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7" r:id="rId4"/>
    <p:sldId id="262" r:id="rId5"/>
    <p:sldId id="265" r:id="rId6"/>
    <p:sldId id="268" r:id="rId7"/>
    <p:sldId id="267" r:id="rId8"/>
    <p:sldId id="266" r:id="rId9"/>
    <p:sldId id="259" r:id="rId10"/>
    <p:sldId id="271" r:id="rId11"/>
    <p:sldId id="278" r:id="rId12"/>
    <p:sldId id="279" r:id="rId13"/>
    <p:sldId id="272" r:id="rId14"/>
    <p:sldId id="274" r:id="rId15"/>
    <p:sldId id="260" r:id="rId16"/>
    <p:sldId id="263" r:id="rId17"/>
    <p:sldId id="264" r:id="rId18"/>
    <p:sldId id="275" r:id="rId19"/>
    <p:sldId id="276" r:id="rId20"/>
    <p:sldId id="277" r:id="rId21"/>
    <p:sldId id="261" r:id="rId22"/>
    <p:sldId id="269" r:id="rId23"/>
    <p:sldId id="270" r:id="rId24"/>
    <p:sldId id="273" r:id="rId25"/>
    <p:sldId id="282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6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20E59-FD41-4E4A-A030-400CCA76EB7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52C6F-256B-44BC-A3D3-1FF65944F1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BD1F-41BF-441B-9A85-E67537E24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476E-9A52-4074-882E-111129EAC5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BD1F-41BF-441B-9A85-E67537E24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476E-9A52-4074-882E-111129EAC5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BD1F-41BF-441B-9A85-E67537E24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476E-9A52-4074-882E-111129EAC5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BD1F-41BF-441B-9A85-E67537E24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476E-9A52-4074-882E-111129EAC5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BD1F-41BF-441B-9A85-E67537E24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476E-9A52-4074-882E-111129EAC5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BD1F-41BF-441B-9A85-E67537E24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476E-9A52-4074-882E-111129EAC5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BD1F-41BF-441B-9A85-E67537E24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476E-9A52-4074-882E-111129EAC5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BD1F-41BF-441B-9A85-E67537E24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476E-9A52-4074-882E-111129EAC5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-1"/>
            <a:ext cx="12192000" cy="609513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5137425"/>
            <a:ext cx="12192000" cy="172057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742950"/>
            <a:ext cx="12192000" cy="5886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169975" y="171680"/>
            <a:ext cx="1220234" cy="1161820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1390209" y="266929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单击此处添加文字标题内容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BD1F-41BF-441B-9A85-E67537E24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476E-9A52-4074-882E-111129EAC5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BD1F-41BF-441B-9A85-E67537E24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476E-9A52-4074-882E-111129EAC5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6BD1F-41BF-441B-9A85-E67537E24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5476E-9A52-4074-882E-111129EAC5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image" Target="../media/image2.png"/><Relationship Id="rId5" Type="http://schemas.openxmlformats.org/officeDocument/2006/relationships/tags" Target="../tags/tag34.xml"/><Relationship Id="rId10" Type="http://schemas.openxmlformats.org/officeDocument/2006/relationships/image" Target="../media/image4.png"/><Relationship Id="rId4" Type="http://schemas.openxmlformats.org/officeDocument/2006/relationships/tags" Target="../tags/tag33.xml"/><Relationship Id="rId9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1.jpeg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image" Target="../media/image2.png"/><Relationship Id="rId5" Type="http://schemas.openxmlformats.org/officeDocument/2006/relationships/tags" Target="../tags/tag41.xml"/><Relationship Id="rId10" Type="http://schemas.openxmlformats.org/officeDocument/2006/relationships/image" Target="../media/image4.png"/><Relationship Id="rId4" Type="http://schemas.openxmlformats.org/officeDocument/2006/relationships/tags" Target="../tags/tag40.xml"/><Relationship Id="rId9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2.png"/><Relationship Id="rId5" Type="http://schemas.openxmlformats.org/officeDocument/2006/relationships/tags" Target="../tags/tag20.xml"/><Relationship Id="rId10" Type="http://schemas.openxmlformats.org/officeDocument/2006/relationships/image" Target="../media/image4.png"/><Relationship Id="rId4" Type="http://schemas.openxmlformats.org/officeDocument/2006/relationships/tags" Target="../tags/tag19.xml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image" Target="../media/image2.png"/><Relationship Id="rId5" Type="http://schemas.openxmlformats.org/officeDocument/2006/relationships/tags" Target="../tags/tag27.xml"/><Relationship Id="rId10" Type="http://schemas.openxmlformats.org/officeDocument/2006/relationships/image" Target="../media/image4.png"/><Relationship Id="rId4" Type="http://schemas.openxmlformats.org/officeDocument/2006/relationships/tags" Target="../tags/tag26.xml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1"/>
            <a:ext cx="12192000" cy="609513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85827" y="4939944"/>
            <a:ext cx="8948946" cy="115519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5137425"/>
            <a:ext cx="12192000" cy="172057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32424" y="1200380"/>
            <a:ext cx="2593753" cy="246958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062884" y="3669965"/>
            <a:ext cx="7532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国家税收税务工作汇报</a:t>
            </a:r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92525" y="4425777"/>
            <a:ext cx="4073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单击此处添加您的副标题文字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199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8459788" y="4283075"/>
            <a:ext cx="995362" cy="993775"/>
            <a:chOff x="8459788" y="4283075"/>
            <a:chExt cx="995362" cy="993775"/>
          </a:xfrm>
        </p:grpSpPr>
        <p:sp>
          <p:nvSpPr>
            <p:cNvPr id="5" name="Oval 6"/>
            <p:cNvSpPr/>
            <p:nvPr/>
          </p:nvSpPr>
          <p:spPr>
            <a:xfrm>
              <a:off x="8459788" y="4283075"/>
              <a:ext cx="995362" cy="99377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85" dirty="0">
                <a:solidFill>
                  <a:prstClr val="white"/>
                </a:solidFill>
              </a:endParaRPr>
            </a:p>
          </p:txBody>
        </p:sp>
        <p:sp>
          <p:nvSpPr>
            <p:cNvPr id="33" name="AutoShape 29"/>
            <p:cNvSpPr/>
            <p:nvPr/>
          </p:nvSpPr>
          <p:spPr bwMode="auto">
            <a:xfrm>
              <a:off x="8763000" y="4583113"/>
              <a:ext cx="406400" cy="368300"/>
            </a:xfrm>
            <a:custGeom>
              <a:avLst/>
              <a:gdLst>
                <a:gd name="T0" fmla="+- 0 10736 439"/>
                <a:gd name="T1" fmla="*/ T0 w 20595"/>
                <a:gd name="T2" fmla="+- 0 10869 621"/>
                <a:gd name="T3" fmla="*/ 10869 h 20497"/>
                <a:gd name="T4" fmla="+- 0 10736 439"/>
                <a:gd name="T5" fmla="*/ T4 w 20595"/>
                <a:gd name="T6" fmla="+- 0 10869 621"/>
                <a:gd name="T7" fmla="*/ 10869 h 20497"/>
                <a:gd name="T8" fmla="+- 0 10736 439"/>
                <a:gd name="T9" fmla="*/ T8 w 20595"/>
                <a:gd name="T10" fmla="+- 0 10869 621"/>
                <a:gd name="T11" fmla="*/ 10869 h 20497"/>
                <a:gd name="T12" fmla="+- 0 10736 439"/>
                <a:gd name="T13" fmla="*/ T12 w 20595"/>
                <a:gd name="T14" fmla="+- 0 10869 621"/>
                <a:gd name="T15" fmla="*/ 10869 h 204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595" h="20497">
                  <a:moveTo>
                    <a:pt x="18898" y="1863"/>
                  </a:moveTo>
                  <a:cubicBezTo>
                    <a:pt x="16636" y="-621"/>
                    <a:pt x="12968" y="-621"/>
                    <a:pt x="10707" y="1863"/>
                  </a:cubicBezTo>
                  <a:lnTo>
                    <a:pt x="1317" y="12053"/>
                  </a:lnTo>
                  <a:cubicBezTo>
                    <a:pt x="-439" y="13982"/>
                    <a:pt x="-439" y="17121"/>
                    <a:pt x="1317" y="19050"/>
                  </a:cubicBezTo>
                  <a:cubicBezTo>
                    <a:pt x="3073" y="20979"/>
                    <a:pt x="5931" y="20979"/>
                    <a:pt x="7687" y="19050"/>
                  </a:cubicBezTo>
                  <a:lnTo>
                    <a:pt x="17078" y="8860"/>
                  </a:lnTo>
                  <a:cubicBezTo>
                    <a:pt x="18335" y="7479"/>
                    <a:pt x="18335" y="5242"/>
                    <a:pt x="17078" y="3862"/>
                  </a:cubicBezTo>
                  <a:cubicBezTo>
                    <a:pt x="15821" y="2482"/>
                    <a:pt x="13783" y="2482"/>
                    <a:pt x="12527" y="3862"/>
                  </a:cubicBezTo>
                  <a:lnTo>
                    <a:pt x="5467" y="11614"/>
                  </a:lnTo>
                  <a:cubicBezTo>
                    <a:pt x="5216" y="11891"/>
                    <a:pt x="5216" y="12337"/>
                    <a:pt x="5467" y="12614"/>
                  </a:cubicBezTo>
                  <a:cubicBezTo>
                    <a:pt x="5719" y="12890"/>
                    <a:pt x="6126" y="12890"/>
                    <a:pt x="6378" y="12614"/>
                  </a:cubicBezTo>
                  <a:lnTo>
                    <a:pt x="13437" y="4861"/>
                  </a:lnTo>
                  <a:cubicBezTo>
                    <a:pt x="14190" y="4035"/>
                    <a:pt x="15414" y="4035"/>
                    <a:pt x="16167" y="4861"/>
                  </a:cubicBezTo>
                  <a:cubicBezTo>
                    <a:pt x="16920" y="5688"/>
                    <a:pt x="16920" y="7034"/>
                    <a:pt x="16167" y="7860"/>
                  </a:cubicBezTo>
                  <a:lnTo>
                    <a:pt x="6777" y="18050"/>
                  </a:lnTo>
                  <a:cubicBezTo>
                    <a:pt x="5520" y="19430"/>
                    <a:pt x="3484" y="19430"/>
                    <a:pt x="2227" y="18050"/>
                  </a:cubicBezTo>
                  <a:cubicBezTo>
                    <a:pt x="970" y="16670"/>
                    <a:pt x="970" y="14433"/>
                    <a:pt x="2227" y="13053"/>
                  </a:cubicBezTo>
                  <a:lnTo>
                    <a:pt x="11525" y="2963"/>
                  </a:lnTo>
                  <a:cubicBezTo>
                    <a:pt x="13285" y="1030"/>
                    <a:pt x="16139" y="1030"/>
                    <a:pt x="17896" y="2963"/>
                  </a:cubicBezTo>
                  <a:cubicBezTo>
                    <a:pt x="19657" y="4896"/>
                    <a:pt x="19657" y="8027"/>
                    <a:pt x="17897" y="9959"/>
                  </a:cubicBezTo>
                  <a:lnTo>
                    <a:pt x="10929" y="17611"/>
                  </a:lnTo>
                  <a:cubicBezTo>
                    <a:pt x="10677" y="17888"/>
                    <a:pt x="10677" y="18334"/>
                    <a:pt x="10929" y="18610"/>
                  </a:cubicBezTo>
                  <a:cubicBezTo>
                    <a:pt x="11181" y="18887"/>
                    <a:pt x="11588" y="18887"/>
                    <a:pt x="11839" y="18610"/>
                  </a:cubicBezTo>
                  <a:lnTo>
                    <a:pt x="18898" y="10859"/>
                  </a:lnTo>
                  <a:cubicBezTo>
                    <a:pt x="21160" y="8375"/>
                    <a:pt x="21160" y="4347"/>
                    <a:pt x="18898" y="186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158163" y="2049463"/>
            <a:ext cx="993775" cy="995362"/>
            <a:chOff x="8158163" y="2049463"/>
            <a:chExt cx="993775" cy="995362"/>
          </a:xfrm>
        </p:grpSpPr>
        <p:sp>
          <p:nvSpPr>
            <p:cNvPr id="9" name="Oval 10"/>
            <p:cNvSpPr/>
            <p:nvPr/>
          </p:nvSpPr>
          <p:spPr>
            <a:xfrm>
              <a:off x="8158163" y="2049463"/>
              <a:ext cx="993775" cy="99536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85" dirty="0">
                <a:solidFill>
                  <a:prstClr val="white"/>
                </a:solidFill>
              </a:endParaRPr>
            </a:p>
          </p:txBody>
        </p:sp>
        <p:sp>
          <p:nvSpPr>
            <p:cNvPr id="34" name="AutoShape 59"/>
            <p:cNvSpPr/>
            <p:nvPr/>
          </p:nvSpPr>
          <p:spPr bwMode="auto">
            <a:xfrm>
              <a:off x="8399463" y="2295525"/>
              <a:ext cx="407987" cy="406400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728913" y="4283075"/>
            <a:ext cx="995362" cy="995363"/>
            <a:chOff x="2728913" y="4283075"/>
            <a:chExt cx="995362" cy="995363"/>
          </a:xfrm>
        </p:grpSpPr>
        <p:sp>
          <p:nvSpPr>
            <p:cNvPr id="17" name="Oval 18"/>
            <p:cNvSpPr/>
            <p:nvPr/>
          </p:nvSpPr>
          <p:spPr>
            <a:xfrm flipH="1">
              <a:off x="2728913" y="4283075"/>
              <a:ext cx="995362" cy="99536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85" dirty="0">
                <a:solidFill>
                  <a:prstClr val="white"/>
                </a:solidFill>
              </a:endParaRPr>
            </a:p>
          </p:txBody>
        </p:sp>
        <p:sp>
          <p:nvSpPr>
            <p:cNvPr id="35" name="AutoShape 104"/>
            <p:cNvSpPr/>
            <p:nvPr/>
          </p:nvSpPr>
          <p:spPr bwMode="auto">
            <a:xfrm>
              <a:off x="3025775" y="4579938"/>
              <a:ext cx="407988" cy="355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071813" y="2044700"/>
            <a:ext cx="995362" cy="995363"/>
            <a:chOff x="3071813" y="2044700"/>
            <a:chExt cx="995362" cy="995363"/>
          </a:xfrm>
        </p:grpSpPr>
        <p:sp>
          <p:nvSpPr>
            <p:cNvPr id="13" name="Oval 14"/>
            <p:cNvSpPr/>
            <p:nvPr/>
          </p:nvSpPr>
          <p:spPr>
            <a:xfrm flipH="1">
              <a:off x="3071813" y="2044700"/>
              <a:ext cx="995362" cy="9953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85" dirty="0">
                <a:solidFill>
                  <a:prstClr val="white"/>
                </a:solidFill>
              </a:endParaRPr>
            </a:p>
          </p:txBody>
        </p:sp>
        <p:sp>
          <p:nvSpPr>
            <p:cNvPr id="37" name="AutoShape 128"/>
            <p:cNvSpPr/>
            <p:nvPr/>
          </p:nvSpPr>
          <p:spPr bwMode="auto">
            <a:xfrm>
              <a:off x="3346450" y="2282825"/>
              <a:ext cx="407988" cy="4079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624513" y="830263"/>
            <a:ext cx="995362" cy="995362"/>
            <a:chOff x="5624513" y="830263"/>
            <a:chExt cx="995362" cy="995362"/>
          </a:xfrm>
        </p:grpSpPr>
        <p:sp>
          <p:nvSpPr>
            <p:cNvPr id="19" name="Oval 22"/>
            <p:cNvSpPr/>
            <p:nvPr/>
          </p:nvSpPr>
          <p:spPr>
            <a:xfrm>
              <a:off x="5624513" y="830263"/>
              <a:ext cx="995362" cy="99536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85" dirty="0">
                <a:solidFill>
                  <a:prstClr val="white"/>
                </a:solidFill>
              </a:endParaRPr>
            </a:p>
          </p:txBody>
        </p:sp>
        <p:sp>
          <p:nvSpPr>
            <p:cNvPr id="38" name="AutoShape 139"/>
            <p:cNvSpPr/>
            <p:nvPr/>
          </p:nvSpPr>
          <p:spPr bwMode="auto">
            <a:xfrm>
              <a:off x="5910263" y="1108075"/>
              <a:ext cx="406400" cy="395288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47713" y="2082800"/>
            <a:ext cx="2374900" cy="1095375"/>
            <a:chOff x="747713" y="2082800"/>
            <a:chExt cx="2374900" cy="1095375"/>
          </a:xfrm>
        </p:grpSpPr>
        <p:sp>
          <p:nvSpPr>
            <p:cNvPr id="15369" name="Title 1"/>
            <p:cNvSpPr txBox="1"/>
            <p:nvPr/>
          </p:nvSpPr>
          <p:spPr bwMode="auto">
            <a:xfrm>
              <a:off x="1314450" y="2082800"/>
              <a:ext cx="1808163" cy="31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ms-MY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zh-CN" sz="4000" b="1" dirty="0"/>
            </a:p>
          </p:txBody>
        </p:sp>
        <p:sp>
          <p:nvSpPr>
            <p:cNvPr id="15379" name="Rectangle 46"/>
            <p:cNvSpPr>
              <a:spLocks noChangeArrowheads="1"/>
            </p:cNvSpPr>
            <p:nvPr/>
          </p:nvSpPr>
          <p:spPr bwMode="auto">
            <a:xfrm>
              <a:off x="747713" y="2439988"/>
              <a:ext cx="1970087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endParaRPr 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68313" y="4484688"/>
            <a:ext cx="2413000" cy="1127125"/>
            <a:chOff x="468313" y="4484688"/>
            <a:chExt cx="2413000" cy="1127125"/>
          </a:xfrm>
        </p:grpSpPr>
        <p:sp>
          <p:nvSpPr>
            <p:cNvPr id="15368" name="Title 1"/>
            <p:cNvSpPr txBox="1"/>
            <p:nvPr/>
          </p:nvSpPr>
          <p:spPr bwMode="auto">
            <a:xfrm>
              <a:off x="1073150" y="4484688"/>
              <a:ext cx="1808163" cy="55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ms-MY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zh-CN" sz="4000" b="1" dirty="0"/>
            </a:p>
          </p:txBody>
        </p:sp>
        <p:sp>
          <p:nvSpPr>
            <p:cNvPr id="15380" name="Rectangle 46"/>
            <p:cNvSpPr>
              <a:spLocks noChangeArrowheads="1"/>
            </p:cNvSpPr>
            <p:nvPr/>
          </p:nvSpPr>
          <p:spPr bwMode="auto">
            <a:xfrm>
              <a:off x="468313" y="4872038"/>
              <a:ext cx="1970087" cy="73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endParaRPr 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455150" y="2111375"/>
            <a:ext cx="1970088" cy="1060450"/>
            <a:chOff x="9455150" y="2111375"/>
            <a:chExt cx="1970088" cy="1060450"/>
          </a:xfrm>
        </p:grpSpPr>
        <p:sp>
          <p:nvSpPr>
            <p:cNvPr id="15371" name="Title 1"/>
            <p:cNvSpPr txBox="1"/>
            <p:nvPr/>
          </p:nvSpPr>
          <p:spPr bwMode="auto">
            <a:xfrm>
              <a:off x="9455150" y="2111375"/>
              <a:ext cx="1808163" cy="55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ms-MY" altLang="zh-CN" sz="4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zh-CN" sz="4000" b="1"/>
            </a:p>
          </p:txBody>
        </p:sp>
        <p:sp>
          <p:nvSpPr>
            <p:cNvPr id="15381" name="Rectangle 46"/>
            <p:cNvSpPr>
              <a:spLocks noChangeArrowheads="1"/>
            </p:cNvSpPr>
            <p:nvPr/>
          </p:nvSpPr>
          <p:spPr bwMode="auto">
            <a:xfrm>
              <a:off x="9455150" y="2432050"/>
              <a:ext cx="1970088" cy="73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endParaRPr 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582150" y="4414838"/>
            <a:ext cx="1982788" cy="1123950"/>
            <a:chOff x="9582150" y="4414838"/>
            <a:chExt cx="1982788" cy="1123950"/>
          </a:xfrm>
        </p:grpSpPr>
        <p:sp>
          <p:nvSpPr>
            <p:cNvPr id="15372" name="Title 1"/>
            <p:cNvSpPr txBox="1"/>
            <p:nvPr/>
          </p:nvSpPr>
          <p:spPr bwMode="auto">
            <a:xfrm>
              <a:off x="9582150" y="4414838"/>
              <a:ext cx="1808163" cy="414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ms-MY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zh-CN" sz="4000" b="1" dirty="0"/>
            </a:p>
          </p:txBody>
        </p:sp>
        <p:sp>
          <p:nvSpPr>
            <p:cNvPr id="15382" name="Rectangle 46"/>
            <p:cNvSpPr>
              <a:spLocks noChangeArrowheads="1"/>
            </p:cNvSpPr>
            <p:nvPr/>
          </p:nvSpPr>
          <p:spPr bwMode="auto">
            <a:xfrm>
              <a:off x="9594850" y="4799013"/>
              <a:ext cx="1970088" cy="73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endParaRPr 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110163" y="1985963"/>
            <a:ext cx="1968500" cy="1204912"/>
            <a:chOff x="5110163" y="1985963"/>
            <a:chExt cx="1968500" cy="1204912"/>
          </a:xfrm>
        </p:grpSpPr>
        <p:sp>
          <p:nvSpPr>
            <p:cNvPr id="15370" name="Title 1"/>
            <p:cNvSpPr txBox="1"/>
            <p:nvPr/>
          </p:nvSpPr>
          <p:spPr bwMode="auto">
            <a:xfrm>
              <a:off x="5430838" y="1985963"/>
              <a:ext cx="1427162" cy="319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ms-MY" altLang="zh-CN" sz="4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zh-CN" sz="4000" b="1"/>
            </a:p>
          </p:txBody>
        </p:sp>
        <p:sp>
          <p:nvSpPr>
            <p:cNvPr id="15383" name="Rectangle 46"/>
            <p:cNvSpPr>
              <a:spLocks noChangeArrowheads="1"/>
            </p:cNvSpPr>
            <p:nvPr/>
          </p:nvSpPr>
          <p:spPr bwMode="auto">
            <a:xfrm>
              <a:off x="5110163" y="2451100"/>
              <a:ext cx="1968500" cy="73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endParaRPr 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846513" y="3429000"/>
            <a:ext cx="4495800" cy="3438525"/>
            <a:chOff x="3846513" y="3429000"/>
            <a:chExt cx="4495800" cy="3438525"/>
          </a:xfrm>
        </p:grpSpPr>
        <p:pic>
          <p:nvPicPr>
            <p:cNvPr id="15386" name="Picture 4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46513" y="3429000"/>
              <a:ext cx="4495800" cy="3438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4" cstate="email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29271" t="37991" r="25417" b="28028"/>
            <a:stretch>
              <a:fillRect/>
            </a:stretch>
          </p:blipFill>
          <p:spPr>
            <a:xfrm>
              <a:off x="4014788" y="3608388"/>
              <a:ext cx="4143376" cy="2330450"/>
            </a:xfrm>
            <a:custGeom>
              <a:avLst/>
              <a:gdLst>
                <a:gd name="connsiteX0" fmla="*/ 0 w 4143376"/>
                <a:gd name="connsiteY0" fmla="*/ 0 h 2330450"/>
                <a:gd name="connsiteX1" fmla="*/ 4143376 w 4143376"/>
                <a:gd name="connsiteY1" fmla="*/ 0 h 2330450"/>
                <a:gd name="connsiteX2" fmla="*/ 4143376 w 4143376"/>
                <a:gd name="connsiteY2" fmla="*/ 2330450 h 2330450"/>
                <a:gd name="connsiteX3" fmla="*/ 0 w 4143376"/>
                <a:gd name="connsiteY3" fmla="*/ 2330450 h 2330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3376" h="2330450">
                  <a:moveTo>
                    <a:pt x="0" y="0"/>
                  </a:moveTo>
                  <a:lnTo>
                    <a:pt x="4143376" y="0"/>
                  </a:lnTo>
                  <a:lnTo>
                    <a:pt x="4143376" y="2330450"/>
                  </a:lnTo>
                  <a:lnTo>
                    <a:pt x="0" y="2330450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234224" y="2578314"/>
            <a:ext cx="6003930" cy="3615060"/>
            <a:chOff x="2884956" y="1044808"/>
            <a:chExt cx="3418590" cy="2058387"/>
          </a:xfrm>
          <a:solidFill>
            <a:schemeClr val="accent1"/>
          </a:solidFill>
        </p:grpSpPr>
        <p:sp>
          <p:nvSpPr>
            <p:cNvPr id="7" name="Freeform 37"/>
            <p:cNvSpPr/>
            <p:nvPr/>
          </p:nvSpPr>
          <p:spPr bwMode="auto">
            <a:xfrm>
              <a:off x="3053244" y="3048954"/>
              <a:ext cx="44506" cy="37552"/>
            </a:xfrm>
            <a:custGeom>
              <a:avLst/>
              <a:gdLst>
                <a:gd name="T0" fmla="*/ 26 w 26"/>
                <a:gd name="T1" fmla="*/ 2 h 22"/>
                <a:gd name="T2" fmla="*/ 9 w 26"/>
                <a:gd name="T3" fmla="*/ 5 h 22"/>
                <a:gd name="T4" fmla="*/ 0 w 26"/>
                <a:gd name="T5" fmla="*/ 21 h 22"/>
                <a:gd name="T6" fmla="*/ 17 w 26"/>
                <a:gd name="T7" fmla="*/ 17 h 22"/>
                <a:gd name="T8" fmla="*/ 26 w 26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26" y="2"/>
                  </a:moveTo>
                  <a:cubicBezTo>
                    <a:pt x="26" y="2"/>
                    <a:pt x="16" y="0"/>
                    <a:pt x="9" y="5"/>
                  </a:cubicBezTo>
                  <a:cubicBezTo>
                    <a:pt x="2" y="11"/>
                    <a:pt x="0" y="21"/>
                    <a:pt x="0" y="21"/>
                  </a:cubicBezTo>
                  <a:cubicBezTo>
                    <a:pt x="0" y="21"/>
                    <a:pt x="10" y="22"/>
                    <a:pt x="17" y="17"/>
                  </a:cubicBezTo>
                  <a:cubicBezTo>
                    <a:pt x="24" y="12"/>
                    <a:pt x="26" y="2"/>
                    <a:pt x="26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38"/>
            <p:cNvSpPr/>
            <p:nvPr/>
          </p:nvSpPr>
          <p:spPr bwMode="auto">
            <a:xfrm>
              <a:off x="3103313" y="3053126"/>
              <a:ext cx="23644" cy="50069"/>
            </a:xfrm>
            <a:custGeom>
              <a:avLst/>
              <a:gdLst>
                <a:gd name="T0" fmla="*/ 8 w 14"/>
                <a:gd name="T1" fmla="*/ 29 h 29"/>
                <a:gd name="T2" fmla="*/ 13 w 14"/>
                <a:gd name="T3" fmla="*/ 14 h 29"/>
                <a:gd name="T4" fmla="*/ 6 w 14"/>
                <a:gd name="T5" fmla="*/ 0 h 29"/>
                <a:gd name="T6" fmla="*/ 0 w 14"/>
                <a:gd name="T7" fmla="*/ 15 h 29"/>
                <a:gd name="T8" fmla="*/ 8 w 14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9">
                  <a:moveTo>
                    <a:pt x="8" y="29"/>
                  </a:moveTo>
                  <a:cubicBezTo>
                    <a:pt x="8" y="29"/>
                    <a:pt x="14" y="22"/>
                    <a:pt x="13" y="14"/>
                  </a:cubicBezTo>
                  <a:cubicBezTo>
                    <a:pt x="13" y="6"/>
                    <a:pt x="6" y="0"/>
                    <a:pt x="6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23"/>
                    <a:pt x="8" y="29"/>
                    <a:pt x="8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39"/>
            <p:cNvSpPr/>
            <p:nvPr/>
          </p:nvSpPr>
          <p:spPr bwMode="auto">
            <a:xfrm>
              <a:off x="4730550" y="1195015"/>
              <a:ext cx="41724" cy="30598"/>
            </a:xfrm>
            <a:custGeom>
              <a:avLst/>
              <a:gdLst>
                <a:gd name="T0" fmla="*/ 9 w 24"/>
                <a:gd name="T1" fmla="*/ 14 h 18"/>
                <a:gd name="T2" fmla="*/ 24 w 24"/>
                <a:gd name="T3" fmla="*/ 16 h 18"/>
                <a:gd name="T4" fmla="*/ 15 w 24"/>
                <a:gd name="T5" fmla="*/ 4 h 18"/>
                <a:gd name="T6" fmla="*/ 0 w 24"/>
                <a:gd name="T7" fmla="*/ 2 h 18"/>
                <a:gd name="T8" fmla="*/ 9 w 24"/>
                <a:gd name="T9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">
                  <a:moveTo>
                    <a:pt x="9" y="14"/>
                  </a:moveTo>
                  <a:cubicBezTo>
                    <a:pt x="16" y="18"/>
                    <a:pt x="24" y="16"/>
                    <a:pt x="24" y="16"/>
                  </a:cubicBezTo>
                  <a:cubicBezTo>
                    <a:pt x="24" y="16"/>
                    <a:pt x="22" y="7"/>
                    <a:pt x="15" y="4"/>
                  </a:cubicBezTo>
                  <a:cubicBezTo>
                    <a:pt x="9" y="0"/>
                    <a:pt x="0" y="2"/>
                    <a:pt x="0" y="2"/>
                  </a:cubicBezTo>
                  <a:cubicBezTo>
                    <a:pt x="0" y="2"/>
                    <a:pt x="3" y="11"/>
                    <a:pt x="9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40"/>
            <p:cNvSpPr/>
            <p:nvPr/>
          </p:nvSpPr>
          <p:spPr bwMode="auto">
            <a:xfrm>
              <a:off x="4740285" y="1163027"/>
              <a:ext cx="41724" cy="30598"/>
            </a:xfrm>
            <a:custGeom>
              <a:avLst/>
              <a:gdLst>
                <a:gd name="T0" fmla="*/ 15 w 24"/>
                <a:gd name="T1" fmla="*/ 15 h 18"/>
                <a:gd name="T2" fmla="*/ 24 w 24"/>
                <a:gd name="T3" fmla="*/ 3 h 18"/>
                <a:gd name="T4" fmla="*/ 9 w 24"/>
                <a:gd name="T5" fmla="*/ 4 h 18"/>
                <a:gd name="T6" fmla="*/ 0 w 24"/>
                <a:gd name="T7" fmla="*/ 16 h 18"/>
                <a:gd name="T8" fmla="*/ 15 w 24"/>
                <a:gd name="T9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">
                  <a:moveTo>
                    <a:pt x="15" y="15"/>
                  </a:moveTo>
                  <a:cubicBezTo>
                    <a:pt x="22" y="11"/>
                    <a:pt x="24" y="3"/>
                    <a:pt x="24" y="3"/>
                  </a:cubicBezTo>
                  <a:cubicBezTo>
                    <a:pt x="24" y="3"/>
                    <a:pt x="16" y="0"/>
                    <a:pt x="9" y="4"/>
                  </a:cubicBezTo>
                  <a:cubicBezTo>
                    <a:pt x="2" y="7"/>
                    <a:pt x="0" y="16"/>
                    <a:pt x="0" y="16"/>
                  </a:cubicBezTo>
                  <a:cubicBezTo>
                    <a:pt x="0" y="16"/>
                    <a:pt x="8" y="18"/>
                    <a:pt x="15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41"/>
            <p:cNvSpPr/>
            <p:nvPr/>
          </p:nvSpPr>
          <p:spPr bwMode="auto">
            <a:xfrm>
              <a:off x="4723596" y="1161635"/>
              <a:ext cx="15299" cy="29207"/>
            </a:xfrm>
            <a:custGeom>
              <a:avLst/>
              <a:gdLst>
                <a:gd name="T0" fmla="*/ 8 w 9"/>
                <a:gd name="T1" fmla="*/ 9 h 17"/>
                <a:gd name="T2" fmla="*/ 5 w 9"/>
                <a:gd name="T3" fmla="*/ 0 h 17"/>
                <a:gd name="T4" fmla="*/ 0 w 9"/>
                <a:gd name="T5" fmla="*/ 8 h 17"/>
                <a:gd name="T6" fmla="*/ 3 w 9"/>
                <a:gd name="T7" fmla="*/ 17 h 17"/>
                <a:gd name="T8" fmla="*/ 8 w 9"/>
                <a:gd name="T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7">
                  <a:moveTo>
                    <a:pt x="8" y="9"/>
                  </a:moveTo>
                  <a:cubicBezTo>
                    <a:pt x="9" y="4"/>
                    <a:pt x="5" y="0"/>
                    <a:pt x="5" y="0"/>
                  </a:cubicBezTo>
                  <a:cubicBezTo>
                    <a:pt x="5" y="0"/>
                    <a:pt x="0" y="3"/>
                    <a:pt x="0" y="8"/>
                  </a:cubicBezTo>
                  <a:cubicBezTo>
                    <a:pt x="0" y="13"/>
                    <a:pt x="3" y="17"/>
                    <a:pt x="3" y="17"/>
                  </a:cubicBezTo>
                  <a:cubicBezTo>
                    <a:pt x="3" y="17"/>
                    <a:pt x="8" y="14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42"/>
            <p:cNvSpPr/>
            <p:nvPr/>
          </p:nvSpPr>
          <p:spPr bwMode="auto">
            <a:xfrm>
              <a:off x="4884929" y="1432842"/>
              <a:ext cx="33379" cy="33379"/>
            </a:xfrm>
            <a:custGeom>
              <a:avLst/>
              <a:gdLst>
                <a:gd name="T0" fmla="*/ 6 w 20"/>
                <a:gd name="T1" fmla="*/ 5 h 20"/>
                <a:gd name="T2" fmla="*/ 0 w 20"/>
                <a:gd name="T3" fmla="*/ 20 h 20"/>
                <a:gd name="T4" fmla="*/ 15 w 20"/>
                <a:gd name="T5" fmla="*/ 14 h 20"/>
                <a:gd name="T6" fmla="*/ 20 w 20"/>
                <a:gd name="T7" fmla="*/ 0 h 20"/>
                <a:gd name="T8" fmla="*/ 6 w 20"/>
                <a:gd name="T9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6" y="5"/>
                  </a:moveTo>
                  <a:cubicBezTo>
                    <a:pt x="0" y="11"/>
                    <a:pt x="0" y="20"/>
                    <a:pt x="0" y="20"/>
                  </a:cubicBezTo>
                  <a:cubicBezTo>
                    <a:pt x="0" y="20"/>
                    <a:pt x="9" y="20"/>
                    <a:pt x="15" y="14"/>
                  </a:cubicBezTo>
                  <a:cubicBezTo>
                    <a:pt x="20" y="9"/>
                    <a:pt x="20" y="0"/>
                    <a:pt x="20" y="0"/>
                  </a:cubicBezTo>
                  <a:cubicBezTo>
                    <a:pt x="20" y="0"/>
                    <a:pt x="11" y="0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43"/>
            <p:cNvSpPr/>
            <p:nvPr/>
          </p:nvSpPr>
          <p:spPr bwMode="auto">
            <a:xfrm>
              <a:off x="4879366" y="1471785"/>
              <a:ext cx="36161" cy="18081"/>
            </a:xfrm>
            <a:custGeom>
              <a:avLst/>
              <a:gdLst>
                <a:gd name="T0" fmla="*/ 9 w 21"/>
                <a:gd name="T1" fmla="*/ 10 h 11"/>
                <a:gd name="T2" fmla="*/ 21 w 21"/>
                <a:gd name="T3" fmla="*/ 7 h 11"/>
                <a:gd name="T4" fmla="*/ 11 w 21"/>
                <a:gd name="T5" fmla="*/ 1 h 11"/>
                <a:gd name="T6" fmla="*/ 0 w 21"/>
                <a:gd name="T7" fmla="*/ 4 h 11"/>
                <a:gd name="T8" fmla="*/ 9 w 21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1">
                  <a:moveTo>
                    <a:pt x="9" y="10"/>
                  </a:moveTo>
                  <a:cubicBezTo>
                    <a:pt x="15" y="11"/>
                    <a:pt x="21" y="7"/>
                    <a:pt x="21" y="7"/>
                  </a:cubicBezTo>
                  <a:cubicBezTo>
                    <a:pt x="21" y="7"/>
                    <a:pt x="17" y="2"/>
                    <a:pt x="11" y="1"/>
                  </a:cubicBezTo>
                  <a:cubicBezTo>
                    <a:pt x="5" y="0"/>
                    <a:pt x="0" y="4"/>
                    <a:pt x="0" y="4"/>
                  </a:cubicBezTo>
                  <a:cubicBezTo>
                    <a:pt x="0" y="4"/>
                    <a:pt x="4" y="9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44"/>
            <p:cNvSpPr/>
            <p:nvPr/>
          </p:nvSpPr>
          <p:spPr bwMode="auto">
            <a:xfrm>
              <a:off x="4852941" y="1420324"/>
              <a:ext cx="27816" cy="47287"/>
            </a:xfrm>
            <a:custGeom>
              <a:avLst/>
              <a:gdLst>
                <a:gd name="T0" fmla="*/ 14 w 16"/>
                <a:gd name="T1" fmla="*/ 13 h 28"/>
                <a:gd name="T2" fmla="*/ 5 w 16"/>
                <a:gd name="T3" fmla="*/ 0 h 28"/>
                <a:gd name="T4" fmla="*/ 2 w 16"/>
                <a:gd name="T5" fmla="*/ 16 h 28"/>
                <a:gd name="T6" fmla="*/ 11 w 16"/>
                <a:gd name="T7" fmla="*/ 28 h 28"/>
                <a:gd name="T8" fmla="*/ 14 w 16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8">
                  <a:moveTo>
                    <a:pt x="14" y="13"/>
                  </a:moveTo>
                  <a:cubicBezTo>
                    <a:pt x="13" y="5"/>
                    <a:pt x="5" y="0"/>
                    <a:pt x="5" y="0"/>
                  </a:cubicBezTo>
                  <a:cubicBezTo>
                    <a:pt x="5" y="0"/>
                    <a:pt x="0" y="8"/>
                    <a:pt x="2" y="16"/>
                  </a:cubicBezTo>
                  <a:cubicBezTo>
                    <a:pt x="3" y="23"/>
                    <a:pt x="11" y="28"/>
                    <a:pt x="11" y="28"/>
                  </a:cubicBezTo>
                  <a:cubicBezTo>
                    <a:pt x="11" y="28"/>
                    <a:pt x="16" y="21"/>
                    <a:pt x="14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45"/>
            <p:cNvSpPr/>
            <p:nvPr/>
          </p:nvSpPr>
          <p:spPr bwMode="auto">
            <a:xfrm>
              <a:off x="4841814" y="1464830"/>
              <a:ext cx="29207" cy="18081"/>
            </a:xfrm>
            <a:custGeom>
              <a:avLst/>
              <a:gdLst>
                <a:gd name="T0" fmla="*/ 0 w 17"/>
                <a:gd name="T1" fmla="*/ 2 h 11"/>
                <a:gd name="T2" fmla="*/ 7 w 17"/>
                <a:gd name="T3" fmla="*/ 10 h 11"/>
                <a:gd name="T4" fmla="*/ 17 w 17"/>
                <a:gd name="T5" fmla="*/ 9 h 11"/>
                <a:gd name="T6" fmla="*/ 10 w 17"/>
                <a:gd name="T7" fmla="*/ 2 h 11"/>
                <a:gd name="T8" fmla="*/ 0 w 17"/>
                <a:gd name="T9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1">
                  <a:moveTo>
                    <a:pt x="0" y="2"/>
                  </a:moveTo>
                  <a:cubicBezTo>
                    <a:pt x="0" y="2"/>
                    <a:pt x="2" y="8"/>
                    <a:pt x="7" y="10"/>
                  </a:cubicBezTo>
                  <a:cubicBezTo>
                    <a:pt x="12" y="11"/>
                    <a:pt x="17" y="9"/>
                    <a:pt x="17" y="9"/>
                  </a:cubicBezTo>
                  <a:cubicBezTo>
                    <a:pt x="17" y="9"/>
                    <a:pt x="15" y="4"/>
                    <a:pt x="10" y="2"/>
                  </a:cubicBezTo>
                  <a:cubicBezTo>
                    <a:pt x="5" y="0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Freeform 46"/>
            <p:cNvSpPr/>
            <p:nvPr/>
          </p:nvSpPr>
          <p:spPr bwMode="auto">
            <a:xfrm>
              <a:off x="3674932" y="1370256"/>
              <a:ext cx="68150" cy="50069"/>
            </a:xfrm>
            <a:custGeom>
              <a:avLst/>
              <a:gdLst>
                <a:gd name="T0" fmla="*/ 24 w 40"/>
                <a:gd name="T1" fmla="*/ 24 h 29"/>
                <a:gd name="T2" fmla="*/ 40 w 40"/>
                <a:gd name="T3" fmla="*/ 6 h 29"/>
                <a:gd name="T4" fmla="*/ 16 w 40"/>
                <a:gd name="T5" fmla="*/ 5 h 29"/>
                <a:gd name="T6" fmla="*/ 0 w 40"/>
                <a:gd name="T7" fmla="*/ 23 h 29"/>
                <a:gd name="T8" fmla="*/ 24 w 40"/>
                <a:gd name="T9" fmla="*/ 2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9">
                  <a:moveTo>
                    <a:pt x="24" y="24"/>
                  </a:moveTo>
                  <a:cubicBezTo>
                    <a:pt x="35" y="19"/>
                    <a:pt x="40" y="6"/>
                    <a:pt x="40" y="6"/>
                  </a:cubicBezTo>
                  <a:cubicBezTo>
                    <a:pt x="40" y="6"/>
                    <a:pt x="27" y="0"/>
                    <a:pt x="16" y="5"/>
                  </a:cubicBezTo>
                  <a:cubicBezTo>
                    <a:pt x="5" y="10"/>
                    <a:pt x="0" y="23"/>
                    <a:pt x="0" y="23"/>
                  </a:cubicBezTo>
                  <a:cubicBezTo>
                    <a:pt x="0" y="23"/>
                    <a:pt x="13" y="29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47"/>
            <p:cNvSpPr/>
            <p:nvPr/>
          </p:nvSpPr>
          <p:spPr bwMode="auto">
            <a:xfrm>
              <a:off x="3659633" y="1420324"/>
              <a:ext cx="48678" cy="37552"/>
            </a:xfrm>
            <a:custGeom>
              <a:avLst/>
              <a:gdLst>
                <a:gd name="T0" fmla="*/ 18 w 29"/>
                <a:gd name="T1" fmla="*/ 4 h 22"/>
                <a:gd name="T2" fmla="*/ 0 w 29"/>
                <a:gd name="T3" fmla="*/ 2 h 22"/>
                <a:gd name="T4" fmla="*/ 10 w 29"/>
                <a:gd name="T5" fmla="*/ 18 h 22"/>
                <a:gd name="T6" fmla="*/ 29 w 29"/>
                <a:gd name="T7" fmla="*/ 20 h 22"/>
                <a:gd name="T8" fmla="*/ 18 w 29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2">
                  <a:moveTo>
                    <a:pt x="18" y="4"/>
                  </a:moveTo>
                  <a:cubicBezTo>
                    <a:pt x="10" y="0"/>
                    <a:pt x="0" y="2"/>
                    <a:pt x="0" y="2"/>
                  </a:cubicBezTo>
                  <a:cubicBezTo>
                    <a:pt x="0" y="2"/>
                    <a:pt x="2" y="13"/>
                    <a:pt x="10" y="18"/>
                  </a:cubicBezTo>
                  <a:cubicBezTo>
                    <a:pt x="18" y="22"/>
                    <a:pt x="29" y="20"/>
                    <a:pt x="29" y="20"/>
                  </a:cubicBezTo>
                  <a:cubicBezTo>
                    <a:pt x="29" y="20"/>
                    <a:pt x="26" y="9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48"/>
            <p:cNvSpPr/>
            <p:nvPr/>
          </p:nvSpPr>
          <p:spPr bwMode="auto">
            <a:xfrm>
              <a:off x="3640162" y="1331313"/>
              <a:ext cx="41724" cy="76495"/>
            </a:xfrm>
            <a:custGeom>
              <a:avLst/>
              <a:gdLst>
                <a:gd name="T0" fmla="*/ 22 w 24"/>
                <a:gd name="T1" fmla="*/ 24 h 45"/>
                <a:gd name="T2" fmla="*/ 15 w 24"/>
                <a:gd name="T3" fmla="*/ 0 h 45"/>
                <a:gd name="T4" fmla="*/ 1 w 24"/>
                <a:gd name="T5" fmla="*/ 21 h 45"/>
                <a:gd name="T6" fmla="*/ 8 w 24"/>
                <a:gd name="T7" fmla="*/ 45 h 45"/>
                <a:gd name="T8" fmla="*/ 22 w 24"/>
                <a:gd name="T9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5">
                  <a:moveTo>
                    <a:pt x="22" y="24"/>
                  </a:moveTo>
                  <a:cubicBezTo>
                    <a:pt x="24" y="11"/>
                    <a:pt x="15" y="0"/>
                    <a:pt x="15" y="0"/>
                  </a:cubicBezTo>
                  <a:cubicBezTo>
                    <a:pt x="15" y="0"/>
                    <a:pt x="3" y="8"/>
                    <a:pt x="1" y="21"/>
                  </a:cubicBezTo>
                  <a:cubicBezTo>
                    <a:pt x="0" y="33"/>
                    <a:pt x="8" y="45"/>
                    <a:pt x="8" y="45"/>
                  </a:cubicBezTo>
                  <a:cubicBezTo>
                    <a:pt x="8" y="45"/>
                    <a:pt x="20" y="36"/>
                    <a:pt x="22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49"/>
            <p:cNvSpPr/>
            <p:nvPr/>
          </p:nvSpPr>
          <p:spPr bwMode="auto">
            <a:xfrm>
              <a:off x="3608173" y="1389727"/>
              <a:ext cx="37552" cy="36161"/>
            </a:xfrm>
            <a:custGeom>
              <a:avLst/>
              <a:gdLst>
                <a:gd name="T0" fmla="*/ 22 w 22"/>
                <a:gd name="T1" fmla="*/ 20 h 21"/>
                <a:gd name="T2" fmla="*/ 15 w 22"/>
                <a:gd name="T3" fmla="*/ 5 h 21"/>
                <a:gd name="T4" fmla="*/ 0 w 22"/>
                <a:gd name="T5" fmla="*/ 0 h 21"/>
                <a:gd name="T6" fmla="*/ 7 w 22"/>
                <a:gd name="T7" fmla="*/ 15 h 21"/>
                <a:gd name="T8" fmla="*/ 22 w 22"/>
                <a:gd name="T9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22" y="20"/>
                  </a:moveTo>
                  <a:cubicBezTo>
                    <a:pt x="22" y="20"/>
                    <a:pt x="22" y="11"/>
                    <a:pt x="15" y="5"/>
                  </a:cubicBezTo>
                  <a:cubicBezTo>
                    <a:pt x="9" y="0"/>
                    <a:pt x="0" y="0"/>
                    <a:pt x="0" y="0"/>
                  </a:cubicBezTo>
                  <a:cubicBezTo>
                    <a:pt x="0" y="0"/>
                    <a:pt x="0" y="10"/>
                    <a:pt x="7" y="15"/>
                  </a:cubicBezTo>
                  <a:cubicBezTo>
                    <a:pt x="13" y="21"/>
                    <a:pt x="22" y="20"/>
                    <a:pt x="22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50"/>
            <p:cNvSpPr/>
            <p:nvPr/>
          </p:nvSpPr>
          <p:spPr bwMode="auto">
            <a:xfrm>
              <a:off x="4941952" y="1322968"/>
              <a:ext cx="59805" cy="36161"/>
            </a:xfrm>
            <a:custGeom>
              <a:avLst/>
              <a:gdLst>
                <a:gd name="T0" fmla="*/ 0 w 35"/>
                <a:gd name="T1" fmla="*/ 6 h 21"/>
                <a:gd name="T2" fmla="*/ 16 w 35"/>
                <a:gd name="T3" fmla="*/ 19 h 21"/>
                <a:gd name="T4" fmla="*/ 35 w 35"/>
                <a:gd name="T5" fmla="*/ 15 h 21"/>
                <a:gd name="T6" fmla="*/ 20 w 35"/>
                <a:gd name="T7" fmla="*/ 3 h 21"/>
                <a:gd name="T8" fmla="*/ 0 w 35"/>
                <a:gd name="T9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1">
                  <a:moveTo>
                    <a:pt x="0" y="6"/>
                  </a:moveTo>
                  <a:cubicBezTo>
                    <a:pt x="0" y="6"/>
                    <a:pt x="6" y="16"/>
                    <a:pt x="16" y="19"/>
                  </a:cubicBezTo>
                  <a:cubicBezTo>
                    <a:pt x="25" y="21"/>
                    <a:pt x="35" y="15"/>
                    <a:pt x="35" y="15"/>
                  </a:cubicBezTo>
                  <a:cubicBezTo>
                    <a:pt x="35" y="15"/>
                    <a:pt x="30" y="5"/>
                    <a:pt x="20" y="3"/>
                  </a:cubicBezTo>
                  <a:cubicBezTo>
                    <a:pt x="10" y="0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51"/>
            <p:cNvSpPr/>
            <p:nvPr/>
          </p:nvSpPr>
          <p:spPr bwMode="auto">
            <a:xfrm>
              <a:off x="4919699" y="1335486"/>
              <a:ext cx="29207" cy="41724"/>
            </a:xfrm>
            <a:custGeom>
              <a:avLst/>
              <a:gdLst>
                <a:gd name="T0" fmla="*/ 2 w 17"/>
                <a:gd name="T1" fmla="*/ 15 h 25"/>
                <a:gd name="T2" fmla="*/ 13 w 17"/>
                <a:gd name="T3" fmla="*/ 25 h 25"/>
                <a:gd name="T4" fmla="*/ 14 w 17"/>
                <a:gd name="T5" fmla="*/ 10 h 25"/>
                <a:gd name="T6" fmla="*/ 3 w 17"/>
                <a:gd name="T7" fmla="*/ 0 h 25"/>
                <a:gd name="T8" fmla="*/ 2 w 17"/>
                <a:gd name="T9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5">
                  <a:moveTo>
                    <a:pt x="2" y="15"/>
                  </a:moveTo>
                  <a:cubicBezTo>
                    <a:pt x="5" y="22"/>
                    <a:pt x="13" y="25"/>
                    <a:pt x="13" y="25"/>
                  </a:cubicBezTo>
                  <a:cubicBezTo>
                    <a:pt x="13" y="25"/>
                    <a:pt x="17" y="17"/>
                    <a:pt x="14" y="10"/>
                  </a:cubicBezTo>
                  <a:cubicBezTo>
                    <a:pt x="11" y="3"/>
                    <a:pt x="3" y="0"/>
                    <a:pt x="3" y="0"/>
                  </a:cubicBezTo>
                  <a:cubicBezTo>
                    <a:pt x="3" y="0"/>
                    <a:pt x="0" y="8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52"/>
            <p:cNvSpPr/>
            <p:nvPr/>
          </p:nvSpPr>
          <p:spPr bwMode="auto">
            <a:xfrm>
              <a:off x="4932216" y="1277072"/>
              <a:ext cx="45897" cy="45897"/>
            </a:xfrm>
            <a:custGeom>
              <a:avLst/>
              <a:gdLst>
                <a:gd name="T0" fmla="*/ 19 w 27"/>
                <a:gd name="T1" fmla="*/ 20 h 27"/>
                <a:gd name="T2" fmla="*/ 27 w 27"/>
                <a:gd name="T3" fmla="*/ 1 h 27"/>
                <a:gd name="T4" fmla="*/ 8 w 27"/>
                <a:gd name="T5" fmla="*/ 7 h 27"/>
                <a:gd name="T6" fmla="*/ 0 w 27"/>
                <a:gd name="T7" fmla="*/ 26 h 27"/>
                <a:gd name="T8" fmla="*/ 19 w 27"/>
                <a:gd name="T9" fmla="*/ 2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19" y="20"/>
                  </a:moveTo>
                  <a:cubicBezTo>
                    <a:pt x="26" y="13"/>
                    <a:pt x="27" y="1"/>
                    <a:pt x="27" y="1"/>
                  </a:cubicBezTo>
                  <a:cubicBezTo>
                    <a:pt x="27" y="1"/>
                    <a:pt x="15" y="0"/>
                    <a:pt x="8" y="7"/>
                  </a:cubicBezTo>
                  <a:cubicBezTo>
                    <a:pt x="0" y="14"/>
                    <a:pt x="0" y="26"/>
                    <a:pt x="0" y="26"/>
                  </a:cubicBezTo>
                  <a:cubicBezTo>
                    <a:pt x="0" y="26"/>
                    <a:pt x="11" y="27"/>
                    <a:pt x="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53"/>
            <p:cNvSpPr/>
            <p:nvPr/>
          </p:nvSpPr>
          <p:spPr bwMode="auto">
            <a:xfrm>
              <a:off x="4903010" y="1286807"/>
              <a:ext cx="22253" cy="40334"/>
            </a:xfrm>
            <a:custGeom>
              <a:avLst/>
              <a:gdLst>
                <a:gd name="T0" fmla="*/ 9 w 13"/>
                <a:gd name="T1" fmla="*/ 23 h 23"/>
                <a:gd name="T2" fmla="*/ 12 w 13"/>
                <a:gd name="T3" fmla="*/ 11 h 23"/>
                <a:gd name="T4" fmla="*/ 5 w 13"/>
                <a:gd name="T5" fmla="*/ 0 h 23"/>
                <a:gd name="T6" fmla="*/ 1 w 13"/>
                <a:gd name="T7" fmla="*/ 12 h 23"/>
                <a:gd name="T8" fmla="*/ 9 w 13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3">
                  <a:moveTo>
                    <a:pt x="9" y="23"/>
                  </a:moveTo>
                  <a:cubicBezTo>
                    <a:pt x="9" y="23"/>
                    <a:pt x="13" y="17"/>
                    <a:pt x="12" y="11"/>
                  </a:cubicBezTo>
                  <a:cubicBezTo>
                    <a:pt x="11" y="4"/>
                    <a:pt x="5" y="0"/>
                    <a:pt x="5" y="0"/>
                  </a:cubicBezTo>
                  <a:cubicBezTo>
                    <a:pt x="5" y="0"/>
                    <a:pt x="0" y="6"/>
                    <a:pt x="1" y="12"/>
                  </a:cubicBezTo>
                  <a:cubicBezTo>
                    <a:pt x="2" y="19"/>
                    <a:pt x="9" y="23"/>
                    <a:pt x="9" y="2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54"/>
            <p:cNvSpPr/>
            <p:nvPr/>
          </p:nvSpPr>
          <p:spPr bwMode="auto">
            <a:xfrm>
              <a:off x="5153354" y="1640071"/>
              <a:ext cx="15299" cy="29207"/>
            </a:xfrm>
            <a:custGeom>
              <a:avLst/>
              <a:gdLst>
                <a:gd name="T0" fmla="*/ 5 w 9"/>
                <a:gd name="T1" fmla="*/ 17 h 17"/>
                <a:gd name="T2" fmla="*/ 8 w 9"/>
                <a:gd name="T3" fmla="*/ 8 h 17"/>
                <a:gd name="T4" fmla="*/ 3 w 9"/>
                <a:gd name="T5" fmla="*/ 0 h 17"/>
                <a:gd name="T6" fmla="*/ 1 w 9"/>
                <a:gd name="T7" fmla="*/ 9 h 17"/>
                <a:gd name="T8" fmla="*/ 5 w 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7">
                  <a:moveTo>
                    <a:pt x="5" y="17"/>
                  </a:moveTo>
                  <a:cubicBezTo>
                    <a:pt x="5" y="17"/>
                    <a:pt x="9" y="13"/>
                    <a:pt x="8" y="8"/>
                  </a:cubicBezTo>
                  <a:cubicBezTo>
                    <a:pt x="8" y="3"/>
                    <a:pt x="3" y="0"/>
                    <a:pt x="3" y="0"/>
                  </a:cubicBezTo>
                  <a:cubicBezTo>
                    <a:pt x="3" y="0"/>
                    <a:pt x="0" y="4"/>
                    <a:pt x="1" y="9"/>
                  </a:cubicBezTo>
                  <a:cubicBezTo>
                    <a:pt x="1" y="14"/>
                    <a:pt x="5" y="17"/>
                    <a:pt x="5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55"/>
            <p:cNvSpPr/>
            <p:nvPr/>
          </p:nvSpPr>
          <p:spPr bwMode="auto">
            <a:xfrm>
              <a:off x="5165871" y="1660934"/>
              <a:ext cx="16690" cy="16690"/>
            </a:xfrm>
            <a:custGeom>
              <a:avLst/>
              <a:gdLst>
                <a:gd name="T0" fmla="*/ 7 w 10"/>
                <a:gd name="T1" fmla="*/ 7 h 10"/>
                <a:gd name="T2" fmla="*/ 10 w 10"/>
                <a:gd name="T3" fmla="*/ 1 h 10"/>
                <a:gd name="T4" fmla="*/ 3 w 10"/>
                <a:gd name="T5" fmla="*/ 3 h 10"/>
                <a:gd name="T6" fmla="*/ 0 w 10"/>
                <a:gd name="T7" fmla="*/ 9 h 10"/>
                <a:gd name="T8" fmla="*/ 7 w 10"/>
                <a:gd name="T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7"/>
                  </a:moveTo>
                  <a:cubicBezTo>
                    <a:pt x="10" y="5"/>
                    <a:pt x="10" y="1"/>
                    <a:pt x="10" y="1"/>
                  </a:cubicBezTo>
                  <a:cubicBezTo>
                    <a:pt x="10" y="1"/>
                    <a:pt x="6" y="0"/>
                    <a:pt x="3" y="3"/>
                  </a:cubicBezTo>
                  <a:cubicBezTo>
                    <a:pt x="1" y="5"/>
                    <a:pt x="0" y="9"/>
                    <a:pt x="0" y="9"/>
                  </a:cubicBezTo>
                  <a:cubicBezTo>
                    <a:pt x="0" y="9"/>
                    <a:pt x="5" y="10"/>
                    <a:pt x="7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56"/>
            <p:cNvSpPr/>
            <p:nvPr/>
          </p:nvSpPr>
          <p:spPr bwMode="auto">
            <a:xfrm>
              <a:off x="5133883" y="1660934"/>
              <a:ext cx="25034" cy="18081"/>
            </a:xfrm>
            <a:custGeom>
              <a:avLst/>
              <a:gdLst>
                <a:gd name="T0" fmla="*/ 0 w 15"/>
                <a:gd name="T1" fmla="*/ 2 h 11"/>
                <a:gd name="T2" fmla="*/ 6 w 15"/>
                <a:gd name="T3" fmla="*/ 9 h 11"/>
                <a:gd name="T4" fmla="*/ 15 w 15"/>
                <a:gd name="T5" fmla="*/ 9 h 11"/>
                <a:gd name="T6" fmla="*/ 9 w 15"/>
                <a:gd name="T7" fmla="*/ 2 h 11"/>
                <a:gd name="T8" fmla="*/ 0 w 15"/>
                <a:gd name="T9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1">
                  <a:moveTo>
                    <a:pt x="0" y="2"/>
                  </a:moveTo>
                  <a:cubicBezTo>
                    <a:pt x="0" y="2"/>
                    <a:pt x="1" y="7"/>
                    <a:pt x="6" y="9"/>
                  </a:cubicBezTo>
                  <a:cubicBezTo>
                    <a:pt x="10" y="11"/>
                    <a:pt x="15" y="9"/>
                    <a:pt x="15" y="9"/>
                  </a:cubicBezTo>
                  <a:cubicBezTo>
                    <a:pt x="15" y="9"/>
                    <a:pt x="14" y="4"/>
                    <a:pt x="9" y="2"/>
                  </a:cubicBezTo>
                  <a:cubicBezTo>
                    <a:pt x="5" y="0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57"/>
            <p:cNvSpPr/>
            <p:nvPr/>
          </p:nvSpPr>
          <p:spPr bwMode="auto">
            <a:xfrm>
              <a:off x="5149181" y="1679014"/>
              <a:ext cx="15299" cy="13908"/>
            </a:xfrm>
            <a:custGeom>
              <a:avLst/>
              <a:gdLst>
                <a:gd name="T0" fmla="*/ 3 w 9"/>
                <a:gd name="T1" fmla="*/ 2 h 8"/>
                <a:gd name="T2" fmla="*/ 0 w 9"/>
                <a:gd name="T3" fmla="*/ 7 h 8"/>
                <a:gd name="T4" fmla="*/ 6 w 9"/>
                <a:gd name="T5" fmla="*/ 6 h 8"/>
                <a:gd name="T6" fmla="*/ 9 w 9"/>
                <a:gd name="T7" fmla="*/ 1 h 8"/>
                <a:gd name="T8" fmla="*/ 3 w 9"/>
                <a:gd name="T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3" y="2"/>
                  </a:moveTo>
                  <a:cubicBezTo>
                    <a:pt x="0" y="4"/>
                    <a:pt x="0" y="7"/>
                    <a:pt x="0" y="7"/>
                  </a:cubicBezTo>
                  <a:cubicBezTo>
                    <a:pt x="0" y="7"/>
                    <a:pt x="3" y="8"/>
                    <a:pt x="6" y="6"/>
                  </a:cubicBezTo>
                  <a:cubicBezTo>
                    <a:pt x="9" y="5"/>
                    <a:pt x="9" y="1"/>
                    <a:pt x="9" y="1"/>
                  </a:cubicBezTo>
                  <a:cubicBezTo>
                    <a:pt x="9" y="1"/>
                    <a:pt x="6" y="0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58"/>
            <p:cNvSpPr/>
            <p:nvPr/>
          </p:nvSpPr>
          <p:spPr bwMode="auto">
            <a:xfrm>
              <a:off x="3350875" y="2530184"/>
              <a:ext cx="33379" cy="65368"/>
            </a:xfrm>
            <a:custGeom>
              <a:avLst/>
              <a:gdLst>
                <a:gd name="T0" fmla="*/ 8 w 20"/>
                <a:gd name="T1" fmla="*/ 0 h 38"/>
                <a:gd name="T2" fmla="*/ 1 w 20"/>
                <a:gd name="T3" fmla="*/ 20 h 38"/>
                <a:gd name="T4" fmla="*/ 12 w 20"/>
                <a:gd name="T5" fmla="*/ 38 h 38"/>
                <a:gd name="T6" fmla="*/ 19 w 20"/>
                <a:gd name="T7" fmla="*/ 18 h 38"/>
                <a:gd name="T8" fmla="*/ 8 w 2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8">
                  <a:moveTo>
                    <a:pt x="8" y="0"/>
                  </a:moveTo>
                  <a:cubicBezTo>
                    <a:pt x="8" y="0"/>
                    <a:pt x="0" y="10"/>
                    <a:pt x="1" y="20"/>
                  </a:cubicBezTo>
                  <a:cubicBezTo>
                    <a:pt x="3" y="31"/>
                    <a:pt x="12" y="38"/>
                    <a:pt x="12" y="38"/>
                  </a:cubicBezTo>
                  <a:cubicBezTo>
                    <a:pt x="12" y="38"/>
                    <a:pt x="20" y="29"/>
                    <a:pt x="19" y="18"/>
                  </a:cubicBezTo>
                  <a:cubicBezTo>
                    <a:pt x="18" y="8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59"/>
            <p:cNvSpPr/>
            <p:nvPr/>
          </p:nvSpPr>
          <p:spPr bwMode="auto">
            <a:xfrm>
              <a:off x="3380082" y="2577471"/>
              <a:ext cx="34770" cy="34770"/>
            </a:xfrm>
            <a:custGeom>
              <a:avLst/>
              <a:gdLst>
                <a:gd name="T0" fmla="*/ 15 w 21"/>
                <a:gd name="T1" fmla="*/ 15 h 20"/>
                <a:gd name="T2" fmla="*/ 21 w 21"/>
                <a:gd name="T3" fmla="*/ 0 h 20"/>
                <a:gd name="T4" fmla="*/ 6 w 21"/>
                <a:gd name="T5" fmla="*/ 5 h 20"/>
                <a:gd name="T6" fmla="*/ 0 w 21"/>
                <a:gd name="T7" fmla="*/ 20 h 20"/>
                <a:gd name="T8" fmla="*/ 15 w 21"/>
                <a:gd name="T9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0">
                  <a:moveTo>
                    <a:pt x="15" y="15"/>
                  </a:moveTo>
                  <a:cubicBezTo>
                    <a:pt x="21" y="9"/>
                    <a:pt x="21" y="0"/>
                    <a:pt x="21" y="0"/>
                  </a:cubicBezTo>
                  <a:cubicBezTo>
                    <a:pt x="21" y="0"/>
                    <a:pt x="12" y="0"/>
                    <a:pt x="6" y="5"/>
                  </a:cubicBezTo>
                  <a:cubicBezTo>
                    <a:pt x="0" y="10"/>
                    <a:pt x="0" y="20"/>
                    <a:pt x="0" y="20"/>
                  </a:cubicBezTo>
                  <a:cubicBezTo>
                    <a:pt x="0" y="20"/>
                    <a:pt x="9" y="20"/>
                    <a:pt x="15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60"/>
            <p:cNvSpPr/>
            <p:nvPr/>
          </p:nvSpPr>
          <p:spPr bwMode="auto">
            <a:xfrm>
              <a:off x="3304978" y="2574690"/>
              <a:ext cx="59805" cy="44506"/>
            </a:xfrm>
            <a:custGeom>
              <a:avLst/>
              <a:gdLst>
                <a:gd name="T0" fmla="*/ 21 w 35"/>
                <a:gd name="T1" fmla="*/ 5 h 26"/>
                <a:gd name="T2" fmla="*/ 0 w 35"/>
                <a:gd name="T3" fmla="*/ 4 h 26"/>
                <a:gd name="T4" fmla="*/ 13 w 35"/>
                <a:gd name="T5" fmla="*/ 21 h 26"/>
                <a:gd name="T6" fmla="*/ 35 w 35"/>
                <a:gd name="T7" fmla="*/ 21 h 26"/>
                <a:gd name="T8" fmla="*/ 21 w 35"/>
                <a:gd name="T9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21" y="5"/>
                  </a:moveTo>
                  <a:cubicBezTo>
                    <a:pt x="11" y="0"/>
                    <a:pt x="0" y="4"/>
                    <a:pt x="0" y="4"/>
                  </a:cubicBezTo>
                  <a:cubicBezTo>
                    <a:pt x="0" y="4"/>
                    <a:pt x="4" y="16"/>
                    <a:pt x="13" y="21"/>
                  </a:cubicBezTo>
                  <a:cubicBezTo>
                    <a:pt x="23" y="26"/>
                    <a:pt x="35" y="21"/>
                    <a:pt x="35" y="21"/>
                  </a:cubicBezTo>
                  <a:cubicBezTo>
                    <a:pt x="35" y="21"/>
                    <a:pt x="31" y="10"/>
                    <a:pt x="21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61"/>
            <p:cNvSpPr/>
            <p:nvPr/>
          </p:nvSpPr>
          <p:spPr bwMode="auto">
            <a:xfrm>
              <a:off x="3336967" y="2619195"/>
              <a:ext cx="37552" cy="29207"/>
            </a:xfrm>
            <a:custGeom>
              <a:avLst/>
              <a:gdLst>
                <a:gd name="T0" fmla="*/ 8 w 22"/>
                <a:gd name="T1" fmla="*/ 4 h 17"/>
                <a:gd name="T2" fmla="*/ 0 w 22"/>
                <a:gd name="T3" fmla="*/ 15 h 17"/>
                <a:gd name="T4" fmla="*/ 15 w 22"/>
                <a:gd name="T5" fmla="*/ 14 h 17"/>
                <a:gd name="T6" fmla="*/ 22 w 22"/>
                <a:gd name="T7" fmla="*/ 2 h 17"/>
                <a:gd name="T8" fmla="*/ 8 w 22"/>
                <a:gd name="T9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8" y="4"/>
                  </a:moveTo>
                  <a:cubicBezTo>
                    <a:pt x="2" y="7"/>
                    <a:pt x="0" y="15"/>
                    <a:pt x="0" y="15"/>
                  </a:cubicBezTo>
                  <a:cubicBezTo>
                    <a:pt x="0" y="15"/>
                    <a:pt x="8" y="17"/>
                    <a:pt x="15" y="14"/>
                  </a:cubicBezTo>
                  <a:cubicBezTo>
                    <a:pt x="21" y="10"/>
                    <a:pt x="22" y="2"/>
                    <a:pt x="22" y="2"/>
                  </a:cubicBezTo>
                  <a:cubicBezTo>
                    <a:pt x="22" y="2"/>
                    <a:pt x="14" y="0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62"/>
            <p:cNvSpPr/>
            <p:nvPr/>
          </p:nvSpPr>
          <p:spPr bwMode="auto">
            <a:xfrm>
              <a:off x="2939198" y="1983600"/>
              <a:ext cx="40334" cy="23644"/>
            </a:xfrm>
            <a:custGeom>
              <a:avLst/>
              <a:gdLst>
                <a:gd name="T0" fmla="*/ 24 w 24"/>
                <a:gd name="T1" fmla="*/ 9 h 14"/>
                <a:gd name="T2" fmla="*/ 13 w 24"/>
                <a:gd name="T3" fmla="*/ 1 h 14"/>
                <a:gd name="T4" fmla="*/ 0 w 24"/>
                <a:gd name="T5" fmla="*/ 4 h 14"/>
                <a:gd name="T6" fmla="*/ 11 w 24"/>
                <a:gd name="T7" fmla="*/ 12 h 14"/>
                <a:gd name="T8" fmla="*/ 24 w 24"/>
                <a:gd name="T9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">
                  <a:moveTo>
                    <a:pt x="24" y="9"/>
                  </a:moveTo>
                  <a:cubicBezTo>
                    <a:pt x="24" y="9"/>
                    <a:pt x="20" y="2"/>
                    <a:pt x="13" y="1"/>
                  </a:cubicBezTo>
                  <a:cubicBezTo>
                    <a:pt x="6" y="0"/>
                    <a:pt x="0" y="4"/>
                    <a:pt x="0" y="4"/>
                  </a:cubicBezTo>
                  <a:cubicBezTo>
                    <a:pt x="0" y="4"/>
                    <a:pt x="4" y="11"/>
                    <a:pt x="11" y="12"/>
                  </a:cubicBezTo>
                  <a:cubicBezTo>
                    <a:pt x="17" y="14"/>
                    <a:pt x="24" y="9"/>
                    <a:pt x="24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63"/>
            <p:cNvSpPr/>
            <p:nvPr/>
          </p:nvSpPr>
          <p:spPr bwMode="auto">
            <a:xfrm>
              <a:off x="2975359" y="1966910"/>
              <a:ext cx="20862" cy="29207"/>
            </a:xfrm>
            <a:custGeom>
              <a:avLst/>
              <a:gdLst>
                <a:gd name="T0" fmla="*/ 2 w 12"/>
                <a:gd name="T1" fmla="*/ 10 h 17"/>
                <a:gd name="T2" fmla="*/ 10 w 12"/>
                <a:gd name="T3" fmla="*/ 17 h 17"/>
                <a:gd name="T4" fmla="*/ 10 w 12"/>
                <a:gd name="T5" fmla="*/ 7 h 17"/>
                <a:gd name="T6" fmla="*/ 2 w 12"/>
                <a:gd name="T7" fmla="*/ 0 h 17"/>
                <a:gd name="T8" fmla="*/ 2 w 1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7">
                  <a:moveTo>
                    <a:pt x="2" y="10"/>
                  </a:moveTo>
                  <a:cubicBezTo>
                    <a:pt x="4" y="15"/>
                    <a:pt x="10" y="17"/>
                    <a:pt x="10" y="17"/>
                  </a:cubicBezTo>
                  <a:cubicBezTo>
                    <a:pt x="10" y="17"/>
                    <a:pt x="12" y="12"/>
                    <a:pt x="10" y="7"/>
                  </a:cubicBezTo>
                  <a:cubicBezTo>
                    <a:pt x="8" y="2"/>
                    <a:pt x="2" y="0"/>
                    <a:pt x="2" y="0"/>
                  </a:cubicBezTo>
                  <a:cubicBezTo>
                    <a:pt x="2" y="0"/>
                    <a:pt x="0" y="6"/>
                    <a:pt x="2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64"/>
            <p:cNvSpPr/>
            <p:nvPr/>
          </p:nvSpPr>
          <p:spPr bwMode="auto">
            <a:xfrm>
              <a:off x="5897432" y="2026714"/>
              <a:ext cx="30598" cy="26426"/>
            </a:xfrm>
            <a:custGeom>
              <a:avLst/>
              <a:gdLst>
                <a:gd name="T0" fmla="*/ 6 w 18"/>
                <a:gd name="T1" fmla="*/ 12 h 15"/>
                <a:gd name="T2" fmla="*/ 18 w 18"/>
                <a:gd name="T3" fmla="*/ 14 h 15"/>
                <a:gd name="T4" fmla="*/ 12 w 18"/>
                <a:gd name="T5" fmla="*/ 3 h 15"/>
                <a:gd name="T6" fmla="*/ 0 w 18"/>
                <a:gd name="T7" fmla="*/ 1 h 15"/>
                <a:gd name="T8" fmla="*/ 6 w 18"/>
                <a:gd name="T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5">
                  <a:moveTo>
                    <a:pt x="6" y="12"/>
                  </a:moveTo>
                  <a:cubicBezTo>
                    <a:pt x="11" y="15"/>
                    <a:pt x="18" y="14"/>
                    <a:pt x="18" y="14"/>
                  </a:cubicBezTo>
                  <a:cubicBezTo>
                    <a:pt x="18" y="14"/>
                    <a:pt x="17" y="7"/>
                    <a:pt x="12" y="3"/>
                  </a:cubicBezTo>
                  <a:cubicBezTo>
                    <a:pt x="7" y="0"/>
                    <a:pt x="0" y="1"/>
                    <a:pt x="0" y="1"/>
                  </a:cubicBezTo>
                  <a:cubicBezTo>
                    <a:pt x="0" y="1"/>
                    <a:pt x="1" y="8"/>
                    <a:pt x="6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65"/>
            <p:cNvSpPr/>
            <p:nvPr/>
          </p:nvSpPr>
          <p:spPr bwMode="auto">
            <a:xfrm>
              <a:off x="5880743" y="2025324"/>
              <a:ext cx="13908" cy="29207"/>
            </a:xfrm>
            <a:custGeom>
              <a:avLst/>
              <a:gdLst>
                <a:gd name="T0" fmla="*/ 8 w 8"/>
                <a:gd name="T1" fmla="*/ 9 h 17"/>
                <a:gd name="T2" fmla="*/ 4 w 8"/>
                <a:gd name="T3" fmla="*/ 0 h 17"/>
                <a:gd name="T4" fmla="*/ 0 w 8"/>
                <a:gd name="T5" fmla="*/ 9 h 17"/>
                <a:gd name="T6" fmla="*/ 4 w 8"/>
                <a:gd name="T7" fmla="*/ 17 h 17"/>
                <a:gd name="T8" fmla="*/ 8 w 8"/>
                <a:gd name="T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7">
                  <a:moveTo>
                    <a:pt x="8" y="9"/>
                  </a:moveTo>
                  <a:cubicBezTo>
                    <a:pt x="8" y="4"/>
                    <a:pt x="4" y="0"/>
                    <a:pt x="4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4"/>
                    <a:pt x="4" y="17"/>
                    <a:pt x="4" y="17"/>
                  </a:cubicBezTo>
                  <a:cubicBezTo>
                    <a:pt x="4" y="17"/>
                    <a:pt x="8" y="13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66"/>
            <p:cNvSpPr/>
            <p:nvPr/>
          </p:nvSpPr>
          <p:spPr bwMode="auto">
            <a:xfrm>
              <a:off x="5893260" y="2000289"/>
              <a:ext cx="34770" cy="23644"/>
            </a:xfrm>
            <a:custGeom>
              <a:avLst/>
              <a:gdLst>
                <a:gd name="T0" fmla="*/ 13 w 21"/>
                <a:gd name="T1" fmla="*/ 12 h 14"/>
                <a:gd name="T2" fmla="*/ 21 w 21"/>
                <a:gd name="T3" fmla="*/ 3 h 14"/>
                <a:gd name="T4" fmla="*/ 9 w 21"/>
                <a:gd name="T5" fmla="*/ 2 h 14"/>
                <a:gd name="T6" fmla="*/ 0 w 21"/>
                <a:gd name="T7" fmla="*/ 12 h 14"/>
                <a:gd name="T8" fmla="*/ 13 w 21"/>
                <a:gd name="T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4">
                  <a:moveTo>
                    <a:pt x="13" y="12"/>
                  </a:moveTo>
                  <a:cubicBezTo>
                    <a:pt x="19" y="10"/>
                    <a:pt x="21" y="3"/>
                    <a:pt x="21" y="3"/>
                  </a:cubicBezTo>
                  <a:cubicBezTo>
                    <a:pt x="21" y="3"/>
                    <a:pt x="15" y="0"/>
                    <a:pt x="9" y="2"/>
                  </a:cubicBezTo>
                  <a:cubicBezTo>
                    <a:pt x="3" y="5"/>
                    <a:pt x="0" y="12"/>
                    <a:pt x="0" y="12"/>
                  </a:cubicBezTo>
                  <a:cubicBezTo>
                    <a:pt x="0" y="12"/>
                    <a:pt x="7" y="14"/>
                    <a:pt x="1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67"/>
            <p:cNvSpPr/>
            <p:nvPr/>
          </p:nvSpPr>
          <p:spPr bwMode="auto">
            <a:xfrm>
              <a:off x="5879352" y="1994726"/>
              <a:ext cx="13908" cy="26426"/>
            </a:xfrm>
            <a:custGeom>
              <a:avLst/>
              <a:gdLst>
                <a:gd name="T0" fmla="*/ 8 w 8"/>
                <a:gd name="T1" fmla="*/ 8 h 15"/>
                <a:gd name="T2" fmla="*/ 5 w 8"/>
                <a:gd name="T3" fmla="*/ 0 h 15"/>
                <a:gd name="T4" fmla="*/ 1 w 8"/>
                <a:gd name="T5" fmla="*/ 7 h 15"/>
                <a:gd name="T6" fmla="*/ 3 w 8"/>
                <a:gd name="T7" fmla="*/ 15 h 15"/>
                <a:gd name="T8" fmla="*/ 8 w 8"/>
                <a:gd name="T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8" y="8"/>
                  </a:moveTo>
                  <a:cubicBezTo>
                    <a:pt x="8" y="4"/>
                    <a:pt x="5" y="0"/>
                    <a:pt x="5" y="0"/>
                  </a:cubicBezTo>
                  <a:cubicBezTo>
                    <a:pt x="5" y="0"/>
                    <a:pt x="2" y="3"/>
                    <a:pt x="1" y="7"/>
                  </a:cubicBezTo>
                  <a:cubicBezTo>
                    <a:pt x="0" y="11"/>
                    <a:pt x="3" y="15"/>
                    <a:pt x="3" y="15"/>
                  </a:cubicBezTo>
                  <a:cubicBezTo>
                    <a:pt x="3" y="15"/>
                    <a:pt x="7" y="12"/>
                    <a:pt x="8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68"/>
            <p:cNvSpPr/>
            <p:nvPr/>
          </p:nvSpPr>
          <p:spPr bwMode="auto">
            <a:xfrm>
              <a:off x="5594238" y="2733241"/>
              <a:ext cx="59805" cy="40334"/>
            </a:xfrm>
            <a:custGeom>
              <a:avLst/>
              <a:gdLst>
                <a:gd name="T0" fmla="*/ 14 w 35"/>
                <a:gd name="T1" fmla="*/ 20 h 24"/>
                <a:gd name="T2" fmla="*/ 35 w 35"/>
                <a:gd name="T3" fmla="*/ 19 h 24"/>
                <a:gd name="T4" fmla="*/ 21 w 35"/>
                <a:gd name="T5" fmla="*/ 4 h 24"/>
                <a:gd name="T6" fmla="*/ 0 w 35"/>
                <a:gd name="T7" fmla="*/ 5 h 24"/>
                <a:gd name="T8" fmla="*/ 14 w 35"/>
                <a:gd name="T9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4">
                  <a:moveTo>
                    <a:pt x="14" y="20"/>
                  </a:moveTo>
                  <a:cubicBezTo>
                    <a:pt x="24" y="24"/>
                    <a:pt x="35" y="19"/>
                    <a:pt x="35" y="19"/>
                  </a:cubicBezTo>
                  <a:cubicBezTo>
                    <a:pt x="35" y="19"/>
                    <a:pt x="30" y="8"/>
                    <a:pt x="21" y="4"/>
                  </a:cubicBezTo>
                  <a:cubicBezTo>
                    <a:pt x="11" y="0"/>
                    <a:pt x="0" y="5"/>
                    <a:pt x="0" y="5"/>
                  </a:cubicBezTo>
                  <a:cubicBezTo>
                    <a:pt x="0" y="5"/>
                    <a:pt x="5" y="16"/>
                    <a:pt x="14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69"/>
            <p:cNvSpPr/>
            <p:nvPr/>
          </p:nvSpPr>
          <p:spPr bwMode="auto">
            <a:xfrm>
              <a:off x="5567813" y="2741586"/>
              <a:ext cx="29207" cy="47287"/>
            </a:xfrm>
            <a:custGeom>
              <a:avLst/>
              <a:gdLst>
                <a:gd name="T0" fmla="*/ 12 w 17"/>
                <a:gd name="T1" fmla="*/ 28 h 28"/>
                <a:gd name="T2" fmla="*/ 15 w 17"/>
                <a:gd name="T3" fmla="*/ 12 h 28"/>
                <a:gd name="T4" fmla="*/ 5 w 17"/>
                <a:gd name="T5" fmla="*/ 0 h 28"/>
                <a:gd name="T6" fmla="*/ 2 w 17"/>
                <a:gd name="T7" fmla="*/ 15 h 28"/>
                <a:gd name="T8" fmla="*/ 12 w 17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8">
                  <a:moveTo>
                    <a:pt x="12" y="28"/>
                  </a:moveTo>
                  <a:cubicBezTo>
                    <a:pt x="12" y="28"/>
                    <a:pt x="17" y="20"/>
                    <a:pt x="15" y="12"/>
                  </a:cubicBezTo>
                  <a:cubicBezTo>
                    <a:pt x="13" y="4"/>
                    <a:pt x="5" y="0"/>
                    <a:pt x="5" y="0"/>
                  </a:cubicBezTo>
                  <a:cubicBezTo>
                    <a:pt x="5" y="0"/>
                    <a:pt x="0" y="7"/>
                    <a:pt x="2" y="15"/>
                  </a:cubicBezTo>
                  <a:cubicBezTo>
                    <a:pt x="4" y="23"/>
                    <a:pt x="12" y="28"/>
                    <a:pt x="12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70"/>
            <p:cNvSpPr/>
            <p:nvPr/>
          </p:nvSpPr>
          <p:spPr bwMode="auto">
            <a:xfrm>
              <a:off x="5583111" y="2687345"/>
              <a:ext cx="54242" cy="44506"/>
            </a:xfrm>
            <a:custGeom>
              <a:avLst/>
              <a:gdLst>
                <a:gd name="T0" fmla="*/ 31 w 31"/>
                <a:gd name="T1" fmla="*/ 2 h 26"/>
                <a:gd name="T2" fmla="*/ 11 w 31"/>
                <a:gd name="T3" fmla="*/ 6 h 26"/>
                <a:gd name="T4" fmla="*/ 0 w 31"/>
                <a:gd name="T5" fmla="*/ 24 h 26"/>
                <a:gd name="T6" fmla="*/ 21 w 31"/>
                <a:gd name="T7" fmla="*/ 20 h 26"/>
                <a:gd name="T8" fmla="*/ 31 w 31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6">
                  <a:moveTo>
                    <a:pt x="31" y="2"/>
                  </a:moveTo>
                  <a:cubicBezTo>
                    <a:pt x="31" y="2"/>
                    <a:pt x="19" y="0"/>
                    <a:pt x="11" y="6"/>
                  </a:cubicBezTo>
                  <a:cubicBezTo>
                    <a:pt x="2" y="12"/>
                    <a:pt x="0" y="24"/>
                    <a:pt x="0" y="24"/>
                  </a:cubicBezTo>
                  <a:cubicBezTo>
                    <a:pt x="0" y="24"/>
                    <a:pt x="12" y="26"/>
                    <a:pt x="21" y="20"/>
                  </a:cubicBezTo>
                  <a:cubicBezTo>
                    <a:pt x="29" y="14"/>
                    <a:pt x="31" y="2"/>
                    <a:pt x="3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71"/>
            <p:cNvSpPr/>
            <p:nvPr/>
          </p:nvSpPr>
          <p:spPr bwMode="auto">
            <a:xfrm>
              <a:off x="5558077" y="2690127"/>
              <a:ext cx="20862" cy="43115"/>
            </a:xfrm>
            <a:custGeom>
              <a:avLst/>
              <a:gdLst>
                <a:gd name="T0" fmla="*/ 5 w 12"/>
                <a:gd name="T1" fmla="*/ 0 h 25"/>
                <a:gd name="T2" fmla="*/ 0 w 12"/>
                <a:gd name="T3" fmla="*/ 13 h 25"/>
                <a:gd name="T4" fmla="*/ 6 w 12"/>
                <a:gd name="T5" fmla="*/ 25 h 25"/>
                <a:gd name="T6" fmla="*/ 12 w 12"/>
                <a:gd name="T7" fmla="*/ 12 h 25"/>
                <a:gd name="T8" fmla="*/ 5 w 1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5">
                  <a:moveTo>
                    <a:pt x="5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9"/>
                    <a:pt x="6" y="25"/>
                    <a:pt x="6" y="25"/>
                  </a:cubicBezTo>
                  <a:cubicBezTo>
                    <a:pt x="6" y="25"/>
                    <a:pt x="12" y="19"/>
                    <a:pt x="12" y="12"/>
                  </a:cubicBezTo>
                  <a:cubicBezTo>
                    <a:pt x="11" y="5"/>
                    <a:pt x="5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72"/>
            <p:cNvSpPr/>
            <p:nvPr/>
          </p:nvSpPr>
          <p:spPr bwMode="auto">
            <a:xfrm>
              <a:off x="4015678" y="1306279"/>
              <a:ext cx="38942" cy="61195"/>
            </a:xfrm>
            <a:custGeom>
              <a:avLst/>
              <a:gdLst>
                <a:gd name="T0" fmla="*/ 18 w 23"/>
                <a:gd name="T1" fmla="*/ 36 h 36"/>
                <a:gd name="T2" fmla="*/ 20 w 23"/>
                <a:gd name="T3" fmla="*/ 15 h 36"/>
                <a:gd name="T4" fmla="*/ 6 w 23"/>
                <a:gd name="T5" fmla="*/ 0 h 36"/>
                <a:gd name="T6" fmla="*/ 4 w 23"/>
                <a:gd name="T7" fmla="*/ 21 h 36"/>
                <a:gd name="T8" fmla="*/ 18 w 23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6">
                  <a:moveTo>
                    <a:pt x="18" y="36"/>
                  </a:moveTo>
                  <a:cubicBezTo>
                    <a:pt x="18" y="36"/>
                    <a:pt x="23" y="25"/>
                    <a:pt x="20" y="15"/>
                  </a:cubicBezTo>
                  <a:cubicBezTo>
                    <a:pt x="17" y="5"/>
                    <a:pt x="6" y="0"/>
                    <a:pt x="6" y="0"/>
                  </a:cubicBezTo>
                  <a:cubicBezTo>
                    <a:pt x="6" y="0"/>
                    <a:pt x="0" y="11"/>
                    <a:pt x="4" y="21"/>
                  </a:cubicBezTo>
                  <a:cubicBezTo>
                    <a:pt x="7" y="31"/>
                    <a:pt x="18" y="36"/>
                    <a:pt x="18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73"/>
            <p:cNvSpPr/>
            <p:nvPr/>
          </p:nvSpPr>
          <p:spPr bwMode="auto">
            <a:xfrm>
              <a:off x="4054621" y="1339658"/>
              <a:ext cx="34770" cy="41724"/>
            </a:xfrm>
            <a:custGeom>
              <a:avLst/>
              <a:gdLst>
                <a:gd name="T0" fmla="*/ 15 w 20"/>
                <a:gd name="T1" fmla="*/ 16 h 24"/>
                <a:gd name="T2" fmla="*/ 18 w 20"/>
                <a:gd name="T3" fmla="*/ 0 h 24"/>
                <a:gd name="T4" fmla="*/ 4 w 20"/>
                <a:gd name="T5" fmla="*/ 8 h 24"/>
                <a:gd name="T6" fmla="*/ 1 w 20"/>
                <a:gd name="T7" fmla="*/ 24 h 24"/>
                <a:gd name="T8" fmla="*/ 15 w 20"/>
                <a:gd name="T9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5" y="16"/>
                  </a:moveTo>
                  <a:cubicBezTo>
                    <a:pt x="20" y="9"/>
                    <a:pt x="18" y="0"/>
                    <a:pt x="18" y="0"/>
                  </a:cubicBezTo>
                  <a:cubicBezTo>
                    <a:pt x="18" y="0"/>
                    <a:pt x="9" y="2"/>
                    <a:pt x="4" y="8"/>
                  </a:cubicBezTo>
                  <a:cubicBezTo>
                    <a:pt x="0" y="15"/>
                    <a:pt x="1" y="24"/>
                    <a:pt x="1" y="24"/>
                  </a:cubicBezTo>
                  <a:cubicBezTo>
                    <a:pt x="1" y="24"/>
                    <a:pt x="10" y="22"/>
                    <a:pt x="15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74"/>
            <p:cNvSpPr/>
            <p:nvPr/>
          </p:nvSpPr>
          <p:spPr bwMode="auto">
            <a:xfrm>
              <a:off x="3979517" y="1357739"/>
              <a:ext cx="63977" cy="37552"/>
            </a:xfrm>
            <a:custGeom>
              <a:avLst/>
              <a:gdLst>
                <a:gd name="T0" fmla="*/ 16 w 37"/>
                <a:gd name="T1" fmla="*/ 20 h 22"/>
                <a:gd name="T2" fmla="*/ 37 w 37"/>
                <a:gd name="T3" fmla="*/ 15 h 22"/>
                <a:gd name="T4" fmla="*/ 20 w 37"/>
                <a:gd name="T5" fmla="*/ 3 h 22"/>
                <a:gd name="T6" fmla="*/ 0 w 37"/>
                <a:gd name="T7" fmla="*/ 7 h 22"/>
                <a:gd name="T8" fmla="*/ 16 w 37"/>
                <a:gd name="T9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2">
                  <a:moveTo>
                    <a:pt x="16" y="20"/>
                  </a:moveTo>
                  <a:cubicBezTo>
                    <a:pt x="27" y="22"/>
                    <a:pt x="37" y="15"/>
                    <a:pt x="37" y="15"/>
                  </a:cubicBezTo>
                  <a:cubicBezTo>
                    <a:pt x="37" y="15"/>
                    <a:pt x="31" y="5"/>
                    <a:pt x="20" y="3"/>
                  </a:cubicBezTo>
                  <a:cubicBezTo>
                    <a:pt x="10" y="0"/>
                    <a:pt x="0" y="7"/>
                    <a:pt x="0" y="7"/>
                  </a:cubicBezTo>
                  <a:cubicBezTo>
                    <a:pt x="0" y="7"/>
                    <a:pt x="6" y="17"/>
                    <a:pt x="16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75"/>
            <p:cNvSpPr/>
            <p:nvPr/>
          </p:nvSpPr>
          <p:spPr bwMode="auto">
            <a:xfrm>
              <a:off x="4025414" y="1391118"/>
              <a:ext cx="31989" cy="30598"/>
            </a:xfrm>
            <a:custGeom>
              <a:avLst/>
              <a:gdLst>
                <a:gd name="T0" fmla="*/ 0 w 18"/>
                <a:gd name="T1" fmla="*/ 18 h 18"/>
                <a:gd name="T2" fmla="*/ 13 w 18"/>
                <a:gd name="T3" fmla="*/ 13 h 18"/>
                <a:gd name="T4" fmla="*/ 18 w 18"/>
                <a:gd name="T5" fmla="*/ 0 h 18"/>
                <a:gd name="T6" fmla="*/ 5 w 18"/>
                <a:gd name="T7" fmla="*/ 5 h 18"/>
                <a:gd name="T8" fmla="*/ 0 w 18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0" y="18"/>
                  </a:moveTo>
                  <a:cubicBezTo>
                    <a:pt x="0" y="18"/>
                    <a:pt x="8" y="18"/>
                    <a:pt x="13" y="13"/>
                  </a:cubicBezTo>
                  <a:cubicBezTo>
                    <a:pt x="18" y="8"/>
                    <a:pt x="18" y="0"/>
                    <a:pt x="18" y="0"/>
                  </a:cubicBezTo>
                  <a:cubicBezTo>
                    <a:pt x="18" y="0"/>
                    <a:pt x="10" y="0"/>
                    <a:pt x="5" y="5"/>
                  </a:cubicBezTo>
                  <a:cubicBezTo>
                    <a:pt x="0" y="10"/>
                    <a:pt x="0" y="18"/>
                    <a:pt x="0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76"/>
            <p:cNvSpPr/>
            <p:nvPr/>
          </p:nvSpPr>
          <p:spPr bwMode="auto">
            <a:xfrm>
              <a:off x="2916945" y="2959942"/>
              <a:ext cx="57023" cy="43115"/>
            </a:xfrm>
            <a:custGeom>
              <a:avLst/>
              <a:gdLst>
                <a:gd name="T0" fmla="*/ 33 w 33"/>
                <a:gd name="T1" fmla="*/ 21 h 25"/>
                <a:gd name="T2" fmla="*/ 20 w 33"/>
                <a:gd name="T3" fmla="*/ 5 h 25"/>
                <a:gd name="T4" fmla="*/ 0 w 33"/>
                <a:gd name="T5" fmla="*/ 3 h 25"/>
                <a:gd name="T6" fmla="*/ 12 w 33"/>
                <a:gd name="T7" fmla="*/ 20 h 25"/>
                <a:gd name="T8" fmla="*/ 33 w 33"/>
                <a:gd name="T9" fmla="*/ 2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5">
                  <a:moveTo>
                    <a:pt x="33" y="21"/>
                  </a:moveTo>
                  <a:cubicBezTo>
                    <a:pt x="33" y="21"/>
                    <a:pt x="29" y="10"/>
                    <a:pt x="20" y="5"/>
                  </a:cubicBezTo>
                  <a:cubicBezTo>
                    <a:pt x="11" y="0"/>
                    <a:pt x="0" y="3"/>
                    <a:pt x="0" y="3"/>
                  </a:cubicBezTo>
                  <a:cubicBezTo>
                    <a:pt x="0" y="3"/>
                    <a:pt x="3" y="15"/>
                    <a:pt x="12" y="20"/>
                  </a:cubicBezTo>
                  <a:cubicBezTo>
                    <a:pt x="21" y="25"/>
                    <a:pt x="33" y="21"/>
                    <a:pt x="33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77"/>
            <p:cNvSpPr/>
            <p:nvPr/>
          </p:nvSpPr>
          <p:spPr bwMode="auto">
            <a:xfrm>
              <a:off x="2973968" y="2950206"/>
              <a:ext cx="25034" cy="48678"/>
            </a:xfrm>
            <a:custGeom>
              <a:avLst/>
              <a:gdLst>
                <a:gd name="T0" fmla="*/ 14 w 15"/>
                <a:gd name="T1" fmla="*/ 14 h 29"/>
                <a:gd name="T2" fmla="*/ 6 w 15"/>
                <a:gd name="T3" fmla="*/ 0 h 29"/>
                <a:gd name="T4" fmla="*/ 1 w 15"/>
                <a:gd name="T5" fmla="*/ 16 h 29"/>
                <a:gd name="T6" fmla="*/ 10 w 15"/>
                <a:gd name="T7" fmla="*/ 29 h 29"/>
                <a:gd name="T8" fmla="*/ 14 w 1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9">
                  <a:moveTo>
                    <a:pt x="14" y="14"/>
                  </a:moveTo>
                  <a:cubicBezTo>
                    <a:pt x="13" y="6"/>
                    <a:pt x="6" y="0"/>
                    <a:pt x="6" y="0"/>
                  </a:cubicBezTo>
                  <a:cubicBezTo>
                    <a:pt x="6" y="0"/>
                    <a:pt x="0" y="8"/>
                    <a:pt x="1" y="16"/>
                  </a:cubicBezTo>
                  <a:cubicBezTo>
                    <a:pt x="2" y="23"/>
                    <a:pt x="10" y="29"/>
                    <a:pt x="10" y="29"/>
                  </a:cubicBezTo>
                  <a:cubicBezTo>
                    <a:pt x="10" y="29"/>
                    <a:pt x="15" y="22"/>
                    <a:pt x="14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78"/>
            <p:cNvSpPr/>
            <p:nvPr/>
          </p:nvSpPr>
          <p:spPr bwMode="auto">
            <a:xfrm>
              <a:off x="2923899" y="3004448"/>
              <a:ext cx="58414" cy="44506"/>
            </a:xfrm>
            <a:custGeom>
              <a:avLst/>
              <a:gdLst>
                <a:gd name="T0" fmla="*/ 21 w 34"/>
                <a:gd name="T1" fmla="*/ 21 h 26"/>
                <a:gd name="T2" fmla="*/ 34 w 34"/>
                <a:gd name="T3" fmla="*/ 4 h 26"/>
                <a:gd name="T4" fmla="*/ 12 w 34"/>
                <a:gd name="T5" fmla="*/ 5 h 26"/>
                <a:gd name="T6" fmla="*/ 0 w 34"/>
                <a:gd name="T7" fmla="*/ 22 h 26"/>
                <a:gd name="T8" fmla="*/ 21 w 34"/>
                <a:gd name="T9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6">
                  <a:moveTo>
                    <a:pt x="21" y="21"/>
                  </a:moveTo>
                  <a:cubicBezTo>
                    <a:pt x="30" y="16"/>
                    <a:pt x="34" y="4"/>
                    <a:pt x="34" y="4"/>
                  </a:cubicBezTo>
                  <a:cubicBezTo>
                    <a:pt x="34" y="4"/>
                    <a:pt x="22" y="0"/>
                    <a:pt x="12" y="5"/>
                  </a:cubicBezTo>
                  <a:cubicBezTo>
                    <a:pt x="3" y="11"/>
                    <a:pt x="0" y="22"/>
                    <a:pt x="0" y="22"/>
                  </a:cubicBezTo>
                  <a:cubicBezTo>
                    <a:pt x="0" y="22"/>
                    <a:pt x="12" y="26"/>
                    <a:pt x="21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79"/>
            <p:cNvSpPr/>
            <p:nvPr/>
          </p:nvSpPr>
          <p:spPr bwMode="auto">
            <a:xfrm>
              <a:off x="2983704" y="3007230"/>
              <a:ext cx="22253" cy="43115"/>
            </a:xfrm>
            <a:custGeom>
              <a:avLst/>
              <a:gdLst>
                <a:gd name="T0" fmla="*/ 12 w 13"/>
                <a:gd name="T1" fmla="*/ 13 h 25"/>
                <a:gd name="T2" fmla="*/ 7 w 13"/>
                <a:gd name="T3" fmla="*/ 0 h 25"/>
                <a:gd name="T4" fmla="*/ 1 w 13"/>
                <a:gd name="T5" fmla="*/ 12 h 25"/>
                <a:gd name="T6" fmla="*/ 6 w 13"/>
                <a:gd name="T7" fmla="*/ 25 h 25"/>
                <a:gd name="T8" fmla="*/ 12 w 13"/>
                <a:gd name="T9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12" y="13"/>
                  </a:moveTo>
                  <a:cubicBezTo>
                    <a:pt x="13" y="6"/>
                    <a:pt x="7" y="0"/>
                    <a:pt x="7" y="0"/>
                  </a:cubicBezTo>
                  <a:cubicBezTo>
                    <a:pt x="7" y="0"/>
                    <a:pt x="1" y="6"/>
                    <a:pt x="1" y="12"/>
                  </a:cubicBezTo>
                  <a:cubicBezTo>
                    <a:pt x="0" y="19"/>
                    <a:pt x="6" y="25"/>
                    <a:pt x="6" y="25"/>
                  </a:cubicBezTo>
                  <a:cubicBezTo>
                    <a:pt x="6" y="25"/>
                    <a:pt x="12" y="20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80"/>
            <p:cNvSpPr/>
            <p:nvPr/>
          </p:nvSpPr>
          <p:spPr bwMode="auto">
            <a:xfrm>
              <a:off x="4286884" y="2128243"/>
              <a:ext cx="20862" cy="25034"/>
            </a:xfrm>
            <a:custGeom>
              <a:avLst/>
              <a:gdLst>
                <a:gd name="T0" fmla="*/ 11 w 12"/>
                <a:gd name="T1" fmla="*/ 15 h 15"/>
                <a:gd name="T2" fmla="*/ 10 w 12"/>
                <a:gd name="T3" fmla="*/ 5 h 15"/>
                <a:gd name="T4" fmla="*/ 1 w 12"/>
                <a:gd name="T5" fmla="*/ 0 h 15"/>
                <a:gd name="T6" fmla="*/ 3 w 12"/>
                <a:gd name="T7" fmla="*/ 9 h 15"/>
                <a:gd name="T8" fmla="*/ 11 w 12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5">
                  <a:moveTo>
                    <a:pt x="11" y="15"/>
                  </a:moveTo>
                  <a:cubicBezTo>
                    <a:pt x="11" y="15"/>
                    <a:pt x="12" y="9"/>
                    <a:pt x="10" y="5"/>
                  </a:cubicBezTo>
                  <a:cubicBezTo>
                    <a:pt x="7" y="1"/>
                    <a:pt x="1" y="0"/>
                    <a:pt x="1" y="0"/>
                  </a:cubicBezTo>
                  <a:cubicBezTo>
                    <a:pt x="1" y="0"/>
                    <a:pt x="0" y="5"/>
                    <a:pt x="3" y="9"/>
                  </a:cubicBezTo>
                  <a:cubicBezTo>
                    <a:pt x="5" y="14"/>
                    <a:pt x="11" y="15"/>
                    <a:pt x="11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81"/>
            <p:cNvSpPr/>
            <p:nvPr/>
          </p:nvSpPr>
          <p:spPr bwMode="auto">
            <a:xfrm>
              <a:off x="4309137" y="2136588"/>
              <a:ext cx="15299" cy="22253"/>
            </a:xfrm>
            <a:custGeom>
              <a:avLst/>
              <a:gdLst>
                <a:gd name="T0" fmla="*/ 7 w 9"/>
                <a:gd name="T1" fmla="*/ 7 h 13"/>
                <a:gd name="T2" fmla="*/ 7 w 9"/>
                <a:gd name="T3" fmla="*/ 0 h 13"/>
                <a:gd name="T4" fmla="*/ 1 w 9"/>
                <a:gd name="T5" fmla="*/ 5 h 13"/>
                <a:gd name="T6" fmla="*/ 2 w 9"/>
                <a:gd name="T7" fmla="*/ 13 h 13"/>
                <a:gd name="T8" fmla="*/ 7 w 9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3">
                  <a:moveTo>
                    <a:pt x="7" y="7"/>
                  </a:moveTo>
                  <a:cubicBezTo>
                    <a:pt x="9" y="4"/>
                    <a:pt x="7" y="0"/>
                    <a:pt x="7" y="0"/>
                  </a:cubicBezTo>
                  <a:cubicBezTo>
                    <a:pt x="7" y="0"/>
                    <a:pt x="3" y="2"/>
                    <a:pt x="1" y="5"/>
                  </a:cubicBezTo>
                  <a:cubicBezTo>
                    <a:pt x="0" y="9"/>
                    <a:pt x="2" y="13"/>
                    <a:pt x="2" y="13"/>
                  </a:cubicBezTo>
                  <a:cubicBezTo>
                    <a:pt x="2" y="13"/>
                    <a:pt x="6" y="11"/>
                    <a:pt x="7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82"/>
            <p:cNvSpPr/>
            <p:nvPr/>
          </p:nvSpPr>
          <p:spPr bwMode="auto">
            <a:xfrm>
              <a:off x="4275758" y="2153277"/>
              <a:ext cx="30598" cy="15299"/>
            </a:xfrm>
            <a:custGeom>
              <a:avLst/>
              <a:gdLst>
                <a:gd name="T0" fmla="*/ 9 w 18"/>
                <a:gd name="T1" fmla="*/ 9 h 9"/>
                <a:gd name="T2" fmla="*/ 18 w 18"/>
                <a:gd name="T3" fmla="*/ 4 h 9"/>
                <a:gd name="T4" fmla="*/ 9 w 18"/>
                <a:gd name="T5" fmla="*/ 0 h 9"/>
                <a:gd name="T6" fmla="*/ 0 w 18"/>
                <a:gd name="T7" fmla="*/ 5 h 9"/>
                <a:gd name="T8" fmla="*/ 9 w 1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9">
                  <a:moveTo>
                    <a:pt x="9" y="9"/>
                  </a:moveTo>
                  <a:cubicBezTo>
                    <a:pt x="14" y="9"/>
                    <a:pt x="18" y="4"/>
                    <a:pt x="18" y="4"/>
                  </a:cubicBezTo>
                  <a:cubicBezTo>
                    <a:pt x="18" y="4"/>
                    <a:pt x="14" y="0"/>
                    <a:pt x="9" y="0"/>
                  </a:cubicBezTo>
                  <a:cubicBezTo>
                    <a:pt x="4" y="1"/>
                    <a:pt x="0" y="5"/>
                    <a:pt x="0" y="5"/>
                  </a:cubicBezTo>
                  <a:cubicBezTo>
                    <a:pt x="0" y="5"/>
                    <a:pt x="4" y="9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83"/>
            <p:cNvSpPr/>
            <p:nvPr/>
          </p:nvSpPr>
          <p:spPr bwMode="auto">
            <a:xfrm>
              <a:off x="4300792" y="2163013"/>
              <a:ext cx="13908" cy="18081"/>
            </a:xfrm>
            <a:custGeom>
              <a:avLst/>
              <a:gdLst>
                <a:gd name="T0" fmla="*/ 6 w 8"/>
                <a:gd name="T1" fmla="*/ 6 h 10"/>
                <a:gd name="T2" fmla="*/ 7 w 8"/>
                <a:gd name="T3" fmla="*/ 0 h 10"/>
                <a:gd name="T4" fmla="*/ 2 w 8"/>
                <a:gd name="T5" fmla="*/ 3 h 10"/>
                <a:gd name="T6" fmla="*/ 1 w 8"/>
                <a:gd name="T7" fmla="*/ 10 h 10"/>
                <a:gd name="T8" fmla="*/ 6 w 8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6" y="6"/>
                  </a:moveTo>
                  <a:cubicBezTo>
                    <a:pt x="8" y="4"/>
                    <a:pt x="7" y="0"/>
                    <a:pt x="7" y="0"/>
                  </a:cubicBezTo>
                  <a:cubicBezTo>
                    <a:pt x="7" y="0"/>
                    <a:pt x="3" y="1"/>
                    <a:pt x="2" y="3"/>
                  </a:cubicBezTo>
                  <a:cubicBezTo>
                    <a:pt x="0" y="6"/>
                    <a:pt x="1" y="10"/>
                    <a:pt x="1" y="10"/>
                  </a:cubicBezTo>
                  <a:cubicBezTo>
                    <a:pt x="1" y="10"/>
                    <a:pt x="5" y="9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" name="Freeform 84"/>
            <p:cNvSpPr/>
            <p:nvPr/>
          </p:nvSpPr>
          <p:spPr bwMode="auto">
            <a:xfrm>
              <a:off x="5679077" y="1736037"/>
              <a:ext cx="41724" cy="23644"/>
            </a:xfrm>
            <a:custGeom>
              <a:avLst/>
              <a:gdLst>
                <a:gd name="T0" fmla="*/ 11 w 24"/>
                <a:gd name="T1" fmla="*/ 13 h 14"/>
                <a:gd name="T2" fmla="*/ 24 w 24"/>
                <a:gd name="T3" fmla="*/ 10 h 14"/>
                <a:gd name="T4" fmla="*/ 14 w 24"/>
                <a:gd name="T5" fmla="*/ 2 h 14"/>
                <a:gd name="T6" fmla="*/ 0 w 24"/>
                <a:gd name="T7" fmla="*/ 4 h 14"/>
                <a:gd name="T8" fmla="*/ 11 w 24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">
                  <a:moveTo>
                    <a:pt x="11" y="13"/>
                  </a:moveTo>
                  <a:cubicBezTo>
                    <a:pt x="17" y="14"/>
                    <a:pt x="24" y="10"/>
                    <a:pt x="24" y="10"/>
                  </a:cubicBezTo>
                  <a:cubicBezTo>
                    <a:pt x="24" y="10"/>
                    <a:pt x="20" y="4"/>
                    <a:pt x="14" y="2"/>
                  </a:cubicBezTo>
                  <a:cubicBezTo>
                    <a:pt x="7" y="0"/>
                    <a:pt x="0" y="4"/>
                    <a:pt x="0" y="4"/>
                  </a:cubicBezTo>
                  <a:cubicBezTo>
                    <a:pt x="0" y="4"/>
                    <a:pt x="4" y="11"/>
                    <a:pt x="11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85"/>
            <p:cNvSpPr/>
            <p:nvPr/>
          </p:nvSpPr>
          <p:spPr bwMode="auto">
            <a:xfrm>
              <a:off x="5665169" y="1744382"/>
              <a:ext cx="19471" cy="29207"/>
            </a:xfrm>
            <a:custGeom>
              <a:avLst/>
              <a:gdLst>
                <a:gd name="T0" fmla="*/ 9 w 11"/>
                <a:gd name="T1" fmla="*/ 17 h 17"/>
                <a:gd name="T2" fmla="*/ 9 w 11"/>
                <a:gd name="T3" fmla="*/ 7 h 17"/>
                <a:gd name="T4" fmla="*/ 2 w 11"/>
                <a:gd name="T5" fmla="*/ 0 h 17"/>
                <a:gd name="T6" fmla="*/ 1 w 11"/>
                <a:gd name="T7" fmla="*/ 10 h 17"/>
                <a:gd name="T8" fmla="*/ 9 w 11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7">
                  <a:moveTo>
                    <a:pt x="9" y="17"/>
                  </a:moveTo>
                  <a:cubicBezTo>
                    <a:pt x="9" y="17"/>
                    <a:pt x="11" y="11"/>
                    <a:pt x="9" y="7"/>
                  </a:cubicBezTo>
                  <a:cubicBezTo>
                    <a:pt x="7" y="2"/>
                    <a:pt x="2" y="0"/>
                    <a:pt x="2" y="0"/>
                  </a:cubicBezTo>
                  <a:cubicBezTo>
                    <a:pt x="2" y="0"/>
                    <a:pt x="0" y="5"/>
                    <a:pt x="1" y="10"/>
                  </a:cubicBezTo>
                  <a:cubicBezTo>
                    <a:pt x="3" y="15"/>
                    <a:pt x="9" y="17"/>
                    <a:pt x="9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86"/>
            <p:cNvSpPr/>
            <p:nvPr/>
          </p:nvSpPr>
          <p:spPr bwMode="auto">
            <a:xfrm>
              <a:off x="5672122" y="1705439"/>
              <a:ext cx="30598" cy="30598"/>
            </a:xfrm>
            <a:custGeom>
              <a:avLst/>
              <a:gdLst>
                <a:gd name="T0" fmla="*/ 18 w 18"/>
                <a:gd name="T1" fmla="*/ 1 h 18"/>
                <a:gd name="T2" fmla="*/ 5 w 18"/>
                <a:gd name="T3" fmla="*/ 5 h 18"/>
                <a:gd name="T4" fmla="*/ 0 w 18"/>
                <a:gd name="T5" fmla="*/ 18 h 18"/>
                <a:gd name="T6" fmla="*/ 13 w 18"/>
                <a:gd name="T7" fmla="*/ 13 h 18"/>
                <a:gd name="T8" fmla="*/ 18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1"/>
                  </a:moveTo>
                  <a:cubicBezTo>
                    <a:pt x="18" y="1"/>
                    <a:pt x="10" y="0"/>
                    <a:pt x="5" y="5"/>
                  </a:cubicBezTo>
                  <a:cubicBezTo>
                    <a:pt x="0" y="10"/>
                    <a:pt x="0" y="18"/>
                    <a:pt x="0" y="18"/>
                  </a:cubicBezTo>
                  <a:cubicBezTo>
                    <a:pt x="0" y="18"/>
                    <a:pt x="8" y="18"/>
                    <a:pt x="13" y="13"/>
                  </a:cubicBezTo>
                  <a:cubicBezTo>
                    <a:pt x="18" y="9"/>
                    <a:pt x="18" y="1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87"/>
            <p:cNvSpPr/>
            <p:nvPr/>
          </p:nvSpPr>
          <p:spPr bwMode="auto">
            <a:xfrm>
              <a:off x="5654043" y="1712393"/>
              <a:ext cx="15299" cy="26426"/>
            </a:xfrm>
            <a:custGeom>
              <a:avLst/>
              <a:gdLst>
                <a:gd name="T0" fmla="*/ 3 w 9"/>
                <a:gd name="T1" fmla="*/ 0 h 16"/>
                <a:gd name="T2" fmla="*/ 1 w 9"/>
                <a:gd name="T3" fmla="*/ 9 h 16"/>
                <a:gd name="T4" fmla="*/ 6 w 9"/>
                <a:gd name="T5" fmla="*/ 16 h 16"/>
                <a:gd name="T6" fmla="*/ 8 w 9"/>
                <a:gd name="T7" fmla="*/ 7 h 16"/>
                <a:gd name="T8" fmla="*/ 3 w 9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6">
                  <a:moveTo>
                    <a:pt x="3" y="0"/>
                  </a:moveTo>
                  <a:cubicBezTo>
                    <a:pt x="3" y="0"/>
                    <a:pt x="0" y="4"/>
                    <a:pt x="1" y="9"/>
                  </a:cubicBezTo>
                  <a:cubicBezTo>
                    <a:pt x="1" y="13"/>
                    <a:pt x="6" y="16"/>
                    <a:pt x="6" y="16"/>
                  </a:cubicBezTo>
                  <a:cubicBezTo>
                    <a:pt x="6" y="16"/>
                    <a:pt x="9" y="12"/>
                    <a:pt x="8" y="7"/>
                  </a:cubicBezTo>
                  <a:cubicBezTo>
                    <a:pt x="7" y="3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88"/>
            <p:cNvSpPr/>
            <p:nvPr/>
          </p:nvSpPr>
          <p:spPr bwMode="auto">
            <a:xfrm>
              <a:off x="4484378" y="1352176"/>
              <a:ext cx="33379" cy="43115"/>
            </a:xfrm>
            <a:custGeom>
              <a:avLst/>
              <a:gdLst>
                <a:gd name="T0" fmla="*/ 15 w 19"/>
                <a:gd name="T1" fmla="*/ 16 h 25"/>
                <a:gd name="T2" fmla="*/ 17 w 19"/>
                <a:gd name="T3" fmla="*/ 0 h 25"/>
                <a:gd name="T4" fmla="*/ 4 w 19"/>
                <a:gd name="T5" fmla="*/ 9 h 25"/>
                <a:gd name="T6" fmla="*/ 2 w 19"/>
                <a:gd name="T7" fmla="*/ 25 h 25"/>
                <a:gd name="T8" fmla="*/ 15 w 19"/>
                <a:gd name="T9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5">
                  <a:moveTo>
                    <a:pt x="15" y="16"/>
                  </a:moveTo>
                  <a:cubicBezTo>
                    <a:pt x="19" y="9"/>
                    <a:pt x="17" y="0"/>
                    <a:pt x="17" y="0"/>
                  </a:cubicBezTo>
                  <a:cubicBezTo>
                    <a:pt x="17" y="0"/>
                    <a:pt x="8" y="2"/>
                    <a:pt x="4" y="9"/>
                  </a:cubicBezTo>
                  <a:cubicBezTo>
                    <a:pt x="0" y="16"/>
                    <a:pt x="2" y="25"/>
                    <a:pt x="2" y="25"/>
                  </a:cubicBezTo>
                  <a:cubicBezTo>
                    <a:pt x="2" y="25"/>
                    <a:pt x="11" y="22"/>
                    <a:pt x="15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89"/>
            <p:cNvSpPr/>
            <p:nvPr/>
          </p:nvSpPr>
          <p:spPr bwMode="auto">
            <a:xfrm>
              <a:off x="4487160" y="1396681"/>
              <a:ext cx="34770" cy="18081"/>
            </a:xfrm>
            <a:custGeom>
              <a:avLst/>
              <a:gdLst>
                <a:gd name="T0" fmla="*/ 0 w 21"/>
                <a:gd name="T1" fmla="*/ 6 h 11"/>
                <a:gd name="T2" fmla="*/ 11 w 21"/>
                <a:gd name="T3" fmla="*/ 10 h 11"/>
                <a:gd name="T4" fmla="*/ 21 w 21"/>
                <a:gd name="T5" fmla="*/ 4 h 11"/>
                <a:gd name="T6" fmla="*/ 10 w 21"/>
                <a:gd name="T7" fmla="*/ 0 h 11"/>
                <a:gd name="T8" fmla="*/ 0 w 21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0" y="6"/>
                    <a:pt x="5" y="11"/>
                    <a:pt x="11" y="10"/>
                  </a:cubicBezTo>
                  <a:cubicBezTo>
                    <a:pt x="17" y="9"/>
                    <a:pt x="21" y="4"/>
                    <a:pt x="21" y="4"/>
                  </a:cubicBezTo>
                  <a:cubicBezTo>
                    <a:pt x="21" y="4"/>
                    <a:pt x="16" y="0"/>
                    <a:pt x="10" y="0"/>
                  </a:cubicBezTo>
                  <a:cubicBezTo>
                    <a:pt x="4" y="1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90"/>
            <p:cNvSpPr/>
            <p:nvPr/>
          </p:nvSpPr>
          <p:spPr bwMode="auto">
            <a:xfrm>
              <a:off x="4450999" y="1357739"/>
              <a:ext cx="31989" cy="41724"/>
            </a:xfrm>
            <a:custGeom>
              <a:avLst/>
              <a:gdLst>
                <a:gd name="T0" fmla="*/ 16 w 19"/>
                <a:gd name="T1" fmla="*/ 25 h 25"/>
                <a:gd name="T2" fmla="*/ 15 w 19"/>
                <a:gd name="T3" fmla="*/ 9 h 25"/>
                <a:gd name="T4" fmla="*/ 3 w 19"/>
                <a:gd name="T5" fmla="*/ 0 h 25"/>
                <a:gd name="T6" fmla="*/ 3 w 19"/>
                <a:gd name="T7" fmla="*/ 15 h 25"/>
                <a:gd name="T8" fmla="*/ 16 w 19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5">
                  <a:moveTo>
                    <a:pt x="16" y="25"/>
                  </a:moveTo>
                  <a:cubicBezTo>
                    <a:pt x="16" y="25"/>
                    <a:pt x="19" y="16"/>
                    <a:pt x="15" y="9"/>
                  </a:cubicBezTo>
                  <a:cubicBezTo>
                    <a:pt x="11" y="2"/>
                    <a:pt x="3" y="0"/>
                    <a:pt x="3" y="0"/>
                  </a:cubicBezTo>
                  <a:cubicBezTo>
                    <a:pt x="3" y="0"/>
                    <a:pt x="0" y="8"/>
                    <a:pt x="3" y="15"/>
                  </a:cubicBezTo>
                  <a:cubicBezTo>
                    <a:pt x="7" y="22"/>
                    <a:pt x="16" y="25"/>
                    <a:pt x="16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91"/>
            <p:cNvSpPr/>
            <p:nvPr/>
          </p:nvSpPr>
          <p:spPr bwMode="auto">
            <a:xfrm>
              <a:off x="4446827" y="1402244"/>
              <a:ext cx="33379" cy="16690"/>
            </a:xfrm>
            <a:custGeom>
              <a:avLst/>
              <a:gdLst>
                <a:gd name="T0" fmla="*/ 9 w 19"/>
                <a:gd name="T1" fmla="*/ 9 h 10"/>
                <a:gd name="T2" fmla="*/ 19 w 19"/>
                <a:gd name="T3" fmla="*/ 6 h 10"/>
                <a:gd name="T4" fmla="*/ 10 w 19"/>
                <a:gd name="T5" fmla="*/ 1 h 10"/>
                <a:gd name="T6" fmla="*/ 0 w 19"/>
                <a:gd name="T7" fmla="*/ 4 h 10"/>
                <a:gd name="T8" fmla="*/ 9 w 19"/>
                <a:gd name="T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0">
                  <a:moveTo>
                    <a:pt x="9" y="9"/>
                  </a:moveTo>
                  <a:cubicBezTo>
                    <a:pt x="14" y="10"/>
                    <a:pt x="19" y="6"/>
                    <a:pt x="19" y="6"/>
                  </a:cubicBezTo>
                  <a:cubicBezTo>
                    <a:pt x="19" y="6"/>
                    <a:pt x="15" y="1"/>
                    <a:pt x="10" y="1"/>
                  </a:cubicBezTo>
                  <a:cubicBezTo>
                    <a:pt x="5" y="0"/>
                    <a:pt x="0" y="4"/>
                    <a:pt x="0" y="4"/>
                  </a:cubicBezTo>
                  <a:cubicBezTo>
                    <a:pt x="0" y="4"/>
                    <a:pt x="4" y="9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92"/>
            <p:cNvSpPr/>
            <p:nvPr/>
          </p:nvSpPr>
          <p:spPr bwMode="auto">
            <a:xfrm>
              <a:off x="5457939" y="2676219"/>
              <a:ext cx="30598" cy="25034"/>
            </a:xfrm>
            <a:custGeom>
              <a:avLst/>
              <a:gdLst>
                <a:gd name="T0" fmla="*/ 7 w 18"/>
                <a:gd name="T1" fmla="*/ 11 h 14"/>
                <a:gd name="T2" fmla="*/ 18 w 18"/>
                <a:gd name="T3" fmla="*/ 12 h 14"/>
                <a:gd name="T4" fmla="*/ 11 w 18"/>
                <a:gd name="T5" fmla="*/ 3 h 14"/>
                <a:gd name="T6" fmla="*/ 0 w 18"/>
                <a:gd name="T7" fmla="*/ 2 h 14"/>
                <a:gd name="T8" fmla="*/ 7 w 18"/>
                <a:gd name="T9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4">
                  <a:moveTo>
                    <a:pt x="7" y="11"/>
                  </a:moveTo>
                  <a:cubicBezTo>
                    <a:pt x="12" y="14"/>
                    <a:pt x="18" y="12"/>
                    <a:pt x="18" y="12"/>
                  </a:cubicBezTo>
                  <a:cubicBezTo>
                    <a:pt x="18" y="12"/>
                    <a:pt x="16" y="6"/>
                    <a:pt x="11" y="3"/>
                  </a:cubicBezTo>
                  <a:cubicBezTo>
                    <a:pt x="6" y="0"/>
                    <a:pt x="0" y="2"/>
                    <a:pt x="0" y="2"/>
                  </a:cubicBezTo>
                  <a:cubicBezTo>
                    <a:pt x="0" y="2"/>
                    <a:pt x="2" y="9"/>
                    <a:pt x="7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93"/>
            <p:cNvSpPr/>
            <p:nvPr/>
          </p:nvSpPr>
          <p:spPr bwMode="auto">
            <a:xfrm>
              <a:off x="5442641" y="2680391"/>
              <a:ext cx="12518" cy="25034"/>
            </a:xfrm>
            <a:custGeom>
              <a:avLst/>
              <a:gdLst>
                <a:gd name="T0" fmla="*/ 3 w 8"/>
                <a:gd name="T1" fmla="*/ 0 h 15"/>
                <a:gd name="T2" fmla="*/ 1 w 8"/>
                <a:gd name="T3" fmla="*/ 8 h 15"/>
                <a:gd name="T4" fmla="*/ 5 w 8"/>
                <a:gd name="T5" fmla="*/ 15 h 15"/>
                <a:gd name="T6" fmla="*/ 8 w 8"/>
                <a:gd name="T7" fmla="*/ 7 h 15"/>
                <a:gd name="T8" fmla="*/ 3 w 8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3" y="0"/>
                  </a:moveTo>
                  <a:cubicBezTo>
                    <a:pt x="3" y="0"/>
                    <a:pt x="0" y="4"/>
                    <a:pt x="1" y="8"/>
                  </a:cubicBezTo>
                  <a:cubicBezTo>
                    <a:pt x="1" y="12"/>
                    <a:pt x="5" y="15"/>
                    <a:pt x="5" y="15"/>
                  </a:cubicBezTo>
                  <a:cubicBezTo>
                    <a:pt x="5" y="15"/>
                    <a:pt x="8" y="11"/>
                    <a:pt x="8" y="7"/>
                  </a:cubicBezTo>
                  <a:cubicBezTo>
                    <a:pt x="7" y="2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94"/>
            <p:cNvSpPr/>
            <p:nvPr/>
          </p:nvSpPr>
          <p:spPr bwMode="auto">
            <a:xfrm>
              <a:off x="5452376" y="2651184"/>
              <a:ext cx="30598" cy="23644"/>
            </a:xfrm>
            <a:custGeom>
              <a:avLst/>
              <a:gdLst>
                <a:gd name="T0" fmla="*/ 11 w 18"/>
                <a:gd name="T1" fmla="*/ 11 h 14"/>
                <a:gd name="T2" fmla="*/ 18 w 18"/>
                <a:gd name="T3" fmla="*/ 2 h 14"/>
                <a:gd name="T4" fmla="*/ 6 w 18"/>
                <a:gd name="T5" fmla="*/ 3 h 14"/>
                <a:gd name="T6" fmla="*/ 0 w 18"/>
                <a:gd name="T7" fmla="*/ 13 h 14"/>
                <a:gd name="T8" fmla="*/ 11 w 18"/>
                <a:gd name="T9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4">
                  <a:moveTo>
                    <a:pt x="11" y="11"/>
                  </a:moveTo>
                  <a:cubicBezTo>
                    <a:pt x="16" y="8"/>
                    <a:pt x="18" y="2"/>
                    <a:pt x="18" y="2"/>
                  </a:cubicBezTo>
                  <a:cubicBezTo>
                    <a:pt x="18" y="2"/>
                    <a:pt x="11" y="0"/>
                    <a:pt x="6" y="3"/>
                  </a:cubicBezTo>
                  <a:cubicBezTo>
                    <a:pt x="1" y="6"/>
                    <a:pt x="0" y="13"/>
                    <a:pt x="0" y="13"/>
                  </a:cubicBezTo>
                  <a:cubicBezTo>
                    <a:pt x="0" y="13"/>
                    <a:pt x="6" y="14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95"/>
            <p:cNvSpPr/>
            <p:nvPr/>
          </p:nvSpPr>
          <p:spPr bwMode="auto">
            <a:xfrm>
              <a:off x="5438468" y="2651184"/>
              <a:ext cx="11126" cy="23644"/>
            </a:xfrm>
            <a:custGeom>
              <a:avLst/>
              <a:gdLst>
                <a:gd name="T0" fmla="*/ 0 w 6"/>
                <a:gd name="T1" fmla="*/ 7 h 14"/>
                <a:gd name="T2" fmla="*/ 3 w 6"/>
                <a:gd name="T3" fmla="*/ 14 h 14"/>
                <a:gd name="T4" fmla="*/ 6 w 6"/>
                <a:gd name="T5" fmla="*/ 7 h 14"/>
                <a:gd name="T6" fmla="*/ 3 w 6"/>
                <a:gd name="T7" fmla="*/ 0 h 14"/>
                <a:gd name="T8" fmla="*/ 0 w 6"/>
                <a:gd name="T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4">
                  <a:moveTo>
                    <a:pt x="0" y="7"/>
                  </a:moveTo>
                  <a:cubicBezTo>
                    <a:pt x="0" y="10"/>
                    <a:pt x="3" y="14"/>
                    <a:pt x="3" y="14"/>
                  </a:cubicBezTo>
                  <a:cubicBezTo>
                    <a:pt x="3" y="14"/>
                    <a:pt x="6" y="11"/>
                    <a:pt x="6" y="7"/>
                  </a:cubicBezTo>
                  <a:cubicBezTo>
                    <a:pt x="6" y="3"/>
                    <a:pt x="3" y="0"/>
                    <a:pt x="3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96"/>
            <p:cNvSpPr/>
            <p:nvPr/>
          </p:nvSpPr>
          <p:spPr bwMode="auto">
            <a:xfrm>
              <a:off x="6214535" y="2439782"/>
              <a:ext cx="40334" cy="22253"/>
            </a:xfrm>
            <a:custGeom>
              <a:avLst/>
              <a:gdLst>
                <a:gd name="T0" fmla="*/ 11 w 23"/>
                <a:gd name="T1" fmla="*/ 12 h 13"/>
                <a:gd name="T2" fmla="*/ 23 w 23"/>
                <a:gd name="T3" fmla="*/ 9 h 13"/>
                <a:gd name="T4" fmla="*/ 13 w 23"/>
                <a:gd name="T5" fmla="*/ 1 h 13"/>
                <a:gd name="T6" fmla="*/ 0 w 23"/>
                <a:gd name="T7" fmla="*/ 5 h 13"/>
                <a:gd name="T8" fmla="*/ 11 w 23"/>
                <a:gd name="T9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3">
                  <a:moveTo>
                    <a:pt x="11" y="12"/>
                  </a:moveTo>
                  <a:cubicBezTo>
                    <a:pt x="17" y="13"/>
                    <a:pt x="23" y="9"/>
                    <a:pt x="23" y="9"/>
                  </a:cubicBezTo>
                  <a:cubicBezTo>
                    <a:pt x="23" y="9"/>
                    <a:pt x="19" y="3"/>
                    <a:pt x="13" y="1"/>
                  </a:cubicBezTo>
                  <a:cubicBezTo>
                    <a:pt x="6" y="0"/>
                    <a:pt x="0" y="5"/>
                    <a:pt x="0" y="5"/>
                  </a:cubicBezTo>
                  <a:cubicBezTo>
                    <a:pt x="0" y="5"/>
                    <a:pt x="4" y="11"/>
                    <a:pt x="11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97"/>
            <p:cNvSpPr/>
            <p:nvPr/>
          </p:nvSpPr>
          <p:spPr bwMode="auto">
            <a:xfrm>
              <a:off x="6206190" y="2410575"/>
              <a:ext cx="27816" cy="27816"/>
            </a:xfrm>
            <a:custGeom>
              <a:avLst/>
              <a:gdLst>
                <a:gd name="T0" fmla="*/ 12 w 16"/>
                <a:gd name="T1" fmla="*/ 12 h 16"/>
                <a:gd name="T2" fmla="*/ 16 w 16"/>
                <a:gd name="T3" fmla="*/ 0 h 16"/>
                <a:gd name="T4" fmla="*/ 4 w 16"/>
                <a:gd name="T5" fmla="*/ 5 h 16"/>
                <a:gd name="T6" fmla="*/ 1 w 16"/>
                <a:gd name="T7" fmla="*/ 16 h 16"/>
                <a:gd name="T8" fmla="*/ 12 w 16"/>
                <a:gd name="T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2" y="12"/>
                  </a:moveTo>
                  <a:cubicBezTo>
                    <a:pt x="16" y="7"/>
                    <a:pt x="16" y="0"/>
                    <a:pt x="16" y="0"/>
                  </a:cubicBezTo>
                  <a:cubicBezTo>
                    <a:pt x="16" y="0"/>
                    <a:pt x="9" y="0"/>
                    <a:pt x="4" y="5"/>
                  </a:cubicBezTo>
                  <a:cubicBezTo>
                    <a:pt x="0" y="9"/>
                    <a:pt x="1" y="16"/>
                    <a:pt x="1" y="16"/>
                  </a:cubicBezTo>
                  <a:cubicBezTo>
                    <a:pt x="1" y="16"/>
                    <a:pt x="8" y="16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98"/>
            <p:cNvSpPr/>
            <p:nvPr/>
          </p:nvSpPr>
          <p:spPr bwMode="auto">
            <a:xfrm>
              <a:off x="5492710" y="1912668"/>
              <a:ext cx="41724" cy="43115"/>
            </a:xfrm>
            <a:custGeom>
              <a:avLst/>
              <a:gdLst>
                <a:gd name="T0" fmla="*/ 23 w 24"/>
                <a:gd name="T1" fmla="*/ 25 h 25"/>
                <a:gd name="T2" fmla="*/ 17 w 24"/>
                <a:gd name="T3" fmla="*/ 8 h 25"/>
                <a:gd name="T4" fmla="*/ 1 w 24"/>
                <a:gd name="T5" fmla="*/ 0 h 25"/>
                <a:gd name="T6" fmla="*/ 6 w 24"/>
                <a:gd name="T7" fmla="*/ 18 h 25"/>
                <a:gd name="T8" fmla="*/ 23 w 24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23" y="25"/>
                  </a:moveTo>
                  <a:cubicBezTo>
                    <a:pt x="23" y="25"/>
                    <a:pt x="24" y="15"/>
                    <a:pt x="17" y="8"/>
                  </a:cubicBezTo>
                  <a:cubicBezTo>
                    <a:pt x="11" y="1"/>
                    <a:pt x="1" y="0"/>
                    <a:pt x="1" y="0"/>
                  </a:cubicBezTo>
                  <a:cubicBezTo>
                    <a:pt x="1" y="0"/>
                    <a:pt x="0" y="11"/>
                    <a:pt x="6" y="18"/>
                  </a:cubicBezTo>
                  <a:cubicBezTo>
                    <a:pt x="12" y="25"/>
                    <a:pt x="23" y="25"/>
                    <a:pt x="23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99"/>
            <p:cNvSpPr/>
            <p:nvPr/>
          </p:nvSpPr>
          <p:spPr bwMode="auto">
            <a:xfrm>
              <a:off x="5503836" y="1893197"/>
              <a:ext cx="37552" cy="23644"/>
            </a:xfrm>
            <a:custGeom>
              <a:avLst/>
              <a:gdLst>
                <a:gd name="T0" fmla="*/ 22 w 22"/>
                <a:gd name="T1" fmla="*/ 4 h 14"/>
                <a:gd name="T2" fmla="*/ 9 w 22"/>
                <a:gd name="T3" fmla="*/ 2 h 14"/>
                <a:gd name="T4" fmla="*/ 0 w 22"/>
                <a:gd name="T5" fmla="*/ 11 h 14"/>
                <a:gd name="T6" fmla="*/ 12 w 22"/>
                <a:gd name="T7" fmla="*/ 12 h 14"/>
                <a:gd name="T8" fmla="*/ 22 w 22"/>
                <a:gd name="T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4">
                  <a:moveTo>
                    <a:pt x="22" y="4"/>
                  </a:moveTo>
                  <a:cubicBezTo>
                    <a:pt x="22" y="4"/>
                    <a:pt x="16" y="0"/>
                    <a:pt x="9" y="2"/>
                  </a:cubicBezTo>
                  <a:cubicBezTo>
                    <a:pt x="3" y="4"/>
                    <a:pt x="0" y="11"/>
                    <a:pt x="0" y="11"/>
                  </a:cubicBezTo>
                  <a:cubicBezTo>
                    <a:pt x="0" y="11"/>
                    <a:pt x="6" y="14"/>
                    <a:pt x="12" y="12"/>
                  </a:cubicBezTo>
                  <a:cubicBezTo>
                    <a:pt x="19" y="11"/>
                    <a:pt x="22" y="4"/>
                    <a:pt x="22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Freeform 100"/>
            <p:cNvSpPr/>
            <p:nvPr/>
          </p:nvSpPr>
          <p:spPr bwMode="auto">
            <a:xfrm>
              <a:off x="5487146" y="1868163"/>
              <a:ext cx="22253" cy="37552"/>
            </a:xfrm>
            <a:custGeom>
              <a:avLst/>
              <a:gdLst>
                <a:gd name="T0" fmla="*/ 11 w 13"/>
                <a:gd name="T1" fmla="*/ 12 h 22"/>
                <a:gd name="T2" fmla="*/ 10 w 13"/>
                <a:gd name="T3" fmla="*/ 0 h 22"/>
                <a:gd name="T4" fmla="*/ 2 w 13"/>
                <a:gd name="T5" fmla="*/ 10 h 22"/>
                <a:gd name="T6" fmla="*/ 3 w 13"/>
                <a:gd name="T7" fmla="*/ 22 h 22"/>
                <a:gd name="T8" fmla="*/ 11 w 13"/>
                <a:gd name="T9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2">
                  <a:moveTo>
                    <a:pt x="11" y="12"/>
                  </a:moveTo>
                  <a:cubicBezTo>
                    <a:pt x="13" y="7"/>
                    <a:pt x="10" y="0"/>
                    <a:pt x="10" y="0"/>
                  </a:cubicBezTo>
                  <a:cubicBezTo>
                    <a:pt x="10" y="0"/>
                    <a:pt x="3" y="4"/>
                    <a:pt x="2" y="10"/>
                  </a:cubicBezTo>
                  <a:cubicBezTo>
                    <a:pt x="0" y="15"/>
                    <a:pt x="3" y="22"/>
                    <a:pt x="3" y="22"/>
                  </a:cubicBezTo>
                  <a:cubicBezTo>
                    <a:pt x="3" y="22"/>
                    <a:pt x="10" y="18"/>
                    <a:pt x="11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Freeform 101"/>
            <p:cNvSpPr/>
            <p:nvPr/>
          </p:nvSpPr>
          <p:spPr bwMode="auto">
            <a:xfrm>
              <a:off x="4691608" y="1852864"/>
              <a:ext cx="40334" cy="27816"/>
            </a:xfrm>
            <a:custGeom>
              <a:avLst/>
              <a:gdLst>
                <a:gd name="T0" fmla="*/ 10 w 24"/>
                <a:gd name="T1" fmla="*/ 13 h 16"/>
                <a:gd name="T2" fmla="*/ 24 w 24"/>
                <a:gd name="T3" fmla="*/ 13 h 16"/>
                <a:gd name="T4" fmla="*/ 14 w 24"/>
                <a:gd name="T5" fmla="*/ 2 h 16"/>
                <a:gd name="T6" fmla="*/ 0 w 24"/>
                <a:gd name="T7" fmla="*/ 3 h 16"/>
                <a:gd name="T8" fmla="*/ 10 w 2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6">
                  <a:moveTo>
                    <a:pt x="10" y="13"/>
                  </a:moveTo>
                  <a:cubicBezTo>
                    <a:pt x="16" y="16"/>
                    <a:pt x="24" y="13"/>
                    <a:pt x="24" y="13"/>
                  </a:cubicBezTo>
                  <a:cubicBezTo>
                    <a:pt x="24" y="13"/>
                    <a:pt x="21" y="5"/>
                    <a:pt x="14" y="2"/>
                  </a:cubicBezTo>
                  <a:cubicBezTo>
                    <a:pt x="8" y="0"/>
                    <a:pt x="0" y="3"/>
                    <a:pt x="0" y="3"/>
                  </a:cubicBezTo>
                  <a:cubicBezTo>
                    <a:pt x="0" y="3"/>
                    <a:pt x="3" y="11"/>
                    <a:pt x="10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102"/>
            <p:cNvSpPr/>
            <p:nvPr/>
          </p:nvSpPr>
          <p:spPr bwMode="auto">
            <a:xfrm>
              <a:off x="4697171" y="1830611"/>
              <a:ext cx="23644" cy="22253"/>
            </a:xfrm>
            <a:custGeom>
              <a:avLst/>
              <a:gdLst>
                <a:gd name="T0" fmla="*/ 14 w 14"/>
                <a:gd name="T1" fmla="*/ 0 h 13"/>
                <a:gd name="T2" fmla="*/ 4 w 14"/>
                <a:gd name="T3" fmla="*/ 3 h 13"/>
                <a:gd name="T4" fmla="*/ 0 w 14"/>
                <a:gd name="T5" fmla="*/ 13 h 13"/>
                <a:gd name="T6" fmla="*/ 10 w 14"/>
                <a:gd name="T7" fmla="*/ 10 h 13"/>
                <a:gd name="T8" fmla="*/ 14 w 14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0"/>
                  </a:moveTo>
                  <a:cubicBezTo>
                    <a:pt x="14" y="0"/>
                    <a:pt x="8" y="0"/>
                    <a:pt x="4" y="3"/>
                  </a:cubicBezTo>
                  <a:cubicBezTo>
                    <a:pt x="0" y="7"/>
                    <a:pt x="0" y="13"/>
                    <a:pt x="0" y="13"/>
                  </a:cubicBezTo>
                  <a:cubicBezTo>
                    <a:pt x="0" y="13"/>
                    <a:pt x="6" y="13"/>
                    <a:pt x="10" y="10"/>
                  </a:cubicBezTo>
                  <a:cubicBezTo>
                    <a:pt x="13" y="6"/>
                    <a:pt x="14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103"/>
            <p:cNvSpPr/>
            <p:nvPr/>
          </p:nvSpPr>
          <p:spPr bwMode="auto">
            <a:xfrm>
              <a:off x="4676309" y="1825048"/>
              <a:ext cx="15299" cy="27816"/>
            </a:xfrm>
            <a:custGeom>
              <a:avLst/>
              <a:gdLst>
                <a:gd name="T0" fmla="*/ 6 w 9"/>
                <a:gd name="T1" fmla="*/ 17 h 17"/>
                <a:gd name="T2" fmla="*/ 9 w 9"/>
                <a:gd name="T3" fmla="*/ 8 h 17"/>
                <a:gd name="T4" fmla="*/ 3 w 9"/>
                <a:gd name="T5" fmla="*/ 0 h 17"/>
                <a:gd name="T6" fmla="*/ 1 w 9"/>
                <a:gd name="T7" fmla="*/ 9 h 17"/>
                <a:gd name="T8" fmla="*/ 6 w 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7">
                  <a:moveTo>
                    <a:pt x="6" y="17"/>
                  </a:moveTo>
                  <a:cubicBezTo>
                    <a:pt x="6" y="17"/>
                    <a:pt x="9" y="12"/>
                    <a:pt x="9" y="8"/>
                  </a:cubicBezTo>
                  <a:cubicBezTo>
                    <a:pt x="8" y="3"/>
                    <a:pt x="3" y="0"/>
                    <a:pt x="3" y="0"/>
                  </a:cubicBezTo>
                  <a:cubicBezTo>
                    <a:pt x="3" y="0"/>
                    <a:pt x="0" y="4"/>
                    <a:pt x="1" y="9"/>
                  </a:cubicBezTo>
                  <a:cubicBezTo>
                    <a:pt x="1" y="14"/>
                    <a:pt x="6" y="17"/>
                    <a:pt x="6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4" name="Freeform 104"/>
            <p:cNvSpPr/>
            <p:nvPr/>
          </p:nvSpPr>
          <p:spPr bwMode="auto">
            <a:xfrm>
              <a:off x="5017055" y="1548278"/>
              <a:ext cx="36161" cy="33379"/>
            </a:xfrm>
            <a:custGeom>
              <a:avLst/>
              <a:gdLst>
                <a:gd name="T0" fmla="*/ 15 w 21"/>
                <a:gd name="T1" fmla="*/ 15 h 20"/>
                <a:gd name="T2" fmla="*/ 21 w 21"/>
                <a:gd name="T3" fmla="*/ 0 h 20"/>
                <a:gd name="T4" fmla="*/ 6 w 21"/>
                <a:gd name="T5" fmla="*/ 5 h 20"/>
                <a:gd name="T6" fmla="*/ 0 w 21"/>
                <a:gd name="T7" fmla="*/ 19 h 20"/>
                <a:gd name="T8" fmla="*/ 15 w 21"/>
                <a:gd name="T9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0">
                  <a:moveTo>
                    <a:pt x="15" y="15"/>
                  </a:moveTo>
                  <a:cubicBezTo>
                    <a:pt x="20" y="9"/>
                    <a:pt x="21" y="0"/>
                    <a:pt x="21" y="0"/>
                  </a:cubicBezTo>
                  <a:cubicBezTo>
                    <a:pt x="21" y="0"/>
                    <a:pt x="12" y="0"/>
                    <a:pt x="6" y="5"/>
                  </a:cubicBezTo>
                  <a:cubicBezTo>
                    <a:pt x="0" y="10"/>
                    <a:pt x="0" y="19"/>
                    <a:pt x="0" y="19"/>
                  </a:cubicBezTo>
                  <a:cubicBezTo>
                    <a:pt x="0" y="19"/>
                    <a:pt x="9" y="20"/>
                    <a:pt x="15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Freeform 105"/>
            <p:cNvSpPr/>
            <p:nvPr/>
          </p:nvSpPr>
          <p:spPr bwMode="auto">
            <a:xfrm>
              <a:off x="4986458" y="1538543"/>
              <a:ext cx="26426" cy="41724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4 h 25"/>
                <a:gd name="T4" fmla="*/ 10 w 15"/>
                <a:gd name="T5" fmla="*/ 25 h 25"/>
                <a:gd name="T6" fmla="*/ 13 w 15"/>
                <a:gd name="T7" fmla="*/ 12 h 25"/>
                <a:gd name="T8" fmla="*/ 5 w 15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5" y="0"/>
                    <a:pt x="0" y="6"/>
                    <a:pt x="2" y="14"/>
                  </a:cubicBezTo>
                  <a:cubicBezTo>
                    <a:pt x="3" y="21"/>
                    <a:pt x="10" y="25"/>
                    <a:pt x="10" y="25"/>
                  </a:cubicBezTo>
                  <a:cubicBezTo>
                    <a:pt x="10" y="25"/>
                    <a:pt x="15" y="19"/>
                    <a:pt x="13" y="12"/>
                  </a:cubicBezTo>
                  <a:cubicBezTo>
                    <a:pt x="12" y="4"/>
                    <a:pt x="5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Freeform 106"/>
            <p:cNvSpPr/>
            <p:nvPr/>
          </p:nvSpPr>
          <p:spPr bwMode="auto">
            <a:xfrm>
              <a:off x="4189528" y="1908496"/>
              <a:ext cx="26426" cy="19471"/>
            </a:xfrm>
            <a:custGeom>
              <a:avLst/>
              <a:gdLst>
                <a:gd name="T0" fmla="*/ 5 w 15"/>
                <a:gd name="T1" fmla="*/ 9 h 12"/>
                <a:gd name="T2" fmla="*/ 15 w 15"/>
                <a:gd name="T3" fmla="*/ 11 h 12"/>
                <a:gd name="T4" fmla="*/ 10 w 15"/>
                <a:gd name="T5" fmla="*/ 2 h 12"/>
                <a:gd name="T6" fmla="*/ 0 w 15"/>
                <a:gd name="T7" fmla="*/ 1 h 12"/>
                <a:gd name="T8" fmla="*/ 5 w 15"/>
                <a:gd name="T9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2">
                  <a:moveTo>
                    <a:pt x="5" y="9"/>
                  </a:moveTo>
                  <a:cubicBezTo>
                    <a:pt x="9" y="12"/>
                    <a:pt x="15" y="11"/>
                    <a:pt x="15" y="11"/>
                  </a:cubicBezTo>
                  <a:cubicBezTo>
                    <a:pt x="15" y="11"/>
                    <a:pt x="14" y="5"/>
                    <a:pt x="10" y="2"/>
                  </a:cubicBezTo>
                  <a:cubicBezTo>
                    <a:pt x="6" y="0"/>
                    <a:pt x="0" y="1"/>
                    <a:pt x="0" y="1"/>
                  </a:cubicBezTo>
                  <a:cubicBezTo>
                    <a:pt x="0" y="1"/>
                    <a:pt x="1" y="6"/>
                    <a:pt x="5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Freeform 107"/>
            <p:cNvSpPr/>
            <p:nvPr/>
          </p:nvSpPr>
          <p:spPr bwMode="auto">
            <a:xfrm>
              <a:off x="4193701" y="1893197"/>
              <a:ext cx="18081" cy="15299"/>
            </a:xfrm>
            <a:custGeom>
              <a:avLst/>
              <a:gdLst>
                <a:gd name="T0" fmla="*/ 7 w 11"/>
                <a:gd name="T1" fmla="*/ 7 h 9"/>
                <a:gd name="T2" fmla="*/ 11 w 11"/>
                <a:gd name="T3" fmla="*/ 1 h 9"/>
                <a:gd name="T4" fmla="*/ 4 w 11"/>
                <a:gd name="T5" fmla="*/ 2 h 9"/>
                <a:gd name="T6" fmla="*/ 0 w 11"/>
                <a:gd name="T7" fmla="*/ 8 h 9"/>
                <a:gd name="T8" fmla="*/ 7 w 11"/>
                <a:gd name="T9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9">
                  <a:moveTo>
                    <a:pt x="7" y="7"/>
                  </a:moveTo>
                  <a:cubicBezTo>
                    <a:pt x="10" y="5"/>
                    <a:pt x="11" y="1"/>
                    <a:pt x="11" y="1"/>
                  </a:cubicBezTo>
                  <a:cubicBezTo>
                    <a:pt x="11" y="1"/>
                    <a:pt x="7" y="0"/>
                    <a:pt x="4" y="2"/>
                  </a:cubicBezTo>
                  <a:cubicBezTo>
                    <a:pt x="1" y="4"/>
                    <a:pt x="0" y="8"/>
                    <a:pt x="0" y="8"/>
                  </a:cubicBezTo>
                  <a:cubicBezTo>
                    <a:pt x="0" y="8"/>
                    <a:pt x="4" y="9"/>
                    <a:pt x="7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Freeform 108"/>
            <p:cNvSpPr/>
            <p:nvPr/>
          </p:nvSpPr>
          <p:spPr bwMode="auto">
            <a:xfrm>
              <a:off x="4182575" y="1883462"/>
              <a:ext cx="11126" cy="20862"/>
            </a:xfrm>
            <a:custGeom>
              <a:avLst/>
              <a:gdLst>
                <a:gd name="T0" fmla="*/ 0 w 6"/>
                <a:gd name="T1" fmla="*/ 6 h 12"/>
                <a:gd name="T2" fmla="*/ 3 w 6"/>
                <a:gd name="T3" fmla="*/ 12 h 12"/>
                <a:gd name="T4" fmla="*/ 6 w 6"/>
                <a:gd name="T5" fmla="*/ 6 h 12"/>
                <a:gd name="T6" fmla="*/ 3 w 6"/>
                <a:gd name="T7" fmla="*/ 0 h 12"/>
                <a:gd name="T8" fmla="*/ 0 w 6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">
                  <a:moveTo>
                    <a:pt x="0" y="6"/>
                  </a:moveTo>
                  <a:cubicBezTo>
                    <a:pt x="0" y="10"/>
                    <a:pt x="3" y="12"/>
                    <a:pt x="3" y="12"/>
                  </a:cubicBezTo>
                  <a:cubicBezTo>
                    <a:pt x="3" y="12"/>
                    <a:pt x="5" y="10"/>
                    <a:pt x="6" y="6"/>
                  </a:cubicBezTo>
                  <a:cubicBezTo>
                    <a:pt x="6" y="3"/>
                    <a:pt x="3" y="0"/>
                    <a:pt x="3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Freeform 109"/>
            <p:cNvSpPr/>
            <p:nvPr/>
          </p:nvSpPr>
          <p:spPr bwMode="auto">
            <a:xfrm>
              <a:off x="3673541" y="1769416"/>
              <a:ext cx="41724" cy="23644"/>
            </a:xfrm>
            <a:custGeom>
              <a:avLst/>
              <a:gdLst>
                <a:gd name="T0" fmla="*/ 13 w 25"/>
                <a:gd name="T1" fmla="*/ 12 h 14"/>
                <a:gd name="T2" fmla="*/ 25 w 25"/>
                <a:gd name="T3" fmla="*/ 4 h 14"/>
                <a:gd name="T4" fmla="*/ 11 w 25"/>
                <a:gd name="T5" fmla="*/ 1 h 14"/>
                <a:gd name="T6" fmla="*/ 0 w 25"/>
                <a:gd name="T7" fmla="*/ 9 h 14"/>
                <a:gd name="T8" fmla="*/ 13 w 25"/>
                <a:gd name="T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4">
                  <a:moveTo>
                    <a:pt x="13" y="12"/>
                  </a:moveTo>
                  <a:cubicBezTo>
                    <a:pt x="20" y="11"/>
                    <a:pt x="25" y="4"/>
                    <a:pt x="25" y="4"/>
                  </a:cubicBezTo>
                  <a:cubicBezTo>
                    <a:pt x="25" y="4"/>
                    <a:pt x="18" y="0"/>
                    <a:pt x="11" y="1"/>
                  </a:cubicBezTo>
                  <a:cubicBezTo>
                    <a:pt x="4" y="2"/>
                    <a:pt x="0" y="9"/>
                    <a:pt x="0" y="9"/>
                  </a:cubicBezTo>
                  <a:cubicBezTo>
                    <a:pt x="0" y="9"/>
                    <a:pt x="6" y="14"/>
                    <a:pt x="1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Freeform 110"/>
            <p:cNvSpPr/>
            <p:nvPr/>
          </p:nvSpPr>
          <p:spPr bwMode="auto">
            <a:xfrm>
              <a:off x="3667978" y="1747163"/>
              <a:ext cx="18081" cy="30598"/>
            </a:xfrm>
            <a:custGeom>
              <a:avLst/>
              <a:gdLst>
                <a:gd name="T0" fmla="*/ 10 w 11"/>
                <a:gd name="T1" fmla="*/ 10 h 18"/>
                <a:gd name="T2" fmla="*/ 8 w 11"/>
                <a:gd name="T3" fmla="*/ 0 h 18"/>
                <a:gd name="T4" fmla="*/ 1 w 11"/>
                <a:gd name="T5" fmla="*/ 8 h 18"/>
                <a:gd name="T6" fmla="*/ 3 w 11"/>
                <a:gd name="T7" fmla="*/ 18 h 18"/>
                <a:gd name="T8" fmla="*/ 10 w 11"/>
                <a:gd name="T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8">
                  <a:moveTo>
                    <a:pt x="10" y="10"/>
                  </a:moveTo>
                  <a:cubicBezTo>
                    <a:pt x="11" y="5"/>
                    <a:pt x="8" y="0"/>
                    <a:pt x="8" y="0"/>
                  </a:cubicBezTo>
                  <a:cubicBezTo>
                    <a:pt x="8" y="0"/>
                    <a:pt x="3" y="3"/>
                    <a:pt x="1" y="8"/>
                  </a:cubicBezTo>
                  <a:cubicBezTo>
                    <a:pt x="0" y="13"/>
                    <a:pt x="3" y="18"/>
                    <a:pt x="3" y="18"/>
                  </a:cubicBezTo>
                  <a:cubicBezTo>
                    <a:pt x="3" y="18"/>
                    <a:pt x="8" y="15"/>
                    <a:pt x="10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Freeform 111"/>
            <p:cNvSpPr/>
            <p:nvPr/>
          </p:nvSpPr>
          <p:spPr bwMode="auto">
            <a:xfrm>
              <a:off x="3645725" y="1762462"/>
              <a:ext cx="20862" cy="20862"/>
            </a:xfrm>
            <a:custGeom>
              <a:avLst/>
              <a:gdLst>
                <a:gd name="T0" fmla="*/ 0 w 12"/>
                <a:gd name="T1" fmla="*/ 0 h 12"/>
                <a:gd name="T2" fmla="*/ 3 w 12"/>
                <a:gd name="T3" fmla="*/ 9 h 12"/>
                <a:gd name="T4" fmla="*/ 12 w 12"/>
                <a:gd name="T5" fmla="*/ 12 h 12"/>
                <a:gd name="T6" fmla="*/ 9 w 12"/>
                <a:gd name="T7" fmla="*/ 3 h 12"/>
                <a:gd name="T8" fmla="*/ 0 w 1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cubicBezTo>
                    <a:pt x="0" y="0"/>
                    <a:pt x="0" y="5"/>
                    <a:pt x="3" y="9"/>
                  </a:cubicBezTo>
                  <a:cubicBezTo>
                    <a:pt x="6" y="12"/>
                    <a:pt x="12" y="12"/>
                    <a:pt x="12" y="12"/>
                  </a:cubicBezTo>
                  <a:cubicBezTo>
                    <a:pt x="12" y="12"/>
                    <a:pt x="12" y="7"/>
                    <a:pt x="9" y="3"/>
                  </a:cubicBezTo>
                  <a:cubicBezTo>
                    <a:pt x="6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" name="Freeform 112"/>
            <p:cNvSpPr/>
            <p:nvPr/>
          </p:nvSpPr>
          <p:spPr bwMode="auto">
            <a:xfrm>
              <a:off x="3990644" y="2112944"/>
              <a:ext cx="40334" cy="26426"/>
            </a:xfrm>
            <a:custGeom>
              <a:avLst/>
              <a:gdLst>
                <a:gd name="T0" fmla="*/ 14 w 24"/>
                <a:gd name="T1" fmla="*/ 13 h 16"/>
                <a:gd name="T2" fmla="*/ 24 w 24"/>
                <a:gd name="T3" fmla="*/ 3 h 16"/>
                <a:gd name="T4" fmla="*/ 10 w 24"/>
                <a:gd name="T5" fmla="*/ 2 h 16"/>
                <a:gd name="T6" fmla="*/ 0 w 24"/>
                <a:gd name="T7" fmla="*/ 12 h 16"/>
                <a:gd name="T8" fmla="*/ 14 w 2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6">
                  <a:moveTo>
                    <a:pt x="14" y="13"/>
                  </a:moveTo>
                  <a:cubicBezTo>
                    <a:pt x="21" y="10"/>
                    <a:pt x="24" y="3"/>
                    <a:pt x="24" y="3"/>
                  </a:cubicBezTo>
                  <a:cubicBezTo>
                    <a:pt x="24" y="3"/>
                    <a:pt x="17" y="0"/>
                    <a:pt x="10" y="2"/>
                  </a:cubicBezTo>
                  <a:cubicBezTo>
                    <a:pt x="3" y="5"/>
                    <a:pt x="0" y="12"/>
                    <a:pt x="0" y="12"/>
                  </a:cubicBezTo>
                  <a:cubicBezTo>
                    <a:pt x="0" y="12"/>
                    <a:pt x="8" y="16"/>
                    <a:pt x="14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3" name="Freeform 113"/>
            <p:cNvSpPr/>
            <p:nvPr/>
          </p:nvSpPr>
          <p:spPr bwMode="auto">
            <a:xfrm>
              <a:off x="3983689" y="2094864"/>
              <a:ext cx="15299" cy="31989"/>
            </a:xfrm>
            <a:custGeom>
              <a:avLst/>
              <a:gdLst>
                <a:gd name="T0" fmla="*/ 1 w 9"/>
                <a:gd name="T1" fmla="*/ 9 h 18"/>
                <a:gd name="T2" fmla="*/ 4 w 9"/>
                <a:gd name="T3" fmla="*/ 18 h 18"/>
                <a:gd name="T4" fmla="*/ 9 w 9"/>
                <a:gd name="T5" fmla="*/ 9 h 18"/>
                <a:gd name="T6" fmla="*/ 5 w 9"/>
                <a:gd name="T7" fmla="*/ 0 h 18"/>
                <a:gd name="T8" fmla="*/ 1 w 9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8">
                  <a:moveTo>
                    <a:pt x="1" y="9"/>
                  </a:moveTo>
                  <a:cubicBezTo>
                    <a:pt x="0" y="14"/>
                    <a:pt x="4" y="18"/>
                    <a:pt x="4" y="18"/>
                  </a:cubicBezTo>
                  <a:cubicBezTo>
                    <a:pt x="4" y="18"/>
                    <a:pt x="9" y="14"/>
                    <a:pt x="9" y="9"/>
                  </a:cubicBezTo>
                  <a:cubicBezTo>
                    <a:pt x="9" y="4"/>
                    <a:pt x="5" y="0"/>
                    <a:pt x="5" y="0"/>
                  </a:cubicBezTo>
                  <a:cubicBezTo>
                    <a:pt x="5" y="0"/>
                    <a:pt x="1" y="4"/>
                    <a:pt x="1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Freeform 114"/>
            <p:cNvSpPr/>
            <p:nvPr/>
          </p:nvSpPr>
          <p:spPr bwMode="auto">
            <a:xfrm>
              <a:off x="3961437" y="2114335"/>
              <a:ext cx="22253" cy="20862"/>
            </a:xfrm>
            <a:custGeom>
              <a:avLst/>
              <a:gdLst>
                <a:gd name="T0" fmla="*/ 0 w 13"/>
                <a:gd name="T1" fmla="*/ 1 h 12"/>
                <a:gd name="T2" fmla="*/ 4 w 13"/>
                <a:gd name="T3" fmla="*/ 9 h 12"/>
                <a:gd name="T4" fmla="*/ 13 w 13"/>
                <a:gd name="T5" fmla="*/ 11 h 12"/>
                <a:gd name="T6" fmla="*/ 9 w 13"/>
                <a:gd name="T7" fmla="*/ 3 h 12"/>
                <a:gd name="T8" fmla="*/ 0 w 13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0" y="1"/>
                  </a:moveTo>
                  <a:cubicBezTo>
                    <a:pt x="0" y="1"/>
                    <a:pt x="0" y="6"/>
                    <a:pt x="4" y="9"/>
                  </a:cubicBezTo>
                  <a:cubicBezTo>
                    <a:pt x="8" y="12"/>
                    <a:pt x="13" y="11"/>
                    <a:pt x="13" y="11"/>
                  </a:cubicBezTo>
                  <a:cubicBezTo>
                    <a:pt x="13" y="11"/>
                    <a:pt x="13" y="6"/>
                    <a:pt x="9" y="3"/>
                  </a:cubicBezTo>
                  <a:cubicBezTo>
                    <a:pt x="5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Freeform 115"/>
            <p:cNvSpPr/>
            <p:nvPr/>
          </p:nvSpPr>
          <p:spPr bwMode="auto">
            <a:xfrm>
              <a:off x="3392599" y="2335472"/>
              <a:ext cx="40334" cy="61195"/>
            </a:xfrm>
            <a:custGeom>
              <a:avLst/>
              <a:gdLst>
                <a:gd name="T0" fmla="*/ 19 w 23"/>
                <a:gd name="T1" fmla="*/ 21 h 36"/>
                <a:gd name="T2" fmla="*/ 17 w 23"/>
                <a:gd name="T3" fmla="*/ 0 h 36"/>
                <a:gd name="T4" fmla="*/ 3 w 23"/>
                <a:gd name="T5" fmla="*/ 16 h 36"/>
                <a:gd name="T6" fmla="*/ 6 w 23"/>
                <a:gd name="T7" fmla="*/ 36 h 36"/>
                <a:gd name="T8" fmla="*/ 19 w 23"/>
                <a:gd name="T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6">
                  <a:moveTo>
                    <a:pt x="19" y="21"/>
                  </a:moveTo>
                  <a:cubicBezTo>
                    <a:pt x="23" y="11"/>
                    <a:pt x="17" y="0"/>
                    <a:pt x="17" y="0"/>
                  </a:cubicBezTo>
                  <a:cubicBezTo>
                    <a:pt x="17" y="0"/>
                    <a:pt x="6" y="6"/>
                    <a:pt x="3" y="16"/>
                  </a:cubicBezTo>
                  <a:cubicBezTo>
                    <a:pt x="0" y="25"/>
                    <a:pt x="6" y="36"/>
                    <a:pt x="6" y="36"/>
                  </a:cubicBezTo>
                  <a:cubicBezTo>
                    <a:pt x="6" y="36"/>
                    <a:pt x="16" y="31"/>
                    <a:pt x="19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Freeform 116"/>
            <p:cNvSpPr/>
            <p:nvPr/>
          </p:nvSpPr>
          <p:spPr bwMode="auto">
            <a:xfrm>
              <a:off x="3360610" y="2359116"/>
              <a:ext cx="34770" cy="33379"/>
            </a:xfrm>
            <a:custGeom>
              <a:avLst/>
              <a:gdLst>
                <a:gd name="T0" fmla="*/ 0 w 20"/>
                <a:gd name="T1" fmla="*/ 0 h 19"/>
                <a:gd name="T2" fmla="*/ 6 w 20"/>
                <a:gd name="T3" fmla="*/ 14 h 19"/>
                <a:gd name="T4" fmla="*/ 20 w 20"/>
                <a:gd name="T5" fmla="*/ 18 h 19"/>
                <a:gd name="T6" fmla="*/ 14 w 20"/>
                <a:gd name="T7" fmla="*/ 5 h 19"/>
                <a:gd name="T8" fmla="*/ 0 w 20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cubicBezTo>
                    <a:pt x="0" y="0"/>
                    <a:pt x="1" y="9"/>
                    <a:pt x="6" y="14"/>
                  </a:cubicBezTo>
                  <a:cubicBezTo>
                    <a:pt x="12" y="19"/>
                    <a:pt x="20" y="18"/>
                    <a:pt x="20" y="18"/>
                  </a:cubicBezTo>
                  <a:cubicBezTo>
                    <a:pt x="20" y="18"/>
                    <a:pt x="20" y="10"/>
                    <a:pt x="14" y="5"/>
                  </a:cubicBezTo>
                  <a:cubicBezTo>
                    <a:pt x="9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Freeform 117"/>
            <p:cNvSpPr/>
            <p:nvPr/>
          </p:nvSpPr>
          <p:spPr bwMode="auto">
            <a:xfrm>
              <a:off x="3355047" y="2396667"/>
              <a:ext cx="41724" cy="26426"/>
            </a:xfrm>
            <a:custGeom>
              <a:avLst/>
              <a:gdLst>
                <a:gd name="T0" fmla="*/ 10 w 24"/>
                <a:gd name="T1" fmla="*/ 2 h 15"/>
                <a:gd name="T2" fmla="*/ 0 w 24"/>
                <a:gd name="T3" fmla="*/ 10 h 15"/>
                <a:gd name="T4" fmla="*/ 13 w 24"/>
                <a:gd name="T5" fmla="*/ 13 h 15"/>
                <a:gd name="T6" fmla="*/ 24 w 24"/>
                <a:gd name="T7" fmla="*/ 4 h 15"/>
                <a:gd name="T8" fmla="*/ 10 w 2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">
                  <a:moveTo>
                    <a:pt x="10" y="2"/>
                  </a:moveTo>
                  <a:cubicBezTo>
                    <a:pt x="4" y="4"/>
                    <a:pt x="0" y="10"/>
                    <a:pt x="0" y="10"/>
                  </a:cubicBezTo>
                  <a:cubicBezTo>
                    <a:pt x="0" y="10"/>
                    <a:pt x="6" y="15"/>
                    <a:pt x="13" y="13"/>
                  </a:cubicBezTo>
                  <a:cubicBezTo>
                    <a:pt x="20" y="11"/>
                    <a:pt x="24" y="4"/>
                    <a:pt x="24" y="4"/>
                  </a:cubicBezTo>
                  <a:cubicBezTo>
                    <a:pt x="24" y="4"/>
                    <a:pt x="17" y="0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Freeform 118"/>
            <p:cNvSpPr/>
            <p:nvPr/>
          </p:nvSpPr>
          <p:spPr bwMode="auto">
            <a:xfrm>
              <a:off x="3392599" y="1603910"/>
              <a:ext cx="62587" cy="70931"/>
            </a:xfrm>
            <a:custGeom>
              <a:avLst/>
              <a:gdLst>
                <a:gd name="T0" fmla="*/ 27 w 36"/>
                <a:gd name="T1" fmla="*/ 27 h 41"/>
                <a:gd name="T2" fmla="*/ 33 w 36"/>
                <a:gd name="T3" fmla="*/ 0 h 41"/>
                <a:gd name="T4" fmla="*/ 9 w 36"/>
                <a:gd name="T5" fmla="*/ 13 h 41"/>
                <a:gd name="T6" fmla="*/ 3 w 36"/>
                <a:gd name="T7" fmla="*/ 41 h 41"/>
                <a:gd name="T8" fmla="*/ 27 w 36"/>
                <a:gd name="T9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1">
                  <a:moveTo>
                    <a:pt x="27" y="27"/>
                  </a:moveTo>
                  <a:cubicBezTo>
                    <a:pt x="36" y="16"/>
                    <a:pt x="33" y="0"/>
                    <a:pt x="33" y="0"/>
                  </a:cubicBezTo>
                  <a:cubicBezTo>
                    <a:pt x="33" y="0"/>
                    <a:pt x="17" y="2"/>
                    <a:pt x="9" y="13"/>
                  </a:cubicBezTo>
                  <a:cubicBezTo>
                    <a:pt x="0" y="25"/>
                    <a:pt x="3" y="41"/>
                    <a:pt x="3" y="41"/>
                  </a:cubicBezTo>
                  <a:cubicBezTo>
                    <a:pt x="3" y="41"/>
                    <a:pt x="19" y="38"/>
                    <a:pt x="2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Freeform 119"/>
            <p:cNvSpPr/>
            <p:nvPr/>
          </p:nvSpPr>
          <p:spPr bwMode="auto">
            <a:xfrm>
              <a:off x="3355047" y="1608083"/>
              <a:ext cx="41724" cy="54242"/>
            </a:xfrm>
            <a:custGeom>
              <a:avLst/>
              <a:gdLst>
                <a:gd name="T0" fmla="*/ 21 w 24"/>
                <a:gd name="T1" fmla="*/ 32 h 32"/>
                <a:gd name="T2" fmla="*/ 19 w 24"/>
                <a:gd name="T3" fmla="*/ 12 h 32"/>
                <a:gd name="T4" fmla="*/ 3 w 24"/>
                <a:gd name="T5" fmla="*/ 0 h 32"/>
                <a:gd name="T6" fmla="*/ 5 w 24"/>
                <a:gd name="T7" fmla="*/ 20 h 32"/>
                <a:gd name="T8" fmla="*/ 21 w 24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2">
                  <a:moveTo>
                    <a:pt x="21" y="32"/>
                  </a:moveTo>
                  <a:cubicBezTo>
                    <a:pt x="21" y="32"/>
                    <a:pt x="24" y="21"/>
                    <a:pt x="19" y="12"/>
                  </a:cubicBezTo>
                  <a:cubicBezTo>
                    <a:pt x="15" y="3"/>
                    <a:pt x="3" y="0"/>
                    <a:pt x="3" y="0"/>
                  </a:cubicBezTo>
                  <a:cubicBezTo>
                    <a:pt x="3" y="0"/>
                    <a:pt x="0" y="11"/>
                    <a:pt x="5" y="20"/>
                  </a:cubicBezTo>
                  <a:cubicBezTo>
                    <a:pt x="10" y="29"/>
                    <a:pt x="21" y="32"/>
                    <a:pt x="21" y="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Freeform 120"/>
            <p:cNvSpPr/>
            <p:nvPr/>
          </p:nvSpPr>
          <p:spPr bwMode="auto">
            <a:xfrm>
              <a:off x="3328622" y="1663715"/>
              <a:ext cx="57023" cy="27816"/>
            </a:xfrm>
            <a:custGeom>
              <a:avLst/>
              <a:gdLst>
                <a:gd name="T0" fmla="*/ 17 w 34"/>
                <a:gd name="T1" fmla="*/ 16 h 16"/>
                <a:gd name="T2" fmla="*/ 34 w 34"/>
                <a:gd name="T3" fmla="*/ 9 h 16"/>
                <a:gd name="T4" fmla="*/ 18 w 34"/>
                <a:gd name="T5" fmla="*/ 0 h 16"/>
                <a:gd name="T6" fmla="*/ 0 w 34"/>
                <a:gd name="T7" fmla="*/ 7 h 16"/>
                <a:gd name="T8" fmla="*/ 17 w 34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6">
                  <a:moveTo>
                    <a:pt x="17" y="16"/>
                  </a:moveTo>
                  <a:cubicBezTo>
                    <a:pt x="26" y="16"/>
                    <a:pt x="34" y="9"/>
                    <a:pt x="34" y="9"/>
                  </a:cubicBezTo>
                  <a:cubicBezTo>
                    <a:pt x="34" y="9"/>
                    <a:pt x="27" y="1"/>
                    <a:pt x="18" y="0"/>
                  </a:cubicBezTo>
                  <a:cubicBezTo>
                    <a:pt x="9" y="0"/>
                    <a:pt x="0" y="7"/>
                    <a:pt x="0" y="7"/>
                  </a:cubicBezTo>
                  <a:cubicBezTo>
                    <a:pt x="0" y="7"/>
                    <a:pt x="7" y="15"/>
                    <a:pt x="17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Freeform 121"/>
            <p:cNvSpPr/>
            <p:nvPr/>
          </p:nvSpPr>
          <p:spPr bwMode="auto">
            <a:xfrm>
              <a:off x="4339735" y="1261773"/>
              <a:ext cx="57023" cy="80666"/>
            </a:xfrm>
            <a:custGeom>
              <a:avLst/>
              <a:gdLst>
                <a:gd name="T0" fmla="*/ 6 w 33"/>
                <a:gd name="T1" fmla="*/ 18 h 47"/>
                <a:gd name="T2" fmla="*/ 6 w 33"/>
                <a:gd name="T3" fmla="*/ 47 h 47"/>
                <a:gd name="T4" fmla="*/ 27 w 33"/>
                <a:gd name="T5" fmla="*/ 28 h 47"/>
                <a:gd name="T6" fmla="*/ 28 w 33"/>
                <a:gd name="T7" fmla="*/ 0 h 47"/>
                <a:gd name="T8" fmla="*/ 6 w 33"/>
                <a:gd name="T9" fmla="*/ 1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7">
                  <a:moveTo>
                    <a:pt x="6" y="18"/>
                  </a:moveTo>
                  <a:cubicBezTo>
                    <a:pt x="0" y="31"/>
                    <a:pt x="6" y="47"/>
                    <a:pt x="6" y="47"/>
                  </a:cubicBezTo>
                  <a:cubicBezTo>
                    <a:pt x="6" y="47"/>
                    <a:pt x="21" y="41"/>
                    <a:pt x="27" y="28"/>
                  </a:cubicBezTo>
                  <a:cubicBezTo>
                    <a:pt x="33" y="15"/>
                    <a:pt x="28" y="0"/>
                    <a:pt x="28" y="0"/>
                  </a:cubicBezTo>
                  <a:cubicBezTo>
                    <a:pt x="28" y="0"/>
                    <a:pt x="12" y="5"/>
                    <a:pt x="6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2" name="Freeform 122"/>
            <p:cNvSpPr/>
            <p:nvPr/>
          </p:nvSpPr>
          <p:spPr bwMode="auto">
            <a:xfrm>
              <a:off x="4298011" y="1282636"/>
              <a:ext cx="43115" cy="48678"/>
            </a:xfrm>
            <a:custGeom>
              <a:avLst/>
              <a:gdLst>
                <a:gd name="T0" fmla="*/ 25 w 26"/>
                <a:gd name="T1" fmla="*/ 29 h 29"/>
                <a:gd name="T2" fmla="*/ 20 w 26"/>
                <a:gd name="T3" fmla="*/ 9 h 29"/>
                <a:gd name="T4" fmla="*/ 1 w 26"/>
                <a:gd name="T5" fmla="*/ 0 h 29"/>
                <a:gd name="T6" fmla="*/ 7 w 26"/>
                <a:gd name="T7" fmla="*/ 20 h 29"/>
                <a:gd name="T8" fmla="*/ 25 w 26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9">
                  <a:moveTo>
                    <a:pt x="25" y="29"/>
                  </a:moveTo>
                  <a:cubicBezTo>
                    <a:pt x="25" y="29"/>
                    <a:pt x="26" y="17"/>
                    <a:pt x="20" y="9"/>
                  </a:cubicBezTo>
                  <a:cubicBezTo>
                    <a:pt x="13" y="1"/>
                    <a:pt x="1" y="0"/>
                    <a:pt x="1" y="0"/>
                  </a:cubicBezTo>
                  <a:cubicBezTo>
                    <a:pt x="1" y="0"/>
                    <a:pt x="0" y="12"/>
                    <a:pt x="7" y="20"/>
                  </a:cubicBezTo>
                  <a:cubicBezTo>
                    <a:pt x="13" y="28"/>
                    <a:pt x="25" y="29"/>
                    <a:pt x="25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" name="Freeform 123"/>
            <p:cNvSpPr/>
            <p:nvPr/>
          </p:nvSpPr>
          <p:spPr bwMode="auto">
            <a:xfrm>
              <a:off x="4281321" y="1338268"/>
              <a:ext cx="58414" cy="30598"/>
            </a:xfrm>
            <a:custGeom>
              <a:avLst/>
              <a:gdLst>
                <a:gd name="T0" fmla="*/ 18 w 34"/>
                <a:gd name="T1" fmla="*/ 16 h 18"/>
                <a:gd name="T2" fmla="*/ 34 w 34"/>
                <a:gd name="T3" fmla="*/ 6 h 18"/>
                <a:gd name="T4" fmla="*/ 16 w 34"/>
                <a:gd name="T5" fmla="*/ 1 h 18"/>
                <a:gd name="T6" fmla="*/ 0 w 34"/>
                <a:gd name="T7" fmla="*/ 11 h 18"/>
                <a:gd name="T8" fmla="*/ 18 w 34"/>
                <a:gd name="T9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8">
                  <a:moveTo>
                    <a:pt x="18" y="16"/>
                  </a:moveTo>
                  <a:cubicBezTo>
                    <a:pt x="27" y="15"/>
                    <a:pt x="34" y="6"/>
                    <a:pt x="34" y="6"/>
                  </a:cubicBezTo>
                  <a:cubicBezTo>
                    <a:pt x="34" y="6"/>
                    <a:pt x="25" y="0"/>
                    <a:pt x="16" y="1"/>
                  </a:cubicBezTo>
                  <a:cubicBezTo>
                    <a:pt x="6" y="2"/>
                    <a:pt x="0" y="11"/>
                    <a:pt x="0" y="11"/>
                  </a:cubicBezTo>
                  <a:cubicBezTo>
                    <a:pt x="0" y="11"/>
                    <a:pt x="8" y="18"/>
                    <a:pt x="18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Freeform 124"/>
            <p:cNvSpPr/>
            <p:nvPr/>
          </p:nvSpPr>
          <p:spPr bwMode="auto">
            <a:xfrm>
              <a:off x="5951674" y="2665092"/>
              <a:ext cx="26426" cy="51460"/>
            </a:xfrm>
            <a:custGeom>
              <a:avLst/>
              <a:gdLst>
                <a:gd name="T0" fmla="*/ 1 w 15"/>
                <a:gd name="T1" fmla="*/ 14 h 30"/>
                <a:gd name="T2" fmla="*/ 5 w 15"/>
                <a:gd name="T3" fmla="*/ 30 h 30"/>
                <a:gd name="T4" fmla="*/ 14 w 15"/>
                <a:gd name="T5" fmla="*/ 16 h 30"/>
                <a:gd name="T6" fmla="*/ 9 w 15"/>
                <a:gd name="T7" fmla="*/ 0 h 30"/>
                <a:gd name="T8" fmla="*/ 1 w 15"/>
                <a:gd name="T9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30">
                  <a:moveTo>
                    <a:pt x="1" y="14"/>
                  </a:moveTo>
                  <a:cubicBezTo>
                    <a:pt x="0" y="22"/>
                    <a:pt x="5" y="30"/>
                    <a:pt x="5" y="30"/>
                  </a:cubicBezTo>
                  <a:cubicBezTo>
                    <a:pt x="5" y="30"/>
                    <a:pt x="13" y="24"/>
                    <a:pt x="14" y="16"/>
                  </a:cubicBezTo>
                  <a:cubicBezTo>
                    <a:pt x="15" y="8"/>
                    <a:pt x="9" y="0"/>
                    <a:pt x="9" y="0"/>
                  </a:cubicBezTo>
                  <a:cubicBezTo>
                    <a:pt x="9" y="0"/>
                    <a:pt x="2" y="6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Freeform 125"/>
            <p:cNvSpPr/>
            <p:nvPr/>
          </p:nvSpPr>
          <p:spPr bwMode="auto">
            <a:xfrm>
              <a:off x="5980880" y="2655356"/>
              <a:ext cx="65368" cy="40334"/>
            </a:xfrm>
            <a:custGeom>
              <a:avLst/>
              <a:gdLst>
                <a:gd name="T0" fmla="*/ 16 w 38"/>
                <a:gd name="T1" fmla="*/ 21 h 24"/>
                <a:gd name="T2" fmla="*/ 38 w 38"/>
                <a:gd name="T3" fmla="*/ 19 h 24"/>
                <a:gd name="T4" fmla="*/ 22 w 38"/>
                <a:gd name="T5" fmla="*/ 4 h 24"/>
                <a:gd name="T6" fmla="*/ 0 w 38"/>
                <a:gd name="T7" fmla="*/ 6 h 24"/>
                <a:gd name="T8" fmla="*/ 16 w 38"/>
                <a:gd name="T9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4">
                  <a:moveTo>
                    <a:pt x="16" y="21"/>
                  </a:moveTo>
                  <a:cubicBezTo>
                    <a:pt x="27" y="24"/>
                    <a:pt x="38" y="19"/>
                    <a:pt x="38" y="19"/>
                  </a:cubicBezTo>
                  <a:cubicBezTo>
                    <a:pt x="38" y="19"/>
                    <a:pt x="32" y="7"/>
                    <a:pt x="22" y="4"/>
                  </a:cubicBezTo>
                  <a:cubicBezTo>
                    <a:pt x="12" y="0"/>
                    <a:pt x="0" y="6"/>
                    <a:pt x="0" y="6"/>
                  </a:cubicBezTo>
                  <a:cubicBezTo>
                    <a:pt x="0" y="6"/>
                    <a:pt x="6" y="17"/>
                    <a:pt x="16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Freeform 126"/>
            <p:cNvSpPr/>
            <p:nvPr/>
          </p:nvSpPr>
          <p:spPr bwMode="auto">
            <a:xfrm>
              <a:off x="5950283" y="2621977"/>
              <a:ext cx="48678" cy="30598"/>
            </a:xfrm>
            <a:custGeom>
              <a:avLst/>
              <a:gdLst>
                <a:gd name="T0" fmla="*/ 28 w 28"/>
                <a:gd name="T1" fmla="*/ 4 h 18"/>
                <a:gd name="T2" fmla="*/ 12 w 28"/>
                <a:gd name="T3" fmla="*/ 3 h 18"/>
                <a:gd name="T4" fmla="*/ 0 w 28"/>
                <a:gd name="T5" fmla="*/ 14 h 18"/>
                <a:gd name="T6" fmla="*/ 16 w 28"/>
                <a:gd name="T7" fmla="*/ 16 h 18"/>
                <a:gd name="T8" fmla="*/ 28 w 28"/>
                <a:gd name="T9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8">
                  <a:moveTo>
                    <a:pt x="28" y="4"/>
                  </a:moveTo>
                  <a:cubicBezTo>
                    <a:pt x="28" y="4"/>
                    <a:pt x="20" y="0"/>
                    <a:pt x="12" y="3"/>
                  </a:cubicBezTo>
                  <a:cubicBezTo>
                    <a:pt x="4" y="6"/>
                    <a:pt x="0" y="14"/>
                    <a:pt x="0" y="14"/>
                  </a:cubicBezTo>
                  <a:cubicBezTo>
                    <a:pt x="0" y="14"/>
                    <a:pt x="9" y="18"/>
                    <a:pt x="16" y="16"/>
                  </a:cubicBezTo>
                  <a:cubicBezTo>
                    <a:pt x="24" y="13"/>
                    <a:pt x="28" y="4"/>
                    <a:pt x="2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Freeform 127"/>
            <p:cNvSpPr/>
            <p:nvPr/>
          </p:nvSpPr>
          <p:spPr bwMode="auto">
            <a:xfrm>
              <a:off x="5588674" y="1609473"/>
              <a:ext cx="26426" cy="50069"/>
            </a:xfrm>
            <a:custGeom>
              <a:avLst/>
              <a:gdLst>
                <a:gd name="T0" fmla="*/ 1 w 15"/>
                <a:gd name="T1" fmla="*/ 14 h 29"/>
                <a:gd name="T2" fmla="*/ 6 w 15"/>
                <a:gd name="T3" fmla="*/ 29 h 29"/>
                <a:gd name="T4" fmla="*/ 14 w 15"/>
                <a:gd name="T5" fmla="*/ 16 h 29"/>
                <a:gd name="T6" fmla="*/ 10 w 15"/>
                <a:gd name="T7" fmla="*/ 0 h 29"/>
                <a:gd name="T8" fmla="*/ 1 w 1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9">
                  <a:moveTo>
                    <a:pt x="1" y="14"/>
                  </a:moveTo>
                  <a:cubicBezTo>
                    <a:pt x="0" y="22"/>
                    <a:pt x="6" y="29"/>
                    <a:pt x="6" y="29"/>
                  </a:cubicBezTo>
                  <a:cubicBezTo>
                    <a:pt x="6" y="29"/>
                    <a:pt x="13" y="24"/>
                    <a:pt x="14" y="16"/>
                  </a:cubicBezTo>
                  <a:cubicBezTo>
                    <a:pt x="15" y="8"/>
                    <a:pt x="10" y="0"/>
                    <a:pt x="10" y="0"/>
                  </a:cubicBezTo>
                  <a:cubicBezTo>
                    <a:pt x="10" y="0"/>
                    <a:pt x="2" y="6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Freeform 128"/>
            <p:cNvSpPr/>
            <p:nvPr/>
          </p:nvSpPr>
          <p:spPr bwMode="auto">
            <a:xfrm>
              <a:off x="5619272" y="1599738"/>
              <a:ext cx="63977" cy="40334"/>
            </a:xfrm>
            <a:custGeom>
              <a:avLst/>
              <a:gdLst>
                <a:gd name="T0" fmla="*/ 16 w 37"/>
                <a:gd name="T1" fmla="*/ 20 h 24"/>
                <a:gd name="T2" fmla="*/ 37 w 37"/>
                <a:gd name="T3" fmla="*/ 18 h 24"/>
                <a:gd name="T4" fmla="*/ 21 w 37"/>
                <a:gd name="T5" fmla="*/ 3 h 24"/>
                <a:gd name="T6" fmla="*/ 0 w 37"/>
                <a:gd name="T7" fmla="*/ 6 h 24"/>
                <a:gd name="T8" fmla="*/ 16 w 37"/>
                <a:gd name="T9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4">
                  <a:moveTo>
                    <a:pt x="16" y="20"/>
                  </a:moveTo>
                  <a:cubicBezTo>
                    <a:pt x="26" y="24"/>
                    <a:pt x="37" y="18"/>
                    <a:pt x="37" y="18"/>
                  </a:cubicBezTo>
                  <a:cubicBezTo>
                    <a:pt x="37" y="18"/>
                    <a:pt x="32" y="7"/>
                    <a:pt x="21" y="3"/>
                  </a:cubicBezTo>
                  <a:cubicBezTo>
                    <a:pt x="11" y="0"/>
                    <a:pt x="0" y="6"/>
                    <a:pt x="0" y="6"/>
                  </a:cubicBezTo>
                  <a:cubicBezTo>
                    <a:pt x="0" y="6"/>
                    <a:pt x="5" y="17"/>
                    <a:pt x="16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Freeform 129"/>
            <p:cNvSpPr/>
            <p:nvPr/>
          </p:nvSpPr>
          <p:spPr bwMode="auto">
            <a:xfrm>
              <a:off x="5588674" y="1566359"/>
              <a:ext cx="45897" cy="30598"/>
            </a:xfrm>
            <a:custGeom>
              <a:avLst/>
              <a:gdLst>
                <a:gd name="T0" fmla="*/ 16 w 27"/>
                <a:gd name="T1" fmla="*/ 15 h 18"/>
                <a:gd name="T2" fmla="*/ 27 w 27"/>
                <a:gd name="T3" fmla="*/ 4 h 18"/>
                <a:gd name="T4" fmla="*/ 11 w 27"/>
                <a:gd name="T5" fmla="*/ 3 h 18"/>
                <a:gd name="T6" fmla="*/ 0 w 27"/>
                <a:gd name="T7" fmla="*/ 14 h 18"/>
                <a:gd name="T8" fmla="*/ 16 w 27"/>
                <a:gd name="T9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8">
                  <a:moveTo>
                    <a:pt x="16" y="15"/>
                  </a:moveTo>
                  <a:cubicBezTo>
                    <a:pt x="24" y="12"/>
                    <a:pt x="27" y="4"/>
                    <a:pt x="27" y="4"/>
                  </a:cubicBezTo>
                  <a:cubicBezTo>
                    <a:pt x="27" y="4"/>
                    <a:pt x="19" y="0"/>
                    <a:pt x="11" y="3"/>
                  </a:cubicBezTo>
                  <a:cubicBezTo>
                    <a:pt x="4" y="5"/>
                    <a:pt x="0" y="14"/>
                    <a:pt x="0" y="14"/>
                  </a:cubicBezTo>
                  <a:cubicBezTo>
                    <a:pt x="0" y="14"/>
                    <a:pt x="8" y="18"/>
                    <a:pt x="1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0" name="Freeform 130"/>
            <p:cNvSpPr/>
            <p:nvPr/>
          </p:nvSpPr>
          <p:spPr bwMode="auto">
            <a:xfrm>
              <a:off x="4811217" y="1947439"/>
              <a:ext cx="11126" cy="23644"/>
            </a:xfrm>
            <a:custGeom>
              <a:avLst/>
              <a:gdLst>
                <a:gd name="T0" fmla="*/ 3 w 7"/>
                <a:gd name="T1" fmla="*/ 0 h 14"/>
                <a:gd name="T2" fmla="*/ 0 w 7"/>
                <a:gd name="T3" fmla="*/ 8 h 14"/>
                <a:gd name="T4" fmla="*/ 4 w 7"/>
                <a:gd name="T5" fmla="*/ 14 h 14"/>
                <a:gd name="T6" fmla="*/ 6 w 7"/>
                <a:gd name="T7" fmla="*/ 7 h 14"/>
                <a:gd name="T8" fmla="*/ 3 w 7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4">
                  <a:moveTo>
                    <a:pt x="3" y="0"/>
                  </a:moveTo>
                  <a:cubicBezTo>
                    <a:pt x="3" y="0"/>
                    <a:pt x="0" y="4"/>
                    <a:pt x="0" y="8"/>
                  </a:cubicBezTo>
                  <a:cubicBezTo>
                    <a:pt x="1" y="11"/>
                    <a:pt x="4" y="14"/>
                    <a:pt x="4" y="14"/>
                  </a:cubicBezTo>
                  <a:cubicBezTo>
                    <a:pt x="4" y="14"/>
                    <a:pt x="7" y="11"/>
                    <a:pt x="6" y="7"/>
                  </a:cubicBezTo>
                  <a:cubicBezTo>
                    <a:pt x="6" y="3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1" name="Freeform 131"/>
            <p:cNvSpPr/>
            <p:nvPr/>
          </p:nvSpPr>
          <p:spPr bwMode="auto">
            <a:xfrm>
              <a:off x="4820952" y="1939094"/>
              <a:ext cx="31989" cy="16690"/>
            </a:xfrm>
            <a:custGeom>
              <a:avLst/>
              <a:gdLst>
                <a:gd name="T0" fmla="*/ 9 w 19"/>
                <a:gd name="T1" fmla="*/ 9 h 10"/>
                <a:gd name="T2" fmla="*/ 19 w 19"/>
                <a:gd name="T3" fmla="*/ 6 h 10"/>
                <a:gd name="T4" fmla="*/ 10 w 19"/>
                <a:gd name="T5" fmla="*/ 1 h 10"/>
                <a:gd name="T6" fmla="*/ 0 w 19"/>
                <a:gd name="T7" fmla="*/ 4 h 10"/>
                <a:gd name="T8" fmla="*/ 9 w 19"/>
                <a:gd name="T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0">
                  <a:moveTo>
                    <a:pt x="9" y="9"/>
                  </a:moveTo>
                  <a:cubicBezTo>
                    <a:pt x="14" y="10"/>
                    <a:pt x="19" y="6"/>
                    <a:pt x="19" y="6"/>
                  </a:cubicBezTo>
                  <a:cubicBezTo>
                    <a:pt x="19" y="6"/>
                    <a:pt x="15" y="1"/>
                    <a:pt x="10" y="1"/>
                  </a:cubicBezTo>
                  <a:cubicBezTo>
                    <a:pt x="5" y="0"/>
                    <a:pt x="0" y="4"/>
                    <a:pt x="0" y="4"/>
                  </a:cubicBezTo>
                  <a:cubicBezTo>
                    <a:pt x="0" y="4"/>
                    <a:pt x="4" y="9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132"/>
            <p:cNvSpPr/>
            <p:nvPr/>
          </p:nvSpPr>
          <p:spPr bwMode="auto">
            <a:xfrm>
              <a:off x="4805654" y="1926576"/>
              <a:ext cx="19471" cy="15299"/>
            </a:xfrm>
            <a:custGeom>
              <a:avLst/>
              <a:gdLst>
                <a:gd name="T0" fmla="*/ 4 w 11"/>
                <a:gd name="T1" fmla="*/ 2 h 9"/>
                <a:gd name="T2" fmla="*/ 0 w 11"/>
                <a:gd name="T3" fmla="*/ 8 h 9"/>
                <a:gd name="T4" fmla="*/ 7 w 11"/>
                <a:gd name="T5" fmla="*/ 7 h 9"/>
                <a:gd name="T6" fmla="*/ 11 w 11"/>
                <a:gd name="T7" fmla="*/ 0 h 9"/>
                <a:gd name="T8" fmla="*/ 4 w 11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9">
                  <a:moveTo>
                    <a:pt x="4" y="2"/>
                  </a:moveTo>
                  <a:cubicBezTo>
                    <a:pt x="1" y="4"/>
                    <a:pt x="0" y="8"/>
                    <a:pt x="0" y="8"/>
                  </a:cubicBezTo>
                  <a:cubicBezTo>
                    <a:pt x="0" y="8"/>
                    <a:pt x="4" y="9"/>
                    <a:pt x="7" y="7"/>
                  </a:cubicBezTo>
                  <a:cubicBezTo>
                    <a:pt x="11" y="5"/>
                    <a:pt x="11" y="0"/>
                    <a:pt x="11" y="0"/>
                  </a:cubicBezTo>
                  <a:cubicBezTo>
                    <a:pt x="11" y="0"/>
                    <a:pt x="7" y="0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3" name="Freeform 133"/>
            <p:cNvSpPr/>
            <p:nvPr/>
          </p:nvSpPr>
          <p:spPr bwMode="auto">
            <a:xfrm>
              <a:off x="4421792" y="2115725"/>
              <a:ext cx="23644" cy="12518"/>
            </a:xfrm>
            <a:custGeom>
              <a:avLst/>
              <a:gdLst>
                <a:gd name="T0" fmla="*/ 7 w 14"/>
                <a:gd name="T1" fmla="*/ 6 h 7"/>
                <a:gd name="T2" fmla="*/ 14 w 14"/>
                <a:gd name="T3" fmla="*/ 4 h 7"/>
                <a:gd name="T4" fmla="*/ 8 w 14"/>
                <a:gd name="T5" fmla="*/ 0 h 7"/>
                <a:gd name="T6" fmla="*/ 0 w 14"/>
                <a:gd name="T7" fmla="*/ 3 h 7"/>
                <a:gd name="T8" fmla="*/ 7 w 14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7">
                  <a:moveTo>
                    <a:pt x="7" y="6"/>
                  </a:moveTo>
                  <a:cubicBezTo>
                    <a:pt x="11" y="7"/>
                    <a:pt x="14" y="4"/>
                    <a:pt x="14" y="4"/>
                  </a:cubicBezTo>
                  <a:cubicBezTo>
                    <a:pt x="14" y="4"/>
                    <a:pt x="12" y="0"/>
                    <a:pt x="8" y="0"/>
                  </a:cubicBez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3" y="6"/>
                    <a:pt x="7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4" name="Freeform 134"/>
            <p:cNvSpPr/>
            <p:nvPr/>
          </p:nvSpPr>
          <p:spPr bwMode="auto">
            <a:xfrm>
              <a:off x="4416229" y="2083737"/>
              <a:ext cx="19471" cy="30598"/>
            </a:xfrm>
            <a:custGeom>
              <a:avLst/>
              <a:gdLst>
                <a:gd name="T0" fmla="*/ 8 w 11"/>
                <a:gd name="T1" fmla="*/ 0 h 18"/>
                <a:gd name="T2" fmla="*/ 2 w 11"/>
                <a:gd name="T3" fmla="*/ 7 h 18"/>
                <a:gd name="T4" fmla="*/ 3 w 11"/>
                <a:gd name="T5" fmla="*/ 18 h 18"/>
                <a:gd name="T6" fmla="*/ 10 w 11"/>
                <a:gd name="T7" fmla="*/ 10 h 18"/>
                <a:gd name="T8" fmla="*/ 8 w 11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8">
                  <a:moveTo>
                    <a:pt x="8" y="0"/>
                  </a:moveTo>
                  <a:cubicBezTo>
                    <a:pt x="8" y="0"/>
                    <a:pt x="3" y="3"/>
                    <a:pt x="2" y="7"/>
                  </a:cubicBezTo>
                  <a:cubicBezTo>
                    <a:pt x="0" y="12"/>
                    <a:pt x="3" y="18"/>
                    <a:pt x="3" y="18"/>
                  </a:cubicBezTo>
                  <a:cubicBezTo>
                    <a:pt x="3" y="18"/>
                    <a:pt x="8" y="15"/>
                    <a:pt x="10" y="10"/>
                  </a:cubicBezTo>
                  <a:cubicBezTo>
                    <a:pt x="11" y="5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5" name="Freeform 135"/>
            <p:cNvSpPr/>
            <p:nvPr/>
          </p:nvSpPr>
          <p:spPr bwMode="auto">
            <a:xfrm>
              <a:off x="4400930" y="2105990"/>
              <a:ext cx="15299" cy="23644"/>
            </a:xfrm>
            <a:custGeom>
              <a:avLst/>
              <a:gdLst>
                <a:gd name="T0" fmla="*/ 2 w 9"/>
                <a:gd name="T1" fmla="*/ 0 h 14"/>
                <a:gd name="T2" fmla="*/ 2 w 9"/>
                <a:gd name="T3" fmla="*/ 8 h 14"/>
                <a:gd name="T4" fmla="*/ 7 w 9"/>
                <a:gd name="T5" fmla="*/ 14 h 14"/>
                <a:gd name="T6" fmla="*/ 8 w 9"/>
                <a:gd name="T7" fmla="*/ 6 h 14"/>
                <a:gd name="T8" fmla="*/ 2 w 9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4">
                  <a:moveTo>
                    <a:pt x="2" y="0"/>
                  </a:moveTo>
                  <a:cubicBezTo>
                    <a:pt x="2" y="0"/>
                    <a:pt x="0" y="5"/>
                    <a:pt x="2" y="8"/>
                  </a:cubicBezTo>
                  <a:cubicBezTo>
                    <a:pt x="3" y="12"/>
                    <a:pt x="7" y="14"/>
                    <a:pt x="7" y="14"/>
                  </a:cubicBezTo>
                  <a:cubicBezTo>
                    <a:pt x="7" y="14"/>
                    <a:pt x="9" y="9"/>
                    <a:pt x="8" y="6"/>
                  </a:cubicBezTo>
                  <a:cubicBezTo>
                    <a:pt x="6" y="2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6" name="Freeform 136"/>
            <p:cNvSpPr/>
            <p:nvPr/>
          </p:nvSpPr>
          <p:spPr bwMode="auto">
            <a:xfrm>
              <a:off x="3948920" y="2051748"/>
              <a:ext cx="38942" cy="23644"/>
            </a:xfrm>
            <a:custGeom>
              <a:avLst/>
              <a:gdLst>
                <a:gd name="T0" fmla="*/ 13 w 23"/>
                <a:gd name="T1" fmla="*/ 2 h 14"/>
                <a:gd name="T2" fmla="*/ 0 w 23"/>
                <a:gd name="T3" fmla="*/ 3 h 14"/>
                <a:gd name="T4" fmla="*/ 10 w 23"/>
                <a:gd name="T5" fmla="*/ 12 h 14"/>
                <a:gd name="T6" fmla="*/ 23 w 23"/>
                <a:gd name="T7" fmla="*/ 10 h 14"/>
                <a:gd name="T8" fmla="*/ 13 w 23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4">
                  <a:moveTo>
                    <a:pt x="13" y="2"/>
                  </a:moveTo>
                  <a:cubicBezTo>
                    <a:pt x="7" y="0"/>
                    <a:pt x="0" y="3"/>
                    <a:pt x="0" y="3"/>
                  </a:cubicBezTo>
                  <a:cubicBezTo>
                    <a:pt x="0" y="3"/>
                    <a:pt x="4" y="10"/>
                    <a:pt x="10" y="12"/>
                  </a:cubicBezTo>
                  <a:cubicBezTo>
                    <a:pt x="16" y="14"/>
                    <a:pt x="23" y="10"/>
                    <a:pt x="23" y="10"/>
                  </a:cubicBezTo>
                  <a:cubicBezTo>
                    <a:pt x="23" y="10"/>
                    <a:pt x="19" y="4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7" name="Freeform 137"/>
            <p:cNvSpPr/>
            <p:nvPr/>
          </p:nvSpPr>
          <p:spPr bwMode="auto">
            <a:xfrm>
              <a:off x="3946138" y="2008634"/>
              <a:ext cx="37552" cy="44506"/>
            </a:xfrm>
            <a:custGeom>
              <a:avLst/>
              <a:gdLst>
                <a:gd name="T0" fmla="*/ 6 w 22"/>
                <a:gd name="T1" fmla="*/ 9 h 26"/>
                <a:gd name="T2" fmla="*/ 2 w 22"/>
                <a:gd name="T3" fmla="*/ 26 h 26"/>
                <a:gd name="T4" fmla="*/ 17 w 22"/>
                <a:gd name="T5" fmla="*/ 17 h 26"/>
                <a:gd name="T6" fmla="*/ 21 w 22"/>
                <a:gd name="T7" fmla="*/ 0 h 26"/>
                <a:gd name="T8" fmla="*/ 6 w 22"/>
                <a:gd name="T9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6">
                  <a:moveTo>
                    <a:pt x="6" y="9"/>
                  </a:moveTo>
                  <a:cubicBezTo>
                    <a:pt x="0" y="16"/>
                    <a:pt x="2" y="26"/>
                    <a:pt x="2" y="26"/>
                  </a:cubicBezTo>
                  <a:cubicBezTo>
                    <a:pt x="2" y="26"/>
                    <a:pt x="12" y="24"/>
                    <a:pt x="17" y="17"/>
                  </a:cubicBezTo>
                  <a:cubicBezTo>
                    <a:pt x="22" y="10"/>
                    <a:pt x="21" y="0"/>
                    <a:pt x="21" y="0"/>
                  </a:cubicBezTo>
                  <a:cubicBezTo>
                    <a:pt x="21" y="0"/>
                    <a:pt x="11" y="2"/>
                    <a:pt x="6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8" name="Freeform 138"/>
            <p:cNvSpPr/>
            <p:nvPr/>
          </p:nvSpPr>
          <p:spPr bwMode="auto">
            <a:xfrm>
              <a:off x="3925276" y="2016979"/>
              <a:ext cx="22253" cy="40334"/>
            </a:xfrm>
            <a:custGeom>
              <a:avLst/>
              <a:gdLst>
                <a:gd name="T0" fmla="*/ 8 w 13"/>
                <a:gd name="T1" fmla="*/ 24 h 24"/>
                <a:gd name="T2" fmla="*/ 11 w 13"/>
                <a:gd name="T3" fmla="*/ 11 h 24"/>
                <a:gd name="T4" fmla="*/ 4 w 13"/>
                <a:gd name="T5" fmla="*/ 0 h 24"/>
                <a:gd name="T6" fmla="*/ 1 w 13"/>
                <a:gd name="T7" fmla="*/ 13 h 24"/>
                <a:gd name="T8" fmla="*/ 8 w 13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4">
                  <a:moveTo>
                    <a:pt x="8" y="24"/>
                  </a:moveTo>
                  <a:cubicBezTo>
                    <a:pt x="8" y="24"/>
                    <a:pt x="13" y="18"/>
                    <a:pt x="11" y="11"/>
                  </a:cubicBezTo>
                  <a:cubicBezTo>
                    <a:pt x="10" y="5"/>
                    <a:pt x="4" y="0"/>
                    <a:pt x="4" y="0"/>
                  </a:cubicBezTo>
                  <a:cubicBezTo>
                    <a:pt x="4" y="0"/>
                    <a:pt x="0" y="7"/>
                    <a:pt x="1" y="13"/>
                  </a:cubicBezTo>
                  <a:cubicBezTo>
                    <a:pt x="2" y="20"/>
                    <a:pt x="8" y="24"/>
                    <a:pt x="8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" name="Freeform 139"/>
            <p:cNvSpPr/>
            <p:nvPr/>
          </p:nvSpPr>
          <p:spPr bwMode="auto">
            <a:xfrm>
              <a:off x="3978126" y="1425888"/>
              <a:ext cx="22253" cy="38942"/>
            </a:xfrm>
            <a:custGeom>
              <a:avLst/>
              <a:gdLst>
                <a:gd name="T0" fmla="*/ 1 w 13"/>
                <a:gd name="T1" fmla="*/ 10 h 23"/>
                <a:gd name="T2" fmla="*/ 4 w 13"/>
                <a:gd name="T3" fmla="*/ 23 h 23"/>
                <a:gd name="T4" fmla="*/ 12 w 13"/>
                <a:gd name="T5" fmla="*/ 12 h 23"/>
                <a:gd name="T6" fmla="*/ 8 w 13"/>
                <a:gd name="T7" fmla="*/ 0 h 23"/>
                <a:gd name="T8" fmla="*/ 1 w 13"/>
                <a:gd name="T9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3">
                  <a:moveTo>
                    <a:pt x="1" y="10"/>
                  </a:moveTo>
                  <a:cubicBezTo>
                    <a:pt x="0" y="17"/>
                    <a:pt x="4" y="23"/>
                    <a:pt x="4" y="23"/>
                  </a:cubicBezTo>
                  <a:cubicBezTo>
                    <a:pt x="4" y="23"/>
                    <a:pt x="10" y="19"/>
                    <a:pt x="12" y="12"/>
                  </a:cubicBezTo>
                  <a:cubicBezTo>
                    <a:pt x="13" y="6"/>
                    <a:pt x="8" y="0"/>
                    <a:pt x="8" y="0"/>
                  </a:cubicBezTo>
                  <a:cubicBezTo>
                    <a:pt x="8" y="0"/>
                    <a:pt x="2" y="4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0" name="Freeform 140"/>
            <p:cNvSpPr/>
            <p:nvPr/>
          </p:nvSpPr>
          <p:spPr bwMode="auto">
            <a:xfrm>
              <a:off x="3935012" y="1434232"/>
              <a:ext cx="47287" cy="36161"/>
            </a:xfrm>
            <a:custGeom>
              <a:avLst/>
              <a:gdLst>
                <a:gd name="T0" fmla="*/ 10 w 27"/>
                <a:gd name="T1" fmla="*/ 17 h 21"/>
                <a:gd name="T2" fmla="*/ 27 w 27"/>
                <a:gd name="T3" fmla="*/ 19 h 21"/>
                <a:gd name="T4" fmla="*/ 17 w 27"/>
                <a:gd name="T5" fmla="*/ 5 h 21"/>
                <a:gd name="T6" fmla="*/ 0 w 27"/>
                <a:gd name="T7" fmla="*/ 3 h 21"/>
                <a:gd name="T8" fmla="*/ 10 w 27"/>
                <a:gd name="T9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1">
                  <a:moveTo>
                    <a:pt x="10" y="17"/>
                  </a:moveTo>
                  <a:cubicBezTo>
                    <a:pt x="17" y="21"/>
                    <a:pt x="27" y="19"/>
                    <a:pt x="27" y="19"/>
                  </a:cubicBezTo>
                  <a:cubicBezTo>
                    <a:pt x="27" y="19"/>
                    <a:pt x="24" y="9"/>
                    <a:pt x="17" y="5"/>
                  </a:cubicBezTo>
                  <a:cubicBezTo>
                    <a:pt x="10" y="0"/>
                    <a:pt x="0" y="3"/>
                    <a:pt x="0" y="3"/>
                  </a:cubicBezTo>
                  <a:cubicBezTo>
                    <a:pt x="0" y="3"/>
                    <a:pt x="2" y="12"/>
                    <a:pt x="10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1" name="Freeform 141"/>
            <p:cNvSpPr/>
            <p:nvPr/>
          </p:nvSpPr>
          <p:spPr bwMode="auto">
            <a:xfrm>
              <a:off x="3948920" y="1467612"/>
              <a:ext cx="37552" cy="23644"/>
            </a:xfrm>
            <a:custGeom>
              <a:avLst/>
              <a:gdLst>
                <a:gd name="T0" fmla="*/ 0 w 22"/>
                <a:gd name="T1" fmla="*/ 11 h 14"/>
                <a:gd name="T2" fmla="*/ 13 w 22"/>
                <a:gd name="T3" fmla="*/ 12 h 14"/>
                <a:gd name="T4" fmla="*/ 22 w 22"/>
                <a:gd name="T5" fmla="*/ 3 h 14"/>
                <a:gd name="T6" fmla="*/ 10 w 22"/>
                <a:gd name="T7" fmla="*/ 2 h 14"/>
                <a:gd name="T8" fmla="*/ 0 w 22"/>
                <a:gd name="T9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4">
                  <a:moveTo>
                    <a:pt x="0" y="11"/>
                  </a:moveTo>
                  <a:cubicBezTo>
                    <a:pt x="0" y="11"/>
                    <a:pt x="7" y="14"/>
                    <a:pt x="13" y="12"/>
                  </a:cubicBezTo>
                  <a:cubicBezTo>
                    <a:pt x="19" y="10"/>
                    <a:pt x="22" y="3"/>
                    <a:pt x="22" y="3"/>
                  </a:cubicBezTo>
                  <a:cubicBezTo>
                    <a:pt x="22" y="3"/>
                    <a:pt x="16" y="0"/>
                    <a:pt x="10" y="2"/>
                  </a:cubicBezTo>
                  <a:cubicBezTo>
                    <a:pt x="4" y="4"/>
                    <a:pt x="0" y="11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2" name="Freeform 142"/>
            <p:cNvSpPr/>
            <p:nvPr/>
          </p:nvSpPr>
          <p:spPr bwMode="auto">
            <a:xfrm>
              <a:off x="3891897" y="1825048"/>
              <a:ext cx="25034" cy="19471"/>
            </a:xfrm>
            <a:custGeom>
              <a:avLst/>
              <a:gdLst>
                <a:gd name="T0" fmla="*/ 10 w 15"/>
                <a:gd name="T1" fmla="*/ 10 h 12"/>
                <a:gd name="T2" fmla="*/ 15 w 15"/>
                <a:gd name="T3" fmla="*/ 2 h 12"/>
                <a:gd name="T4" fmla="*/ 5 w 15"/>
                <a:gd name="T5" fmla="*/ 3 h 12"/>
                <a:gd name="T6" fmla="*/ 0 w 15"/>
                <a:gd name="T7" fmla="*/ 11 h 12"/>
                <a:gd name="T8" fmla="*/ 10 w 15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2">
                  <a:moveTo>
                    <a:pt x="10" y="10"/>
                  </a:moveTo>
                  <a:cubicBezTo>
                    <a:pt x="14" y="7"/>
                    <a:pt x="15" y="2"/>
                    <a:pt x="15" y="2"/>
                  </a:cubicBezTo>
                  <a:cubicBezTo>
                    <a:pt x="15" y="2"/>
                    <a:pt x="10" y="0"/>
                    <a:pt x="5" y="3"/>
                  </a:cubicBezTo>
                  <a:cubicBezTo>
                    <a:pt x="1" y="5"/>
                    <a:pt x="0" y="11"/>
                    <a:pt x="0" y="11"/>
                  </a:cubicBezTo>
                  <a:cubicBezTo>
                    <a:pt x="0" y="11"/>
                    <a:pt x="5" y="12"/>
                    <a:pt x="10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3" name="Freeform 143"/>
            <p:cNvSpPr/>
            <p:nvPr/>
          </p:nvSpPr>
          <p:spPr bwMode="auto">
            <a:xfrm>
              <a:off x="3872425" y="1800014"/>
              <a:ext cx="22253" cy="41724"/>
            </a:xfrm>
            <a:custGeom>
              <a:avLst/>
              <a:gdLst>
                <a:gd name="T0" fmla="*/ 5 w 13"/>
                <a:gd name="T1" fmla="*/ 0 h 24"/>
                <a:gd name="T2" fmla="*/ 1 w 13"/>
                <a:gd name="T3" fmla="*/ 13 h 24"/>
                <a:gd name="T4" fmla="*/ 9 w 13"/>
                <a:gd name="T5" fmla="*/ 24 h 24"/>
                <a:gd name="T6" fmla="*/ 12 w 13"/>
                <a:gd name="T7" fmla="*/ 11 h 24"/>
                <a:gd name="T8" fmla="*/ 5 w 1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4">
                  <a:moveTo>
                    <a:pt x="5" y="0"/>
                  </a:moveTo>
                  <a:cubicBezTo>
                    <a:pt x="5" y="0"/>
                    <a:pt x="0" y="6"/>
                    <a:pt x="1" y="13"/>
                  </a:cubicBezTo>
                  <a:cubicBezTo>
                    <a:pt x="3" y="19"/>
                    <a:pt x="9" y="24"/>
                    <a:pt x="9" y="24"/>
                  </a:cubicBezTo>
                  <a:cubicBezTo>
                    <a:pt x="9" y="24"/>
                    <a:pt x="13" y="17"/>
                    <a:pt x="12" y="11"/>
                  </a:cubicBezTo>
                  <a:cubicBezTo>
                    <a:pt x="11" y="4"/>
                    <a:pt x="5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4" name="Freeform 144"/>
            <p:cNvSpPr/>
            <p:nvPr/>
          </p:nvSpPr>
          <p:spPr bwMode="auto">
            <a:xfrm>
              <a:off x="3859909" y="1829220"/>
              <a:ext cx="26426" cy="22253"/>
            </a:xfrm>
            <a:custGeom>
              <a:avLst/>
              <a:gdLst>
                <a:gd name="T0" fmla="*/ 5 w 15"/>
                <a:gd name="T1" fmla="*/ 10 h 13"/>
                <a:gd name="T2" fmla="*/ 15 w 15"/>
                <a:gd name="T3" fmla="*/ 11 h 13"/>
                <a:gd name="T4" fmla="*/ 9 w 15"/>
                <a:gd name="T5" fmla="*/ 3 h 13"/>
                <a:gd name="T6" fmla="*/ 0 w 15"/>
                <a:gd name="T7" fmla="*/ 2 h 13"/>
                <a:gd name="T8" fmla="*/ 5 w 15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3">
                  <a:moveTo>
                    <a:pt x="5" y="10"/>
                  </a:moveTo>
                  <a:cubicBezTo>
                    <a:pt x="9" y="13"/>
                    <a:pt x="15" y="11"/>
                    <a:pt x="15" y="11"/>
                  </a:cubicBezTo>
                  <a:cubicBezTo>
                    <a:pt x="15" y="11"/>
                    <a:pt x="14" y="6"/>
                    <a:pt x="9" y="3"/>
                  </a:cubicBezTo>
                  <a:cubicBezTo>
                    <a:pt x="5" y="0"/>
                    <a:pt x="0" y="2"/>
                    <a:pt x="0" y="2"/>
                  </a:cubicBezTo>
                  <a:cubicBezTo>
                    <a:pt x="0" y="2"/>
                    <a:pt x="1" y="7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5" name="Freeform 145"/>
            <p:cNvSpPr/>
            <p:nvPr/>
          </p:nvSpPr>
          <p:spPr bwMode="auto">
            <a:xfrm>
              <a:off x="3188151" y="2356334"/>
              <a:ext cx="27816" cy="51460"/>
            </a:xfrm>
            <a:custGeom>
              <a:avLst/>
              <a:gdLst>
                <a:gd name="T0" fmla="*/ 15 w 16"/>
                <a:gd name="T1" fmla="*/ 16 h 30"/>
                <a:gd name="T2" fmla="*/ 11 w 16"/>
                <a:gd name="T3" fmla="*/ 0 h 30"/>
                <a:gd name="T4" fmla="*/ 1 w 16"/>
                <a:gd name="T5" fmla="*/ 14 h 30"/>
                <a:gd name="T6" fmla="*/ 5 w 16"/>
                <a:gd name="T7" fmla="*/ 30 h 30"/>
                <a:gd name="T8" fmla="*/ 15 w 16"/>
                <a:gd name="T9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0">
                  <a:moveTo>
                    <a:pt x="15" y="16"/>
                  </a:moveTo>
                  <a:cubicBezTo>
                    <a:pt x="16" y="8"/>
                    <a:pt x="11" y="0"/>
                    <a:pt x="11" y="0"/>
                  </a:cubicBezTo>
                  <a:cubicBezTo>
                    <a:pt x="11" y="0"/>
                    <a:pt x="3" y="6"/>
                    <a:pt x="1" y="14"/>
                  </a:cubicBezTo>
                  <a:cubicBezTo>
                    <a:pt x="0" y="22"/>
                    <a:pt x="5" y="30"/>
                    <a:pt x="5" y="30"/>
                  </a:cubicBezTo>
                  <a:cubicBezTo>
                    <a:pt x="5" y="30"/>
                    <a:pt x="13" y="24"/>
                    <a:pt x="15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6" name="Freeform 146"/>
            <p:cNvSpPr/>
            <p:nvPr/>
          </p:nvSpPr>
          <p:spPr bwMode="auto">
            <a:xfrm>
              <a:off x="3133910" y="2368851"/>
              <a:ext cx="58414" cy="45897"/>
            </a:xfrm>
            <a:custGeom>
              <a:avLst/>
              <a:gdLst>
                <a:gd name="T0" fmla="*/ 0 w 34"/>
                <a:gd name="T1" fmla="*/ 3 h 27"/>
                <a:gd name="T2" fmla="*/ 12 w 34"/>
                <a:gd name="T3" fmla="*/ 21 h 27"/>
                <a:gd name="T4" fmla="*/ 34 w 34"/>
                <a:gd name="T5" fmla="*/ 24 h 27"/>
                <a:gd name="T6" fmla="*/ 22 w 34"/>
                <a:gd name="T7" fmla="*/ 6 h 27"/>
                <a:gd name="T8" fmla="*/ 0 w 34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7">
                  <a:moveTo>
                    <a:pt x="0" y="3"/>
                  </a:moveTo>
                  <a:cubicBezTo>
                    <a:pt x="0" y="3"/>
                    <a:pt x="3" y="16"/>
                    <a:pt x="12" y="21"/>
                  </a:cubicBezTo>
                  <a:cubicBezTo>
                    <a:pt x="22" y="27"/>
                    <a:pt x="34" y="24"/>
                    <a:pt x="34" y="24"/>
                  </a:cubicBezTo>
                  <a:cubicBezTo>
                    <a:pt x="34" y="24"/>
                    <a:pt x="31" y="12"/>
                    <a:pt x="22" y="6"/>
                  </a:cubicBezTo>
                  <a:cubicBezTo>
                    <a:pt x="12" y="0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7" name="Freeform 147"/>
            <p:cNvSpPr/>
            <p:nvPr/>
          </p:nvSpPr>
          <p:spPr bwMode="auto">
            <a:xfrm>
              <a:off x="3150600" y="2410575"/>
              <a:ext cx="50069" cy="30598"/>
            </a:xfrm>
            <a:custGeom>
              <a:avLst/>
              <a:gdLst>
                <a:gd name="T0" fmla="*/ 13 w 29"/>
                <a:gd name="T1" fmla="*/ 3 h 18"/>
                <a:gd name="T2" fmla="*/ 0 w 29"/>
                <a:gd name="T3" fmla="*/ 14 h 18"/>
                <a:gd name="T4" fmla="*/ 17 w 29"/>
                <a:gd name="T5" fmla="*/ 16 h 18"/>
                <a:gd name="T6" fmla="*/ 29 w 29"/>
                <a:gd name="T7" fmla="*/ 5 h 18"/>
                <a:gd name="T8" fmla="*/ 13 w 29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8">
                  <a:moveTo>
                    <a:pt x="13" y="3"/>
                  </a:moveTo>
                  <a:cubicBezTo>
                    <a:pt x="5" y="5"/>
                    <a:pt x="0" y="14"/>
                    <a:pt x="0" y="14"/>
                  </a:cubicBezTo>
                  <a:cubicBezTo>
                    <a:pt x="0" y="14"/>
                    <a:pt x="9" y="18"/>
                    <a:pt x="17" y="16"/>
                  </a:cubicBezTo>
                  <a:cubicBezTo>
                    <a:pt x="24" y="13"/>
                    <a:pt x="29" y="5"/>
                    <a:pt x="29" y="5"/>
                  </a:cubicBezTo>
                  <a:cubicBezTo>
                    <a:pt x="29" y="5"/>
                    <a:pt x="20" y="0"/>
                    <a:pt x="13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8" name="Freeform 148"/>
            <p:cNvSpPr/>
            <p:nvPr/>
          </p:nvSpPr>
          <p:spPr bwMode="auto">
            <a:xfrm>
              <a:off x="3037944" y="2788873"/>
              <a:ext cx="41724" cy="58414"/>
            </a:xfrm>
            <a:custGeom>
              <a:avLst/>
              <a:gdLst>
                <a:gd name="T0" fmla="*/ 3 w 24"/>
                <a:gd name="T1" fmla="*/ 0 h 34"/>
                <a:gd name="T2" fmla="*/ 4 w 24"/>
                <a:gd name="T3" fmla="*/ 21 h 34"/>
                <a:gd name="T4" fmla="*/ 20 w 24"/>
                <a:gd name="T5" fmla="*/ 34 h 34"/>
                <a:gd name="T6" fmla="*/ 20 w 24"/>
                <a:gd name="T7" fmla="*/ 13 h 34"/>
                <a:gd name="T8" fmla="*/ 3 w 2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4">
                  <a:moveTo>
                    <a:pt x="3" y="0"/>
                  </a:moveTo>
                  <a:cubicBezTo>
                    <a:pt x="3" y="0"/>
                    <a:pt x="0" y="11"/>
                    <a:pt x="4" y="21"/>
                  </a:cubicBezTo>
                  <a:cubicBezTo>
                    <a:pt x="9" y="30"/>
                    <a:pt x="20" y="34"/>
                    <a:pt x="20" y="34"/>
                  </a:cubicBezTo>
                  <a:cubicBezTo>
                    <a:pt x="20" y="34"/>
                    <a:pt x="24" y="23"/>
                    <a:pt x="20" y="13"/>
                  </a:cubicBezTo>
                  <a:cubicBezTo>
                    <a:pt x="15" y="4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9" name="Freeform 149"/>
            <p:cNvSpPr/>
            <p:nvPr/>
          </p:nvSpPr>
          <p:spPr bwMode="auto">
            <a:xfrm>
              <a:off x="2982312" y="2834770"/>
              <a:ext cx="86230" cy="44506"/>
            </a:xfrm>
            <a:custGeom>
              <a:avLst/>
              <a:gdLst>
                <a:gd name="T0" fmla="*/ 24 w 51"/>
                <a:gd name="T1" fmla="*/ 2 h 26"/>
                <a:gd name="T2" fmla="*/ 0 w 51"/>
                <a:gd name="T3" fmla="*/ 16 h 26"/>
                <a:gd name="T4" fmla="*/ 26 w 51"/>
                <a:gd name="T5" fmla="*/ 25 h 26"/>
                <a:gd name="T6" fmla="*/ 51 w 51"/>
                <a:gd name="T7" fmla="*/ 11 h 26"/>
                <a:gd name="T8" fmla="*/ 24 w 51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6">
                  <a:moveTo>
                    <a:pt x="24" y="2"/>
                  </a:moveTo>
                  <a:cubicBezTo>
                    <a:pt x="10" y="3"/>
                    <a:pt x="0" y="16"/>
                    <a:pt x="0" y="16"/>
                  </a:cubicBezTo>
                  <a:cubicBezTo>
                    <a:pt x="0" y="16"/>
                    <a:pt x="12" y="26"/>
                    <a:pt x="26" y="25"/>
                  </a:cubicBezTo>
                  <a:cubicBezTo>
                    <a:pt x="40" y="23"/>
                    <a:pt x="51" y="11"/>
                    <a:pt x="51" y="11"/>
                  </a:cubicBezTo>
                  <a:cubicBezTo>
                    <a:pt x="51" y="11"/>
                    <a:pt x="38" y="0"/>
                    <a:pt x="24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0" name="Freeform 150"/>
            <p:cNvSpPr/>
            <p:nvPr/>
          </p:nvSpPr>
          <p:spPr bwMode="auto">
            <a:xfrm>
              <a:off x="3043508" y="2859805"/>
              <a:ext cx="44506" cy="50069"/>
            </a:xfrm>
            <a:custGeom>
              <a:avLst/>
              <a:gdLst>
                <a:gd name="T0" fmla="*/ 6 w 26"/>
                <a:gd name="T1" fmla="*/ 10 h 30"/>
                <a:gd name="T2" fmla="*/ 2 w 26"/>
                <a:gd name="T3" fmla="*/ 30 h 30"/>
                <a:gd name="T4" fmla="*/ 20 w 26"/>
                <a:gd name="T5" fmla="*/ 20 h 30"/>
                <a:gd name="T6" fmla="*/ 24 w 26"/>
                <a:gd name="T7" fmla="*/ 0 h 30"/>
                <a:gd name="T8" fmla="*/ 6 w 26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0">
                  <a:moveTo>
                    <a:pt x="6" y="10"/>
                  </a:moveTo>
                  <a:cubicBezTo>
                    <a:pt x="0" y="18"/>
                    <a:pt x="2" y="30"/>
                    <a:pt x="2" y="30"/>
                  </a:cubicBezTo>
                  <a:cubicBezTo>
                    <a:pt x="2" y="30"/>
                    <a:pt x="14" y="29"/>
                    <a:pt x="20" y="20"/>
                  </a:cubicBezTo>
                  <a:cubicBezTo>
                    <a:pt x="26" y="12"/>
                    <a:pt x="24" y="0"/>
                    <a:pt x="24" y="0"/>
                  </a:cubicBezTo>
                  <a:cubicBezTo>
                    <a:pt x="24" y="0"/>
                    <a:pt x="12" y="1"/>
                    <a:pt x="6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1" name="Freeform 151"/>
            <p:cNvSpPr/>
            <p:nvPr/>
          </p:nvSpPr>
          <p:spPr bwMode="auto">
            <a:xfrm>
              <a:off x="2911382" y="2047576"/>
              <a:ext cx="47287" cy="43115"/>
            </a:xfrm>
            <a:custGeom>
              <a:avLst/>
              <a:gdLst>
                <a:gd name="T0" fmla="*/ 0 w 27"/>
                <a:gd name="T1" fmla="*/ 1 h 25"/>
                <a:gd name="T2" fmla="*/ 8 w 27"/>
                <a:gd name="T3" fmla="*/ 19 h 25"/>
                <a:gd name="T4" fmla="*/ 27 w 27"/>
                <a:gd name="T5" fmla="*/ 24 h 25"/>
                <a:gd name="T6" fmla="*/ 19 w 27"/>
                <a:gd name="T7" fmla="*/ 6 h 25"/>
                <a:gd name="T8" fmla="*/ 0 w 27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5">
                  <a:moveTo>
                    <a:pt x="0" y="1"/>
                  </a:moveTo>
                  <a:cubicBezTo>
                    <a:pt x="0" y="1"/>
                    <a:pt x="1" y="12"/>
                    <a:pt x="8" y="19"/>
                  </a:cubicBezTo>
                  <a:cubicBezTo>
                    <a:pt x="16" y="25"/>
                    <a:pt x="27" y="24"/>
                    <a:pt x="27" y="24"/>
                  </a:cubicBezTo>
                  <a:cubicBezTo>
                    <a:pt x="27" y="24"/>
                    <a:pt x="26" y="13"/>
                    <a:pt x="19" y="6"/>
                  </a:cubicBezTo>
                  <a:cubicBezTo>
                    <a:pt x="11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2" name="Freeform 152"/>
            <p:cNvSpPr/>
            <p:nvPr/>
          </p:nvSpPr>
          <p:spPr bwMode="auto">
            <a:xfrm>
              <a:off x="2884956" y="2089300"/>
              <a:ext cx="70931" cy="54242"/>
            </a:xfrm>
            <a:custGeom>
              <a:avLst/>
              <a:gdLst>
                <a:gd name="T0" fmla="*/ 27 w 42"/>
                <a:gd name="T1" fmla="*/ 26 h 32"/>
                <a:gd name="T2" fmla="*/ 42 w 42"/>
                <a:gd name="T3" fmla="*/ 5 h 32"/>
                <a:gd name="T4" fmla="*/ 16 w 42"/>
                <a:gd name="T5" fmla="*/ 6 h 32"/>
                <a:gd name="T6" fmla="*/ 0 w 42"/>
                <a:gd name="T7" fmla="*/ 27 h 32"/>
                <a:gd name="T8" fmla="*/ 27 w 42"/>
                <a:gd name="T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2">
                  <a:moveTo>
                    <a:pt x="27" y="26"/>
                  </a:moveTo>
                  <a:cubicBezTo>
                    <a:pt x="38" y="19"/>
                    <a:pt x="42" y="5"/>
                    <a:pt x="42" y="5"/>
                  </a:cubicBezTo>
                  <a:cubicBezTo>
                    <a:pt x="42" y="5"/>
                    <a:pt x="28" y="0"/>
                    <a:pt x="16" y="6"/>
                  </a:cubicBezTo>
                  <a:cubicBezTo>
                    <a:pt x="5" y="13"/>
                    <a:pt x="0" y="27"/>
                    <a:pt x="0" y="27"/>
                  </a:cubicBezTo>
                  <a:cubicBezTo>
                    <a:pt x="0" y="27"/>
                    <a:pt x="15" y="32"/>
                    <a:pt x="27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Freeform 153"/>
            <p:cNvSpPr/>
            <p:nvPr/>
          </p:nvSpPr>
          <p:spPr bwMode="auto">
            <a:xfrm>
              <a:off x="2947543" y="2093472"/>
              <a:ext cx="36161" cy="59805"/>
            </a:xfrm>
            <a:custGeom>
              <a:avLst/>
              <a:gdLst>
                <a:gd name="T0" fmla="*/ 3 w 21"/>
                <a:gd name="T1" fmla="*/ 16 h 35"/>
                <a:gd name="T2" fmla="*/ 7 w 21"/>
                <a:gd name="T3" fmla="*/ 35 h 35"/>
                <a:gd name="T4" fmla="*/ 19 w 21"/>
                <a:gd name="T5" fmla="*/ 20 h 35"/>
                <a:gd name="T6" fmla="*/ 15 w 21"/>
                <a:gd name="T7" fmla="*/ 0 h 35"/>
                <a:gd name="T8" fmla="*/ 3 w 21"/>
                <a:gd name="T9" fmla="*/ 1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5">
                  <a:moveTo>
                    <a:pt x="3" y="16"/>
                  </a:moveTo>
                  <a:cubicBezTo>
                    <a:pt x="0" y="26"/>
                    <a:pt x="7" y="35"/>
                    <a:pt x="7" y="35"/>
                  </a:cubicBezTo>
                  <a:cubicBezTo>
                    <a:pt x="7" y="35"/>
                    <a:pt x="16" y="29"/>
                    <a:pt x="19" y="20"/>
                  </a:cubicBezTo>
                  <a:cubicBezTo>
                    <a:pt x="21" y="10"/>
                    <a:pt x="15" y="0"/>
                    <a:pt x="15" y="0"/>
                  </a:cubicBezTo>
                  <a:cubicBezTo>
                    <a:pt x="15" y="0"/>
                    <a:pt x="5" y="6"/>
                    <a:pt x="3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Freeform 154"/>
            <p:cNvSpPr/>
            <p:nvPr/>
          </p:nvSpPr>
          <p:spPr bwMode="auto">
            <a:xfrm>
              <a:off x="3210404" y="1755508"/>
              <a:ext cx="30598" cy="40334"/>
            </a:xfrm>
            <a:custGeom>
              <a:avLst/>
              <a:gdLst>
                <a:gd name="T0" fmla="*/ 14 w 18"/>
                <a:gd name="T1" fmla="*/ 15 h 23"/>
                <a:gd name="T2" fmla="*/ 16 w 18"/>
                <a:gd name="T3" fmla="*/ 0 h 23"/>
                <a:gd name="T4" fmla="*/ 4 w 18"/>
                <a:gd name="T5" fmla="*/ 9 h 23"/>
                <a:gd name="T6" fmla="*/ 2 w 18"/>
                <a:gd name="T7" fmla="*/ 23 h 23"/>
                <a:gd name="T8" fmla="*/ 14 w 18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3">
                  <a:moveTo>
                    <a:pt x="14" y="15"/>
                  </a:moveTo>
                  <a:cubicBezTo>
                    <a:pt x="18" y="8"/>
                    <a:pt x="16" y="0"/>
                    <a:pt x="16" y="0"/>
                  </a:cubicBezTo>
                  <a:cubicBezTo>
                    <a:pt x="16" y="0"/>
                    <a:pt x="8" y="2"/>
                    <a:pt x="4" y="9"/>
                  </a:cubicBezTo>
                  <a:cubicBezTo>
                    <a:pt x="0" y="15"/>
                    <a:pt x="2" y="23"/>
                    <a:pt x="2" y="23"/>
                  </a:cubicBezTo>
                  <a:cubicBezTo>
                    <a:pt x="2" y="23"/>
                    <a:pt x="11" y="21"/>
                    <a:pt x="14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5" name="Freeform 155"/>
            <p:cNvSpPr/>
            <p:nvPr/>
          </p:nvSpPr>
          <p:spPr bwMode="auto">
            <a:xfrm>
              <a:off x="3167289" y="1747163"/>
              <a:ext cx="43115" cy="48678"/>
            </a:xfrm>
            <a:custGeom>
              <a:avLst/>
              <a:gdLst>
                <a:gd name="T0" fmla="*/ 24 w 25"/>
                <a:gd name="T1" fmla="*/ 28 h 28"/>
                <a:gd name="T2" fmla="*/ 19 w 25"/>
                <a:gd name="T3" fmla="*/ 9 h 28"/>
                <a:gd name="T4" fmla="*/ 1 w 25"/>
                <a:gd name="T5" fmla="*/ 0 h 28"/>
                <a:gd name="T6" fmla="*/ 6 w 25"/>
                <a:gd name="T7" fmla="*/ 19 h 28"/>
                <a:gd name="T8" fmla="*/ 24 w 25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24" y="28"/>
                  </a:moveTo>
                  <a:cubicBezTo>
                    <a:pt x="24" y="28"/>
                    <a:pt x="25" y="17"/>
                    <a:pt x="19" y="9"/>
                  </a:cubicBezTo>
                  <a:cubicBezTo>
                    <a:pt x="13" y="2"/>
                    <a:pt x="1" y="0"/>
                    <a:pt x="1" y="0"/>
                  </a:cubicBezTo>
                  <a:cubicBezTo>
                    <a:pt x="1" y="0"/>
                    <a:pt x="0" y="12"/>
                    <a:pt x="6" y="19"/>
                  </a:cubicBezTo>
                  <a:cubicBezTo>
                    <a:pt x="13" y="27"/>
                    <a:pt x="24" y="28"/>
                    <a:pt x="24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6" name="Freeform 156"/>
            <p:cNvSpPr/>
            <p:nvPr/>
          </p:nvSpPr>
          <p:spPr bwMode="auto">
            <a:xfrm>
              <a:off x="3165898" y="1795841"/>
              <a:ext cx="45897" cy="22253"/>
            </a:xfrm>
            <a:custGeom>
              <a:avLst/>
              <a:gdLst>
                <a:gd name="T0" fmla="*/ 14 w 27"/>
                <a:gd name="T1" fmla="*/ 12 h 13"/>
                <a:gd name="T2" fmla="*/ 27 w 27"/>
                <a:gd name="T3" fmla="*/ 7 h 13"/>
                <a:gd name="T4" fmla="*/ 14 w 27"/>
                <a:gd name="T5" fmla="*/ 0 h 13"/>
                <a:gd name="T6" fmla="*/ 0 w 27"/>
                <a:gd name="T7" fmla="*/ 6 h 13"/>
                <a:gd name="T8" fmla="*/ 14 w 27"/>
                <a:gd name="T9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3">
                  <a:moveTo>
                    <a:pt x="14" y="12"/>
                  </a:moveTo>
                  <a:cubicBezTo>
                    <a:pt x="21" y="13"/>
                    <a:pt x="27" y="7"/>
                    <a:pt x="27" y="7"/>
                  </a:cubicBezTo>
                  <a:cubicBezTo>
                    <a:pt x="27" y="7"/>
                    <a:pt x="22" y="1"/>
                    <a:pt x="14" y="0"/>
                  </a:cubicBezTo>
                  <a:cubicBezTo>
                    <a:pt x="7" y="0"/>
                    <a:pt x="0" y="6"/>
                    <a:pt x="0" y="6"/>
                  </a:cubicBezTo>
                  <a:cubicBezTo>
                    <a:pt x="0" y="6"/>
                    <a:pt x="6" y="12"/>
                    <a:pt x="14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7" name="Freeform 157"/>
            <p:cNvSpPr/>
            <p:nvPr/>
          </p:nvSpPr>
          <p:spPr bwMode="auto">
            <a:xfrm>
              <a:off x="5477410" y="2610851"/>
              <a:ext cx="34770" cy="41724"/>
            </a:xfrm>
            <a:custGeom>
              <a:avLst/>
              <a:gdLst>
                <a:gd name="T0" fmla="*/ 15 w 20"/>
                <a:gd name="T1" fmla="*/ 9 h 25"/>
                <a:gd name="T2" fmla="*/ 2 w 20"/>
                <a:gd name="T3" fmla="*/ 0 h 25"/>
                <a:gd name="T4" fmla="*/ 4 w 20"/>
                <a:gd name="T5" fmla="*/ 17 h 25"/>
                <a:gd name="T6" fmla="*/ 18 w 20"/>
                <a:gd name="T7" fmla="*/ 25 h 25"/>
                <a:gd name="T8" fmla="*/ 15 w 20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5">
                  <a:moveTo>
                    <a:pt x="15" y="9"/>
                  </a:moveTo>
                  <a:cubicBezTo>
                    <a:pt x="11" y="2"/>
                    <a:pt x="2" y="0"/>
                    <a:pt x="2" y="0"/>
                  </a:cubicBezTo>
                  <a:cubicBezTo>
                    <a:pt x="2" y="0"/>
                    <a:pt x="0" y="10"/>
                    <a:pt x="4" y="17"/>
                  </a:cubicBezTo>
                  <a:cubicBezTo>
                    <a:pt x="8" y="23"/>
                    <a:pt x="18" y="25"/>
                    <a:pt x="18" y="25"/>
                  </a:cubicBezTo>
                  <a:cubicBezTo>
                    <a:pt x="18" y="25"/>
                    <a:pt x="20" y="16"/>
                    <a:pt x="15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8" name="Freeform 158"/>
            <p:cNvSpPr/>
            <p:nvPr/>
          </p:nvSpPr>
          <p:spPr bwMode="auto">
            <a:xfrm>
              <a:off x="5482973" y="2580253"/>
              <a:ext cx="66758" cy="37552"/>
            </a:xfrm>
            <a:custGeom>
              <a:avLst/>
              <a:gdLst>
                <a:gd name="T0" fmla="*/ 22 w 39"/>
                <a:gd name="T1" fmla="*/ 20 h 22"/>
                <a:gd name="T2" fmla="*/ 39 w 39"/>
                <a:gd name="T3" fmla="*/ 7 h 22"/>
                <a:gd name="T4" fmla="*/ 18 w 39"/>
                <a:gd name="T5" fmla="*/ 2 h 22"/>
                <a:gd name="T6" fmla="*/ 0 w 39"/>
                <a:gd name="T7" fmla="*/ 15 h 22"/>
                <a:gd name="T8" fmla="*/ 22 w 39"/>
                <a:gd name="T9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2">
                  <a:moveTo>
                    <a:pt x="22" y="20"/>
                  </a:moveTo>
                  <a:cubicBezTo>
                    <a:pt x="32" y="18"/>
                    <a:pt x="39" y="7"/>
                    <a:pt x="39" y="7"/>
                  </a:cubicBezTo>
                  <a:cubicBezTo>
                    <a:pt x="39" y="7"/>
                    <a:pt x="28" y="0"/>
                    <a:pt x="18" y="2"/>
                  </a:cubicBezTo>
                  <a:cubicBezTo>
                    <a:pt x="7" y="5"/>
                    <a:pt x="0" y="15"/>
                    <a:pt x="0" y="15"/>
                  </a:cubicBezTo>
                  <a:cubicBezTo>
                    <a:pt x="0" y="15"/>
                    <a:pt x="11" y="22"/>
                    <a:pt x="22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9" name="Freeform 159"/>
            <p:cNvSpPr/>
            <p:nvPr/>
          </p:nvSpPr>
          <p:spPr bwMode="auto">
            <a:xfrm>
              <a:off x="5466284" y="2559391"/>
              <a:ext cx="33379" cy="44506"/>
            </a:xfrm>
            <a:custGeom>
              <a:avLst/>
              <a:gdLst>
                <a:gd name="T0" fmla="*/ 16 w 20"/>
                <a:gd name="T1" fmla="*/ 16 h 26"/>
                <a:gd name="T2" fmla="*/ 17 w 20"/>
                <a:gd name="T3" fmla="*/ 0 h 26"/>
                <a:gd name="T4" fmla="*/ 4 w 20"/>
                <a:gd name="T5" fmla="*/ 10 h 26"/>
                <a:gd name="T6" fmla="*/ 3 w 20"/>
                <a:gd name="T7" fmla="*/ 26 h 26"/>
                <a:gd name="T8" fmla="*/ 16 w 20"/>
                <a:gd name="T9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6">
                  <a:moveTo>
                    <a:pt x="16" y="16"/>
                  </a:moveTo>
                  <a:cubicBezTo>
                    <a:pt x="20" y="9"/>
                    <a:pt x="17" y="0"/>
                    <a:pt x="17" y="0"/>
                  </a:cubicBezTo>
                  <a:cubicBezTo>
                    <a:pt x="17" y="0"/>
                    <a:pt x="8" y="3"/>
                    <a:pt x="4" y="10"/>
                  </a:cubicBezTo>
                  <a:cubicBezTo>
                    <a:pt x="0" y="17"/>
                    <a:pt x="3" y="26"/>
                    <a:pt x="3" y="26"/>
                  </a:cubicBezTo>
                  <a:cubicBezTo>
                    <a:pt x="3" y="26"/>
                    <a:pt x="12" y="24"/>
                    <a:pt x="16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0" name="Freeform 160"/>
            <p:cNvSpPr/>
            <p:nvPr/>
          </p:nvSpPr>
          <p:spPr bwMode="auto">
            <a:xfrm>
              <a:off x="5980880" y="2539920"/>
              <a:ext cx="36161" cy="43115"/>
            </a:xfrm>
            <a:custGeom>
              <a:avLst/>
              <a:gdLst>
                <a:gd name="T0" fmla="*/ 18 w 21"/>
                <a:gd name="T1" fmla="*/ 25 h 25"/>
                <a:gd name="T2" fmla="*/ 16 w 21"/>
                <a:gd name="T3" fmla="*/ 9 h 25"/>
                <a:gd name="T4" fmla="*/ 2 w 21"/>
                <a:gd name="T5" fmla="*/ 0 h 25"/>
                <a:gd name="T6" fmla="*/ 5 w 21"/>
                <a:gd name="T7" fmla="*/ 16 h 25"/>
                <a:gd name="T8" fmla="*/ 18 w 21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5">
                  <a:moveTo>
                    <a:pt x="18" y="25"/>
                  </a:moveTo>
                  <a:cubicBezTo>
                    <a:pt x="18" y="25"/>
                    <a:pt x="21" y="15"/>
                    <a:pt x="16" y="9"/>
                  </a:cubicBezTo>
                  <a:cubicBezTo>
                    <a:pt x="12" y="2"/>
                    <a:pt x="2" y="0"/>
                    <a:pt x="2" y="0"/>
                  </a:cubicBezTo>
                  <a:cubicBezTo>
                    <a:pt x="2" y="0"/>
                    <a:pt x="0" y="9"/>
                    <a:pt x="5" y="16"/>
                  </a:cubicBezTo>
                  <a:cubicBezTo>
                    <a:pt x="9" y="23"/>
                    <a:pt x="18" y="25"/>
                    <a:pt x="18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1" name="Freeform 161"/>
            <p:cNvSpPr/>
            <p:nvPr/>
          </p:nvSpPr>
          <p:spPr bwMode="auto">
            <a:xfrm>
              <a:off x="5987835" y="2507931"/>
              <a:ext cx="66758" cy="38942"/>
            </a:xfrm>
            <a:custGeom>
              <a:avLst/>
              <a:gdLst>
                <a:gd name="T0" fmla="*/ 39 w 39"/>
                <a:gd name="T1" fmla="*/ 7 h 23"/>
                <a:gd name="T2" fmla="*/ 18 w 39"/>
                <a:gd name="T3" fmla="*/ 3 h 23"/>
                <a:gd name="T4" fmla="*/ 0 w 39"/>
                <a:gd name="T5" fmla="*/ 16 h 23"/>
                <a:gd name="T6" fmla="*/ 21 w 39"/>
                <a:gd name="T7" fmla="*/ 20 h 23"/>
                <a:gd name="T8" fmla="*/ 39 w 39"/>
                <a:gd name="T9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3">
                  <a:moveTo>
                    <a:pt x="39" y="7"/>
                  </a:moveTo>
                  <a:cubicBezTo>
                    <a:pt x="39" y="7"/>
                    <a:pt x="28" y="0"/>
                    <a:pt x="18" y="3"/>
                  </a:cubicBezTo>
                  <a:cubicBezTo>
                    <a:pt x="7" y="5"/>
                    <a:pt x="0" y="16"/>
                    <a:pt x="0" y="16"/>
                  </a:cubicBezTo>
                  <a:cubicBezTo>
                    <a:pt x="0" y="16"/>
                    <a:pt x="11" y="23"/>
                    <a:pt x="21" y="20"/>
                  </a:cubicBezTo>
                  <a:cubicBezTo>
                    <a:pt x="32" y="18"/>
                    <a:pt x="39" y="7"/>
                    <a:pt x="39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2" name="Freeform 162"/>
            <p:cNvSpPr/>
            <p:nvPr/>
          </p:nvSpPr>
          <p:spPr bwMode="auto">
            <a:xfrm>
              <a:off x="5971145" y="2489851"/>
              <a:ext cx="34770" cy="41724"/>
            </a:xfrm>
            <a:custGeom>
              <a:avLst/>
              <a:gdLst>
                <a:gd name="T0" fmla="*/ 16 w 20"/>
                <a:gd name="T1" fmla="*/ 16 h 25"/>
                <a:gd name="T2" fmla="*/ 17 w 20"/>
                <a:gd name="T3" fmla="*/ 0 h 25"/>
                <a:gd name="T4" fmla="*/ 4 w 20"/>
                <a:gd name="T5" fmla="*/ 9 h 25"/>
                <a:gd name="T6" fmla="*/ 3 w 20"/>
                <a:gd name="T7" fmla="*/ 25 h 25"/>
                <a:gd name="T8" fmla="*/ 16 w 20"/>
                <a:gd name="T9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5">
                  <a:moveTo>
                    <a:pt x="16" y="16"/>
                  </a:moveTo>
                  <a:cubicBezTo>
                    <a:pt x="20" y="9"/>
                    <a:pt x="17" y="0"/>
                    <a:pt x="17" y="0"/>
                  </a:cubicBezTo>
                  <a:cubicBezTo>
                    <a:pt x="17" y="0"/>
                    <a:pt x="8" y="2"/>
                    <a:pt x="4" y="9"/>
                  </a:cubicBezTo>
                  <a:cubicBezTo>
                    <a:pt x="0" y="16"/>
                    <a:pt x="3" y="25"/>
                    <a:pt x="3" y="25"/>
                  </a:cubicBezTo>
                  <a:cubicBezTo>
                    <a:pt x="3" y="25"/>
                    <a:pt x="12" y="23"/>
                    <a:pt x="16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3" name="Freeform 163"/>
            <p:cNvSpPr/>
            <p:nvPr/>
          </p:nvSpPr>
          <p:spPr bwMode="auto">
            <a:xfrm>
              <a:off x="6083800" y="2169967"/>
              <a:ext cx="36161" cy="41724"/>
            </a:xfrm>
            <a:custGeom>
              <a:avLst/>
              <a:gdLst>
                <a:gd name="T0" fmla="*/ 2 w 21"/>
                <a:gd name="T1" fmla="*/ 0 h 24"/>
                <a:gd name="T2" fmla="*/ 5 w 21"/>
                <a:gd name="T3" fmla="*/ 16 h 24"/>
                <a:gd name="T4" fmla="*/ 19 w 21"/>
                <a:gd name="T5" fmla="*/ 24 h 24"/>
                <a:gd name="T6" fmla="*/ 16 w 21"/>
                <a:gd name="T7" fmla="*/ 8 h 24"/>
                <a:gd name="T8" fmla="*/ 2 w 2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2" y="0"/>
                  </a:moveTo>
                  <a:cubicBezTo>
                    <a:pt x="2" y="0"/>
                    <a:pt x="0" y="9"/>
                    <a:pt x="5" y="16"/>
                  </a:cubicBezTo>
                  <a:cubicBezTo>
                    <a:pt x="9" y="23"/>
                    <a:pt x="19" y="24"/>
                    <a:pt x="19" y="24"/>
                  </a:cubicBezTo>
                  <a:cubicBezTo>
                    <a:pt x="19" y="24"/>
                    <a:pt x="21" y="15"/>
                    <a:pt x="16" y="8"/>
                  </a:cubicBezTo>
                  <a:cubicBezTo>
                    <a:pt x="12" y="1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4" name="Freeform 164"/>
            <p:cNvSpPr/>
            <p:nvPr/>
          </p:nvSpPr>
          <p:spPr bwMode="auto">
            <a:xfrm>
              <a:off x="6090754" y="2137978"/>
              <a:ext cx="66758" cy="37552"/>
            </a:xfrm>
            <a:custGeom>
              <a:avLst/>
              <a:gdLst>
                <a:gd name="T0" fmla="*/ 0 w 39"/>
                <a:gd name="T1" fmla="*/ 15 h 22"/>
                <a:gd name="T2" fmla="*/ 21 w 39"/>
                <a:gd name="T3" fmla="*/ 20 h 22"/>
                <a:gd name="T4" fmla="*/ 39 w 39"/>
                <a:gd name="T5" fmla="*/ 7 h 22"/>
                <a:gd name="T6" fmla="*/ 18 w 39"/>
                <a:gd name="T7" fmla="*/ 2 h 22"/>
                <a:gd name="T8" fmla="*/ 0 w 39"/>
                <a:gd name="T9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2">
                  <a:moveTo>
                    <a:pt x="0" y="15"/>
                  </a:moveTo>
                  <a:cubicBezTo>
                    <a:pt x="0" y="15"/>
                    <a:pt x="11" y="22"/>
                    <a:pt x="21" y="20"/>
                  </a:cubicBezTo>
                  <a:cubicBezTo>
                    <a:pt x="32" y="18"/>
                    <a:pt x="39" y="7"/>
                    <a:pt x="39" y="7"/>
                  </a:cubicBezTo>
                  <a:cubicBezTo>
                    <a:pt x="39" y="7"/>
                    <a:pt x="28" y="0"/>
                    <a:pt x="18" y="2"/>
                  </a:cubicBezTo>
                  <a:cubicBezTo>
                    <a:pt x="7" y="5"/>
                    <a:pt x="0" y="15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Freeform 165"/>
            <p:cNvSpPr/>
            <p:nvPr/>
          </p:nvSpPr>
          <p:spPr bwMode="auto">
            <a:xfrm>
              <a:off x="6074065" y="2117117"/>
              <a:ext cx="33379" cy="44506"/>
            </a:xfrm>
            <a:custGeom>
              <a:avLst/>
              <a:gdLst>
                <a:gd name="T0" fmla="*/ 16 w 20"/>
                <a:gd name="T1" fmla="*/ 17 h 26"/>
                <a:gd name="T2" fmla="*/ 17 w 20"/>
                <a:gd name="T3" fmla="*/ 0 h 26"/>
                <a:gd name="T4" fmla="*/ 4 w 20"/>
                <a:gd name="T5" fmla="*/ 10 h 26"/>
                <a:gd name="T6" fmla="*/ 3 w 20"/>
                <a:gd name="T7" fmla="*/ 26 h 26"/>
                <a:gd name="T8" fmla="*/ 16 w 20"/>
                <a:gd name="T9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6">
                  <a:moveTo>
                    <a:pt x="16" y="17"/>
                  </a:moveTo>
                  <a:cubicBezTo>
                    <a:pt x="20" y="9"/>
                    <a:pt x="17" y="0"/>
                    <a:pt x="17" y="0"/>
                  </a:cubicBezTo>
                  <a:cubicBezTo>
                    <a:pt x="17" y="0"/>
                    <a:pt x="8" y="3"/>
                    <a:pt x="4" y="10"/>
                  </a:cubicBezTo>
                  <a:cubicBezTo>
                    <a:pt x="0" y="17"/>
                    <a:pt x="3" y="26"/>
                    <a:pt x="3" y="26"/>
                  </a:cubicBezTo>
                  <a:cubicBezTo>
                    <a:pt x="3" y="26"/>
                    <a:pt x="12" y="24"/>
                    <a:pt x="16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6" name="Freeform 166"/>
            <p:cNvSpPr/>
            <p:nvPr/>
          </p:nvSpPr>
          <p:spPr bwMode="auto">
            <a:xfrm>
              <a:off x="5876571" y="1939094"/>
              <a:ext cx="34770" cy="44506"/>
            </a:xfrm>
            <a:custGeom>
              <a:avLst/>
              <a:gdLst>
                <a:gd name="T0" fmla="*/ 17 w 20"/>
                <a:gd name="T1" fmla="*/ 26 h 26"/>
                <a:gd name="T2" fmla="*/ 16 w 20"/>
                <a:gd name="T3" fmla="*/ 10 h 26"/>
                <a:gd name="T4" fmla="*/ 3 w 20"/>
                <a:gd name="T5" fmla="*/ 0 h 26"/>
                <a:gd name="T6" fmla="*/ 4 w 20"/>
                <a:gd name="T7" fmla="*/ 16 h 26"/>
                <a:gd name="T8" fmla="*/ 17 w 20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6">
                  <a:moveTo>
                    <a:pt x="17" y="26"/>
                  </a:moveTo>
                  <a:cubicBezTo>
                    <a:pt x="17" y="26"/>
                    <a:pt x="20" y="17"/>
                    <a:pt x="16" y="10"/>
                  </a:cubicBezTo>
                  <a:cubicBezTo>
                    <a:pt x="12" y="3"/>
                    <a:pt x="3" y="0"/>
                    <a:pt x="3" y="0"/>
                  </a:cubicBezTo>
                  <a:cubicBezTo>
                    <a:pt x="3" y="0"/>
                    <a:pt x="0" y="9"/>
                    <a:pt x="4" y="16"/>
                  </a:cubicBezTo>
                  <a:cubicBezTo>
                    <a:pt x="8" y="24"/>
                    <a:pt x="17" y="26"/>
                    <a:pt x="17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7" name="Freeform 167"/>
            <p:cNvSpPr/>
            <p:nvPr/>
          </p:nvSpPr>
          <p:spPr bwMode="auto">
            <a:xfrm>
              <a:off x="5886306" y="1911278"/>
              <a:ext cx="65368" cy="36161"/>
            </a:xfrm>
            <a:custGeom>
              <a:avLst/>
              <a:gdLst>
                <a:gd name="T0" fmla="*/ 19 w 39"/>
                <a:gd name="T1" fmla="*/ 2 h 21"/>
                <a:gd name="T2" fmla="*/ 0 w 39"/>
                <a:gd name="T3" fmla="*/ 13 h 21"/>
                <a:gd name="T4" fmla="*/ 21 w 39"/>
                <a:gd name="T5" fmla="*/ 19 h 21"/>
                <a:gd name="T6" fmla="*/ 39 w 39"/>
                <a:gd name="T7" fmla="*/ 8 h 21"/>
                <a:gd name="T8" fmla="*/ 19 w 39"/>
                <a:gd name="T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1">
                  <a:moveTo>
                    <a:pt x="19" y="2"/>
                  </a:moveTo>
                  <a:cubicBezTo>
                    <a:pt x="8" y="3"/>
                    <a:pt x="0" y="13"/>
                    <a:pt x="0" y="13"/>
                  </a:cubicBezTo>
                  <a:cubicBezTo>
                    <a:pt x="0" y="13"/>
                    <a:pt x="10" y="21"/>
                    <a:pt x="21" y="19"/>
                  </a:cubicBezTo>
                  <a:cubicBezTo>
                    <a:pt x="32" y="18"/>
                    <a:pt x="39" y="8"/>
                    <a:pt x="39" y="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8" name="Freeform 168"/>
            <p:cNvSpPr/>
            <p:nvPr/>
          </p:nvSpPr>
          <p:spPr bwMode="auto">
            <a:xfrm>
              <a:off x="5871008" y="1889025"/>
              <a:ext cx="33379" cy="41724"/>
            </a:xfrm>
            <a:custGeom>
              <a:avLst/>
              <a:gdLst>
                <a:gd name="T0" fmla="*/ 16 w 20"/>
                <a:gd name="T1" fmla="*/ 16 h 24"/>
                <a:gd name="T2" fmla="*/ 18 w 20"/>
                <a:gd name="T3" fmla="*/ 0 h 24"/>
                <a:gd name="T4" fmla="*/ 4 w 20"/>
                <a:gd name="T5" fmla="*/ 8 h 24"/>
                <a:gd name="T6" fmla="*/ 2 w 20"/>
                <a:gd name="T7" fmla="*/ 24 h 24"/>
                <a:gd name="T8" fmla="*/ 16 w 20"/>
                <a:gd name="T9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6" y="16"/>
                  </a:moveTo>
                  <a:cubicBezTo>
                    <a:pt x="20" y="9"/>
                    <a:pt x="18" y="0"/>
                    <a:pt x="18" y="0"/>
                  </a:cubicBezTo>
                  <a:cubicBezTo>
                    <a:pt x="18" y="0"/>
                    <a:pt x="9" y="2"/>
                    <a:pt x="4" y="8"/>
                  </a:cubicBezTo>
                  <a:cubicBezTo>
                    <a:pt x="0" y="15"/>
                    <a:pt x="2" y="24"/>
                    <a:pt x="2" y="24"/>
                  </a:cubicBezTo>
                  <a:cubicBezTo>
                    <a:pt x="2" y="24"/>
                    <a:pt x="11" y="23"/>
                    <a:pt x="16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Freeform 169"/>
            <p:cNvSpPr/>
            <p:nvPr/>
          </p:nvSpPr>
          <p:spPr bwMode="auto">
            <a:xfrm>
              <a:off x="5334158" y="1662324"/>
              <a:ext cx="18081" cy="23644"/>
            </a:xfrm>
            <a:custGeom>
              <a:avLst/>
              <a:gdLst>
                <a:gd name="T0" fmla="*/ 1 w 10"/>
                <a:gd name="T1" fmla="*/ 0 h 14"/>
                <a:gd name="T2" fmla="*/ 2 w 10"/>
                <a:gd name="T3" fmla="*/ 8 h 14"/>
                <a:gd name="T4" fmla="*/ 9 w 10"/>
                <a:gd name="T5" fmla="*/ 14 h 14"/>
                <a:gd name="T6" fmla="*/ 8 w 10"/>
                <a:gd name="T7" fmla="*/ 5 h 14"/>
                <a:gd name="T8" fmla="*/ 1 w 10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4">
                  <a:moveTo>
                    <a:pt x="1" y="0"/>
                  </a:moveTo>
                  <a:cubicBezTo>
                    <a:pt x="1" y="0"/>
                    <a:pt x="0" y="5"/>
                    <a:pt x="2" y="8"/>
                  </a:cubicBezTo>
                  <a:cubicBezTo>
                    <a:pt x="4" y="12"/>
                    <a:pt x="9" y="14"/>
                    <a:pt x="9" y="14"/>
                  </a:cubicBezTo>
                  <a:cubicBezTo>
                    <a:pt x="9" y="14"/>
                    <a:pt x="10" y="9"/>
                    <a:pt x="8" y="5"/>
                  </a:cubicBezTo>
                  <a:cubicBezTo>
                    <a:pt x="6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0" name="Freeform 170"/>
            <p:cNvSpPr/>
            <p:nvPr/>
          </p:nvSpPr>
          <p:spPr bwMode="auto">
            <a:xfrm>
              <a:off x="5338330" y="1647026"/>
              <a:ext cx="36161" cy="19471"/>
            </a:xfrm>
            <a:custGeom>
              <a:avLst/>
              <a:gdLst>
                <a:gd name="T0" fmla="*/ 0 w 21"/>
                <a:gd name="T1" fmla="*/ 7 h 11"/>
                <a:gd name="T2" fmla="*/ 11 w 21"/>
                <a:gd name="T3" fmla="*/ 10 h 11"/>
                <a:gd name="T4" fmla="*/ 21 w 21"/>
                <a:gd name="T5" fmla="*/ 4 h 11"/>
                <a:gd name="T6" fmla="*/ 10 w 21"/>
                <a:gd name="T7" fmla="*/ 1 h 11"/>
                <a:gd name="T8" fmla="*/ 0 w 21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1">
                  <a:moveTo>
                    <a:pt x="0" y="7"/>
                  </a:moveTo>
                  <a:cubicBezTo>
                    <a:pt x="0" y="7"/>
                    <a:pt x="6" y="11"/>
                    <a:pt x="11" y="10"/>
                  </a:cubicBezTo>
                  <a:cubicBezTo>
                    <a:pt x="17" y="10"/>
                    <a:pt x="21" y="4"/>
                    <a:pt x="21" y="4"/>
                  </a:cubicBezTo>
                  <a:cubicBezTo>
                    <a:pt x="21" y="4"/>
                    <a:pt x="16" y="0"/>
                    <a:pt x="10" y="1"/>
                  </a:cubicBezTo>
                  <a:cubicBezTo>
                    <a:pt x="4" y="2"/>
                    <a:pt x="0" y="7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1" name="Freeform 171"/>
            <p:cNvSpPr/>
            <p:nvPr/>
          </p:nvSpPr>
          <p:spPr bwMode="auto">
            <a:xfrm>
              <a:off x="5329985" y="1634508"/>
              <a:ext cx="18081" cy="22253"/>
            </a:xfrm>
            <a:custGeom>
              <a:avLst/>
              <a:gdLst>
                <a:gd name="T0" fmla="*/ 9 w 11"/>
                <a:gd name="T1" fmla="*/ 8 h 13"/>
                <a:gd name="T2" fmla="*/ 10 w 11"/>
                <a:gd name="T3" fmla="*/ 0 h 13"/>
                <a:gd name="T4" fmla="*/ 3 w 11"/>
                <a:gd name="T5" fmla="*/ 4 h 13"/>
                <a:gd name="T6" fmla="*/ 1 w 11"/>
                <a:gd name="T7" fmla="*/ 13 h 13"/>
                <a:gd name="T8" fmla="*/ 9 w 11"/>
                <a:gd name="T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11" y="5"/>
                    <a:pt x="10" y="0"/>
                    <a:pt x="10" y="0"/>
                  </a:cubicBezTo>
                  <a:cubicBezTo>
                    <a:pt x="10" y="0"/>
                    <a:pt x="5" y="1"/>
                    <a:pt x="3" y="4"/>
                  </a:cubicBezTo>
                  <a:cubicBezTo>
                    <a:pt x="0" y="8"/>
                    <a:pt x="1" y="13"/>
                    <a:pt x="1" y="13"/>
                  </a:cubicBezTo>
                  <a:cubicBezTo>
                    <a:pt x="1" y="13"/>
                    <a:pt x="6" y="12"/>
                    <a:pt x="9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2" name="Freeform 172"/>
            <p:cNvSpPr/>
            <p:nvPr/>
          </p:nvSpPr>
          <p:spPr bwMode="auto">
            <a:xfrm>
              <a:off x="4794527" y="1902933"/>
              <a:ext cx="23644" cy="18081"/>
            </a:xfrm>
            <a:custGeom>
              <a:avLst/>
              <a:gdLst>
                <a:gd name="T0" fmla="*/ 14 w 14"/>
                <a:gd name="T1" fmla="*/ 10 h 11"/>
                <a:gd name="T2" fmla="*/ 9 w 14"/>
                <a:gd name="T3" fmla="*/ 3 h 11"/>
                <a:gd name="T4" fmla="*/ 0 w 14"/>
                <a:gd name="T5" fmla="*/ 1 h 11"/>
                <a:gd name="T6" fmla="*/ 5 w 14"/>
                <a:gd name="T7" fmla="*/ 9 h 11"/>
                <a:gd name="T8" fmla="*/ 14 w 14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4" y="10"/>
                  </a:moveTo>
                  <a:cubicBezTo>
                    <a:pt x="14" y="10"/>
                    <a:pt x="13" y="5"/>
                    <a:pt x="9" y="3"/>
                  </a:cubicBezTo>
                  <a:cubicBezTo>
                    <a:pt x="5" y="0"/>
                    <a:pt x="0" y="1"/>
                    <a:pt x="0" y="1"/>
                  </a:cubicBezTo>
                  <a:cubicBezTo>
                    <a:pt x="0" y="1"/>
                    <a:pt x="1" y="6"/>
                    <a:pt x="5" y="9"/>
                  </a:cubicBezTo>
                  <a:cubicBezTo>
                    <a:pt x="9" y="11"/>
                    <a:pt x="14" y="10"/>
                    <a:pt x="14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3" name="Freeform 173"/>
            <p:cNvSpPr/>
            <p:nvPr/>
          </p:nvSpPr>
          <p:spPr bwMode="auto">
            <a:xfrm>
              <a:off x="4795918" y="1879289"/>
              <a:ext cx="29207" cy="25034"/>
            </a:xfrm>
            <a:custGeom>
              <a:avLst/>
              <a:gdLst>
                <a:gd name="T0" fmla="*/ 6 w 17"/>
                <a:gd name="T1" fmla="*/ 3 h 15"/>
                <a:gd name="T2" fmla="*/ 0 w 17"/>
                <a:gd name="T3" fmla="*/ 13 h 15"/>
                <a:gd name="T4" fmla="*/ 11 w 17"/>
                <a:gd name="T5" fmla="*/ 11 h 15"/>
                <a:gd name="T6" fmla="*/ 17 w 17"/>
                <a:gd name="T7" fmla="*/ 1 h 15"/>
                <a:gd name="T8" fmla="*/ 6 w 17"/>
                <a:gd name="T9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5">
                  <a:moveTo>
                    <a:pt x="6" y="3"/>
                  </a:moveTo>
                  <a:cubicBezTo>
                    <a:pt x="1" y="7"/>
                    <a:pt x="0" y="13"/>
                    <a:pt x="0" y="13"/>
                  </a:cubicBezTo>
                  <a:cubicBezTo>
                    <a:pt x="0" y="13"/>
                    <a:pt x="6" y="15"/>
                    <a:pt x="11" y="11"/>
                  </a:cubicBezTo>
                  <a:cubicBezTo>
                    <a:pt x="16" y="8"/>
                    <a:pt x="17" y="1"/>
                    <a:pt x="17" y="1"/>
                  </a:cubicBezTo>
                  <a:cubicBezTo>
                    <a:pt x="17" y="1"/>
                    <a:pt x="10" y="0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4" name="Freeform 174"/>
            <p:cNvSpPr/>
            <p:nvPr/>
          </p:nvSpPr>
          <p:spPr bwMode="auto">
            <a:xfrm>
              <a:off x="4782010" y="1877899"/>
              <a:ext cx="15299" cy="25034"/>
            </a:xfrm>
            <a:custGeom>
              <a:avLst/>
              <a:gdLst>
                <a:gd name="T0" fmla="*/ 1 w 9"/>
                <a:gd name="T1" fmla="*/ 7 h 15"/>
                <a:gd name="T2" fmla="*/ 4 w 9"/>
                <a:gd name="T3" fmla="*/ 15 h 15"/>
                <a:gd name="T4" fmla="*/ 8 w 9"/>
                <a:gd name="T5" fmla="*/ 8 h 15"/>
                <a:gd name="T6" fmla="*/ 5 w 9"/>
                <a:gd name="T7" fmla="*/ 0 h 15"/>
                <a:gd name="T8" fmla="*/ 1 w 9"/>
                <a:gd name="T9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5">
                  <a:moveTo>
                    <a:pt x="1" y="7"/>
                  </a:moveTo>
                  <a:cubicBezTo>
                    <a:pt x="0" y="11"/>
                    <a:pt x="4" y="15"/>
                    <a:pt x="4" y="15"/>
                  </a:cubicBezTo>
                  <a:cubicBezTo>
                    <a:pt x="4" y="15"/>
                    <a:pt x="8" y="12"/>
                    <a:pt x="8" y="8"/>
                  </a:cubicBezTo>
                  <a:cubicBezTo>
                    <a:pt x="9" y="3"/>
                    <a:pt x="5" y="0"/>
                    <a:pt x="5" y="0"/>
                  </a:cubicBezTo>
                  <a:cubicBezTo>
                    <a:pt x="5" y="0"/>
                    <a:pt x="1" y="3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5" name="Freeform 175"/>
            <p:cNvSpPr/>
            <p:nvPr/>
          </p:nvSpPr>
          <p:spPr bwMode="auto">
            <a:xfrm>
              <a:off x="5542778" y="1541325"/>
              <a:ext cx="31989" cy="50069"/>
            </a:xfrm>
            <a:custGeom>
              <a:avLst/>
              <a:gdLst>
                <a:gd name="T0" fmla="*/ 16 w 19"/>
                <a:gd name="T1" fmla="*/ 17 h 29"/>
                <a:gd name="T2" fmla="*/ 15 w 19"/>
                <a:gd name="T3" fmla="*/ 0 h 29"/>
                <a:gd name="T4" fmla="*/ 3 w 19"/>
                <a:gd name="T5" fmla="*/ 12 h 29"/>
                <a:gd name="T6" fmla="*/ 4 w 19"/>
                <a:gd name="T7" fmla="*/ 29 h 29"/>
                <a:gd name="T8" fmla="*/ 16 w 19"/>
                <a:gd name="T9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9">
                  <a:moveTo>
                    <a:pt x="16" y="17"/>
                  </a:moveTo>
                  <a:cubicBezTo>
                    <a:pt x="19" y="9"/>
                    <a:pt x="15" y="0"/>
                    <a:pt x="15" y="0"/>
                  </a:cubicBezTo>
                  <a:cubicBezTo>
                    <a:pt x="15" y="0"/>
                    <a:pt x="6" y="4"/>
                    <a:pt x="3" y="12"/>
                  </a:cubicBezTo>
                  <a:cubicBezTo>
                    <a:pt x="0" y="20"/>
                    <a:pt x="4" y="29"/>
                    <a:pt x="4" y="29"/>
                  </a:cubicBezTo>
                  <a:cubicBezTo>
                    <a:pt x="4" y="29"/>
                    <a:pt x="13" y="25"/>
                    <a:pt x="16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6" name="Freeform 176"/>
            <p:cNvSpPr/>
            <p:nvPr/>
          </p:nvSpPr>
          <p:spPr bwMode="auto">
            <a:xfrm>
              <a:off x="5509399" y="1539933"/>
              <a:ext cx="25034" cy="52850"/>
            </a:xfrm>
            <a:custGeom>
              <a:avLst/>
              <a:gdLst>
                <a:gd name="T0" fmla="*/ 9 w 15"/>
                <a:gd name="T1" fmla="*/ 31 h 31"/>
                <a:gd name="T2" fmla="*/ 15 w 15"/>
                <a:gd name="T3" fmla="*/ 15 h 31"/>
                <a:gd name="T4" fmla="*/ 7 w 15"/>
                <a:gd name="T5" fmla="*/ 0 h 31"/>
                <a:gd name="T6" fmla="*/ 1 w 15"/>
                <a:gd name="T7" fmla="*/ 16 h 31"/>
                <a:gd name="T8" fmla="*/ 9 w 15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31">
                  <a:moveTo>
                    <a:pt x="9" y="31"/>
                  </a:moveTo>
                  <a:cubicBezTo>
                    <a:pt x="9" y="31"/>
                    <a:pt x="15" y="24"/>
                    <a:pt x="15" y="15"/>
                  </a:cubicBezTo>
                  <a:cubicBezTo>
                    <a:pt x="14" y="7"/>
                    <a:pt x="7" y="0"/>
                    <a:pt x="7" y="0"/>
                  </a:cubicBezTo>
                  <a:cubicBezTo>
                    <a:pt x="7" y="0"/>
                    <a:pt x="0" y="7"/>
                    <a:pt x="1" y="16"/>
                  </a:cubicBezTo>
                  <a:cubicBezTo>
                    <a:pt x="1" y="24"/>
                    <a:pt x="9" y="31"/>
                    <a:pt x="9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7" name="Freeform 177"/>
            <p:cNvSpPr/>
            <p:nvPr/>
          </p:nvSpPr>
          <p:spPr bwMode="auto">
            <a:xfrm>
              <a:off x="5467675" y="1556623"/>
              <a:ext cx="34770" cy="47287"/>
            </a:xfrm>
            <a:custGeom>
              <a:avLst/>
              <a:gdLst>
                <a:gd name="T0" fmla="*/ 17 w 20"/>
                <a:gd name="T1" fmla="*/ 28 h 28"/>
                <a:gd name="T2" fmla="*/ 17 w 20"/>
                <a:gd name="T3" fmla="*/ 11 h 28"/>
                <a:gd name="T4" fmla="*/ 4 w 20"/>
                <a:gd name="T5" fmla="*/ 0 h 28"/>
                <a:gd name="T6" fmla="*/ 4 w 20"/>
                <a:gd name="T7" fmla="*/ 17 h 28"/>
                <a:gd name="T8" fmla="*/ 17 w 20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8">
                  <a:moveTo>
                    <a:pt x="17" y="28"/>
                  </a:moveTo>
                  <a:cubicBezTo>
                    <a:pt x="17" y="28"/>
                    <a:pt x="20" y="19"/>
                    <a:pt x="17" y="11"/>
                  </a:cubicBezTo>
                  <a:cubicBezTo>
                    <a:pt x="13" y="3"/>
                    <a:pt x="4" y="0"/>
                    <a:pt x="4" y="0"/>
                  </a:cubicBezTo>
                  <a:cubicBezTo>
                    <a:pt x="4" y="0"/>
                    <a:pt x="0" y="9"/>
                    <a:pt x="4" y="17"/>
                  </a:cubicBezTo>
                  <a:cubicBezTo>
                    <a:pt x="7" y="24"/>
                    <a:pt x="17" y="28"/>
                    <a:pt x="17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8" name="Freeform 178"/>
            <p:cNvSpPr/>
            <p:nvPr/>
          </p:nvSpPr>
          <p:spPr bwMode="auto">
            <a:xfrm>
              <a:off x="3275772" y="2245070"/>
              <a:ext cx="23644" cy="50069"/>
            </a:xfrm>
            <a:custGeom>
              <a:avLst/>
              <a:gdLst>
                <a:gd name="T0" fmla="*/ 13 w 14"/>
                <a:gd name="T1" fmla="*/ 15 h 29"/>
                <a:gd name="T2" fmla="*/ 8 w 14"/>
                <a:gd name="T3" fmla="*/ 0 h 29"/>
                <a:gd name="T4" fmla="*/ 0 w 14"/>
                <a:gd name="T5" fmla="*/ 14 h 29"/>
                <a:gd name="T6" fmla="*/ 6 w 14"/>
                <a:gd name="T7" fmla="*/ 29 h 29"/>
                <a:gd name="T8" fmla="*/ 13 w 14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9">
                  <a:moveTo>
                    <a:pt x="13" y="15"/>
                  </a:moveTo>
                  <a:cubicBezTo>
                    <a:pt x="14" y="7"/>
                    <a:pt x="8" y="0"/>
                    <a:pt x="8" y="0"/>
                  </a:cubicBezTo>
                  <a:cubicBezTo>
                    <a:pt x="8" y="0"/>
                    <a:pt x="1" y="6"/>
                    <a:pt x="0" y="14"/>
                  </a:cubicBezTo>
                  <a:cubicBezTo>
                    <a:pt x="0" y="22"/>
                    <a:pt x="6" y="29"/>
                    <a:pt x="6" y="29"/>
                  </a:cubicBezTo>
                  <a:cubicBezTo>
                    <a:pt x="6" y="29"/>
                    <a:pt x="13" y="23"/>
                    <a:pt x="13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9" name="Freeform 179"/>
            <p:cNvSpPr/>
            <p:nvPr/>
          </p:nvSpPr>
          <p:spPr bwMode="auto">
            <a:xfrm>
              <a:off x="3304978" y="2236725"/>
              <a:ext cx="30598" cy="45897"/>
            </a:xfrm>
            <a:custGeom>
              <a:avLst/>
              <a:gdLst>
                <a:gd name="T0" fmla="*/ 14 w 18"/>
                <a:gd name="T1" fmla="*/ 27 h 27"/>
                <a:gd name="T2" fmla="*/ 15 w 18"/>
                <a:gd name="T3" fmla="*/ 11 h 27"/>
                <a:gd name="T4" fmla="*/ 4 w 18"/>
                <a:gd name="T5" fmla="*/ 0 h 27"/>
                <a:gd name="T6" fmla="*/ 3 w 18"/>
                <a:gd name="T7" fmla="*/ 16 h 27"/>
                <a:gd name="T8" fmla="*/ 14 w 18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7">
                  <a:moveTo>
                    <a:pt x="14" y="27"/>
                  </a:moveTo>
                  <a:cubicBezTo>
                    <a:pt x="14" y="27"/>
                    <a:pt x="18" y="19"/>
                    <a:pt x="15" y="11"/>
                  </a:cubicBezTo>
                  <a:cubicBezTo>
                    <a:pt x="12" y="4"/>
                    <a:pt x="4" y="0"/>
                    <a:pt x="4" y="0"/>
                  </a:cubicBezTo>
                  <a:cubicBezTo>
                    <a:pt x="4" y="0"/>
                    <a:pt x="0" y="8"/>
                    <a:pt x="3" y="16"/>
                  </a:cubicBezTo>
                  <a:cubicBezTo>
                    <a:pt x="6" y="23"/>
                    <a:pt x="14" y="27"/>
                    <a:pt x="14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0" name="Freeform 180"/>
            <p:cNvSpPr/>
            <p:nvPr/>
          </p:nvSpPr>
          <p:spPr bwMode="auto">
            <a:xfrm>
              <a:off x="3331404" y="2218645"/>
              <a:ext cx="34770" cy="37552"/>
            </a:xfrm>
            <a:custGeom>
              <a:avLst/>
              <a:gdLst>
                <a:gd name="T0" fmla="*/ 0 w 20"/>
                <a:gd name="T1" fmla="*/ 0 h 22"/>
                <a:gd name="T2" fmla="*/ 5 w 20"/>
                <a:gd name="T3" fmla="*/ 15 h 22"/>
                <a:gd name="T4" fmla="*/ 20 w 20"/>
                <a:gd name="T5" fmla="*/ 22 h 22"/>
                <a:gd name="T6" fmla="*/ 15 w 20"/>
                <a:gd name="T7" fmla="*/ 7 h 22"/>
                <a:gd name="T8" fmla="*/ 0 w 2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2">
                  <a:moveTo>
                    <a:pt x="0" y="0"/>
                  </a:moveTo>
                  <a:cubicBezTo>
                    <a:pt x="0" y="0"/>
                    <a:pt x="0" y="10"/>
                    <a:pt x="5" y="15"/>
                  </a:cubicBezTo>
                  <a:cubicBezTo>
                    <a:pt x="11" y="21"/>
                    <a:pt x="20" y="22"/>
                    <a:pt x="20" y="22"/>
                  </a:cubicBezTo>
                  <a:cubicBezTo>
                    <a:pt x="20" y="22"/>
                    <a:pt x="20" y="13"/>
                    <a:pt x="15" y="7"/>
                  </a:cubicBezTo>
                  <a:cubicBezTo>
                    <a:pt x="1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1" name="Freeform 181"/>
            <p:cNvSpPr/>
            <p:nvPr/>
          </p:nvSpPr>
          <p:spPr bwMode="auto">
            <a:xfrm>
              <a:off x="3117221" y="1826439"/>
              <a:ext cx="34770" cy="34770"/>
            </a:xfrm>
            <a:custGeom>
              <a:avLst/>
              <a:gdLst>
                <a:gd name="T0" fmla="*/ 20 w 21"/>
                <a:gd name="T1" fmla="*/ 0 h 21"/>
                <a:gd name="T2" fmla="*/ 6 w 21"/>
                <a:gd name="T3" fmla="*/ 5 h 21"/>
                <a:gd name="T4" fmla="*/ 0 w 21"/>
                <a:gd name="T5" fmla="*/ 21 h 21"/>
                <a:gd name="T6" fmla="*/ 15 w 21"/>
                <a:gd name="T7" fmla="*/ 15 h 21"/>
                <a:gd name="T8" fmla="*/ 20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0" y="0"/>
                  </a:moveTo>
                  <a:cubicBezTo>
                    <a:pt x="20" y="0"/>
                    <a:pt x="11" y="0"/>
                    <a:pt x="6" y="5"/>
                  </a:cubicBezTo>
                  <a:cubicBezTo>
                    <a:pt x="0" y="11"/>
                    <a:pt x="0" y="21"/>
                    <a:pt x="0" y="21"/>
                  </a:cubicBezTo>
                  <a:cubicBezTo>
                    <a:pt x="0" y="21"/>
                    <a:pt x="10" y="20"/>
                    <a:pt x="15" y="15"/>
                  </a:cubicBezTo>
                  <a:cubicBezTo>
                    <a:pt x="21" y="9"/>
                    <a:pt x="20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2" name="Freeform 182"/>
            <p:cNvSpPr/>
            <p:nvPr/>
          </p:nvSpPr>
          <p:spPr bwMode="auto">
            <a:xfrm>
              <a:off x="3088013" y="1805577"/>
              <a:ext cx="29207" cy="47287"/>
            </a:xfrm>
            <a:custGeom>
              <a:avLst/>
              <a:gdLst>
                <a:gd name="T0" fmla="*/ 15 w 17"/>
                <a:gd name="T1" fmla="*/ 16 h 28"/>
                <a:gd name="T2" fmla="*/ 13 w 17"/>
                <a:gd name="T3" fmla="*/ 0 h 28"/>
                <a:gd name="T4" fmla="*/ 2 w 17"/>
                <a:gd name="T5" fmla="*/ 12 h 28"/>
                <a:gd name="T6" fmla="*/ 4 w 17"/>
                <a:gd name="T7" fmla="*/ 28 h 28"/>
                <a:gd name="T8" fmla="*/ 15 w 17"/>
                <a:gd name="T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8">
                  <a:moveTo>
                    <a:pt x="15" y="16"/>
                  </a:moveTo>
                  <a:cubicBezTo>
                    <a:pt x="17" y="9"/>
                    <a:pt x="13" y="0"/>
                    <a:pt x="13" y="0"/>
                  </a:cubicBezTo>
                  <a:cubicBezTo>
                    <a:pt x="13" y="0"/>
                    <a:pt x="5" y="4"/>
                    <a:pt x="2" y="12"/>
                  </a:cubicBezTo>
                  <a:cubicBezTo>
                    <a:pt x="0" y="19"/>
                    <a:pt x="4" y="28"/>
                    <a:pt x="4" y="28"/>
                  </a:cubicBezTo>
                  <a:cubicBezTo>
                    <a:pt x="4" y="28"/>
                    <a:pt x="12" y="24"/>
                    <a:pt x="15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3" name="Freeform 183"/>
            <p:cNvSpPr/>
            <p:nvPr/>
          </p:nvSpPr>
          <p:spPr bwMode="auto">
            <a:xfrm>
              <a:off x="3053244" y="1804186"/>
              <a:ext cx="23644" cy="48678"/>
            </a:xfrm>
            <a:custGeom>
              <a:avLst/>
              <a:gdLst>
                <a:gd name="T0" fmla="*/ 7 w 14"/>
                <a:gd name="T1" fmla="*/ 29 h 29"/>
                <a:gd name="T2" fmla="*/ 13 w 14"/>
                <a:gd name="T3" fmla="*/ 14 h 29"/>
                <a:gd name="T4" fmla="*/ 6 w 14"/>
                <a:gd name="T5" fmla="*/ 0 h 29"/>
                <a:gd name="T6" fmla="*/ 0 w 14"/>
                <a:gd name="T7" fmla="*/ 14 h 29"/>
                <a:gd name="T8" fmla="*/ 7 w 14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9">
                  <a:moveTo>
                    <a:pt x="7" y="29"/>
                  </a:moveTo>
                  <a:cubicBezTo>
                    <a:pt x="7" y="29"/>
                    <a:pt x="14" y="22"/>
                    <a:pt x="13" y="14"/>
                  </a:cubicBezTo>
                  <a:cubicBezTo>
                    <a:pt x="13" y="6"/>
                    <a:pt x="6" y="0"/>
                    <a:pt x="6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1" y="22"/>
                    <a:pt x="7" y="29"/>
                    <a:pt x="7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4" name="Freeform 184"/>
            <p:cNvSpPr/>
            <p:nvPr/>
          </p:nvSpPr>
          <p:spPr bwMode="auto">
            <a:xfrm>
              <a:off x="3165898" y="2786092"/>
              <a:ext cx="34770" cy="40334"/>
            </a:xfrm>
            <a:custGeom>
              <a:avLst/>
              <a:gdLst>
                <a:gd name="T0" fmla="*/ 15 w 20"/>
                <a:gd name="T1" fmla="*/ 16 h 24"/>
                <a:gd name="T2" fmla="*/ 18 w 20"/>
                <a:gd name="T3" fmla="*/ 0 h 24"/>
                <a:gd name="T4" fmla="*/ 4 w 20"/>
                <a:gd name="T5" fmla="*/ 9 h 24"/>
                <a:gd name="T6" fmla="*/ 2 w 20"/>
                <a:gd name="T7" fmla="*/ 24 h 24"/>
                <a:gd name="T8" fmla="*/ 15 w 20"/>
                <a:gd name="T9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5" y="16"/>
                  </a:moveTo>
                  <a:cubicBezTo>
                    <a:pt x="20" y="9"/>
                    <a:pt x="18" y="0"/>
                    <a:pt x="18" y="0"/>
                  </a:cubicBezTo>
                  <a:cubicBezTo>
                    <a:pt x="18" y="0"/>
                    <a:pt x="9" y="2"/>
                    <a:pt x="4" y="9"/>
                  </a:cubicBezTo>
                  <a:cubicBezTo>
                    <a:pt x="0" y="15"/>
                    <a:pt x="2" y="24"/>
                    <a:pt x="2" y="24"/>
                  </a:cubicBezTo>
                  <a:cubicBezTo>
                    <a:pt x="2" y="24"/>
                    <a:pt x="11" y="23"/>
                    <a:pt x="15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5" name="Freeform 185"/>
            <p:cNvSpPr/>
            <p:nvPr/>
          </p:nvSpPr>
          <p:spPr bwMode="auto">
            <a:xfrm>
              <a:off x="3135301" y="2773575"/>
              <a:ext cx="27816" cy="50069"/>
            </a:xfrm>
            <a:custGeom>
              <a:avLst/>
              <a:gdLst>
                <a:gd name="T0" fmla="*/ 15 w 16"/>
                <a:gd name="T1" fmla="*/ 16 h 29"/>
                <a:gd name="T2" fmla="*/ 11 w 16"/>
                <a:gd name="T3" fmla="*/ 0 h 29"/>
                <a:gd name="T4" fmla="*/ 2 w 16"/>
                <a:gd name="T5" fmla="*/ 14 h 29"/>
                <a:gd name="T6" fmla="*/ 6 w 16"/>
                <a:gd name="T7" fmla="*/ 29 h 29"/>
                <a:gd name="T8" fmla="*/ 15 w 16"/>
                <a:gd name="T9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9">
                  <a:moveTo>
                    <a:pt x="15" y="16"/>
                  </a:moveTo>
                  <a:cubicBezTo>
                    <a:pt x="16" y="8"/>
                    <a:pt x="11" y="0"/>
                    <a:pt x="11" y="0"/>
                  </a:cubicBezTo>
                  <a:cubicBezTo>
                    <a:pt x="11" y="0"/>
                    <a:pt x="3" y="6"/>
                    <a:pt x="2" y="14"/>
                  </a:cubicBezTo>
                  <a:cubicBezTo>
                    <a:pt x="0" y="21"/>
                    <a:pt x="6" y="29"/>
                    <a:pt x="6" y="29"/>
                  </a:cubicBezTo>
                  <a:cubicBezTo>
                    <a:pt x="6" y="29"/>
                    <a:pt x="13" y="24"/>
                    <a:pt x="15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6" name="Freeform 186"/>
            <p:cNvSpPr/>
            <p:nvPr/>
          </p:nvSpPr>
          <p:spPr bwMode="auto">
            <a:xfrm>
              <a:off x="3097749" y="2779138"/>
              <a:ext cx="29207" cy="50069"/>
            </a:xfrm>
            <a:custGeom>
              <a:avLst/>
              <a:gdLst>
                <a:gd name="T0" fmla="*/ 11 w 17"/>
                <a:gd name="T1" fmla="*/ 29 h 29"/>
                <a:gd name="T2" fmla="*/ 15 w 17"/>
                <a:gd name="T3" fmla="*/ 13 h 29"/>
                <a:gd name="T4" fmla="*/ 6 w 17"/>
                <a:gd name="T5" fmla="*/ 0 h 29"/>
                <a:gd name="T6" fmla="*/ 2 w 17"/>
                <a:gd name="T7" fmla="*/ 16 h 29"/>
                <a:gd name="T8" fmla="*/ 11 w 17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9">
                  <a:moveTo>
                    <a:pt x="11" y="29"/>
                  </a:moveTo>
                  <a:cubicBezTo>
                    <a:pt x="11" y="29"/>
                    <a:pt x="17" y="21"/>
                    <a:pt x="15" y="13"/>
                  </a:cubicBezTo>
                  <a:cubicBezTo>
                    <a:pt x="13" y="5"/>
                    <a:pt x="6" y="0"/>
                    <a:pt x="6" y="0"/>
                  </a:cubicBezTo>
                  <a:cubicBezTo>
                    <a:pt x="6" y="0"/>
                    <a:pt x="0" y="8"/>
                    <a:pt x="2" y="16"/>
                  </a:cubicBezTo>
                  <a:cubicBezTo>
                    <a:pt x="4" y="24"/>
                    <a:pt x="11" y="29"/>
                    <a:pt x="11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7" name="Freeform 187"/>
            <p:cNvSpPr/>
            <p:nvPr/>
          </p:nvSpPr>
          <p:spPr bwMode="auto">
            <a:xfrm>
              <a:off x="5204813" y="2064266"/>
              <a:ext cx="43115" cy="33379"/>
            </a:xfrm>
            <a:custGeom>
              <a:avLst/>
              <a:gdLst>
                <a:gd name="T0" fmla="*/ 9 w 25"/>
                <a:gd name="T1" fmla="*/ 4 h 19"/>
                <a:gd name="T2" fmla="*/ 0 w 25"/>
                <a:gd name="T3" fmla="*/ 17 h 19"/>
                <a:gd name="T4" fmla="*/ 16 w 25"/>
                <a:gd name="T5" fmla="*/ 15 h 19"/>
                <a:gd name="T6" fmla="*/ 25 w 25"/>
                <a:gd name="T7" fmla="*/ 2 h 19"/>
                <a:gd name="T8" fmla="*/ 9 w 25"/>
                <a:gd name="T9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9">
                  <a:moveTo>
                    <a:pt x="9" y="4"/>
                  </a:moveTo>
                  <a:cubicBezTo>
                    <a:pt x="2" y="8"/>
                    <a:pt x="0" y="17"/>
                    <a:pt x="0" y="17"/>
                  </a:cubicBezTo>
                  <a:cubicBezTo>
                    <a:pt x="0" y="17"/>
                    <a:pt x="9" y="19"/>
                    <a:pt x="16" y="15"/>
                  </a:cubicBezTo>
                  <a:cubicBezTo>
                    <a:pt x="23" y="11"/>
                    <a:pt x="25" y="2"/>
                    <a:pt x="25" y="2"/>
                  </a:cubicBezTo>
                  <a:cubicBezTo>
                    <a:pt x="25" y="2"/>
                    <a:pt x="16" y="0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8" name="Freeform 188"/>
            <p:cNvSpPr/>
            <p:nvPr/>
          </p:nvSpPr>
          <p:spPr bwMode="auto">
            <a:xfrm>
              <a:off x="5236802" y="2082346"/>
              <a:ext cx="34770" cy="40334"/>
            </a:xfrm>
            <a:custGeom>
              <a:avLst/>
              <a:gdLst>
                <a:gd name="T0" fmla="*/ 15 w 20"/>
                <a:gd name="T1" fmla="*/ 16 h 24"/>
                <a:gd name="T2" fmla="*/ 18 w 20"/>
                <a:gd name="T3" fmla="*/ 0 h 24"/>
                <a:gd name="T4" fmla="*/ 4 w 20"/>
                <a:gd name="T5" fmla="*/ 8 h 24"/>
                <a:gd name="T6" fmla="*/ 1 w 20"/>
                <a:gd name="T7" fmla="*/ 24 h 24"/>
                <a:gd name="T8" fmla="*/ 15 w 20"/>
                <a:gd name="T9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5" y="16"/>
                  </a:moveTo>
                  <a:cubicBezTo>
                    <a:pt x="20" y="9"/>
                    <a:pt x="18" y="0"/>
                    <a:pt x="18" y="0"/>
                  </a:cubicBezTo>
                  <a:cubicBezTo>
                    <a:pt x="18" y="0"/>
                    <a:pt x="9" y="2"/>
                    <a:pt x="4" y="8"/>
                  </a:cubicBezTo>
                  <a:cubicBezTo>
                    <a:pt x="0" y="15"/>
                    <a:pt x="1" y="24"/>
                    <a:pt x="1" y="24"/>
                  </a:cubicBezTo>
                  <a:cubicBezTo>
                    <a:pt x="1" y="24"/>
                    <a:pt x="10" y="22"/>
                    <a:pt x="15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9" name="Freeform 189"/>
            <p:cNvSpPr/>
            <p:nvPr/>
          </p:nvSpPr>
          <p:spPr bwMode="auto">
            <a:xfrm>
              <a:off x="5274353" y="2090691"/>
              <a:ext cx="29207" cy="47287"/>
            </a:xfrm>
            <a:custGeom>
              <a:avLst/>
              <a:gdLst>
                <a:gd name="T0" fmla="*/ 2 w 17"/>
                <a:gd name="T1" fmla="*/ 12 h 28"/>
                <a:gd name="T2" fmla="*/ 5 w 17"/>
                <a:gd name="T3" fmla="*/ 28 h 28"/>
                <a:gd name="T4" fmla="*/ 15 w 17"/>
                <a:gd name="T5" fmla="*/ 15 h 28"/>
                <a:gd name="T6" fmla="*/ 12 w 17"/>
                <a:gd name="T7" fmla="*/ 0 h 28"/>
                <a:gd name="T8" fmla="*/ 2 w 17"/>
                <a:gd name="T9" fmla="*/ 1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8">
                  <a:moveTo>
                    <a:pt x="2" y="12"/>
                  </a:moveTo>
                  <a:cubicBezTo>
                    <a:pt x="0" y="20"/>
                    <a:pt x="5" y="28"/>
                    <a:pt x="5" y="28"/>
                  </a:cubicBezTo>
                  <a:cubicBezTo>
                    <a:pt x="5" y="28"/>
                    <a:pt x="13" y="23"/>
                    <a:pt x="15" y="15"/>
                  </a:cubicBezTo>
                  <a:cubicBezTo>
                    <a:pt x="17" y="7"/>
                    <a:pt x="12" y="0"/>
                    <a:pt x="12" y="0"/>
                  </a:cubicBezTo>
                  <a:cubicBezTo>
                    <a:pt x="12" y="0"/>
                    <a:pt x="4" y="4"/>
                    <a:pt x="2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0" name="Freeform 190"/>
            <p:cNvSpPr/>
            <p:nvPr/>
          </p:nvSpPr>
          <p:spPr bwMode="auto">
            <a:xfrm>
              <a:off x="5845973" y="1777761"/>
              <a:ext cx="50069" cy="50069"/>
            </a:xfrm>
            <a:custGeom>
              <a:avLst/>
              <a:gdLst>
                <a:gd name="T0" fmla="*/ 29 w 29"/>
                <a:gd name="T1" fmla="*/ 29 h 29"/>
                <a:gd name="T2" fmla="*/ 21 w 29"/>
                <a:gd name="T3" fmla="*/ 8 h 29"/>
                <a:gd name="T4" fmla="*/ 0 w 29"/>
                <a:gd name="T5" fmla="*/ 0 h 29"/>
                <a:gd name="T6" fmla="*/ 8 w 29"/>
                <a:gd name="T7" fmla="*/ 21 h 29"/>
                <a:gd name="T8" fmla="*/ 29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29"/>
                  </a:moveTo>
                  <a:cubicBezTo>
                    <a:pt x="29" y="29"/>
                    <a:pt x="29" y="16"/>
                    <a:pt x="21" y="8"/>
                  </a:cubicBezTo>
                  <a:cubicBezTo>
                    <a:pt x="13" y="0"/>
                    <a:pt x="0" y="0"/>
                    <a:pt x="0" y="0"/>
                  </a:cubicBezTo>
                  <a:cubicBezTo>
                    <a:pt x="0" y="0"/>
                    <a:pt x="0" y="13"/>
                    <a:pt x="8" y="21"/>
                  </a:cubicBezTo>
                  <a:cubicBezTo>
                    <a:pt x="16" y="29"/>
                    <a:pt x="29" y="29"/>
                    <a:pt x="29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1" name="Freeform 191"/>
            <p:cNvSpPr/>
            <p:nvPr/>
          </p:nvSpPr>
          <p:spPr bwMode="auto">
            <a:xfrm>
              <a:off x="5819547" y="1811140"/>
              <a:ext cx="44506" cy="63977"/>
            </a:xfrm>
            <a:custGeom>
              <a:avLst/>
              <a:gdLst>
                <a:gd name="T0" fmla="*/ 5 w 26"/>
                <a:gd name="T1" fmla="*/ 0 h 38"/>
                <a:gd name="T2" fmla="*/ 4 w 26"/>
                <a:gd name="T3" fmla="*/ 23 h 38"/>
                <a:gd name="T4" fmla="*/ 21 w 26"/>
                <a:gd name="T5" fmla="*/ 38 h 38"/>
                <a:gd name="T6" fmla="*/ 21 w 26"/>
                <a:gd name="T7" fmla="*/ 15 h 38"/>
                <a:gd name="T8" fmla="*/ 5 w 26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8">
                  <a:moveTo>
                    <a:pt x="5" y="0"/>
                  </a:moveTo>
                  <a:cubicBezTo>
                    <a:pt x="5" y="0"/>
                    <a:pt x="0" y="12"/>
                    <a:pt x="4" y="23"/>
                  </a:cubicBezTo>
                  <a:cubicBezTo>
                    <a:pt x="9" y="33"/>
                    <a:pt x="21" y="38"/>
                    <a:pt x="21" y="38"/>
                  </a:cubicBezTo>
                  <a:cubicBezTo>
                    <a:pt x="21" y="38"/>
                    <a:pt x="26" y="26"/>
                    <a:pt x="21" y="15"/>
                  </a:cubicBezTo>
                  <a:cubicBezTo>
                    <a:pt x="17" y="5"/>
                    <a:pt x="5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2" name="Freeform 192"/>
            <p:cNvSpPr/>
            <p:nvPr/>
          </p:nvSpPr>
          <p:spPr bwMode="auto">
            <a:xfrm>
              <a:off x="5858490" y="1740209"/>
              <a:ext cx="45897" cy="33379"/>
            </a:xfrm>
            <a:custGeom>
              <a:avLst/>
              <a:gdLst>
                <a:gd name="T0" fmla="*/ 11 w 27"/>
                <a:gd name="T1" fmla="*/ 16 h 19"/>
                <a:gd name="T2" fmla="*/ 27 w 27"/>
                <a:gd name="T3" fmla="*/ 15 h 19"/>
                <a:gd name="T4" fmla="*/ 16 w 27"/>
                <a:gd name="T5" fmla="*/ 3 h 19"/>
                <a:gd name="T6" fmla="*/ 0 w 27"/>
                <a:gd name="T7" fmla="*/ 4 h 19"/>
                <a:gd name="T8" fmla="*/ 11 w 27"/>
                <a:gd name="T9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9">
                  <a:moveTo>
                    <a:pt x="11" y="16"/>
                  </a:moveTo>
                  <a:cubicBezTo>
                    <a:pt x="18" y="19"/>
                    <a:pt x="27" y="15"/>
                    <a:pt x="27" y="15"/>
                  </a:cubicBezTo>
                  <a:cubicBezTo>
                    <a:pt x="27" y="15"/>
                    <a:pt x="23" y="6"/>
                    <a:pt x="16" y="3"/>
                  </a:cubicBezTo>
                  <a:cubicBezTo>
                    <a:pt x="8" y="0"/>
                    <a:pt x="0" y="4"/>
                    <a:pt x="0" y="4"/>
                  </a:cubicBezTo>
                  <a:cubicBezTo>
                    <a:pt x="0" y="4"/>
                    <a:pt x="3" y="13"/>
                    <a:pt x="11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3" name="Freeform 193"/>
            <p:cNvSpPr/>
            <p:nvPr/>
          </p:nvSpPr>
          <p:spPr bwMode="auto">
            <a:xfrm>
              <a:off x="5861271" y="1702658"/>
              <a:ext cx="62587" cy="29207"/>
            </a:xfrm>
            <a:custGeom>
              <a:avLst/>
              <a:gdLst>
                <a:gd name="T0" fmla="*/ 36 w 36"/>
                <a:gd name="T1" fmla="*/ 8 h 17"/>
                <a:gd name="T2" fmla="*/ 18 w 36"/>
                <a:gd name="T3" fmla="*/ 0 h 17"/>
                <a:gd name="T4" fmla="*/ 0 w 36"/>
                <a:gd name="T5" fmla="*/ 9 h 17"/>
                <a:gd name="T6" fmla="*/ 18 w 36"/>
                <a:gd name="T7" fmla="*/ 17 h 17"/>
                <a:gd name="T8" fmla="*/ 36 w 36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7">
                  <a:moveTo>
                    <a:pt x="36" y="8"/>
                  </a:moveTo>
                  <a:cubicBezTo>
                    <a:pt x="36" y="8"/>
                    <a:pt x="28" y="0"/>
                    <a:pt x="18" y="0"/>
                  </a:cubicBezTo>
                  <a:cubicBezTo>
                    <a:pt x="8" y="0"/>
                    <a:pt x="0" y="9"/>
                    <a:pt x="0" y="9"/>
                  </a:cubicBezTo>
                  <a:cubicBezTo>
                    <a:pt x="0" y="9"/>
                    <a:pt x="8" y="17"/>
                    <a:pt x="18" y="17"/>
                  </a:cubicBezTo>
                  <a:cubicBezTo>
                    <a:pt x="28" y="16"/>
                    <a:pt x="36" y="8"/>
                    <a:pt x="36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4" name="Freeform 194"/>
            <p:cNvSpPr/>
            <p:nvPr/>
          </p:nvSpPr>
          <p:spPr bwMode="auto">
            <a:xfrm>
              <a:off x="3783414" y="1526025"/>
              <a:ext cx="36161" cy="58414"/>
            </a:xfrm>
            <a:custGeom>
              <a:avLst/>
              <a:gdLst>
                <a:gd name="T0" fmla="*/ 5 w 21"/>
                <a:gd name="T1" fmla="*/ 0 h 34"/>
                <a:gd name="T2" fmla="*/ 3 w 21"/>
                <a:gd name="T3" fmla="*/ 20 h 34"/>
                <a:gd name="T4" fmla="*/ 16 w 21"/>
                <a:gd name="T5" fmla="*/ 34 h 34"/>
                <a:gd name="T6" fmla="*/ 18 w 21"/>
                <a:gd name="T7" fmla="*/ 15 h 34"/>
                <a:gd name="T8" fmla="*/ 5 w 21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4">
                  <a:moveTo>
                    <a:pt x="5" y="0"/>
                  </a:moveTo>
                  <a:cubicBezTo>
                    <a:pt x="5" y="0"/>
                    <a:pt x="0" y="10"/>
                    <a:pt x="3" y="20"/>
                  </a:cubicBezTo>
                  <a:cubicBezTo>
                    <a:pt x="6" y="29"/>
                    <a:pt x="16" y="34"/>
                    <a:pt x="16" y="34"/>
                  </a:cubicBezTo>
                  <a:cubicBezTo>
                    <a:pt x="16" y="34"/>
                    <a:pt x="21" y="24"/>
                    <a:pt x="18" y="15"/>
                  </a:cubicBezTo>
                  <a:cubicBezTo>
                    <a:pt x="15" y="5"/>
                    <a:pt x="5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5" name="Freeform 195"/>
            <p:cNvSpPr/>
            <p:nvPr/>
          </p:nvSpPr>
          <p:spPr bwMode="auto">
            <a:xfrm>
              <a:off x="3748644" y="1542715"/>
              <a:ext cx="27816" cy="61195"/>
            </a:xfrm>
            <a:custGeom>
              <a:avLst/>
              <a:gdLst>
                <a:gd name="T0" fmla="*/ 0 w 17"/>
                <a:gd name="T1" fmla="*/ 18 h 36"/>
                <a:gd name="T2" fmla="*/ 7 w 17"/>
                <a:gd name="T3" fmla="*/ 36 h 36"/>
                <a:gd name="T4" fmla="*/ 16 w 17"/>
                <a:gd name="T5" fmla="*/ 19 h 36"/>
                <a:gd name="T6" fmla="*/ 10 w 17"/>
                <a:gd name="T7" fmla="*/ 0 h 36"/>
                <a:gd name="T8" fmla="*/ 0 w 17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6">
                  <a:moveTo>
                    <a:pt x="0" y="18"/>
                  </a:moveTo>
                  <a:cubicBezTo>
                    <a:pt x="0" y="27"/>
                    <a:pt x="7" y="36"/>
                    <a:pt x="7" y="36"/>
                  </a:cubicBezTo>
                  <a:cubicBezTo>
                    <a:pt x="7" y="36"/>
                    <a:pt x="16" y="29"/>
                    <a:pt x="16" y="19"/>
                  </a:cubicBezTo>
                  <a:cubicBezTo>
                    <a:pt x="17" y="9"/>
                    <a:pt x="10" y="0"/>
                    <a:pt x="10" y="0"/>
                  </a:cubicBezTo>
                  <a:cubicBezTo>
                    <a:pt x="10" y="0"/>
                    <a:pt x="1" y="8"/>
                    <a:pt x="0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6" name="Freeform 196"/>
            <p:cNvSpPr/>
            <p:nvPr/>
          </p:nvSpPr>
          <p:spPr bwMode="auto">
            <a:xfrm>
              <a:off x="3811230" y="1507945"/>
              <a:ext cx="30598" cy="30598"/>
            </a:xfrm>
            <a:custGeom>
              <a:avLst/>
              <a:gdLst>
                <a:gd name="T0" fmla="*/ 18 w 18"/>
                <a:gd name="T1" fmla="*/ 18 h 18"/>
                <a:gd name="T2" fmla="*/ 13 w 18"/>
                <a:gd name="T3" fmla="*/ 5 h 18"/>
                <a:gd name="T4" fmla="*/ 1 w 18"/>
                <a:gd name="T5" fmla="*/ 0 h 18"/>
                <a:gd name="T6" fmla="*/ 5 w 18"/>
                <a:gd name="T7" fmla="*/ 13 h 18"/>
                <a:gd name="T8" fmla="*/ 18 w 18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18"/>
                  </a:moveTo>
                  <a:cubicBezTo>
                    <a:pt x="18" y="18"/>
                    <a:pt x="18" y="10"/>
                    <a:pt x="13" y="5"/>
                  </a:cubicBezTo>
                  <a:cubicBezTo>
                    <a:pt x="9" y="0"/>
                    <a:pt x="1" y="0"/>
                    <a:pt x="1" y="0"/>
                  </a:cubicBezTo>
                  <a:cubicBezTo>
                    <a:pt x="1" y="0"/>
                    <a:pt x="0" y="8"/>
                    <a:pt x="5" y="13"/>
                  </a:cubicBezTo>
                  <a:cubicBezTo>
                    <a:pt x="10" y="18"/>
                    <a:pt x="18" y="18"/>
                    <a:pt x="18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7" name="Freeform 197"/>
            <p:cNvSpPr/>
            <p:nvPr/>
          </p:nvSpPr>
          <p:spPr bwMode="auto">
            <a:xfrm>
              <a:off x="3827920" y="1480129"/>
              <a:ext cx="48678" cy="33379"/>
            </a:xfrm>
            <a:custGeom>
              <a:avLst/>
              <a:gdLst>
                <a:gd name="T0" fmla="*/ 11 w 28"/>
                <a:gd name="T1" fmla="*/ 16 h 20"/>
                <a:gd name="T2" fmla="*/ 28 w 28"/>
                <a:gd name="T3" fmla="*/ 17 h 20"/>
                <a:gd name="T4" fmla="*/ 17 w 28"/>
                <a:gd name="T5" fmla="*/ 4 h 20"/>
                <a:gd name="T6" fmla="*/ 0 w 28"/>
                <a:gd name="T7" fmla="*/ 3 h 20"/>
                <a:gd name="T8" fmla="*/ 11 w 28"/>
                <a:gd name="T9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0">
                  <a:moveTo>
                    <a:pt x="11" y="16"/>
                  </a:moveTo>
                  <a:cubicBezTo>
                    <a:pt x="18" y="20"/>
                    <a:pt x="28" y="17"/>
                    <a:pt x="28" y="17"/>
                  </a:cubicBezTo>
                  <a:cubicBezTo>
                    <a:pt x="28" y="17"/>
                    <a:pt x="25" y="8"/>
                    <a:pt x="17" y="4"/>
                  </a:cubicBezTo>
                  <a:cubicBezTo>
                    <a:pt x="9" y="0"/>
                    <a:pt x="0" y="3"/>
                    <a:pt x="0" y="3"/>
                  </a:cubicBezTo>
                  <a:cubicBezTo>
                    <a:pt x="0" y="3"/>
                    <a:pt x="3" y="12"/>
                    <a:pt x="11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8" name="Freeform 198"/>
            <p:cNvSpPr/>
            <p:nvPr/>
          </p:nvSpPr>
          <p:spPr bwMode="auto">
            <a:xfrm>
              <a:off x="4776446" y="1274291"/>
              <a:ext cx="43115" cy="50069"/>
            </a:xfrm>
            <a:custGeom>
              <a:avLst/>
              <a:gdLst>
                <a:gd name="T0" fmla="*/ 3 w 25"/>
                <a:gd name="T1" fmla="*/ 30 h 30"/>
                <a:gd name="T2" fmla="*/ 19 w 25"/>
                <a:gd name="T3" fmla="*/ 20 h 30"/>
                <a:gd name="T4" fmla="*/ 22 w 25"/>
                <a:gd name="T5" fmla="*/ 0 h 30"/>
                <a:gd name="T6" fmla="*/ 6 w 25"/>
                <a:gd name="T7" fmla="*/ 11 h 30"/>
                <a:gd name="T8" fmla="*/ 3 w 25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0">
                  <a:moveTo>
                    <a:pt x="3" y="30"/>
                  </a:moveTo>
                  <a:cubicBezTo>
                    <a:pt x="3" y="30"/>
                    <a:pt x="14" y="28"/>
                    <a:pt x="19" y="20"/>
                  </a:cubicBezTo>
                  <a:cubicBezTo>
                    <a:pt x="25" y="12"/>
                    <a:pt x="22" y="0"/>
                    <a:pt x="22" y="0"/>
                  </a:cubicBezTo>
                  <a:cubicBezTo>
                    <a:pt x="22" y="0"/>
                    <a:pt x="11" y="3"/>
                    <a:pt x="6" y="11"/>
                  </a:cubicBezTo>
                  <a:cubicBezTo>
                    <a:pt x="0" y="19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9" name="Freeform 199"/>
            <p:cNvSpPr/>
            <p:nvPr/>
          </p:nvSpPr>
          <p:spPr bwMode="auto">
            <a:xfrm>
              <a:off x="4812607" y="1297934"/>
              <a:ext cx="50069" cy="41724"/>
            </a:xfrm>
            <a:custGeom>
              <a:avLst/>
              <a:gdLst>
                <a:gd name="T0" fmla="*/ 19 w 29"/>
                <a:gd name="T1" fmla="*/ 19 h 25"/>
                <a:gd name="T2" fmla="*/ 29 w 29"/>
                <a:gd name="T3" fmla="*/ 2 h 25"/>
                <a:gd name="T4" fmla="*/ 10 w 29"/>
                <a:gd name="T5" fmla="*/ 6 h 25"/>
                <a:gd name="T6" fmla="*/ 0 w 29"/>
                <a:gd name="T7" fmla="*/ 23 h 25"/>
                <a:gd name="T8" fmla="*/ 19 w 29"/>
                <a:gd name="T9" fmla="*/ 1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5">
                  <a:moveTo>
                    <a:pt x="19" y="19"/>
                  </a:moveTo>
                  <a:cubicBezTo>
                    <a:pt x="27" y="13"/>
                    <a:pt x="29" y="2"/>
                    <a:pt x="29" y="2"/>
                  </a:cubicBezTo>
                  <a:cubicBezTo>
                    <a:pt x="29" y="2"/>
                    <a:pt x="18" y="0"/>
                    <a:pt x="10" y="6"/>
                  </a:cubicBezTo>
                  <a:cubicBezTo>
                    <a:pt x="2" y="11"/>
                    <a:pt x="0" y="23"/>
                    <a:pt x="0" y="23"/>
                  </a:cubicBezTo>
                  <a:cubicBezTo>
                    <a:pt x="0" y="23"/>
                    <a:pt x="11" y="25"/>
                    <a:pt x="19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0" name="Freeform 200"/>
            <p:cNvSpPr/>
            <p:nvPr/>
          </p:nvSpPr>
          <p:spPr bwMode="auto">
            <a:xfrm>
              <a:off x="4744458" y="1278463"/>
              <a:ext cx="23644" cy="43115"/>
            </a:xfrm>
            <a:custGeom>
              <a:avLst/>
              <a:gdLst>
                <a:gd name="T0" fmla="*/ 1 w 14"/>
                <a:gd name="T1" fmla="*/ 12 h 25"/>
                <a:gd name="T2" fmla="*/ 5 w 14"/>
                <a:gd name="T3" fmla="*/ 25 h 25"/>
                <a:gd name="T4" fmla="*/ 13 w 14"/>
                <a:gd name="T5" fmla="*/ 14 h 25"/>
                <a:gd name="T6" fmla="*/ 9 w 14"/>
                <a:gd name="T7" fmla="*/ 0 h 25"/>
                <a:gd name="T8" fmla="*/ 1 w 14"/>
                <a:gd name="T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5">
                  <a:moveTo>
                    <a:pt x="1" y="12"/>
                  </a:moveTo>
                  <a:cubicBezTo>
                    <a:pt x="0" y="19"/>
                    <a:pt x="5" y="25"/>
                    <a:pt x="5" y="25"/>
                  </a:cubicBezTo>
                  <a:cubicBezTo>
                    <a:pt x="5" y="25"/>
                    <a:pt x="12" y="21"/>
                    <a:pt x="13" y="14"/>
                  </a:cubicBezTo>
                  <a:cubicBezTo>
                    <a:pt x="14" y="7"/>
                    <a:pt x="9" y="0"/>
                    <a:pt x="9" y="0"/>
                  </a:cubicBezTo>
                  <a:cubicBezTo>
                    <a:pt x="9" y="0"/>
                    <a:pt x="2" y="5"/>
                    <a:pt x="1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1" name="Freeform 201"/>
            <p:cNvSpPr/>
            <p:nvPr/>
          </p:nvSpPr>
          <p:spPr bwMode="auto">
            <a:xfrm>
              <a:off x="4705516" y="1271509"/>
              <a:ext cx="30598" cy="51460"/>
            </a:xfrm>
            <a:custGeom>
              <a:avLst/>
              <a:gdLst>
                <a:gd name="T0" fmla="*/ 6 w 18"/>
                <a:gd name="T1" fmla="*/ 0 h 30"/>
                <a:gd name="T2" fmla="*/ 2 w 18"/>
                <a:gd name="T3" fmla="*/ 17 h 30"/>
                <a:gd name="T4" fmla="*/ 13 w 18"/>
                <a:gd name="T5" fmla="*/ 30 h 30"/>
                <a:gd name="T6" fmla="*/ 16 w 18"/>
                <a:gd name="T7" fmla="*/ 13 h 30"/>
                <a:gd name="T8" fmla="*/ 6 w 1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6" y="0"/>
                  </a:moveTo>
                  <a:cubicBezTo>
                    <a:pt x="6" y="0"/>
                    <a:pt x="0" y="8"/>
                    <a:pt x="2" y="17"/>
                  </a:cubicBezTo>
                  <a:cubicBezTo>
                    <a:pt x="4" y="25"/>
                    <a:pt x="13" y="30"/>
                    <a:pt x="13" y="30"/>
                  </a:cubicBezTo>
                  <a:cubicBezTo>
                    <a:pt x="13" y="30"/>
                    <a:pt x="18" y="22"/>
                    <a:pt x="16" y="13"/>
                  </a:cubicBezTo>
                  <a:cubicBezTo>
                    <a:pt x="14" y="5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2" name="Freeform 202"/>
            <p:cNvSpPr/>
            <p:nvPr/>
          </p:nvSpPr>
          <p:spPr bwMode="auto">
            <a:xfrm>
              <a:off x="4171448" y="1360520"/>
              <a:ext cx="41724" cy="43115"/>
            </a:xfrm>
            <a:custGeom>
              <a:avLst/>
              <a:gdLst>
                <a:gd name="T0" fmla="*/ 18 w 25"/>
                <a:gd name="T1" fmla="*/ 18 h 25"/>
                <a:gd name="T2" fmla="*/ 25 w 25"/>
                <a:gd name="T3" fmla="*/ 0 h 25"/>
                <a:gd name="T4" fmla="*/ 7 w 25"/>
                <a:gd name="T5" fmla="*/ 7 h 25"/>
                <a:gd name="T6" fmla="*/ 0 w 25"/>
                <a:gd name="T7" fmla="*/ 25 h 25"/>
                <a:gd name="T8" fmla="*/ 18 w 25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18" y="18"/>
                  </a:moveTo>
                  <a:cubicBezTo>
                    <a:pt x="25" y="12"/>
                    <a:pt x="25" y="0"/>
                    <a:pt x="25" y="0"/>
                  </a:cubicBezTo>
                  <a:cubicBezTo>
                    <a:pt x="25" y="0"/>
                    <a:pt x="14" y="0"/>
                    <a:pt x="7" y="7"/>
                  </a:cubicBezTo>
                  <a:cubicBezTo>
                    <a:pt x="0" y="13"/>
                    <a:pt x="0" y="25"/>
                    <a:pt x="0" y="25"/>
                  </a:cubicBezTo>
                  <a:cubicBezTo>
                    <a:pt x="0" y="25"/>
                    <a:pt x="11" y="25"/>
                    <a:pt x="18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3" name="Freeform 203"/>
            <p:cNvSpPr/>
            <p:nvPr/>
          </p:nvSpPr>
          <p:spPr bwMode="auto">
            <a:xfrm>
              <a:off x="4197873" y="1389727"/>
              <a:ext cx="57023" cy="38942"/>
            </a:xfrm>
            <a:custGeom>
              <a:avLst/>
              <a:gdLst>
                <a:gd name="T0" fmla="*/ 0 w 33"/>
                <a:gd name="T1" fmla="*/ 18 h 23"/>
                <a:gd name="T2" fmla="*/ 19 w 33"/>
                <a:gd name="T3" fmla="*/ 19 h 23"/>
                <a:gd name="T4" fmla="*/ 33 w 33"/>
                <a:gd name="T5" fmla="*/ 5 h 23"/>
                <a:gd name="T6" fmla="*/ 13 w 33"/>
                <a:gd name="T7" fmla="*/ 4 h 23"/>
                <a:gd name="T8" fmla="*/ 0 w 33"/>
                <a:gd name="T9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3">
                  <a:moveTo>
                    <a:pt x="0" y="18"/>
                  </a:moveTo>
                  <a:cubicBezTo>
                    <a:pt x="0" y="18"/>
                    <a:pt x="10" y="23"/>
                    <a:pt x="19" y="19"/>
                  </a:cubicBezTo>
                  <a:cubicBezTo>
                    <a:pt x="28" y="15"/>
                    <a:pt x="33" y="5"/>
                    <a:pt x="33" y="5"/>
                  </a:cubicBezTo>
                  <a:cubicBezTo>
                    <a:pt x="33" y="5"/>
                    <a:pt x="22" y="0"/>
                    <a:pt x="13" y="4"/>
                  </a:cubicBezTo>
                  <a:cubicBezTo>
                    <a:pt x="4" y="8"/>
                    <a:pt x="0" y="18"/>
                    <a:pt x="0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" name="Freeform 204"/>
            <p:cNvSpPr/>
            <p:nvPr/>
          </p:nvSpPr>
          <p:spPr bwMode="auto">
            <a:xfrm>
              <a:off x="4138069" y="1353566"/>
              <a:ext cx="27816" cy="38942"/>
            </a:xfrm>
            <a:custGeom>
              <a:avLst/>
              <a:gdLst>
                <a:gd name="T0" fmla="*/ 13 w 16"/>
                <a:gd name="T1" fmla="*/ 14 h 23"/>
                <a:gd name="T2" fmla="*/ 12 w 16"/>
                <a:gd name="T3" fmla="*/ 0 h 23"/>
                <a:gd name="T4" fmla="*/ 2 w 16"/>
                <a:gd name="T5" fmla="*/ 9 h 23"/>
                <a:gd name="T6" fmla="*/ 3 w 16"/>
                <a:gd name="T7" fmla="*/ 23 h 23"/>
                <a:gd name="T8" fmla="*/ 13 w 16"/>
                <a:gd name="T9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3">
                  <a:moveTo>
                    <a:pt x="13" y="14"/>
                  </a:moveTo>
                  <a:cubicBezTo>
                    <a:pt x="16" y="7"/>
                    <a:pt x="12" y="0"/>
                    <a:pt x="12" y="0"/>
                  </a:cubicBezTo>
                  <a:cubicBezTo>
                    <a:pt x="12" y="0"/>
                    <a:pt x="5" y="3"/>
                    <a:pt x="2" y="9"/>
                  </a:cubicBezTo>
                  <a:cubicBezTo>
                    <a:pt x="0" y="16"/>
                    <a:pt x="3" y="23"/>
                    <a:pt x="3" y="23"/>
                  </a:cubicBezTo>
                  <a:cubicBezTo>
                    <a:pt x="3" y="23"/>
                    <a:pt x="10" y="20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5" name="Oval 206"/>
            <p:cNvSpPr>
              <a:spLocks noChangeArrowheads="1"/>
            </p:cNvSpPr>
            <p:nvPr/>
          </p:nvSpPr>
          <p:spPr bwMode="auto">
            <a:xfrm>
              <a:off x="4106080" y="1335485"/>
              <a:ext cx="23644" cy="5285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6" name="Freeform 207"/>
            <p:cNvSpPr/>
            <p:nvPr/>
          </p:nvSpPr>
          <p:spPr bwMode="auto">
            <a:xfrm>
              <a:off x="3421806" y="2655356"/>
              <a:ext cx="33379" cy="43115"/>
            </a:xfrm>
            <a:custGeom>
              <a:avLst/>
              <a:gdLst>
                <a:gd name="T0" fmla="*/ 16 w 19"/>
                <a:gd name="T1" fmla="*/ 16 h 26"/>
                <a:gd name="T2" fmla="*/ 15 w 19"/>
                <a:gd name="T3" fmla="*/ 0 h 26"/>
                <a:gd name="T4" fmla="*/ 3 w 19"/>
                <a:gd name="T5" fmla="*/ 11 h 26"/>
                <a:gd name="T6" fmla="*/ 4 w 19"/>
                <a:gd name="T7" fmla="*/ 26 h 26"/>
                <a:gd name="T8" fmla="*/ 16 w 19"/>
                <a:gd name="T9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6">
                  <a:moveTo>
                    <a:pt x="16" y="16"/>
                  </a:moveTo>
                  <a:cubicBezTo>
                    <a:pt x="19" y="8"/>
                    <a:pt x="15" y="0"/>
                    <a:pt x="15" y="0"/>
                  </a:cubicBezTo>
                  <a:cubicBezTo>
                    <a:pt x="15" y="0"/>
                    <a:pt x="6" y="3"/>
                    <a:pt x="3" y="11"/>
                  </a:cubicBezTo>
                  <a:cubicBezTo>
                    <a:pt x="0" y="18"/>
                    <a:pt x="4" y="26"/>
                    <a:pt x="4" y="26"/>
                  </a:cubicBezTo>
                  <a:cubicBezTo>
                    <a:pt x="4" y="26"/>
                    <a:pt x="13" y="23"/>
                    <a:pt x="16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7" name="Freeform 208"/>
            <p:cNvSpPr/>
            <p:nvPr/>
          </p:nvSpPr>
          <p:spPr bwMode="auto">
            <a:xfrm>
              <a:off x="3460748" y="2652575"/>
              <a:ext cx="25034" cy="50069"/>
            </a:xfrm>
            <a:custGeom>
              <a:avLst/>
              <a:gdLst>
                <a:gd name="T0" fmla="*/ 13 w 14"/>
                <a:gd name="T1" fmla="*/ 14 h 29"/>
                <a:gd name="T2" fmla="*/ 6 w 14"/>
                <a:gd name="T3" fmla="*/ 0 h 29"/>
                <a:gd name="T4" fmla="*/ 0 w 14"/>
                <a:gd name="T5" fmla="*/ 15 h 29"/>
                <a:gd name="T6" fmla="*/ 7 w 14"/>
                <a:gd name="T7" fmla="*/ 29 h 29"/>
                <a:gd name="T8" fmla="*/ 13 w 14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9">
                  <a:moveTo>
                    <a:pt x="13" y="14"/>
                  </a:moveTo>
                  <a:cubicBezTo>
                    <a:pt x="13" y="6"/>
                    <a:pt x="6" y="0"/>
                    <a:pt x="6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1" y="23"/>
                    <a:pt x="7" y="29"/>
                    <a:pt x="7" y="29"/>
                  </a:cubicBezTo>
                  <a:cubicBezTo>
                    <a:pt x="7" y="29"/>
                    <a:pt x="14" y="22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8" name="Freeform 209"/>
            <p:cNvSpPr/>
            <p:nvPr/>
          </p:nvSpPr>
          <p:spPr bwMode="auto">
            <a:xfrm>
              <a:off x="3492736" y="2642839"/>
              <a:ext cx="31989" cy="44506"/>
            </a:xfrm>
            <a:custGeom>
              <a:avLst/>
              <a:gdLst>
                <a:gd name="T0" fmla="*/ 15 w 19"/>
                <a:gd name="T1" fmla="*/ 26 h 26"/>
                <a:gd name="T2" fmla="*/ 15 w 19"/>
                <a:gd name="T3" fmla="*/ 11 h 26"/>
                <a:gd name="T4" fmla="*/ 4 w 19"/>
                <a:gd name="T5" fmla="*/ 0 h 26"/>
                <a:gd name="T6" fmla="*/ 3 w 19"/>
                <a:gd name="T7" fmla="*/ 16 h 26"/>
                <a:gd name="T8" fmla="*/ 15 w 19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6">
                  <a:moveTo>
                    <a:pt x="15" y="26"/>
                  </a:moveTo>
                  <a:cubicBezTo>
                    <a:pt x="15" y="26"/>
                    <a:pt x="19" y="18"/>
                    <a:pt x="15" y="11"/>
                  </a:cubicBezTo>
                  <a:cubicBezTo>
                    <a:pt x="12" y="3"/>
                    <a:pt x="4" y="0"/>
                    <a:pt x="4" y="0"/>
                  </a:cubicBezTo>
                  <a:cubicBezTo>
                    <a:pt x="4" y="0"/>
                    <a:pt x="0" y="8"/>
                    <a:pt x="3" y="16"/>
                  </a:cubicBezTo>
                  <a:cubicBezTo>
                    <a:pt x="7" y="23"/>
                    <a:pt x="15" y="26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9" name="Freeform 210"/>
            <p:cNvSpPr/>
            <p:nvPr/>
          </p:nvSpPr>
          <p:spPr bwMode="auto">
            <a:xfrm>
              <a:off x="5994788" y="2131024"/>
              <a:ext cx="47287" cy="50069"/>
            </a:xfrm>
            <a:custGeom>
              <a:avLst/>
              <a:gdLst>
                <a:gd name="T0" fmla="*/ 21 w 28"/>
                <a:gd name="T1" fmla="*/ 21 h 29"/>
                <a:gd name="T2" fmla="*/ 27 w 28"/>
                <a:gd name="T3" fmla="*/ 0 h 29"/>
                <a:gd name="T4" fmla="*/ 7 w 28"/>
                <a:gd name="T5" fmla="*/ 9 h 29"/>
                <a:gd name="T6" fmla="*/ 1 w 28"/>
                <a:gd name="T7" fmla="*/ 29 h 29"/>
                <a:gd name="T8" fmla="*/ 21 w 28"/>
                <a:gd name="T9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1" y="21"/>
                  </a:moveTo>
                  <a:cubicBezTo>
                    <a:pt x="28" y="13"/>
                    <a:pt x="27" y="0"/>
                    <a:pt x="27" y="0"/>
                  </a:cubicBezTo>
                  <a:cubicBezTo>
                    <a:pt x="27" y="0"/>
                    <a:pt x="15" y="1"/>
                    <a:pt x="7" y="9"/>
                  </a:cubicBezTo>
                  <a:cubicBezTo>
                    <a:pt x="0" y="17"/>
                    <a:pt x="1" y="29"/>
                    <a:pt x="1" y="29"/>
                  </a:cubicBezTo>
                  <a:cubicBezTo>
                    <a:pt x="1" y="29"/>
                    <a:pt x="13" y="29"/>
                    <a:pt x="21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0" name="Freeform 211"/>
            <p:cNvSpPr/>
            <p:nvPr/>
          </p:nvSpPr>
          <p:spPr bwMode="auto">
            <a:xfrm>
              <a:off x="5940547" y="2131024"/>
              <a:ext cx="30598" cy="66758"/>
            </a:xfrm>
            <a:custGeom>
              <a:avLst/>
              <a:gdLst>
                <a:gd name="T0" fmla="*/ 8 w 18"/>
                <a:gd name="T1" fmla="*/ 39 h 39"/>
                <a:gd name="T2" fmla="*/ 18 w 18"/>
                <a:gd name="T3" fmla="*/ 20 h 39"/>
                <a:gd name="T4" fmla="*/ 10 w 18"/>
                <a:gd name="T5" fmla="*/ 0 h 39"/>
                <a:gd name="T6" fmla="*/ 0 w 18"/>
                <a:gd name="T7" fmla="*/ 19 h 39"/>
                <a:gd name="T8" fmla="*/ 8 w 18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9">
                  <a:moveTo>
                    <a:pt x="8" y="39"/>
                  </a:moveTo>
                  <a:cubicBezTo>
                    <a:pt x="8" y="39"/>
                    <a:pt x="18" y="31"/>
                    <a:pt x="18" y="20"/>
                  </a:cubicBezTo>
                  <a:cubicBezTo>
                    <a:pt x="18" y="9"/>
                    <a:pt x="10" y="0"/>
                    <a:pt x="10" y="0"/>
                  </a:cubicBezTo>
                  <a:cubicBezTo>
                    <a:pt x="10" y="0"/>
                    <a:pt x="0" y="8"/>
                    <a:pt x="0" y="19"/>
                  </a:cubicBezTo>
                  <a:cubicBezTo>
                    <a:pt x="0" y="30"/>
                    <a:pt x="8" y="39"/>
                    <a:pt x="8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1" name="Freeform 212"/>
            <p:cNvSpPr/>
            <p:nvPr/>
          </p:nvSpPr>
          <p:spPr bwMode="auto">
            <a:xfrm>
              <a:off x="6199236" y="2188047"/>
              <a:ext cx="48678" cy="47287"/>
            </a:xfrm>
            <a:custGeom>
              <a:avLst/>
              <a:gdLst>
                <a:gd name="T0" fmla="*/ 21 w 28"/>
                <a:gd name="T1" fmla="*/ 20 h 28"/>
                <a:gd name="T2" fmla="*/ 28 w 28"/>
                <a:gd name="T3" fmla="*/ 0 h 28"/>
                <a:gd name="T4" fmla="*/ 8 w 28"/>
                <a:gd name="T5" fmla="*/ 8 h 28"/>
                <a:gd name="T6" fmla="*/ 0 w 28"/>
                <a:gd name="T7" fmla="*/ 28 h 28"/>
                <a:gd name="T8" fmla="*/ 21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1" y="20"/>
                  </a:moveTo>
                  <a:cubicBezTo>
                    <a:pt x="28" y="12"/>
                    <a:pt x="28" y="0"/>
                    <a:pt x="28" y="0"/>
                  </a:cubicBezTo>
                  <a:cubicBezTo>
                    <a:pt x="28" y="0"/>
                    <a:pt x="15" y="0"/>
                    <a:pt x="8" y="8"/>
                  </a:cubicBezTo>
                  <a:cubicBezTo>
                    <a:pt x="0" y="16"/>
                    <a:pt x="0" y="28"/>
                    <a:pt x="0" y="28"/>
                  </a:cubicBezTo>
                  <a:cubicBezTo>
                    <a:pt x="0" y="28"/>
                    <a:pt x="13" y="28"/>
                    <a:pt x="21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2" name="Freeform 213"/>
            <p:cNvSpPr/>
            <p:nvPr/>
          </p:nvSpPr>
          <p:spPr bwMode="auto">
            <a:xfrm>
              <a:off x="6236788" y="2215863"/>
              <a:ext cx="66758" cy="36161"/>
            </a:xfrm>
            <a:custGeom>
              <a:avLst/>
              <a:gdLst>
                <a:gd name="T0" fmla="*/ 0 w 39"/>
                <a:gd name="T1" fmla="*/ 14 h 21"/>
                <a:gd name="T2" fmla="*/ 21 w 39"/>
                <a:gd name="T3" fmla="*/ 20 h 21"/>
                <a:gd name="T4" fmla="*/ 39 w 39"/>
                <a:gd name="T5" fmla="*/ 8 h 21"/>
                <a:gd name="T6" fmla="*/ 18 w 39"/>
                <a:gd name="T7" fmla="*/ 2 h 21"/>
                <a:gd name="T8" fmla="*/ 0 w 39"/>
                <a:gd name="T9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1">
                  <a:moveTo>
                    <a:pt x="0" y="14"/>
                  </a:moveTo>
                  <a:cubicBezTo>
                    <a:pt x="0" y="14"/>
                    <a:pt x="10" y="21"/>
                    <a:pt x="21" y="20"/>
                  </a:cubicBezTo>
                  <a:cubicBezTo>
                    <a:pt x="32" y="18"/>
                    <a:pt x="39" y="8"/>
                    <a:pt x="39" y="8"/>
                  </a:cubicBezTo>
                  <a:cubicBezTo>
                    <a:pt x="39" y="8"/>
                    <a:pt x="29" y="0"/>
                    <a:pt x="18" y="2"/>
                  </a:cubicBezTo>
                  <a:cubicBezTo>
                    <a:pt x="8" y="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3" name="Freeform 214"/>
            <p:cNvSpPr/>
            <p:nvPr/>
          </p:nvSpPr>
          <p:spPr bwMode="auto">
            <a:xfrm>
              <a:off x="6220098" y="2250633"/>
              <a:ext cx="54242" cy="47287"/>
            </a:xfrm>
            <a:custGeom>
              <a:avLst/>
              <a:gdLst>
                <a:gd name="T0" fmla="*/ 32 w 32"/>
                <a:gd name="T1" fmla="*/ 25 h 28"/>
                <a:gd name="T2" fmla="*/ 21 w 32"/>
                <a:gd name="T3" fmla="*/ 7 h 28"/>
                <a:gd name="T4" fmla="*/ 0 w 32"/>
                <a:gd name="T5" fmla="*/ 3 h 28"/>
                <a:gd name="T6" fmla="*/ 11 w 32"/>
                <a:gd name="T7" fmla="*/ 21 h 28"/>
                <a:gd name="T8" fmla="*/ 32 w 32"/>
                <a:gd name="T9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32" y="25"/>
                    <a:pt x="30" y="13"/>
                    <a:pt x="21" y="7"/>
                  </a:cubicBezTo>
                  <a:cubicBezTo>
                    <a:pt x="12" y="0"/>
                    <a:pt x="0" y="3"/>
                    <a:pt x="0" y="3"/>
                  </a:cubicBezTo>
                  <a:cubicBezTo>
                    <a:pt x="0" y="3"/>
                    <a:pt x="2" y="15"/>
                    <a:pt x="11" y="21"/>
                  </a:cubicBezTo>
                  <a:cubicBezTo>
                    <a:pt x="20" y="28"/>
                    <a:pt x="32" y="25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4" name="Freeform 215"/>
            <p:cNvSpPr/>
            <p:nvPr/>
          </p:nvSpPr>
          <p:spPr bwMode="auto">
            <a:xfrm>
              <a:off x="6157512" y="2267322"/>
              <a:ext cx="55632" cy="45897"/>
            </a:xfrm>
            <a:custGeom>
              <a:avLst/>
              <a:gdLst>
                <a:gd name="T0" fmla="*/ 11 w 33"/>
                <a:gd name="T1" fmla="*/ 21 h 27"/>
                <a:gd name="T2" fmla="*/ 33 w 33"/>
                <a:gd name="T3" fmla="*/ 24 h 27"/>
                <a:gd name="T4" fmla="*/ 21 w 33"/>
                <a:gd name="T5" fmla="*/ 6 h 27"/>
                <a:gd name="T6" fmla="*/ 0 w 33"/>
                <a:gd name="T7" fmla="*/ 2 h 27"/>
                <a:gd name="T8" fmla="*/ 11 w 33"/>
                <a:gd name="T9" fmla="*/ 2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7">
                  <a:moveTo>
                    <a:pt x="11" y="21"/>
                  </a:moveTo>
                  <a:cubicBezTo>
                    <a:pt x="20" y="27"/>
                    <a:pt x="33" y="24"/>
                    <a:pt x="33" y="24"/>
                  </a:cubicBezTo>
                  <a:cubicBezTo>
                    <a:pt x="33" y="24"/>
                    <a:pt x="30" y="12"/>
                    <a:pt x="21" y="6"/>
                  </a:cubicBezTo>
                  <a:cubicBezTo>
                    <a:pt x="12" y="0"/>
                    <a:pt x="0" y="2"/>
                    <a:pt x="0" y="2"/>
                  </a:cubicBezTo>
                  <a:cubicBezTo>
                    <a:pt x="0" y="2"/>
                    <a:pt x="2" y="15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5" name="Freeform 216"/>
            <p:cNvSpPr/>
            <p:nvPr/>
          </p:nvSpPr>
          <p:spPr bwMode="auto">
            <a:xfrm>
              <a:off x="6100489" y="2313219"/>
              <a:ext cx="57023" cy="45897"/>
            </a:xfrm>
            <a:custGeom>
              <a:avLst/>
              <a:gdLst>
                <a:gd name="T0" fmla="*/ 22 w 33"/>
                <a:gd name="T1" fmla="*/ 6 h 27"/>
                <a:gd name="T2" fmla="*/ 0 w 33"/>
                <a:gd name="T3" fmla="*/ 3 h 27"/>
                <a:gd name="T4" fmla="*/ 12 w 33"/>
                <a:gd name="T5" fmla="*/ 21 h 27"/>
                <a:gd name="T6" fmla="*/ 33 w 33"/>
                <a:gd name="T7" fmla="*/ 25 h 27"/>
                <a:gd name="T8" fmla="*/ 22 w 33"/>
                <a:gd name="T9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7">
                  <a:moveTo>
                    <a:pt x="22" y="6"/>
                  </a:moveTo>
                  <a:cubicBezTo>
                    <a:pt x="13" y="0"/>
                    <a:pt x="0" y="3"/>
                    <a:pt x="0" y="3"/>
                  </a:cubicBezTo>
                  <a:cubicBezTo>
                    <a:pt x="0" y="3"/>
                    <a:pt x="3" y="15"/>
                    <a:pt x="12" y="21"/>
                  </a:cubicBezTo>
                  <a:cubicBezTo>
                    <a:pt x="21" y="27"/>
                    <a:pt x="33" y="25"/>
                    <a:pt x="33" y="25"/>
                  </a:cubicBezTo>
                  <a:cubicBezTo>
                    <a:pt x="33" y="25"/>
                    <a:pt x="31" y="13"/>
                    <a:pt x="22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6" name="Freeform 217"/>
            <p:cNvSpPr/>
            <p:nvPr/>
          </p:nvSpPr>
          <p:spPr bwMode="auto">
            <a:xfrm>
              <a:off x="5431513" y="2016978"/>
              <a:ext cx="37552" cy="29207"/>
            </a:xfrm>
            <a:custGeom>
              <a:avLst/>
              <a:gdLst>
                <a:gd name="T0" fmla="*/ 8 w 22"/>
                <a:gd name="T1" fmla="*/ 13 h 17"/>
                <a:gd name="T2" fmla="*/ 22 w 22"/>
                <a:gd name="T3" fmla="*/ 16 h 17"/>
                <a:gd name="T4" fmla="*/ 14 w 22"/>
                <a:gd name="T5" fmla="*/ 4 h 17"/>
                <a:gd name="T6" fmla="*/ 0 w 22"/>
                <a:gd name="T7" fmla="*/ 1 h 17"/>
                <a:gd name="T8" fmla="*/ 8 w 22"/>
                <a:gd name="T9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8" y="13"/>
                  </a:moveTo>
                  <a:cubicBezTo>
                    <a:pt x="14" y="17"/>
                    <a:pt x="22" y="16"/>
                    <a:pt x="22" y="16"/>
                  </a:cubicBezTo>
                  <a:cubicBezTo>
                    <a:pt x="22" y="16"/>
                    <a:pt x="20" y="8"/>
                    <a:pt x="14" y="4"/>
                  </a:cubicBezTo>
                  <a:cubicBezTo>
                    <a:pt x="8" y="0"/>
                    <a:pt x="0" y="1"/>
                    <a:pt x="0" y="1"/>
                  </a:cubicBezTo>
                  <a:cubicBezTo>
                    <a:pt x="0" y="1"/>
                    <a:pt x="2" y="9"/>
                    <a:pt x="8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7" name="Freeform 218"/>
            <p:cNvSpPr/>
            <p:nvPr/>
          </p:nvSpPr>
          <p:spPr bwMode="auto">
            <a:xfrm>
              <a:off x="5431513" y="1991943"/>
              <a:ext cx="34770" cy="23644"/>
            </a:xfrm>
            <a:custGeom>
              <a:avLst/>
              <a:gdLst>
                <a:gd name="T0" fmla="*/ 12 w 20"/>
                <a:gd name="T1" fmla="*/ 12 h 14"/>
                <a:gd name="T2" fmla="*/ 20 w 20"/>
                <a:gd name="T3" fmla="*/ 2 h 14"/>
                <a:gd name="T4" fmla="*/ 8 w 20"/>
                <a:gd name="T5" fmla="*/ 2 h 14"/>
                <a:gd name="T6" fmla="*/ 0 w 20"/>
                <a:gd name="T7" fmla="*/ 12 h 14"/>
                <a:gd name="T8" fmla="*/ 12 w 20"/>
                <a:gd name="T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4">
                  <a:moveTo>
                    <a:pt x="12" y="12"/>
                  </a:moveTo>
                  <a:cubicBezTo>
                    <a:pt x="18" y="9"/>
                    <a:pt x="20" y="2"/>
                    <a:pt x="20" y="2"/>
                  </a:cubicBezTo>
                  <a:cubicBezTo>
                    <a:pt x="20" y="2"/>
                    <a:pt x="13" y="0"/>
                    <a:pt x="8" y="2"/>
                  </a:cubicBezTo>
                  <a:cubicBezTo>
                    <a:pt x="2" y="5"/>
                    <a:pt x="0" y="12"/>
                    <a:pt x="0" y="12"/>
                  </a:cubicBezTo>
                  <a:cubicBezTo>
                    <a:pt x="0" y="12"/>
                    <a:pt x="6" y="14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8" name="Freeform 219"/>
            <p:cNvSpPr/>
            <p:nvPr/>
          </p:nvSpPr>
          <p:spPr bwMode="auto">
            <a:xfrm>
              <a:off x="5227066" y="1633117"/>
              <a:ext cx="41724" cy="27816"/>
            </a:xfrm>
            <a:custGeom>
              <a:avLst/>
              <a:gdLst>
                <a:gd name="T0" fmla="*/ 14 w 24"/>
                <a:gd name="T1" fmla="*/ 14 h 16"/>
                <a:gd name="T2" fmla="*/ 24 w 24"/>
                <a:gd name="T3" fmla="*/ 4 h 16"/>
                <a:gd name="T4" fmla="*/ 10 w 24"/>
                <a:gd name="T5" fmla="*/ 3 h 16"/>
                <a:gd name="T6" fmla="*/ 0 w 24"/>
                <a:gd name="T7" fmla="*/ 13 h 16"/>
                <a:gd name="T8" fmla="*/ 14 w 24"/>
                <a:gd name="T9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6">
                  <a:moveTo>
                    <a:pt x="14" y="14"/>
                  </a:moveTo>
                  <a:cubicBezTo>
                    <a:pt x="21" y="11"/>
                    <a:pt x="24" y="4"/>
                    <a:pt x="24" y="4"/>
                  </a:cubicBezTo>
                  <a:cubicBezTo>
                    <a:pt x="24" y="4"/>
                    <a:pt x="17" y="0"/>
                    <a:pt x="10" y="3"/>
                  </a:cubicBezTo>
                  <a:cubicBezTo>
                    <a:pt x="3" y="5"/>
                    <a:pt x="0" y="13"/>
                    <a:pt x="0" y="13"/>
                  </a:cubicBezTo>
                  <a:cubicBezTo>
                    <a:pt x="0" y="13"/>
                    <a:pt x="7" y="16"/>
                    <a:pt x="14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9" name="Freeform 220"/>
            <p:cNvSpPr/>
            <p:nvPr/>
          </p:nvSpPr>
          <p:spPr bwMode="auto">
            <a:xfrm>
              <a:off x="5213158" y="1613645"/>
              <a:ext cx="20862" cy="38942"/>
            </a:xfrm>
            <a:custGeom>
              <a:avLst/>
              <a:gdLst>
                <a:gd name="T0" fmla="*/ 11 w 12"/>
                <a:gd name="T1" fmla="*/ 13 h 23"/>
                <a:gd name="T2" fmla="*/ 8 w 12"/>
                <a:gd name="T3" fmla="*/ 0 h 23"/>
                <a:gd name="T4" fmla="*/ 1 w 12"/>
                <a:gd name="T5" fmla="*/ 10 h 23"/>
                <a:gd name="T6" fmla="*/ 4 w 12"/>
                <a:gd name="T7" fmla="*/ 23 h 23"/>
                <a:gd name="T8" fmla="*/ 11 w 12"/>
                <a:gd name="T9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3">
                  <a:moveTo>
                    <a:pt x="11" y="13"/>
                  </a:moveTo>
                  <a:cubicBezTo>
                    <a:pt x="12" y="6"/>
                    <a:pt x="8" y="0"/>
                    <a:pt x="8" y="0"/>
                  </a:cubicBezTo>
                  <a:cubicBezTo>
                    <a:pt x="8" y="0"/>
                    <a:pt x="2" y="4"/>
                    <a:pt x="1" y="10"/>
                  </a:cubicBezTo>
                  <a:cubicBezTo>
                    <a:pt x="0" y="17"/>
                    <a:pt x="4" y="23"/>
                    <a:pt x="4" y="23"/>
                  </a:cubicBezTo>
                  <a:cubicBezTo>
                    <a:pt x="4" y="23"/>
                    <a:pt x="10" y="19"/>
                    <a:pt x="11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0" name="Freeform 221"/>
            <p:cNvSpPr/>
            <p:nvPr/>
          </p:nvSpPr>
          <p:spPr bwMode="auto">
            <a:xfrm>
              <a:off x="4503849" y="1834783"/>
              <a:ext cx="20862" cy="37552"/>
            </a:xfrm>
            <a:custGeom>
              <a:avLst/>
              <a:gdLst>
                <a:gd name="T0" fmla="*/ 1 w 12"/>
                <a:gd name="T1" fmla="*/ 10 h 22"/>
                <a:gd name="T2" fmla="*/ 4 w 12"/>
                <a:gd name="T3" fmla="*/ 22 h 22"/>
                <a:gd name="T4" fmla="*/ 11 w 12"/>
                <a:gd name="T5" fmla="*/ 12 h 22"/>
                <a:gd name="T6" fmla="*/ 8 w 12"/>
                <a:gd name="T7" fmla="*/ 0 h 22"/>
                <a:gd name="T8" fmla="*/ 1 w 12"/>
                <a:gd name="T9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2">
                  <a:moveTo>
                    <a:pt x="1" y="10"/>
                  </a:moveTo>
                  <a:cubicBezTo>
                    <a:pt x="0" y="16"/>
                    <a:pt x="4" y="22"/>
                    <a:pt x="4" y="22"/>
                  </a:cubicBezTo>
                  <a:cubicBezTo>
                    <a:pt x="4" y="22"/>
                    <a:pt x="10" y="18"/>
                    <a:pt x="11" y="12"/>
                  </a:cubicBezTo>
                  <a:cubicBezTo>
                    <a:pt x="12" y="6"/>
                    <a:pt x="8" y="0"/>
                    <a:pt x="8" y="0"/>
                  </a:cubicBezTo>
                  <a:cubicBezTo>
                    <a:pt x="8" y="0"/>
                    <a:pt x="2" y="4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1" name="Freeform 222"/>
            <p:cNvSpPr/>
            <p:nvPr/>
          </p:nvSpPr>
          <p:spPr bwMode="auto">
            <a:xfrm>
              <a:off x="4674917" y="2075392"/>
              <a:ext cx="41724" cy="26426"/>
            </a:xfrm>
            <a:custGeom>
              <a:avLst/>
              <a:gdLst>
                <a:gd name="T0" fmla="*/ 15 w 25"/>
                <a:gd name="T1" fmla="*/ 14 h 16"/>
                <a:gd name="T2" fmla="*/ 25 w 25"/>
                <a:gd name="T3" fmla="*/ 4 h 16"/>
                <a:gd name="T4" fmla="*/ 10 w 25"/>
                <a:gd name="T5" fmla="*/ 3 h 16"/>
                <a:gd name="T6" fmla="*/ 0 w 25"/>
                <a:gd name="T7" fmla="*/ 13 h 16"/>
                <a:gd name="T8" fmla="*/ 15 w 25"/>
                <a:gd name="T9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6">
                  <a:moveTo>
                    <a:pt x="15" y="14"/>
                  </a:moveTo>
                  <a:cubicBezTo>
                    <a:pt x="21" y="11"/>
                    <a:pt x="25" y="4"/>
                    <a:pt x="25" y="4"/>
                  </a:cubicBezTo>
                  <a:cubicBezTo>
                    <a:pt x="25" y="4"/>
                    <a:pt x="17" y="0"/>
                    <a:pt x="10" y="3"/>
                  </a:cubicBezTo>
                  <a:cubicBezTo>
                    <a:pt x="4" y="5"/>
                    <a:pt x="0" y="13"/>
                    <a:pt x="0" y="13"/>
                  </a:cubicBezTo>
                  <a:cubicBezTo>
                    <a:pt x="0" y="13"/>
                    <a:pt x="8" y="16"/>
                    <a:pt x="15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2" name="Freeform 223"/>
            <p:cNvSpPr/>
            <p:nvPr/>
          </p:nvSpPr>
          <p:spPr bwMode="auto">
            <a:xfrm>
              <a:off x="4661009" y="2054530"/>
              <a:ext cx="22253" cy="37552"/>
            </a:xfrm>
            <a:custGeom>
              <a:avLst/>
              <a:gdLst>
                <a:gd name="T0" fmla="*/ 9 w 13"/>
                <a:gd name="T1" fmla="*/ 0 h 22"/>
                <a:gd name="T2" fmla="*/ 1 w 13"/>
                <a:gd name="T3" fmla="*/ 10 h 22"/>
                <a:gd name="T4" fmla="*/ 4 w 13"/>
                <a:gd name="T5" fmla="*/ 22 h 22"/>
                <a:gd name="T6" fmla="*/ 11 w 13"/>
                <a:gd name="T7" fmla="*/ 12 h 22"/>
                <a:gd name="T8" fmla="*/ 9 w 13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2">
                  <a:moveTo>
                    <a:pt x="9" y="0"/>
                  </a:moveTo>
                  <a:cubicBezTo>
                    <a:pt x="9" y="0"/>
                    <a:pt x="3" y="4"/>
                    <a:pt x="1" y="10"/>
                  </a:cubicBezTo>
                  <a:cubicBezTo>
                    <a:pt x="0" y="16"/>
                    <a:pt x="4" y="22"/>
                    <a:pt x="4" y="22"/>
                  </a:cubicBezTo>
                  <a:cubicBezTo>
                    <a:pt x="4" y="22"/>
                    <a:pt x="10" y="19"/>
                    <a:pt x="11" y="12"/>
                  </a:cubicBezTo>
                  <a:cubicBezTo>
                    <a:pt x="13" y="6"/>
                    <a:pt x="9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3" name="Freeform 224"/>
            <p:cNvSpPr/>
            <p:nvPr/>
          </p:nvSpPr>
          <p:spPr bwMode="auto">
            <a:xfrm>
              <a:off x="3955873" y="1556623"/>
              <a:ext cx="31989" cy="54242"/>
            </a:xfrm>
            <a:custGeom>
              <a:avLst/>
              <a:gdLst>
                <a:gd name="T0" fmla="*/ 17 w 19"/>
                <a:gd name="T1" fmla="*/ 18 h 32"/>
                <a:gd name="T2" fmla="*/ 14 w 19"/>
                <a:gd name="T3" fmla="*/ 0 h 32"/>
                <a:gd name="T4" fmla="*/ 2 w 19"/>
                <a:gd name="T5" fmla="*/ 14 h 32"/>
                <a:gd name="T6" fmla="*/ 5 w 19"/>
                <a:gd name="T7" fmla="*/ 32 h 32"/>
                <a:gd name="T8" fmla="*/ 17 w 19"/>
                <a:gd name="T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2">
                  <a:moveTo>
                    <a:pt x="17" y="18"/>
                  </a:moveTo>
                  <a:cubicBezTo>
                    <a:pt x="19" y="9"/>
                    <a:pt x="14" y="0"/>
                    <a:pt x="14" y="0"/>
                  </a:cubicBezTo>
                  <a:cubicBezTo>
                    <a:pt x="14" y="0"/>
                    <a:pt x="4" y="5"/>
                    <a:pt x="2" y="14"/>
                  </a:cubicBezTo>
                  <a:cubicBezTo>
                    <a:pt x="0" y="23"/>
                    <a:pt x="5" y="32"/>
                    <a:pt x="5" y="32"/>
                  </a:cubicBezTo>
                  <a:cubicBezTo>
                    <a:pt x="5" y="32"/>
                    <a:pt x="14" y="27"/>
                    <a:pt x="1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4" name="Freeform 225"/>
            <p:cNvSpPr/>
            <p:nvPr/>
          </p:nvSpPr>
          <p:spPr bwMode="auto">
            <a:xfrm>
              <a:off x="3922494" y="1580266"/>
              <a:ext cx="33379" cy="36161"/>
            </a:xfrm>
            <a:custGeom>
              <a:avLst/>
              <a:gdLst>
                <a:gd name="T0" fmla="*/ 15 w 20"/>
                <a:gd name="T1" fmla="*/ 6 h 21"/>
                <a:gd name="T2" fmla="*/ 0 w 20"/>
                <a:gd name="T3" fmla="*/ 0 h 21"/>
                <a:gd name="T4" fmla="*/ 5 w 20"/>
                <a:gd name="T5" fmla="*/ 15 h 21"/>
                <a:gd name="T6" fmla="*/ 20 w 20"/>
                <a:gd name="T7" fmla="*/ 21 h 21"/>
                <a:gd name="T8" fmla="*/ 15 w 20"/>
                <a:gd name="T9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5" y="6"/>
                  </a:moveTo>
                  <a:cubicBezTo>
                    <a:pt x="9" y="0"/>
                    <a:pt x="0" y="0"/>
                    <a:pt x="0" y="0"/>
                  </a:cubicBezTo>
                  <a:cubicBezTo>
                    <a:pt x="0" y="0"/>
                    <a:pt x="0" y="9"/>
                    <a:pt x="5" y="15"/>
                  </a:cubicBezTo>
                  <a:cubicBezTo>
                    <a:pt x="11" y="20"/>
                    <a:pt x="20" y="21"/>
                    <a:pt x="20" y="21"/>
                  </a:cubicBezTo>
                  <a:cubicBezTo>
                    <a:pt x="20" y="21"/>
                    <a:pt x="20" y="11"/>
                    <a:pt x="15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5" name="Freeform 226"/>
            <p:cNvSpPr/>
            <p:nvPr/>
          </p:nvSpPr>
          <p:spPr bwMode="auto">
            <a:xfrm>
              <a:off x="4474642" y="1103222"/>
              <a:ext cx="58414" cy="43115"/>
            </a:xfrm>
            <a:custGeom>
              <a:avLst/>
              <a:gdLst>
                <a:gd name="T0" fmla="*/ 0 w 34"/>
                <a:gd name="T1" fmla="*/ 21 h 25"/>
                <a:gd name="T2" fmla="*/ 21 w 34"/>
                <a:gd name="T3" fmla="*/ 20 h 25"/>
                <a:gd name="T4" fmla="*/ 34 w 34"/>
                <a:gd name="T5" fmla="*/ 4 h 25"/>
                <a:gd name="T6" fmla="*/ 13 w 34"/>
                <a:gd name="T7" fmla="*/ 5 h 25"/>
                <a:gd name="T8" fmla="*/ 0 w 34"/>
                <a:gd name="T9" fmla="*/ 2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5">
                  <a:moveTo>
                    <a:pt x="0" y="21"/>
                  </a:moveTo>
                  <a:cubicBezTo>
                    <a:pt x="0" y="21"/>
                    <a:pt x="12" y="25"/>
                    <a:pt x="21" y="20"/>
                  </a:cubicBezTo>
                  <a:cubicBezTo>
                    <a:pt x="30" y="15"/>
                    <a:pt x="34" y="4"/>
                    <a:pt x="34" y="4"/>
                  </a:cubicBezTo>
                  <a:cubicBezTo>
                    <a:pt x="34" y="4"/>
                    <a:pt x="23" y="0"/>
                    <a:pt x="13" y="5"/>
                  </a:cubicBezTo>
                  <a:cubicBezTo>
                    <a:pt x="4" y="9"/>
                    <a:pt x="0" y="21"/>
                    <a:pt x="0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6" name="Freeform 227"/>
            <p:cNvSpPr/>
            <p:nvPr/>
          </p:nvSpPr>
          <p:spPr bwMode="auto">
            <a:xfrm>
              <a:off x="4449608" y="1068451"/>
              <a:ext cx="44506" cy="50069"/>
            </a:xfrm>
            <a:custGeom>
              <a:avLst/>
              <a:gdLst>
                <a:gd name="T0" fmla="*/ 19 w 26"/>
                <a:gd name="T1" fmla="*/ 20 h 29"/>
                <a:gd name="T2" fmla="*/ 25 w 26"/>
                <a:gd name="T3" fmla="*/ 0 h 29"/>
                <a:gd name="T4" fmla="*/ 6 w 26"/>
                <a:gd name="T5" fmla="*/ 9 h 29"/>
                <a:gd name="T6" fmla="*/ 1 w 26"/>
                <a:gd name="T7" fmla="*/ 29 h 29"/>
                <a:gd name="T8" fmla="*/ 19 w 26"/>
                <a:gd name="T9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9">
                  <a:moveTo>
                    <a:pt x="19" y="20"/>
                  </a:moveTo>
                  <a:cubicBezTo>
                    <a:pt x="26" y="12"/>
                    <a:pt x="25" y="0"/>
                    <a:pt x="25" y="0"/>
                  </a:cubicBezTo>
                  <a:cubicBezTo>
                    <a:pt x="25" y="0"/>
                    <a:pt x="13" y="1"/>
                    <a:pt x="6" y="9"/>
                  </a:cubicBezTo>
                  <a:cubicBezTo>
                    <a:pt x="0" y="17"/>
                    <a:pt x="1" y="29"/>
                    <a:pt x="1" y="29"/>
                  </a:cubicBezTo>
                  <a:cubicBezTo>
                    <a:pt x="1" y="29"/>
                    <a:pt x="13" y="28"/>
                    <a:pt x="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7" name="Freeform 228"/>
            <p:cNvSpPr/>
            <p:nvPr/>
          </p:nvSpPr>
          <p:spPr bwMode="auto">
            <a:xfrm>
              <a:off x="4406493" y="1044808"/>
              <a:ext cx="38942" cy="61195"/>
            </a:xfrm>
            <a:custGeom>
              <a:avLst/>
              <a:gdLst>
                <a:gd name="T0" fmla="*/ 20 w 23"/>
                <a:gd name="T1" fmla="*/ 21 h 36"/>
                <a:gd name="T2" fmla="*/ 17 w 23"/>
                <a:gd name="T3" fmla="*/ 0 h 36"/>
                <a:gd name="T4" fmla="*/ 4 w 23"/>
                <a:gd name="T5" fmla="*/ 15 h 36"/>
                <a:gd name="T6" fmla="*/ 6 w 23"/>
                <a:gd name="T7" fmla="*/ 36 h 36"/>
                <a:gd name="T8" fmla="*/ 20 w 23"/>
                <a:gd name="T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6">
                  <a:moveTo>
                    <a:pt x="20" y="21"/>
                  </a:moveTo>
                  <a:cubicBezTo>
                    <a:pt x="23" y="11"/>
                    <a:pt x="17" y="0"/>
                    <a:pt x="17" y="0"/>
                  </a:cubicBezTo>
                  <a:cubicBezTo>
                    <a:pt x="17" y="0"/>
                    <a:pt x="7" y="5"/>
                    <a:pt x="4" y="15"/>
                  </a:cubicBezTo>
                  <a:cubicBezTo>
                    <a:pt x="0" y="25"/>
                    <a:pt x="6" y="36"/>
                    <a:pt x="6" y="36"/>
                  </a:cubicBezTo>
                  <a:cubicBezTo>
                    <a:pt x="6" y="36"/>
                    <a:pt x="17" y="30"/>
                    <a:pt x="20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8" name="Freeform 229"/>
            <p:cNvSpPr/>
            <p:nvPr/>
          </p:nvSpPr>
          <p:spPr bwMode="auto">
            <a:xfrm>
              <a:off x="4324435" y="1053153"/>
              <a:ext cx="65368" cy="55632"/>
            </a:xfrm>
            <a:custGeom>
              <a:avLst/>
              <a:gdLst>
                <a:gd name="T0" fmla="*/ 13 w 38"/>
                <a:gd name="T1" fmla="*/ 25 h 32"/>
                <a:gd name="T2" fmla="*/ 38 w 38"/>
                <a:gd name="T3" fmla="*/ 29 h 32"/>
                <a:gd name="T4" fmla="*/ 25 w 38"/>
                <a:gd name="T5" fmla="*/ 7 h 32"/>
                <a:gd name="T6" fmla="*/ 0 w 38"/>
                <a:gd name="T7" fmla="*/ 3 h 32"/>
                <a:gd name="T8" fmla="*/ 13 w 38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2">
                  <a:moveTo>
                    <a:pt x="13" y="25"/>
                  </a:moveTo>
                  <a:cubicBezTo>
                    <a:pt x="24" y="32"/>
                    <a:pt x="38" y="29"/>
                    <a:pt x="38" y="29"/>
                  </a:cubicBezTo>
                  <a:cubicBezTo>
                    <a:pt x="38" y="29"/>
                    <a:pt x="36" y="15"/>
                    <a:pt x="25" y="7"/>
                  </a:cubicBezTo>
                  <a:cubicBezTo>
                    <a:pt x="14" y="0"/>
                    <a:pt x="0" y="3"/>
                    <a:pt x="0" y="3"/>
                  </a:cubicBezTo>
                  <a:cubicBezTo>
                    <a:pt x="0" y="3"/>
                    <a:pt x="2" y="18"/>
                    <a:pt x="13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9" name="Freeform 230"/>
            <p:cNvSpPr/>
            <p:nvPr/>
          </p:nvSpPr>
          <p:spPr bwMode="auto">
            <a:xfrm>
              <a:off x="4345298" y="1128256"/>
              <a:ext cx="45897" cy="34770"/>
            </a:xfrm>
            <a:custGeom>
              <a:avLst/>
              <a:gdLst>
                <a:gd name="T0" fmla="*/ 11 w 27"/>
                <a:gd name="T1" fmla="*/ 4 h 20"/>
                <a:gd name="T2" fmla="*/ 0 w 27"/>
                <a:gd name="T3" fmla="*/ 16 h 20"/>
                <a:gd name="T4" fmla="*/ 17 w 27"/>
                <a:gd name="T5" fmla="*/ 16 h 20"/>
                <a:gd name="T6" fmla="*/ 27 w 27"/>
                <a:gd name="T7" fmla="*/ 3 h 20"/>
                <a:gd name="T8" fmla="*/ 11 w 27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">
                  <a:moveTo>
                    <a:pt x="11" y="4"/>
                  </a:moveTo>
                  <a:cubicBezTo>
                    <a:pt x="3" y="7"/>
                    <a:pt x="0" y="16"/>
                    <a:pt x="0" y="16"/>
                  </a:cubicBezTo>
                  <a:cubicBezTo>
                    <a:pt x="0" y="16"/>
                    <a:pt x="9" y="20"/>
                    <a:pt x="17" y="16"/>
                  </a:cubicBezTo>
                  <a:cubicBezTo>
                    <a:pt x="24" y="12"/>
                    <a:pt x="27" y="3"/>
                    <a:pt x="27" y="3"/>
                  </a:cubicBezTo>
                  <a:cubicBezTo>
                    <a:pt x="27" y="3"/>
                    <a:pt x="18" y="0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0" name="Freeform 231"/>
            <p:cNvSpPr/>
            <p:nvPr/>
          </p:nvSpPr>
          <p:spPr bwMode="auto">
            <a:xfrm>
              <a:off x="5886306" y="2079564"/>
              <a:ext cx="27816" cy="47287"/>
            </a:xfrm>
            <a:custGeom>
              <a:avLst/>
              <a:gdLst>
                <a:gd name="T0" fmla="*/ 4 w 17"/>
                <a:gd name="T1" fmla="*/ 0 h 27"/>
                <a:gd name="T2" fmla="*/ 2 w 17"/>
                <a:gd name="T3" fmla="*/ 15 h 27"/>
                <a:gd name="T4" fmla="*/ 13 w 17"/>
                <a:gd name="T5" fmla="*/ 27 h 27"/>
                <a:gd name="T6" fmla="*/ 14 w 17"/>
                <a:gd name="T7" fmla="*/ 12 h 27"/>
                <a:gd name="T8" fmla="*/ 4 w 17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7">
                  <a:moveTo>
                    <a:pt x="4" y="0"/>
                  </a:moveTo>
                  <a:cubicBezTo>
                    <a:pt x="4" y="0"/>
                    <a:pt x="0" y="8"/>
                    <a:pt x="2" y="15"/>
                  </a:cubicBezTo>
                  <a:cubicBezTo>
                    <a:pt x="5" y="23"/>
                    <a:pt x="13" y="27"/>
                    <a:pt x="13" y="27"/>
                  </a:cubicBezTo>
                  <a:cubicBezTo>
                    <a:pt x="13" y="27"/>
                    <a:pt x="17" y="19"/>
                    <a:pt x="14" y="12"/>
                  </a:cubicBezTo>
                  <a:cubicBezTo>
                    <a:pt x="12" y="4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1" name="Freeform 232"/>
            <p:cNvSpPr/>
            <p:nvPr/>
          </p:nvSpPr>
          <p:spPr bwMode="auto">
            <a:xfrm>
              <a:off x="5898823" y="2071220"/>
              <a:ext cx="31989" cy="18081"/>
            </a:xfrm>
            <a:custGeom>
              <a:avLst/>
              <a:gdLst>
                <a:gd name="T0" fmla="*/ 18 w 18"/>
                <a:gd name="T1" fmla="*/ 7 h 10"/>
                <a:gd name="T2" fmla="*/ 10 w 18"/>
                <a:gd name="T3" fmla="*/ 1 h 10"/>
                <a:gd name="T4" fmla="*/ 0 w 18"/>
                <a:gd name="T5" fmla="*/ 3 h 10"/>
                <a:gd name="T6" fmla="*/ 8 w 18"/>
                <a:gd name="T7" fmla="*/ 9 h 10"/>
                <a:gd name="T8" fmla="*/ 18 w 18"/>
                <a:gd name="T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0">
                  <a:moveTo>
                    <a:pt x="18" y="7"/>
                  </a:moveTo>
                  <a:cubicBezTo>
                    <a:pt x="18" y="7"/>
                    <a:pt x="14" y="2"/>
                    <a:pt x="10" y="1"/>
                  </a:cubicBezTo>
                  <a:cubicBezTo>
                    <a:pt x="5" y="0"/>
                    <a:pt x="0" y="3"/>
                    <a:pt x="0" y="3"/>
                  </a:cubicBezTo>
                  <a:cubicBezTo>
                    <a:pt x="0" y="3"/>
                    <a:pt x="3" y="8"/>
                    <a:pt x="8" y="9"/>
                  </a:cubicBezTo>
                  <a:cubicBezTo>
                    <a:pt x="13" y="10"/>
                    <a:pt x="18" y="7"/>
                    <a:pt x="18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2" name="Freeform 233"/>
            <p:cNvSpPr/>
            <p:nvPr/>
          </p:nvSpPr>
          <p:spPr bwMode="auto">
            <a:xfrm>
              <a:off x="5873788" y="1595565"/>
              <a:ext cx="59805" cy="65368"/>
            </a:xfrm>
            <a:custGeom>
              <a:avLst/>
              <a:gdLst>
                <a:gd name="T0" fmla="*/ 26 w 35"/>
                <a:gd name="T1" fmla="*/ 27 h 38"/>
                <a:gd name="T2" fmla="*/ 34 w 35"/>
                <a:gd name="T3" fmla="*/ 0 h 38"/>
                <a:gd name="T4" fmla="*/ 9 w 35"/>
                <a:gd name="T5" fmla="*/ 11 h 38"/>
                <a:gd name="T6" fmla="*/ 1 w 35"/>
                <a:gd name="T7" fmla="*/ 38 h 38"/>
                <a:gd name="T8" fmla="*/ 26 w 35"/>
                <a:gd name="T9" fmla="*/ 2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8">
                  <a:moveTo>
                    <a:pt x="26" y="27"/>
                  </a:moveTo>
                  <a:cubicBezTo>
                    <a:pt x="35" y="16"/>
                    <a:pt x="34" y="0"/>
                    <a:pt x="34" y="0"/>
                  </a:cubicBezTo>
                  <a:cubicBezTo>
                    <a:pt x="34" y="0"/>
                    <a:pt x="18" y="1"/>
                    <a:pt x="9" y="11"/>
                  </a:cubicBezTo>
                  <a:cubicBezTo>
                    <a:pt x="0" y="22"/>
                    <a:pt x="1" y="38"/>
                    <a:pt x="1" y="38"/>
                  </a:cubicBezTo>
                  <a:cubicBezTo>
                    <a:pt x="1" y="38"/>
                    <a:pt x="17" y="37"/>
                    <a:pt x="26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3" name="Freeform 234"/>
            <p:cNvSpPr/>
            <p:nvPr/>
          </p:nvSpPr>
          <p:spPr bwMode="auto">
            <a:xfrm>
              <a:off x="5837627" y="1599737"/>
              <a:ext cx="34770" cy="52850"/>
            </a:xfrm>
            <a:custGeom>
              <a:avLst/>
              <a:gdLst>
                <a:gd name="T0" fmla="*/ 15 w 20"/>
                <a:gd name="T1" fmla="*/ 31 h 31"/>
                <a:gd name="T2" fmla="*/ 17 w 20"/>
                <a:gd name="T3" fmla="*/ 13 h 31"/>
                <a:gd name="T4" fmla="*/ 5 w 20"/>
                <a:gd name="T5" fmla="*/ 0 h 31"/>
                <a:gd name="T6" fmla="*/ 3 w 20"/>
                <a:gd name="T7" fmla="*/ 18 h 31"/>
                <a:gd name="T8" fmla="*/ 15 w 20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1">
                  <a:moveTo>
                    <a:pt x="15" y="31"/>
                  </a:moveTo>
                  <a:cubicBezTo>
                    <a:pt x="15" y="31"/>
                    <a:pt x="20" y="22"/>
                    <a:pt x="17" y="13"/>
                  </a:cubicBezTo>
                  <a:cubicBezTo>
                    <a:pt x="14" y="5"/>
                    <a:pt x="5" y="0"/>
                    <a:pt x="5" y="0"/>
                  </a:cubicBezTo>
                  <a:cubicBezTo>
                    <a:pt x="5" y="0"/>
                    <a:pt x="0" y="10"/>
                    <a:pt x="3" y="18"/>
                  </a:cubicBezTo>
                  <a:cubicBezTo>
                    <a:pt x="6" y="26"/>
                    <a:pt x="15" y="31"/>
                    <a:pt x="15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4" name="Freeform 235"/>
            <p:cNvSpPr/>
            <p:nvPr/>
          </p:nvSpPr>
          <p:spPr bwMode="auto">
            <a:xfrm>
              <a:off x="5093549" y="1558013"/>
              <a:ext cx="59805" cy="43115"/>
            </a:xfrm>
            <a:custGeom>
              <a:avLst/>
              <a:gdLst>
                <a:gd name="T0" fmla="*/ 21 w 35"/>
                <a:gd name="T1" fmla="*/ 20 h 25"/>
                <a:gd name="T2" fmla="*/ 35 w 35"/>
                <a:gd name="T3" fmla="*/ 5 h 25"/>
                <a:gd name="T4" fmla="*/ 14 w 35"/>
                <a:gd name="T5" fmla="*/ 4 h 25"/>
                <a:gd name="T6" fmla="*/ 0 w 35"/>
                <a:gd name="T7" fmla="*/ 20 h 25"/>
                <a:gd name="T8" fmla="*/ 21 w 35"/>
                <a:gd name="T9" fmla="*/ 2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5">
                  <a:moveTo>
                    <a:pt x="21" y="20"/>
                  </a:moveTo>
                  <a:cubicBezTo>
                    <a:pt x="30" y="16"/>
                    <a:pt x="35" y="5"/>
                    <a:pt x="35" y="5"/>
                  </a:cubicBezTo>
                  <a:cubicBezTo>
                    <a:pt x="35" y="5"/>
                    <a:pt x="24" y="0"/>
                    <a:pt x="14" y="4"/>
                  </a:cubicBezTo>
                  <a:cubicBezTo>
                    <a:pt x="4" y="9"/>
                    <a:pt x="0" y="20"/>
                    <a:pt x="0" y="20"/>
                  </a:cubicBezTo>
                  <a:cubicBezTo>
                    <a:pt x="0" y="20"/>
                    <a:pt x="11" y="25"/>
                    <a:pt x="21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5" name="Freeform 236"/>
            <p:cNvSpPr/>
            <p:nvPr/>
          </p:nvSpPr>
          <p:spPr bwMode="auto">
            <a:xfrm>
              <a:off x="5078250" y="1541324"/>
              <a:ext cx="22253" cy="43115"/>
            </a:xfrm>
            <a:custGeom>
              <a:avLst/>
              <a:gdLst>
                <a:gd name="T0" fmla="*/ 12 w 13"/>
                <a:gd name="T1" fmla="*/ 13 h 25"/>
                <a:gd name="T2" fmla="*/ 8 w 13"/>
                <a:gd name="T3" fmla="*/ 0 h 25"/>
                <a:gd name="T4" fmla="*/ 1 w 13"/>
                <a:gd name="T5" fmla="*/ 12 h 25"/>
                <a:gd name="T6" fmla="*/ 5 w 13"/>
                <a:gd name="T7" fmla="*/ 25 h 25"/>
                <a:gd name="T8" fmla="*/ 12 w 13"/>
                <a:gd name="T9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12" y="13"/>
                  </a:moveTo>
                  <a:cubicBezTo>
                    <a:pt x="13" y="6"/>
                    <a:pt x="8" y="0"/>
                    <a:pt x="8" y="0"/>
                  </a:cubicBezTo>
                  <a:cubicBezTo>
                    <a:pt x="8" y="0"/>
                    <a:pt x="2" y="5"/>
                    <a:pt x="1" y="12"/>
                  </a:cubicBezTo>
                  <a:cubicBezTo>
                    <a:pt x="0" y="19"/>
                    <a:pt x="5" y="25"/>
                    <a:pt x="5" y="25"/>
                  </a:cubicBezTo>
                  <a:cubicBezTo>
                    <a:pt x="5" y="25"/>
                    <a:pt x="12" y="20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6" name="Freeform 237"/>
            <p:cNvSpPr/>
            <p:nvPr/>
          </p:nvSpPr>
          <p:spPr bwMode="auto">
            <a:xfrm>
              <a:off x="4730549" y="1495428"/>
              <a:ext cx="41724" cy="33379"/>
            </a:xfrm>
            <a:custGeom>
              <a:avLst/>
              <a:gdLst>
                <a:gd name="T0" fmla="*/ 16 w 24"/>
                <a:gd name="T1" fmla="*/ 15 h 20"/>
                <a:gd name="T2" fmla="*/ 24 w 24"/>
                <a:gd name="T3" fmla="*/ 2 h 20"/>
                <a:gd name="T4" fmla="*/ 8 w 24"/>
                <a:gd name="T5" fmla="*/ 4 h 20"/>
                <a:gd name="T6" fmla="*/ 0 w 24"/>
                <a:gd name="T7" fmla="*/ 18 h 20"/>
                <a:gd name="T8" fmla="*/ 16 w 24"/>
                <a:gd name="T9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">
                  <a:moveTo>
                    <a:pt x="16" y="15"/>
                  </a:moveTo>
                  <a:cubicBezTo>
                    <a:pt x="22" y="11"/>
                    <a:pt x="24" y="2"/>
                    <a:pt x="24" y="2"/>
                  </a:cubicBezTo>
                  <a:cubicBezTo>
                    <a:pt x="24" y="2"/>
                    <a:pt x="15" y="0"/>
                    <a:pt x="8" y="4"/>
                  </a:cubicBezTo>
                  <a:cubicBezTo>
                    <a:pt x="2" y="9"/>
                    <a:pt x="0" y="18"/>
                    <a:pt x="0" y="18"/>
                  </a:cubicBezTo>
                  <a:cubicBezTo>
                    <a:pt x="0" y="18"/>
                    <a:pt x="9" y="20"/>
                    <a:pt x="1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7" name="Freeform 238"/>
            <p:cNvSpPr/>
            <p:nvPr/>
          </p:nvSpPr>
          <p:spPr bwMode="auto">
            <a:xfrm>
              <a:off x="4716641" y="1488473"/>
              <a:ext cx="15299" cy="30598"/>
            </a:xfrm>
            <a:custGeom>
              <a:avLst/>
              <a:gdLst>
                <a:gd name="T0" fmla="*/ 4 w 9"/>
                <a:gd name="T1" fmla="*/ 0 h 18"/>
                <a:gd name="T2" fmla="*/ 0 w 9"/>
                <a:gd name="T3" fmla="*/ 9 h 18"/>
                <a:gd name="T4" fmla="*/ 5 w 9"/>
                <a:gd name="T5" fmla="*/ 18 h 18"/>
                <a:gd name="T6" fmla="*/ 8 w 9"/>
                <a:gd name="T7" fmla="*/ 9 h 18"/>
                <a:gd name="T8" fmla="*/ 4 w 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8">
                  <a:moveTo>
                    <a:pt x="4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1" y="15"/>
                    <a:pt x="5" y="18"/>
                    <a:pt x="5" y="18"/>
                  </a:cubicBezTo>
                  <a:cubicBezTo>
                    <a:pt x="5" y="18"/>
                    <a:pt x="9" y="14"/>
                    <a:pt x="8" y="9"/>
                  </a:cubicBezTo>
                  <a:cubicBezTo>
                    <a:pt x="8" y="4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8" name="Freeform 239"/>
            <p:cNvSpPr/>
            <p:nvPr/>
          </p:nvSpPr>
          <p:spPr bwMode="auto">
            <a:xfrm>
              <a:off x="4566435" y="1621990"/>
              <a:ext cx="22253" cy="48678"/>
            </a:xfrm>
            <a:custGeom>
              <a:avLst/>
              <a:gdLst>
                <a:gd name="T0" fmla="*/ 7 w 13"/>
                <a:gd name="T1" fmla="*/ 29 h 29"/>
                <a:gd name="T2" fmla="*/ 13 w 13"/>
                <a:gd name="T3" fmla="*/ 14 h 29"/>
                <a:gd name="T4" fmla="*/ 6 w 13"/>
                <a:gd name="T5" fmla="*/ 0 h 29"/>
                <a:gd name="T6" fmla="*/ 0 w 13"/>
                <a:gd name="T7" fmla="*/ 15 h 29"/>
                <a:gd name="T8" fmla="*/ 7 w 13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9">
                  <a:moveTo>
                    <a:pt x="7" y="29"/>
                  </a:moveTo>
                  <a:cubicBezTo>
                    <a:pt x="7" y="29"/>
                    <a:pt x="13" y="22"/>
                    <a:pt x="13" y="14"/>
                  </a:cubicBezTo>
                  <a:cubicBezTo>
                    <a:pt x="13" y="6"/>
                    <a:pt x="6" y="0"/>
                    <a:pt x="6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22"/>
                    <a:pt x="7" y="29"/>
                    <a:pt x="7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9" name="Freeform 240"/>
            <p:cNvSpPr/>
            <p:nvPr/>
          </p:nvSpPr>
          <p:spPr bwMode="auto">
            <a:xfrm>
              <a:off x="4542792" y="1653979"/>
              <a:ext cx="27816" cy="20862"/>
            </a:xfrm>
            <a:custGeom>
              <a:avLst/>
              <a:gdLst>
                <a:gd name="T0" fmla="*/ 10 w 16"/>
                <a:gd name="T1" fmla="*/ 2 h 12"/>
                <a:gd name="T2" fmla="*/ 0 w 16"/>
                <a:gd name="T3" fmla="*/ 2 h 12"/>
                <a:gd name="T4" fmla="*/ 6 w 16"/>
                <a:gd name="T5" fmla="*/ 10 h 12"/>
                <a:gd name="T6" fmla="*/ 16 w 16"/>
                <a:gd name="T7" fmla="*/ 10 h 12"/>
                <a:gd name="T8" fmla="*/ 10 w 16"/>
                <a:gd name="T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2">
                  <a:moveTo>
                    <a:pt x="10" y="2"/>
                  </a:moveTo>
                  <a:cubicBezTo>
                    <a:pt x="6" y="0"/>
                    <a:pt x="0" y="2"/>
                    <a:pt x="0" y="2"/>
                  </a:cubicBezTo>
                  <a:cubicBezTo>
                    <a:pt x="0" y="2"/>
                    <a:pt x="2" y="7"/>
                    <a:pt x="6" y="10"/>
                  </a:cubicBezTo>
                  <a:cubicBezTo>
                    <a:pt x="11" y="12"/>
                    <a:pt x="16" y="10"/>
                    <a:pt x="16" y="10"/>
                  </a:cubicBezTo>
                  <a:cubicBezTo>
                    <a:pt x="16" y="10"/>
                    <a:pt x="15" y="5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0" name="Freeform 241"/>
            <p:cNvSpPr/>
            <p:nvPr/>
          </p:nvSpPr>
          <p:spPr bwMode="auto">
            <a:xfrm>
              <a:off x="4409275" y="1850082"/>
              <a:ext cx="50069" cy="27816"/>
            </a:xfrm>
            <a:custGeom>
              <a:avLst/>
              <a:gdLst>
                <a:gd name="T0" fmla="*/ 16 w 29"/>
                <a:gd name="T1" fmla="*/ 15 h 16"/>
                <a:gd name="T2" fmla="*/ 29 w 29"/>
                <a:gd name="T3" fmla="*/ 6 h 16"/>
                <a:gd name="T4" fmla="*/ 14 w 29"/>
                <a:gd name="T5" fmla="*/ 2 h 16"/>
                <a:gd name="T6" fmla="*/ 0 w 29"/>
                <a:gd name="T7" fmla="*/ 10 h 16"/>
                <a:gd name="T8" fmla="*/ 16 w 29"/>
                <a:gd name="T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6">
                  <a:moveTo>
                    <a:pt x="16" y="15"/>
                  </a:moveTo>
                  <a:cubicBezTo>
                    <a:pt x="24" y="13"/>
                    <a:pt x="29" y="6"/>
                    <a:pt x="29" y="6"/>
                  </a:cubicBezTo>
                  <a:cubicBezTo>
                    <a:pt x="29" y="6"/>
                    <a:pt x="22" y="0"/>
                    <a:pt x="14" y="2"/>
                  </a:cubicBezTo>
                  <a:cubicBezTo>
                    <a:pt x="6" y="3"/>
                    <a:pt x="0" y="10"/>
                    <a:pt x="0" y="10"/>
                  </a:cubicBezTo>
                  <a:cubicBezTo>
                    <a:pt x="0" y="10"/>
                    <a:pt x="8" y="16"/>
                    <a:pt x="1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1" name="Freeform 242"/>
            <p:cNvSpPr/>
            <p:nvPr/>
          </p:nvSpPr>
          <p:spPr bwMode="auto">
            <a:xfrm>
              <a:off x="4405102" y="1829220"/>
              <a:ext cx="18081" cy="30598"/>
            </a:xfrm>
            <a:custGeom>
              <a:avLst/>
              <a:gdLst>
                <a:gd name="T0" fmla="*/ 9 w 11"/>
                <a:gd name="T1" fmla="*/ 11 h 18"/>
                <a:gd name="T2" fmla="*/ 9 w 11"/>
                <a:gd name="T3" fmla="*/ 0 h 18"/>
                <a:gd name="T4" fmla="*/ 1 w 11"/>
                <a:gd name="T5" fmla="*/ 8 h 18"/>
                <a:gd name="T6" fmla="*/ 2 w 11"/>
                <a:gd name="T7" fmla="*/ 18 h 18"/>
                <a:gd name="T8" fmla="*/ 9 w 11"/>
                <a:gd name="T9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8">
                  <a:moveTo>
                    <a:pt x="9" y="11"/>
                  </a:moveTo>
                  <a:cubicBezTo>
                    <a:pt x="11" y="6"/>
                    <a:pt x="9" y="0"/>
                    <a:pt x="9" y="0"/>
                  </a:cubicBezTo>
                  <a:cubicBezTo>
                    <a:pt x="9" y="0"/>
                    <a:pt x="3" y="3"/>
                    <a:pt x="1" y="8"/>
                  </a:cubicBezTo>
                  <a:cubicBezTo>
                    <a:pt x="0" y="12"/>
                    <a:pt x="2" y="18"/>
                    <a:pt x="2" y="18"/>
                  </a:cubicBezTo>
                  <a:cubicBezTo>
                    <a:pt x="2" y="18"/>
                    <a:pt x="7" y="15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2" name="Freeform 243"/>
            <p:cNvSpPr/>
            <p:nvPr/>
          </p:nvSpPr>
          <p:spPr bwMode="auto">
            <a:xfrm>
              <a:off x="4752802" y="2071220"/>
              <a:ext cx="41724" cy="22253"/>
            </a:xfrm>
            <a:custGeom>
              <a:avLst/>
              <a:gdLst>
                <a:gd name="T0" fmla="*/ 13 w 24"/>
                <a:gd name="T1" fmla="*/ 12 h 13"/>
                <a:gd name="T2" fmla="*/ 24 w 24"/>
                <a:gd name="T3" fmla="*/ 5 h 13"/>
                <a:gd name="T4" fmla="*/ 11 w 24"/>
                <a:gd name="T5" fmla="*/ 1 h 13"/>
                <a:gd name="T6" fmla="*/ 0 w 24"/>
                <a:gd name="T7" fmla="*/ 9 h 13"/>
                <a:gd name="T8" fmla="*/ 13 w 24"/>
                <a:gd name="T9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">
                  <a:moveTo>
                    <a:pt x="13" y="12"/>
                  </a:moveTo>
                  <a:cubicBezTo>
                    <a:pt x="20" y="11"/>
                    <a:pt x="24" y="5"/>
                    <a:pt x="24" y="5"/>
                  </a:cubicBezTo>
                  <a:cubicBezTo>
                    <a:pt x="24" y="5"/>
                    <a:pt x="18" y="0"/>
                    <a:pt x="11" y="1"/>
                  </a:cubicBezTo>
                  <a:cubicBezTo>
                    <a:pt x="5" y="2"/>
                    <a:pt x="0" y="9"/>
                    <a:pt x="0" y="9"/>
                  </a:cubicBezTo>
                  <a:cubicBezTo>
                    <a:pt x="0" y="9"/>
                    <a:pt x="6" y="13"/>
                    <a:pt x="1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3" name="Freeform 244"/>
            <p:cNvSpPr/>
            <p:nvPr/>
          </p:nvSpPr>
          <p:spPr bwMode="auto">
            <a:xfrm>
              <a:off x="4747239" y="2054530"/>
              <a:ext cx="18081" cy="25034"/>
            </a:xfrm>
            <a:custGeom>
              <a:avLst/>
              <a:gdLst>
                <a:gd name="T0" fmla="*/ 8 w 10"/>
                <a:gd name="T1" fmla="*/ 8 h 15"/>
                <a:gd name="T2" fmla="*/ 7 w 10"/>
                <a:gd name="T3" fmla="*/ 0 h 15"/>
                <a:gd name="T4" fmla="*/ 1 w 10"/>
                <a:gd name="T5" fmla="*/ 6 h 15"/>
                <a:gd name="T6" fmla="*/ 2 w 10"/>
                <a:gd name="T7" fmla="*/ 15 h 15"/>
                <a:gd name="T8" fmla="*/ 8 w 10"/>
                <a:gd name="T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5">
                  <a:moveTo>
                    <a:pt x="8" y="8"/>
                  </a:moveTo>
                  <a:cubicBezTo>
                    <a:pt x="10" y="4"/>
                    <a:pt x="7" y="0"/>
                    <a:pt x="7" y="0"/>
                  </a:cubicBezTo>
                  <a:cubicBezTo>
                    <a:pt x="7" y="0"/>
                    <a:pt x="3" y="2"/>
                    <a:pt x="1" y="6"/>
                  </a:cubicBezTo>
                  <a:cubicBezTo>
                    <a:pt x="0" y="10"/>
                    <a:pt x="2" y="15"/>
                    <a:pt x="2" y="15"/>
                  </a:cubicBezTo>
                  <a:cubicBezTo>
                    <a:pt x="2" y="15"/>
                    <a:pt x="7" y="13"/>
                    <a:pt x="8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4" name="Freeform 245"/>
            <p:cNvSpPr/>
            <p:nvPr/>
          </p:nvSpPr>
          <p:spPr bwMode="auto">
            <a:xfrm>
              <a:off x="3812620" y="1667887"/>
              <a:ext cx="66758" cy="33379"/>
            </a:xfrm>
            <a:custGeom>
              <a:avLst/>
              <a:gdLst>
                <a:gd name="T0" fmla="*/ 39 w 39"/>
                <a:gd name="T1" fmla="*/ 9 h 20"/>
                <a:gd name="T2" fmla="*/ 19 w 39"/>
                <a:gd name="T3" fmla="*/ 1 h 20"/>
                <a:gd name="T4" fmla="*/ 0 w 39"/>
                <a:gd name="T5" fmla="*/ 12 h 20"/>
                <a:gd name="T6" fmla="*/ 20 w 39"/>
                <a:gd name="T7" fmla="*/ 19 h 20"/>
                <a:gd name="T8" fmla="*/ 39 w 39"/>
                <a:gd name="T9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0">
                  <a:moveTo>
                    <a:pt x="39" y="9"/>
                  </a:moveTo>
                  <a:cubicBezTo>
                    <a:pt x="39" y="9"/>
                    <a:pt x="30" y="0"/>
                    <a:pt x="19" y="1"/>
                  </a:cubicBezTo>
                  <a:cubicBezTo>
                    <a:pt x="8" y="2"/>
                    <a:pt x="0" y="12"/>
                    <a:pt x="0" y="12"/>
                  </a:cubicBezTo>
                  <a:cubicBezTo>
                    <a:pt x="0" y="12"/>
                    <a:pt x="9" y="20"/>
                    <a:pt x="20" y="19"/>
                  </a:cubicBezTo>
                  <a:cubicBezTo>
                    <a:pt x="31" y="18"/>
                    <a:pt x="39" y="9"/>
                    <a:pt x="39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5" name="Freeform 246"/>
            <p:cNvSpPr/>
            <p:nvPr/>
          </p:nvSpPr>
          <p:spPr bwMode="auto">
            <a:xfrm>
              <a:off x="3805667" y="1637289"/>
              <a:ext cx="27816" cy="38942"/>
            </a:xfrm>
            <a:custGeom>
              <a:avLst/>
              <a:gdLst>
                <a:gd name="T0" fmla="*/ 13 w 16"/>
                <a:gd name="T1" fmla="*/ 14 h 23"/>
                <a:gd name="T2" fmla="*/ 13 w 16"/>
                <a:gd name="T3" fmla="*/ 0 h 23"/>
                <a:gd name="T4" fmla="*/ 3 w 16"/>
                <a:gd name="T5" fmla="*/ 9 h 23"/>
                <a:gd name="T6" fmla="*/ 3 w 16"/>
                <a:gd name="T7" fmla="*/ 23 h 23"/>
                <a:gd name="T8" fmla="*/ 13 w 16"/>
                <a:gd name="T9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3">
                  <a:moveTo>
                    <a:pt x="13" y="14"/>
                  </a:moveTo>
                  <a:cubicBezTo>
                    <a:pt x="16" y="8"/>
                    <a:pt x="13" y="0"/>
                    <a:pt x="13" y="0"/>
                  </a:cubicBezTo>
                  <a:cubicBezTo>
                    <a:pt x="13" y="0"/>
                    <a:pt x="6" y="3"/>
                    <a:pt x="3" y="9"/>
                  </a:cubicBezTo>
                  <a:cubicBezTo>
                    <a:pt x="0" y="16"/>
                    <a:pt x="3" y="23"/>
                    <a:pt x="3" y="23"/>
                  </a:cubicBezTo>
                  <a:cubicBezTo>
                    <a:pt x="3" y="23"/>
                    <a:pt x="10" y="21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6" name="Freeform 247"/>
            <p:cNvSpPr/>
            <p:nvPr/>
          </p:nvSpPr>
          <p:spPr bwMode="auto">
            <a:xfrm>
              <a:off x="3850173" y="2093472"/>
              <a:ext cx="37552" cy="19471"/>
            </a:xfrm>
            <a:custGeom>
              <a:avLst/>
              <a:gdLst>
                <a:gd name="T0" fmla="*/ 22 w 22"/>
                <a:gd name="T1" fmla="*/ 5 h 11"/>
                <a:gd name="T2" fmla="*/ 11 w 22"/>
                <a:gd name="T3" fmla="*/ 1 h 11"/>
                <a:gd name="T4" fmla="*/ 0 w 22"/>
                <a:gd name="T5" fmla="*/ 7 h 11"/>
                <a:gd name="T6" fmla="*/ 11 w 22"/>
                <a:gd name="T7" fmla="*/ 11 h 11"/>
                <a:gd name="T8" fmla="*/ 22 w 2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">
                  <a:moveTo>
                    <a:pt x="22" y="5"/>
                  </a:moveTo>
                  <a:cubicBezTo>
                    <a:pt x="22" y="5"/>
                    <a:pt x="17" y="0"/>
                    <a:pt x="11" y="1"/>
                  </a:cubicBezTo>
                  <a:cubicBezTo>
                    <a:pt x="4" y="1"/>
                    <a:pt x="0" y="7"/>
                    <a:pt x="0" y="7"/>
                  </a:cubicBezTo>
                  <a:cubicBezTo>
                    <a:pt x="0" y="7"/>
                    <a:pt x="5" y="11"/>
                    <a:pt x="11" y="11"/>
                  </a:cubicBezTo>
                  <a:cubicBezTo>
                    <a:pt x="18" y="10"/>
                    <a:pt x="22" y="5"/>
                    <a:pt x="22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7" name="Freeform 248"/>
            <p:cNvSpPr/>
            <p:nvPr/>
          </p:nvSpPr>
          <p:spPr bwMode="auto">
            <a:xfrm>
              <a:off x="3844609" y="2076783"/>
              <a:ext cx="18081" cy="22253"/>
            </a:xfrm>
            <a:custGeom>
              <a:avLst/>
              <a:gdLst>
                <a:gd name="T0" fmla="*/ 2 w 10"/>
                <a:gd name="T1" fmla="*/ 5 h 13"/>
                <a:gd name="T2" fmla="*/ 2 w 10"/>
                <a:gd name="T3" fmla="*/ 13 h 13"/>
                <a:gd name="T4" fmla="*/ 8 w 10"/>
                <a:gd name="T5" fmla="*/ 8 h 13"/>
                <a:gd name="T6" fmla="*/ 8 w 10"/>
                <a:gd name="T7" fmla="*/ 0 h 13"/>
                <a:gd name="T8" fmla="*/ 2 w 10"/>
                <a:gd name="T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3">
                  <a:moveTo>
                    <a:pt x="2" y="5"/>
                  </a:moveTo>
                  <a:cubicBezTo>
                    <a:pt x="0" y="8"/>
                    <a:pt x="2" y="13"/>
                    <a:pt x="2" y="13"/>
                  </a:cubicBezTo>
                  <a:cubicBezTo>
                    <a:pt x="2" y="13"/>
                    <a:pt x="6" y="11"/>
                    <a:pt x="8" y="8"/>
                  </a:cubicBezTo>
                  <a:cubicBezTo>
                    <a:pt x="10" y="4"/>
                    <a:pt x="8" y="0"/>
                    <a:pt x="8" y="0"/>
                  </a:cubicBezTo>
                  <a:cubicBezTo>
                    <a:pt x="8" y="0"/>
                    <a:pt x="4" y="1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8" name="Freeform 249"/>
            <p:cNvSpPr/>
            <p:nvPr/>
          </p:nvSpPr>
          <p:spPr bwMode="auto">
            <a:xfrm>
              <a:off x="2901646" y="2384150"/>
              <a:ext cx="97356" cy="79276"/>
            </a:xfrm>
            <a:custGeom>
              <a:avLst/>
              <a:gdLst>
                <a:gd name="T0" fmla="*/ 34 w 57"/>
                <a:gd name="T1" fmla="*/ 8 h 47"/>
                <a:gd name="T2" fmla="*/ 0 w 57"/>
                <a:gd name="T3" fmla="*/ 9 h 47"/>
                <a:gd name="T4" fmla="*/ 23 w 57"/>
                <a:gd name="T5" fmla="*/ 39 h 47"/>
                <a:gd name="T6" fmla="*/ 57 w 57"/>
                <a:gd name="T7" fmla="*/ 38 h 47"/>
                <a:gd name="T8" fmla="*/ 34 w 57"/>
                <a:gd name="T9" fmla="*/ 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47">
                  <a:moveTo>
                    <a:pt x="34" y="8"/>
                  </a:moveTo>
                  <a:cubicBezTo>
                    <a:pt x="18" y="0"/>
                    <a:pt x="0" y="9"/>
                    <a:pt x="0" y="9"/>
                  </a:cubicBezTo>
                  <a:cubicBezTo>
                    <a:pt x="0" y="9"/>
                    <a:pt x="8" y="31"/>
                    <a:pt x="23" y="39"/>
                  </a:cubicBezTo>
                  <a:cubicBezTo>
                    <a:pt x="39" y="47"/>
                    <a:pt x="57" y="38"/>
                    <a:pt x="57" y="38"/>
                  </a:cubicBezTo>
                  <a:cubicBezTo>
                    <a:pt x="57" y="38"/>
                    <a:pt x="50" y="16"/>
                    <a:pt x="34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9" name="Freeform 250"/>
            <p:cNvSpPr/>
            <p:nvPr/>
          </p:nvSpPr>
          <p:spPr bwMode="auto">
            <a:xfrm>
              <a:off x="2940588" y="2464816"/>
              <a:ext cx="52850" cy="57023"/>
            </a:xfrm>
            <a:custGeom>
              <a:avLst/>
              <a:gdLst>
                <a:gd name="T0" fmla="*/ 10 w 31"/>
                <a:gd name="T1" fmla="*/ 8 h 33"/>
                <a:gd name="T2" fmla="*/ 0 w 31"/>
                <a:gd name="T3" fmla="*/ 31 h 33"/>
                <a:gd name="T4" fmla="*/ 21 w 31"/>
                <a:gd name="T5" fmla="*/ 25 h 33"/>
                <a:gd name="T6" fmla="*/ 31 w 31"/>
                <a:gd name="T7" fmla="*/ 2 h 33"/>
                <a:gd name="T8" fmla="*/ 10 w 31"/>
                <a:gd name="T9" fmla="*/ 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3">
                  <a:moveTo>
                    <a:pt x="10" y="8"/>
                  </a:moveTo>
                  <a:cubicBezTo>
                    <a:pt x="2" y="16"/>
                    <a:pt x="0" y="31"/>
                    <a:pt x="0" y="31"/>
                  </a:cubicBezTo>
                  <a:cubicBezTo>
                    <a:pt x="0" y="31"/>
                    <a:pt x="13" y="33"/>
                    <a:pt x="21" y="25"/>
                  </a:cubicBezTo>
                  <a:cubicBezTo>
                    <a:pt x="30" y="17"/>
                    <a:pt x="31" y="2"/>
                    <a:pt x="31" y="2"/>
                  </a:cubicBezTo>
                  <a:cubicBezTo>
                    <a:pt x="31" y="2"/>
                    <a:pt x="19" y="0"/>
                    <a:pt x="10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0" name="Freeform 251"/>
            <p:cNvSpPr/>
            <p:nvPr/>
          </p:nvSpPr>
          <p:spPr bwMode="auto">
            <a:xfrm>
              <a:off x="2908599" y="1873726"/>
              <a:ext cx="65368" cy="37552"/>
            </a:xfrm>
            <a:custGeom>
              <a:avLst/>
              <a:gdLst>
                <a:gd name="T0" fmla="*/ 21 w 38"/>
                <a:gd name="T1" fmla="*/ 20 h 22"/>
                <a:gd name="T2" fmla="*/ 38 w 38"/>
                <a:gd name="T3" fmla="*/ 7 h 22"/>
                <a:gd name="T4" fmla="*/ 17 w 38"/>
                <a:gd name="T5" fmla="*/ 2 h 22"/>
                <a:gd name="T6" fmla="*/ 0 w 38"/>
                <a:gd name="T7" fmla="*/ 15 h 22"/>
                <a:gd name="T8" fmla="*/ 21 w 38"/>
                <a:gd name="T9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2">
                  <a:moveTo>
                    <a:pt x="21" y="20"/>
                  </a:moveTo>
                  <a:cubicBezTo>
                    <a:pt x="31" y="18"/>
                    <a:pt x="38" y="7"/>
                    <a:pt x="38" y="7"/>
                  </a:cubicBezTo>
                  <a:cubicBezTo>
                    <a:pt x="38" y="7"/>
                    <a:pt x="28" y="0"/>
                    <a:pt x="17" y="2"/>
                  </a:cubicBezTo>
                  <a:cubicBezTo>
                    <a:pt x="6" y="5"/>
                    <a:pt x="0" y="15"/>
                    <a:pt x="0" y="15"/>
                  </a:cubicBezTo>
                  <a:cubicBezTo>
                    <a:pt x="0" y="15"/>
                    <a:pt x="10" y="22"/>
                    <a:pt x="21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1" name="Freeform 252"/>
            <p:cNvSpPr/>
            <p:nvPr/>
          </p:nvSpPr>
          <p:spPr bwMode="auto">
            <a:xfrm>
              <a:off x="2958668" y="1895979"/>
              <a:ext cx="25034" cy="40334"/>
            </a:xfrm>
            <a:custGeom>
              <a:avLst/>
              <a:gdLst>
                <a:gd name="T0" fmla="*/ 2 w 15"/>
                <a:gd name="T1" fmla="*/ 10 h 24"/>
                <a:gd name="T2" fmla="*/ 4 w 15"/>
                <a:gd name="T3" fmla="*/ 24 h 24"/>
                <a:gd name="T4" fmla="*/ 13 w 15"/>
                <a:gd name="T5" fmla="*/ 14 h 24"/>
                <a:gd name="T6" fmla="*/ 12 w 15"/>
                <a:gd name="T7" fmla="*/ 0 h 24"/>
                <a:gd name="T8" fmla="*/ 2 w 15"/>
                <a:gd name="T9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4">
                  <a:moveTo>
                    <a:pt x="2" y="10"/>
                  </a:moveTo>
                  <a:cubicBezTo>
                    <a:pt x="0" y="17"/>
                    <a:pt x="4" y="24"/>
                    <a:pt x="4" y="24"/>
                  </a:cubicBezTo>
                  <a:cubicBezTo>
                    <a:pt x="4" y="24"/>
                    <a:pt x="11" y="21"/>
                    <a:pt x="13" y="14"/>
                  </a:cubicBezTo>
                  <a:cubicBezTo>
                    <a:pt x="15" y="7"/>
                    <a:pt x="12" y="0"/>
                    <a:pt x="12" y="0"/>
                  </a:cubicBezTo>
                  <a:cubicBezTo>
                    <a:pt x="12" y="0"/>
                    <a:pt x="4" y="4"/>
                    <a:pt x="2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2" name="Freeform 253"/>
            <p:cNvSpPr/>
            <p:nvPr/>
          </p:nvSpPr>
          <p:spPr bwMode="auto">
            <a:xfrm>
              <a:off x="3171461" y="2115725"/>
              <a:ext cx="61195" cy="43115"/>
            </a:xfrm>
            <a:custGeom>
              <a:avLst/>
              <a:gdLst>
                <a:gd name="T0" fmla="*/ 21 w 36"/>
                <a:gd name="T1" fmla="*/ 4 h 25"/>
                <a:gd name="T2" fmla="*/ 0 w 36"/>
                <a:gd name="T3" fmla="*/ 5 h 25"/>
                <a:gd name="T4" fmla="*/ 15 w 36"/>
                <a:gd name="T5" fmla="*/ 21 h 25"/>
                <a:gd name="T6" fmla="*/ 36 w 36"/>
                <a:gd name="T7" fmla="*/ 20 h 25"/>
                <a:gd name="T8" fmla="*/ 21 w 36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5">
                  <a:moveTo>
                    <a:pt x="21" y="4"/>
                  </a:moveTo>
                  <a:cubicBezTo>
                    <a:pt x="11" y="0"/>
                    <a:pt x="0" y="5"/>
                    <a:pt x="0" y="5"/>
                  </a:cubicBezTo>
                  <a:cubicBezTo>
                    <a:pt x="0" y="5"/>
                    <a:pt x="5" y="17"/>
                    <a:pt x="15" y="21"/>
                  </a:cubicBezTo>
                  <a:cubicBezTo>
                    <a:pt x="25" y="25"/>
                    <a:pt x="36" y="20"/>
                    <a:pt x="36" y="20"/>
                  </a:cubicBezTo>
                  <a:cubicBezTo>
                    <a:pt x="36" y="20"/>
                    <a:pt x="31" y="8"/>
                    <a:pt x="21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3" name="Freeform 254"/>
            <p:cNvSpPr/>
            <p:nvPr/>
          </p:nvSpPr>
          <p:spPr bwMode="auto">
            <a:xfrm>
              <a:off x="3196496" y="2158840"/>
              <a:ext cx="34770" cy="30598"/>
            </a:xfrm>
            <a:custGeom>
              <a:avLst/>
              <a:gdLst>
                <a:gd name="T0" fmla="*/ 20 w 20"/>
                <a:gd name="T1" fmla="*/ 1 h 18"/>
                <a:gd name="T2" fmla="*/ 6 w 20"/>
                <a:gd name="T3" fmla="*/ 5 h 18"/>
                <a:gd name="T4" fmla="*/ 0 w 20"/>
                <a:gd name="T5" fmla="*/ 17 h 18"/>
                <a:gd name="T6" fmla="*/ 14 w 20"/>
                <a:gd name="T7" fmla="*/ 14 h 18"/>
                <a:gd name="T8" fmla="*/ 20 w 20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8">
                  <a:moveTo>
                    <a:pt x="20" y="1"/>
                  </a:moveTo>
                  <a:cubicBezTo>
                    <a:pt x="20" y="1"/>
                    <a:pt x="12" y="0"/>
                    <a:pt x="6" y="5"/>
                  </a:cubicBezTo>
                  <a:cubicBezTo>
                    <a:pt x="1" y="9"/>
                    <a:pt x="0" y="17"/>
                    <a:pt x="0" y="17"/>
                  </a:cubicBezTo>
                  <a:cubicBezTo>
                    <a:pt x="0" y="17"/>
                    <a:pt x="8" y="18"/>
                    <a:pt x="14" y="14"/>
                  </a:cubicBezTo>
                  <a:cubicBezTo>
                    <a:pt x="19" y="9"/>
                    <a:pt x="20" y="1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4" name="Freeform 261"/>
            <p:cNvSpPr/>
            <p:nvPr/>
          </p:nvSpPr>
          <p:spPr bwMode="auto">
            <a:xfrm>
              <a:off x="3648506" y="2288185"/>
              <a:ext cx="0" cy="1391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6" name="Freeform 262"/>
          <p:cNvSpPr>
            <a:spLocks noEditPoints="1"/>
          </p:cNvSpPr>
          <p:nvPr/>
        </p:nvSpPr>
        <p:spPr bwMode="auto">
          <a:xfrm>
            <a:off x="3051524" y="2738057"/>
            <a:ext cx="6189568" cy="7064020"/>
          </a:xfrm>
          <a:custGeom>
            <a:avLst/>
            <a:gdLst>
              <a:gd name="T0" fmla="*/ 1214 w 2066"/>
              <a:gd name="T1" fmla="*/ 1027 h 2359"/>
              <a:gd name="T2" fmla="*/ 1311 w 2066"/>
              <a:gd name="T3" fmla="*/ 870 h 2359"/>
              <a:gd name="T4" fmla="*/ 2003 w 2066"/>
              <a:gd name="T5" fmla="*/ 791 h 2359"/>
              <a:gd name="T6" fmla="*/ 1793 w 2066"/>
              <a:gd name="T7" fmla="*/ 670 h 2359"/>
              <a:gd name="T8" fmla="*/ 1581 w 2066"/>
              <a:gd name="T9" fmla="*/ 633 h 2359"/>
              <a:gd name="T10" fmla="*/ 1658 w 2066"/>
              <a:gd name="T11" fmla="*/ 440 h 2359"/>
              <a:gd name="T12" fmla="*/ 1432 w 2066"/>
              <a:gd name="T13" fmla="*/ 538 h 2359"/>
              <a:gd name="T14" fmla="*/ 1522 w 2066"/>
              <a:gd name="T15" fmla="*/ 378 h 2359"/>
              <a:gd name="T16" fmla="*/ 1325 w 2066"/>
              <a:gd name="T17" fmla="*/ 286 h 2359"/>
              <a:gd name="T18" fmla="*/ 1216 w 2066"/>
              <a:gd name="T19" fmla="*/ 288 h 2359"/>
              <a:gd name="T20" fmla="*/ 1159 w 2066"/>
              <a:gd name="T21" fmla="*/ 287 h 2359"/>
              <a:gd name="T22" fmla="*/ 1123 w 2066"/>
              <a:gd name="T23" fmla="*/ 736 h 2359"/>
              <a:gd name="T24" fmla="*/ 1049 w 2066"/>
              <a:gd name="T25" fmla="*/ 649 h 2359"/>
              <a:gd name="T26" fmla="*/ 1075 w 2066"/>
              <a:gd name="T27" fmla="*/ 526 h 2359"/>
              <a:gd name="T28" fmla="*/ 1043 w 2066"/>
              <a:gd name="T29" fmla="*/ 699 h 2359"/>
              <a:gd name="T30" fmla="*/ 1011 w 2066"/>
              <a:gd name="T31" fmla="*/ 432 h 2359"/>
              <a:gd name="T32" fmla="*/ 971 w 2066"/>
              <a:gd name="T33" fmla="*/ 327 h 2359"/>
              <a:gd name="T34" fmla="*/ 1172 w 2066"/>
              <a:gd name="T35" fmla="*/ 136 h 2359"/>
              <a:gd name="T36" fmla="*/ 1018 w 2066"/>
              <a:gd name="T37" fmla="*/ 75 h 2359"/>
              <a:gd name="T38" fmla="*/ 1013 w 2066"/>
              <a:gd name="T39" fmla="*/ 271 h 2359"/>
              <a:gd name="T40" fmla="*/ 869 w 2066"/>
              <a:gd name="T41" fmla="*/ 262 h 2359"/>
              <a:gd name="T42" fmla="*/ 699 w 2066"/>
              <a:gd name="T43" fmla="*/ 334 h 2359"/>
              <a:gd name="T44" fmla="*/ 667 w 2066"/>
              <a:gd name="T45" fmla="*/ 748 h 2359"/>
              <a:gd name="T46" fmla="*/ 672 w 2066"/>
              <a:gd name="T47" fmla="*/ 643 h 2359"/>
              <a:gd name="T48" fmla="*/ 592 w 2066"/>
              <a:gd name="T49" fmla="*/ 673 h 2359"/>
              <a:gd name="T50" fmla="*/ 510 w 2066"/>
              <a:gd name="T51" fmla="*/ 558 h 2359"/>
              <a:gd name="T52" fmla="*/ 488 w 2066"/>
              <a:gd name="T53" fmla="*/ 531 h 2359"/>
              <a:gd name="T54" fmla="*/ 574 w 2066"/>
              <a:gd name="T55" fmla="*/ 219 h 2359"/>
              <a:gd name="T56" fmla="*/ 411 w 2066"/>
              <a:gd name="T57" fmla="*/ 208 h 2359"/>
              <a:gd name="T58" fmla="*/ 355 w 2066"/>
              <a:gd name="T59" fmla="*/ 426 h 2359"/>
              <a:gd name="T60" fmla="*/ 110 w 2066"/>
              <a:gd name="T61" fmla="*/ 516 h 2359"/>
              <a:gd name="T62" fmla="*/ 383 w 2066"/>
              <a:gd name="T63" fmla="*/ 511 h 2359"/>
              <a:gd name="T64" fmla="*/ 701 w 2066"/>
              <a:gd name="T65" fmla="*/ 929 h 2359"/>
              <a:gd name="T66" fmla="*/ 643 w 2066"/>
              <a:gd name="T67" fmla="*/ 938 h 2359"/>
              <a:gd name="T68" fmla="*/ 263 w 2066"/>
              <a:gd name="T69" fmla="*/ 890 h 2359"/>
              <a:gd name="T70" fmla="*/ 135 w 2066"/>
              <a:gd name="T71" fmla="*/ 1106 h 2359"/>
              <a:gd name="T72" fmla="*/ 437 w 2066"/>
              <a:gd name="T73" fmla="*/ 1727 h 2359"/>
              <a:gd name="T74" fmla="*/ 130 w 2066"/>
              <a:gd name="T75" fmla="*/ 1979 h 2359"/>
              <a:gd name="T76" fmla="*/ 284 w 2066"/>
              <a:gd name="T77" fmla="*/ 1905 h 2359"/>
              <a:gd name="T78" fmla="*/ 477 w 2066"/>
              <a:gd name="T79" fmla="*/ 1839 h 2359"/>
              <a:gd name="T80" fmla="*/ 532 w 2066"/>
              <a:gd name="T81" fmla="*/ 1975 h 2359"/>
              <a:gd name="T82" fmla="*/ 689 w 2066"/>
              <a:gd name="T83" fmla="*/ 2041 h 2359"/>
              <a:gd name="T84" fmla="*/ 844 w 2066"/>
              <a:gd name="T85" fmla="*/ 1912 h 2359"/>
              <a:gd name="T86" fmla="*/ 939 w 2066"/>
              <a:gd name="T87" fmla="*/ 2055 h 2359"/>
              <a:gd name="T88" fmla="*/ 970 w 2066"/>
              <a:gd name="T89" fmla="*/ 2213 h 2359"/>
              <a:gd name="T90" fmla="*/ 1003 w 2066"/>
              <a:gd name="T91" fmla="*/ 1986 h 2359"/>
              <a:gd name="T92" fmla="*/ 1106 w 2066"/>
              <a:gd name="T93" fmla="*/ 2027 h 2359"/>
              <a:gd name="T94" fmla="*/ 1231 w 2066"/>
              <a:gd name="T95" fmla="*/ 2040 h 2359"/>
              <a:gd name="T96" fmla="*/ 1304 w 2066"/>
              <a:gd name="T97" fmla="*/ 1950 h 2359"/>
              <a:gd name="T98" fmla="*/ 1568 w 2066"/>
              <a:gd name="T99" fmla="*/ 2205 h 2359"/>
              <a:gd name="T100" fmla="*/ 1624 w 2066"/>
              <a:gd name="T101" fmla="*/ 2009 h 2359"/>
              <a:gd name="T102" fmla="*/ 1736 w 2066"/>
              <a:gd name="T103" fmla="*/ 1906 h 2359"/>
              <a:gd name="T104" fmla="*/ 1766 w 2066"/>
              <a:gd name="T105" fmla="*/ 1802 h 2359"/>
              <a:gd name="T106" fmla="*/ 1901 w 2066"/>
              <a:gd name="T107" fmla="*/ 1725 h 2359"/>
              <a:gd name="T108" fmla="*/ 691 w 2066"/>
              <a:gd name="T109" fmla="*/ 1772 h 2359"/>
              <a:gd name="T110" fmla="*/ 759 w 2066"/>
              <a:gd name="T111" fmla="*/ 1860 h 2359"/>
              <a:gd name="T112" fmla="*/ 862 w 2066"/>
              <a:gd name="T113" fmla="*/ 1658 h 2359"/>
              <a:gd name="T114" fmla="*/ 1125 w 2066"/>
              <a:gd name="T115" fmla="*/ 1878 h 2359"/>
              <a:gd name="T116" fmla="*/ 1190 w 2066"/>
              <a:gd name="T117" fmla="*/ 1819 h 2359"/>
              <a:gd name="T118" fmla="*/ 1336 w 2066"/>
              <a:gd name="T119" fmla="*/ 1840 h 2359"/>
              <a:gd name="T120" fmla="*/ 1435 w 2066"/>
              <a:gd name="T121" fmla="*/ 1921 h 2359"/>
              <a:gd name="T122" fmla="*/ 1565 w 2066"/>
              <a:gd name="T123" fmla="*/ 1825 h 2359"/>
              <a:gd name="T124" fmla="*/ 1441 w 2066"/>
              <a:gd name="T125" fmla="*/ 1765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066" h="2359">
                <a:moveTo>
                  <a:pt x="1993" y="1743"/>
                </a:moveTo>
                <a:cubicBezTo>
                  <a:pt x="2019" y="1736"/>
                  <a:pt x="2041" y="1722"/>
                  <a:pt x="2066" y="1712"/>
                </a:cubicBezTo>
                <a:cubicBezTo>
                  <a:pt x="2059" y="1714"/>
                  <a:pt x="2053" y="1717"/>
                  <a:pt x="2047" y="1719"/>
                </a:cubicBezTo>
                <a:cubicBezTo>
                  <a:pt x="2022" y="1729"/>
                  <a:pt x="1995" y="1742"/>
                  <a:pt x="1967" y="1740"/>
                </a:cubicBezTo>
                <a:cubicBezTo>
                  <a:pt x="1936" y="1739"/>
                  <a:pt x="1906" y="1714"/>
                  <a:pt x="1881" y="1698"/>
                </a:cubicBezTo>
                <a:cubicBezTo>
                  <a:pt x="1906" y="1703"/>
                  <a:pt x="1927" y="1702"/>
                  <a:pt x="1950" y="1695"/>
                </a:cubicBezTo>
                <a:cubicBezTo>
                  <a:pt x="1973" y="1687"/>
                  <a:pt x="1993" y="1681"/>
                  <a:pt x="2017" y="1686"/>
                </a:cubicBezTo>
                <a:cubicBezTo>
                  <a:pt x="2004" y="1682"/>
                  <a:pt x="1991" y="1681"/>
                  <a:pt x="1977" y="1684"/>
                </a:cubicBezTo>
                <a:cubicBezTo>
                  <a:pt x="1958" y="1687"/>
                  <a:pt x="1941" y="1695"/>
                  <a:pt x="1922" y="1695"/>
                </a:cubicBezTo>
                <a:cubicBezTo>
                  <a:pt x="1899" y="1695"/>
                  <a:pt x="1877" y="1688"/>
                  <a:pt x="1855" y="1683"/>
                </a:cubicBezTo>
                <a:cubicBezTo>
                  <a:pt x="1796" y="1671"/>
                  <a:pt x="1736" y="1667"/>
                  <a:pt x="1677" y="1656"/>
                </a:cubicBezTo>
                <a:cubicBezTo>
                  <a:pt x="1657" y="1653"/>
                  <a:pt x="1636" y="1652"/>
                  <a:pt x="1616" y="1648"/>
                </a:cubicBezTo>
                <a:cubicBezTo>
                  <a:pt x="1589" y="1644"/>
                  <a:pt x="1562" y="1632"/>
                  <a:pt x="1536" y="1624"/>
                </a:cubicBezTo>
                <a:cubicBezTo>
                  <a:pt x="1478" y="1606"/>
                  <a:pt x="1420" y="1588"/>
                  <a:pt x="1360" y="1576"/>
                </a:cubicBezTo>
                <a:cubicBezTo>
                  <a:pt x="1326" y="1570"/>
                  <a:pt x="1221" y="1558"/>
                  <a:pt x="1193" y="1475"/>
                </a:cubicBezTo>
                <a:cubicBezTo>
                  <a:pt x="1177" y="1429"/>
                  <a:pt x="1149" y="1415"/>
                  <a:pt x="1137" y="1387"/>
                </a:cubicBezTo>
                <a:cubicBezTo>
                  <a:pt x="1125" y="1360"/>
                  <a:pt x="1130" y="1284"/>
                  <a:pt x="1125" y="1254"/>
                </a:cubicBezTo>
                <a:cubicBezTo>
                  <a:pt x="1122" y="1233"/>
                  <a:pt x="1123" y="1212"/>
                  <a:pt x="1122" y="1191"/>
                </a:cubicBezTo>
                <a:cubicBezTo>
                  <a:pt x="1122" y="1163"/>
                  <a:pt x="1120" y="1126"/>
                  <a:pt x="1136" y="1102"/>
                </a:cubicBezTo>
                <a:cubicBezTo>
                  <a:pt x="1145" y="1087"/>
                  <a:pt x="1164" y="1075"/>
                  <a:pt x="1177" y="1063"/>
                </a:cubicBezTo>
                <a:cubicBezTo>
                  <a:pt x="1190" y="1052"/>
                  <a:pt x="1202" y="1040"/>
                  <a:pt x="1214" y="1027"/>
                </a:cubicBezTo>
                <a:cubicBezTo>
                  <a:pt x="1224" y="1017"/>
                  <a:pt x="1229" y="1002"/>
                  <a:pt x="1232" y="988"/>
                </a:cubicBezTo>
                <a:cubicBezTo>
                  <a:pt x="1233" y="979"/>
                  <a:pt x="1233" y="970"/>
                  <a:pt x="1234" y="961"/>
                </a:cubicBezTo>
                <a:cubicBezTo>
                  <a:pt x="1245" y="957"/>
                  <a:pt x="1258" y="953"/>
                  <a:pt x="1271" y="954"/>
                </a:cubicBezTo>
                <a:cubicBezTo>
                  <a:pt x="1294" y="955"/>
                  <a:pt x="1316" y="966"/>
                  <a:pt x="1339" y="968"/>
                </a:cubicBezTo>
                <a:cubicBezTo>
                  <a:pt x="1351" y="970"/>
                  <a:pt x="1362" y="971"/>
                  <a:pt x="1374" y="971"/>
                </a:cubicBezTo>
                <a:cubicBezTo>
                  <a:pt x="1453" y="975"/>
                  <a:pt x="1529" y="972"/>
                  <a:pt x="1605" y="947"/>
                </a:cubicBezTo>
                <a:cubicBezTo>
                  <a:pt x="1540" y="963"/>
                  <a:pt x="1476" y="966"/>
                  <a:pt x="1409" y="959"/>
                </a:cubicBezTo>
                <a:cubicBezTo>
                  <a:pt x="1420" y="950"/>
                  <a:pt x="1429" y="939"/>
                  <a:pt x="1437" y="927"/>
                </a:cubicBezTo>
                <a:cubicBezTo>
                  <a:pt x="1441" y="922"/>
                  <a:pt x="1466" y="929"/>
                  <a:pt x="1473" y="929"/>
                </a:cubicBezTo>
                <a:cubicBezTo>
                  <a:pt x="1500" y="931"/>
                  <a:pt x="1524" y="926"/>
                  <a:pt x="1547" y="911"/>
                </a:cubicBezTo>
                <a:cubicBezTo>
                  <a:pt x="1513" y="930"/>
                  <a:pt x="1480" y="926"/>
                  <a:pt x="1443" y="918"/>
                </a:cubicBezTo>
                <a:cubicBezTo>
                  <a:pt x="1471" y="881"/>
                  <a:pt x="1513" y="882"/>
                  <a:pt x="1555" y="878"/>
                </a:cubicBezTo>
                <a:cubicBezTo>
                  <a:pt x="1526" y="879"/>
                  <a:pt x="1489" y="873"/>
                  <a:pt x="1463" y="890"/>
                </a:cubicBezTo>
                <a:cubicBezTo>
                  <a:pt x="1442" y="904"/>
                  <a:pt x="1429" y="925"/>
                  <a:pt x="1411" y="943"/>
                </a:cubicBezTo>
                <a:cubicBezTo>
                  <a:pt x="1406" y="947"/>
                  <a:pt x="1401" y="952"/>
                  <a:pt x="1395" y="955"/>
                </a:cubicBezTo>
                <a:cubicBezTo>
                  <a:pt x="1389" y="959"/>
                  <a:pt x="1383" y="957"/>
                  <a:pt x="1376" y="956"/>
                </a:cubicBezTo>
                <a:cubicBezTo>
                  <a:pt x="1359" y="954"/>
                  <a:pt x="1342" y="951"/>
                  <a:pt x="1326" y="947"/>
                </a:cubicBezTo>
                <a:cubicBezTo>
                  <a:pt x="1311" y="943"/>
                  <a:pt x="1297" y="936"/>
                  <a:pt x="1282" y="933"/>
                </a:cubicBezTo>
                <a:cubicBezTo>
                  <a:pt x="1266" y="930"/>
                  <a:pt x="1250" y="931"/>
                  <a:pt x="1234" y="934"/>
                </a:cubicBezTo>
                <a:cubicBezTo>
                  <a:pt x="1249" y="916"/>
                  <a:pt x="1256" y="879"/>
                  <a:pt x="1282" y="872"/>
                </a:cubicBezTo>
                <a:cubicBezTo>
                  <a:pt x="1291" y="870"/>
                  <a:pt x="1302" y="870"/>
                  <a:pt x="1311" y="870"/>
                </a:cubicBezTo>
                <a:cubicBezTo>
                  <a:pt x="1330" y="870"/>
                  <a:pt x="1349" y="868"/>
                  <a:pt x="1367" y="864"/>
                </a:cubicBezTo>
                <a:cubicBezTo>
                  <a:pt x="1404" y="855"/>
                  <a:pt x="1433" y="836"/>
                  <a:pt x="1460" y="811"/>
                </a:cubicBezTo>
                <a:cubicBezTo>
                  <a:pt x="1487" y="786"/>
                  <a:pt x="1513" y="762"/>
                  <a:pt x="1549" y="751"/>
                </a:cubicBezTo>
                <a:cubicBezTo>
                  <a:pt x="1568" y="745"/>
                  <a:pt x="1587" y="743"/>
                  <a:pt x="1606" y="743"/>
                </a:cubicBezTo>
                <a:cubicBezTo>
                  <a:pt x="1619" y="742"/>
                  <a:pt x="1647" y="739"/>
                  <a:pt x="1656" y="750"/>
                </a:cubicBezTo>
                <a:cubicBezTo>
                  <a:pt x="1667" y="762"/>
                  <a:pt x="1673" y="779"/>
                  <a:pt x="1681" y="793"/>
                </a:cubicBezTo>
                <a:cubicBezTo>
                  <a:pt x="1688" y="805"/>
                  <a:pt x="1697" y="814"/>
                  <a:pt x="1708" y="822"/>
                </a:cubicBezTo>
                <a:cubicBezTo>
                  <a:pt x="1708" y="855"/>
                  <a:pt x="1713" y="886"/>
                  <a:pt x="1748" y="898"/>
                </a:cubicBezTo>
                <a:cubicBezTo>
                  <a:pt x="1777" y="909"/>
                  <a:pt x="1810" y="905"/>
                  <a:pt x="1840" y="901"/>
                </a:cubicBezTo>
                <a:cubicBezTo>
                  <a:pt x="1814" y="902"/>
                  <a:pt x="1787" y="904"/>
                  <a:pt x="1762" y="896"/>
                </a:cubicBezTo>
                <a:cubicBezTo>
                  <a:pt x="1748" y="893"/>
                  <a:pt x="1734" y="885"/>
                  <a:pt x="1726" y="873"/>
                </a:cubicBezTo>
                <a:cubicBezTo>
                  <a:pt x="1718" y="860"/>
                  <a:pt x="1719" y="844"/>
                  <a:pt x="1719" y="830"/>
                </a:cubicBezTo>
                <a:cubicBezTo>
                  <a:pt x="1762" y="856"/>
                  <a:pt x="1812" y="846"/>
                  <a:pt x="1856" y="830"/>
                </a:cubicBezTo>
                <a:cubicBezTo>
                  <a:pt x="1817" y="842"/>
                  <a:pt x="1774" y="849"/>
                  <a:pt x="1735" y="829"/>
                </a:cubicBezTo>
                <a:cubicBezTo>
                  <a:pt x="1724" y="823"/>
                  <a:pt x="1713" y="814"/>
                  <a:pt x="1704" y="805"/>
                </a:cubicBezTo>
                <a:cubicBezTo>
                  <a:pt x="1690" y="790"/>
                  <a:pt x="1685" y="767"/>
                  <a:pt x="1675" y="749"/>
                </a:cubicBezTo>
                <a:cubicBezTo>
                  <a:pt x="1727" y="758"/>
                  <a:pt x="1778" y="778"/>
                  <a:pt x="1830" y="787"/>
                </a:cubicBezTo>
                <a:cubicBezTo>
                  <a:pt x="1884" y="796"/>
                  <a:pt x="1937" y="787"/>
                  <a:pt x="1990" y="778"/>
                </a:cubicBezTo>
                <a:cubicBezTo>
                  <a:pt x="1989" y="781"/>
                  <a:pt x="1986" y="788"/>
                  <a:pt x="1988" y="795"/>
                </a:cubicBezTo>
                <a:cubicBezTo>
                  <a:pt x="1990" y="804"/>
                  <a:pt x="2000" y="809"/>
                  <a:pt x="2000" y="809"/>
                </a:cubicBezTo>
                <a:cubicBezTo>
                  <a:pt x="2000" y="809"/>
                  <a:pt x="2005" y="800"/>
                  <a:pt x="2003" y="791"/>
                </a:cubicBezTo>
                <a:cubicBezTo>
                  <a:pt x="2000" y="782"/>
                  <a:pt x="1991" y="777"/>
                  <a:pt x="1991" y="777"/>
                </a:cubicBezTo>
                <a:cubicBezTo>
                  <a:pt x="1991" y="777"/>
                  <a:pt x="1991" y="778"/>
                  <a:pt x="1990" y="778"/>
                </a:cubicBezTo>
                <a:cubicBezTo>
                  <a:pt x="1944" y="783"/>
                  <a:pt x="1896" y="789"/>
                  <a:pt x="1849" y="780"/>
                </a:cubicBezTo>
                <a:cubicBezTo>
                  <a:pt x="1800" y="770"/>
                  <a:pt x="1753" y="749"/>
                  <a:pt x="1705" y="735"/>
                </a:cubicBezTo>
                <a:cubicBezTo>
                  <a:pt x="1726" y="737"/>
                  <a:pt x="1747" y="726"/>
                  <a:pt x="1765" y="716"/>
                </a:cubicBezTo>
                <a:cubicBezTo>
                  <a:pt x="1769" y="713"/>
                  <a:pt x="1785" y="701"/>
                  <a:pt x="1789" y="704"/>
                </a:cubicBezTo>
                <a:cubicBezTo>
                  <a:pt x="1797" y="709"/>
                  <a:pt x="1807" y="711"/>
                  <a:pt x="1816" y="713"/>
                </a:cubicBezTo>
                <a:cubicBezTo>
                  <a:pt x="1855" y="719"/>
                  <a:pt x="1897" y="710"/>
                  <a:pt x="1933" y="696"/>
                </a:cubicBezTo>
                <a:cubicBezTo>
                  <a:pt x="1937" y="697"/>
                  <a:pt x="1942" y="697"/>
                  <a:pt x="1947" y="695"/>
                </a:cubicBezTo>
                <a:cubicBezTo>
                  <a:pt x="1956" y="691"/>
                  <a:pt x="1960" y="681"/>
                  <a:pt x="1960" y="681"/>
                </a:cubicBezTo>
                <a:cubicBezTo>
                  <a:pt x="1960" y="681"/>
                  <a:pt x="1949" y="677"/>
                  <a:pt x="1941" y="681"/>
                </a:cubicBezTo>
                <a:cubicBezTo>
                  <a:pt x="1932" y="685"/>
                  <a:pt x="1928" y="695"/>
                  <a:pt x="1928" y="695"/>
                </a:cubicBezTo>
                <a:cubicBezTo>
                  <a:pt x="1928" y="695"/>
                  <a:pt x="1930" y="696"/>
                  <a:pt x="1933" y="696"/>
                </a:cubicBezTo>
                <a:cubicBezTo>
                  <a:pt x="1913" y="702"/>
                  <a:pt x="1892" y="706"/>
                  <a:pt x="1870" y="708"/>
                </a:cubicBezTo>
                <a:cubicBezTo>
                  <a:pt x="1846" y="709"/>
                  <a:pt x="1818" y="709"/>
                  <a:pt x="1797" y="697"/>
                </a:cubicBezTo>
                <a:cubicBezTo>
                  <a:pt x="1863" y="667"/>
                  <a:pt x="1936" y="671"/>
                  <a:pt x="2005" y="657"/>
                </a:cubicBezTo>
                <a:cubicBezTo>
                  <a:pt x="1935" y="667"/>
                  <a:pt x="1862" y="657"/>
                  <a:pt x="1794" y="683"/>
                </a:cubicBezTo>
                <a:cubicBezTo>
                  <a:pt x="1808" y="666"/>
                  <a:pt x="1829" y="654"/>
                  <a:pt x="1847" y="644"/>
                </a:cubicBezTo>
                <a:cubicBezTo>
                  <a:pt x="1870" y="631"/>
                  <a:pt x="1895" y="622"/>
                  <a:pt x="1921" y="615"/>
                </a:cubicBezTo>
                <a:cubicBezTo>
                  <a:pt x="1888" y="621"/>
                  <a:pt x="1857" y="632"/>
                  <a:pt x="1828" y="648"/>
                </a:cubicBezTo>
                <a:cubicBezTo>
                  <a:pt x="1816" y="654"/>
                  <a:pt x="1804" y="661"/>
                  <a:pt x="1793" y="670"/>
                </a:cubicBezTo>
                <a:cubicBezTo>
                  <a:pt x="1788" y="672"/>
                  <a:pt x="1784" y="679"/>
                  <a:pt x="1781" y="683"/>
                </a:cubicBezTo>
                <a:cubicBezTo>
                  <a:pt x="1779" y="686"/>
                  <a:pt x="1777" y="688"/>
                  <a:pt x="1775" y="691"/>
                </a:cubicBezTo>
                <a:cubicBezTo>
                  <a:pt x="1770" y="694"/>
                  <a:pt x="1765" y="697"/>
                  <a:pt x="1759" y="700"/>
                </a:cubicBezTo>
                <a:cubicBezTo>
                  <a:pt x="1728" y="715"/>
                  <a:pt x="1692" y="721"/>
                  <a:pt x="1657" y="720"/>
                </a:cubicBezTo>
                <a:cubicBezTo>
                  <a:pt x="1628" y="719"/>
                  <a:pt x="1601" y="714"/>
                  <a:pt x="1572" y="716"/>
                </a:cubicBezTo>
                <a:cubicBezTo>
                  <a:pt x="1533" y="719"/>
                  <a:pt x="1498" y="733"/>
                  <a:pt x="1467" y="756"/>
                </a:cubicBezTo>
                <a:cubicBezTo>
                  <a:pt x="1436" y="779"/>
                  <a:pt x="1408" y="809"/>
                  <a:pt x="1368" y="818"/>
                </a:cubicBezTo>
                <a:cubicBezTo>
                  <a:pt x="1349" y="822"/>
                  <a:pt x="1331" y="822"/>
                  <a:pt x="1312" y="821"/>
                </a:cubicBezTo>
                <a:cubicBezTo>
                  <a:pt x="1299" y="820"/>
                  <a:pt x="1285" y="819"/>
                  <a:pt x="1272" y="822"/>
                </a:cubicBezTo>
                <a:cubicBezTo>
                  <a:pt x="1245" y="827"/>
                  <a:pt x="1222" y="848"/>
                  <a:pt x="1207" y="871"/>
                </a:cubicBezTo>
                <a:cubicBezTo>
                  <a:pt x="1197" y="888"/>
                  <a:pt x="1188" y="907"/>
                  <a:pt x="1179" y="925"/>
                </a:cubicBezTo>
                <a:cubicBezTo>
                  <a:pt x="1170" y="944"/>
                  <a:pt x="1161" y="963"/>
                  <a:pt x="1153" y="982"/>
                </a:cubicBezTo>
                <a:cubicBezTo>
                  <a:pt x="1147" y="944"/>
                  <a:pt x="1158" y="901"/>
                  <a:pt x="1171" y="866"/>
                </a:cubicBezTo>
                <a:cubicBezTo>
                  <a:pt x="1176" y="850"/>
                  <a:pt x="1181" y="834"/>
                  <a:pt x="1194" y="823"/>
                </a:cubicBezTo>
                <a:cubicBezTo>
                  <a:pt x="1206" y="813"/>
                  <a:pt x="1221" y="808"/>
                  <a:pt x="1236" y="803"/>
                </a:cubicBezTo>
                <a:cubicBezTo>
                  <a:pt x="1254" y="796"/>
                  <a:pt x="1272" y="791"/>
                  <a:pt x="1289" y="782"/>
                </a:cubicBezTo>
                <a:cubicBezTo>
                  <a:pt x="1306" y="774"/>
                  <a:pt x="1319" y="762"/>
                  <a:pt x="1332" y="749"/>
                </a:cubicBezTo>
                <a:cubicBezTo>
                  <a:pt x="1351" y="730"/>
                  <a:pt x="1367" y="708"/>
                  <a:pt x="1385" y="687"/>
                </a:cubicBezTo>
                <a:cubicBezTo>
                  <a:pt x="1407" y="661"/>
                  <a:pt x="1451" y="668"/>
                  <a:pt x="1482" y="668"/>
                </a:cubicBezTo>
                <a:cubicBezTo>
                  <a:pt x="1506" y="668"/>
                  <a:pt x="1529" y="663"/>
                  <a:pt x="1550" y="653"/>
                </a:cubicBezTo>
                <a:cubicBezTo>
                  <a:pt x="1561" y="647"/>
                  <a:pt x="1570" y="640"/>
                  <a:pt x="1581" y="633"/>
                </a:cubicBezTo>
                <a:cubicBezTo>
                  <a:pt x="1595" y="625"/>
                  <a:pt x="1609" y="616"/>
                  <a:pt x="1622" y="605"/>
                </a:cubicBezTo>
                <a:cubicBezTo>
                  <a:pt x="1636" y="593"/>
                  <a:pt x="1649" y="578"/>
                  <a:pt x="1667" y="571"/>
                </a:cubicBezTo>
                <a:cubicBezTo>
                  <a:pt x="1670" y="570"/>
                  <a:pt x="1680" y="574"/>
                  <a:pt x="1684" y="575"/>
                </a:cubicBezTo>
                <a:cubicBezTo>
                  <a:pt x="1693" y="575"/>
                  <a:pt x="1702" y="575"/>
                  <a:pt x="1711" y="574"/>
                </a:cubicBezTo>
                <a:cubicBezTo>
                  <a:pt x="1747" y="571"/>
                  <a:pt x="1780" y="563"/>
                  <a:pt x="1814" y="553"/>
                </a:cubicBezTo>
                <a:cubicBezTo>
                  <a:pt x="1793" y="558"/>
                  <a:pt x="1773" y="563"/>
                  <a:pt x="1751" y="565"/>
                </a:cubicBezTo>
                <a:cubicBezTo>
                  <a:pt x="1728" y="567"/>
                  <a:pt x="1698" y="572"/>
                  <a:pt x="1675" y="564"/>
                </a:cubicBezTo>
                <a:cubicBezTo>
                  <a:pt x="1711" y="542"/>
                  <a:pt x="1753" y="525"/>
                  <a:pt x="1796" y="531"/>
                </a:cubicBezTo>
                <a:cubicBezTo>
                  <a:pt x="1752" y="522"/>
                  <a:pt x="1706" y="538"/>
                  <a:pt x="1667" y="558"/>
                </a:cubicBezTo>
                <a:cubicBezTo>
                  <a:pt x="1671" y="529"/>
                  <a:pt x="1702" y="511"/>
                  <a:pt x="1726" y="500"/>
                </a:cubicBezTo>
                <a:cubicBezTo>
                  <a:pt x="1748" y="489"/>
                  <a:pt x="1772" y="481"/>
                  <a:pt x="1796" y="478"/>
                </a:cubicBezTo>
                <a:cubicBezTo>
                  <a:pt x="1753" y="481"/>
                  <a:pt x="1699" y="497"/>
                  <a:pt x="1670" y="530"/>
                </a:cubicBezTo>
                <a:cubicBezTo>
                  <a:pt x="1663" y="539"/>
                  <a:pt x="1657" y="549"/>
                  <a:pt x="1656" y="561"/>
                </a:cubicBezTo>
                <a:cubicBezTo>
                  <a:pt x="1655" y="569"/>
                  <a:pt x="1635" y="578"/>
                  <a:pt x="1628" y="583"/>
                </a:cubicBezTo>
                <a:cubicBezTo>
                  <a:pt x="1611" y="597"/>
                  <a:pt x="1593" y="610"/>
                  <a:pt x="1573" y="619"/>
                </a:cubicBezTo>
                <a:cubicBezTo>
                  <a:pt x="1590" y="593"/>
                  <a:pt x="1603" y="563"/>
                  <a:pt x="1612" y="534"/>
                </a:cubicBezTo>
                <a:cubicBezTo>
                  <a:pt x="1622" y="499"/>
                  <a:pt x="1631" y="464"/>
                  <a:pt x="1667" y="450"/>
                </a:cubicBezTo>
                <a:cubicBezTo>
                  <a:pt x="1701" y="437"/>
                  <a:pt x="1740" y="435"/>
                  <a:pt x="1761" y="402"/>
                </a:cubicBezTo>
                <a:cubicBezTo>
                  <a:pt x="1777" y="375"/>
                  <a:pt x="1773" y="340"/>
                  <a:pt x="1794" y="315"/>
                </a:cubicBezTo>
                <a:cubicBezTo>
                  <a:pt x="1772" y="338"/>
                  <a:pt x="1773" y="374"/>
                  <a:pt x="1755" y="399"/>
                </a:cubicBezTo>
                <a:cubicBezTo>
                  <a:pt x="1732" y="430"/>
                  <a:pt x="1691" y="428"/>
                  <a:pt x="1658" y="440"/>
                </a:cubicBezTo>
                <a:cubicBezTo>
                  <a:pt x="1620" y="453"/>
                  <a:pt x="1607" y="488"/>
                  <a:pt x="1594" y="523"/>
                </a:cubicBezTo>
                <a:cubicBezTo>
                  <a:pt x="1583" y="553"/>
                  <a:pt x="1568" y="583"/>
                  <a:pt x="1548" y="608"/>
                </a:cubicBezTo>
                <a:cubicBezTo>
                  <a:pt x="1538" y="620"/>
                  <a:pt x="1525" y="632"/>
                  <a:pt x="1510" y="635"/>
                </a:cubicBezTo>
                <a:cubicBezTo>
                  <a:pt x="1501" y="636"/>
                  <a:pt x="1492" y="635"/>
                  <a:pt x="1484" y="635"/>
                </a:cubicBezTo>
                <a:cubicBezTo>
                  <a:pt x="1448" y="633"/>
                  <a:pt x="1405" y="625"/>
                  <a:pt x="1372" y="645"/>
                </a:cubicBezTo>
                <a:cubicBezTo>
                  <a:pt x="1348" y="660"/>
                  <a:pt x="1331" y="687"/>
                  <a:pt x="1310" y="707"/>
                </a:cubicBezTo>
                <a:cubicBezTo>
                  <a:pt x="1297" y="718"/>
                  <a:pt x="1284" y="731"/>
                  <a:pt x="1268" y="738"/>
                </a:cubicBezTo>
                <a:cubicBezTo>
                  <a:pt x="1251" y="745"/>
                  <a:pt x="1233" y="748"/>
                  <a:pt x="1216" y="753"/>
                </a:cubicBezTo>
                <a:cubicBezTo>
                  <a:pt x="1196" y="758"/>
                  <a:pt x="1177" y="765"/>
                  <a:pt x="1160" y="778"/>
                </a:cubicBezTo>
                <a:cubicBezTo>
                  <a:pt x="1177" y="739"/>
                  <a:pt x="1222" y="731"/>
                  <a:pt x="1252" y="705"/>
                </a:cubicBezTo>
                <a:cubicBezTo>
                  <a:pt x="1270" y="690"/>
                  <a:pt x="1283" y="671"/>
                  <a:pt x="1291" y="648"/>
                </a:cubicBezTo>
                <a:cubicBezTo>
                  <a:pt x="1298" y="629"/>
                  <a:pt x="1299" y="609"/>
                  <a:pt x="1304" y="589"/>
                </a:cubicBezTo>
                <a:cubicBezTo>
                  <a:pt x="1309" y="568"/>
                  <a:pt x="1324" y="550"/>
                  <a:pt x="1339" y="536"/>
                </a:cubicBezTo>
                <a:cubicBezTo>
                  <a:pt x="1353" y="522"/>
                  <a:pt x="1387" y="533"/>
                  <a:pt x="1405" y="536"/>
                </a:cubicBezTo>
                <a:cubicBezTo>
                  <a:pt x="1410" y="536"/>
                  <a:pt x="1415" y="537"/>
                  <a:pt x="1420" y="538"/>
                </a:cubicBezTo>
                <a:cubicBezTo>
                  <a:pt x="1424" y="541"/>
                  <a:pt x="1428" y="545"/>
                  <a:pt x="1432" y="549"/>
                </a:cubicBezTo>
                <a:cubicBezTo>
                  <a:pt x="1441" y="556"/>
                  <a:pt x="1451" y="561"/>
                  <a:pt x="1463" y="559"/>
                </a:cubicBezTo>
                <a:cubicBezTo>
                  <a:pt x="1476" y="557"/>
                  <a:pt x="1488" y="550"/>
                  <a:pt x="1499" y="545"/>
                </a:cubicBezTo>
                <a:cubicBezTo>
                  <a:pt x="1510" y="540"/>
                  <a:pt x="1520" y="535"/>
                  <a:pt x="1531" y="530"/>
                </a:cubicBezTo>
                <a:cubicBezTo>
                  <a:pt x="1515" y="537"/>
                  <a:pt x="1498" y="543"/>
                  <a:pt x="1482" y="549"/>
                </a:cubicBezTo>
                <a:cubicBezTo>
                  <a:pt x="1461" y="557"/>
                  <a:pt x="1447" y="554"/>
                  <a:pt x="1432" y="538"/>
                </a:cubicBezTo>
                <a:cubicBezTo>
                  <a:pt x="1487" y="538"/>
                  <a:pt x="1528" y="501"/>
                  <a:pt x="1569" y="468"/>
                </a:cubicBezTo>
                <a:cubicBezTo>
                  <a:pt x="1542" y="487"/>
                  <a:pt x="1515" y="508"/>
                  <a:pt x="1484" y="520"/>
                </a:cubicBezTo>
                <a:cubicBezTo>
                  <a:pt x="1443" y="536"/>
                  <a:pt x="1406" y="521"/>
                  <a:pt x="1365" y="515"/>
                </a:cubicBezTo>
                <a:cubicBezTo>
                  <a:pt x="1396" y="495"/>
                  <a:pt x="1430" y="480"/>
                  <a:pt x="1464" y="465"/>
                </a:cubicBezTo>
                <a:cubicBezTo>
                  <a:pt x="1490" y="454"/>
                  <a:pt x="1508" y="439"/>
                  <a:pt x="1522" y="415"/>
                </a:cubicBezTo>
                <a:cubicBezTo>
                  <a:pt x="1530" y="400"/>
                  <a:pt x="1533" y="384"/>
                  <a:pt x="1553" y="387"/>
                </a:cubicBezTo>
                <a:cubicBezTo>
                  <a:pt x="1568" y="388"/>
                  <a:pt x="1581" y="394"/>
                  <a:pt x="1596" y="394"/>
                </a:cubicBezTo>
                <a:cubicBezTo>
                  <a:pt x="1624" y="395"/>
                  <a:pt x="1648" y="383"/>
                  <a:pt x="1670" y="367"/>
                </a:cubicBezTo>
                <a:cubicBezTo>
                  <a:pt x="1652" y="378"/>
                  <a:pt x="1632" y="388"/>
                  <a:pt x="1610" y="390"/>
                </a:cubicBezTo>
                <a:cubicBezTo>
                  <a:pt x="1588" y="391"/>
                  <a:pt x="1569" y="378"/>
                  <a:pt x="1547" y="378"/>
                </a:cubicBezTo>
                <a:cubicBezTo>
                  <a:pt x="1559" y="368"/>
                  <a:pt x="1574" y="365"/>
                  <a:pt x="1588" y="362"/>
                </a:cubicBezTo>
                <a:cubicBezTo>
                  <a:pt x="1607" y="357"/>
                  <a:pt x="1626" y="351"/>
                  <a:pt x="1644" y="344"/>
                </a:cubicBezTo>
                <a:cubicBezTo>
                  <a:pt x="1676" y="332"/>
                  <a:pt x="1708" y="315"/>
                  <a:pt x="1728" y="287"/>
                </a:cubicBezTo>
                <a:cubicBezTo>
                  <a:pt x="1705" y="314"/>
                  <a:pt x="1670" y="328"/>
                  <a:pt x="1637" y="338"/>
                </a:cubicBezTo>
                <a:cubicBezTo>
                  <a:pt x="1620" y="342"/>
                  <a:pt x="1603" y="346"/>
                  <a:pt x="1586" y="349"/>
                </a:cubicBezTo>
                <a:cubicBezTo>
                  <a:pt x="1568" y="351"/>
                  <a:pt x="1550" y="354"/>
                  <a:pt x="1536" y="365"/>
                </a:cubicBezTo>
                <a:cubicBezTo>
                  <a:pt x="1540" y="343"/>
                  <a:pt x="1542" y="319"/>
                  <a:pt x="1558" y="304"/>
                </a:cubicBezTo>
                <a:cubicBezTo>
                  <a:pt x="1579" y="285"/>
                  <a:pt x="1610" y="282"/>
                  <a:pt x="1636" y="280"/>
                </a:cubicBezTo>
                <a:cubicBezTo>
                  <a:pt x="1612" y="280"/>
                  <a:pt x="1587" y="281"/>
                  <a:pt x="1565" y="292"/>
                </a:cubicBezTo>
                <a:cubicBezTo>
                  <a:pt x="1544" y="304"/>
                  <a:pt x="1537" y="322"/>
                  <a:pt x="1531" y="344"/>
                </a:cubicBezTo>
                <a:cubicBezTo>
                  <a:pt x="1528" y="355"/>
                  <a:pt x="1525" y="367"/>
                  <a:pt x="1522" y="378"/>
                </a:cubicBezTo>
                <a:cubicBezTo>
                  <a:pt x="1519" y="389"/>
                  <a:pt x="1514" y="397"/>
                  <a:pt x="1508" y="407"/>
                </a:cubicBezTo>
                <a:cubicBezTo>
                  <a:pt x="1496" y="424"/>
                  <a:pt x="1484" y="435"/>
                  <a:pt x="1465" y="442"/>
                </a:cubicBezTo>
                <a:cubicBezTo>
                  <a:pt x="1399" y="468"/>
                  <a:pt x="1325" y="489"/>
                  <a:pt x="1283" y="550"/>
                </a:cubicBezTo>
                <a:cubicBezTo>
                  <a:pt x="1280" y="535"/>
                  <a:pt x="1275" y="520"/>
                  <a:pt x="1270" y="505"/>
                </a:cubicBezTo>
                <a:cubicBezTo>
                  <a:pt x="1264" y="489"/>
                  <a:pt x="1257" y="475"/>
                  <a:pt x="1260" y="457"/>
                </a:cubicBezTo>
                <a:cubicBezTo>
                  <a:pt x="1262" y="442"/>
                  <a:pt x="1272" y="429"/>
                  <a:pt x="1286" y="423"/>
                </a:cubicBezTo>
                <a:cubicBezTo>
                  <a:pt x="1301" y="416"/>
                  <a:pt x="1319" y="416"/>
                  <a:pt x="1334" y="410"/>
                </a:cubicBezTo>
                <a:cubicBezTo>
                  <a:pt x="1341" y="407"/>
                  <a:pt x="1347" y="403"/>
                  <a:pt x="1352" y="398"/>
                </a:cubicBezTo>
                <a:cubicBezTo>
                  <a:pt x="1354" y="395"/>
                  <a:pt x="1359" y="385"/>
                  <a:pt x="1363" y="386"/>
                </a:cubicBezTo>
                <a:cubicBezTo>
                  <a:pt x="1378" y="389"/>
                  <a:pt x="1397" y="376"/>
                  <a:pt x="1408" y="367"/>
                </a:cubicBezTo>
                <a:cubicBezTo>
                  <a:pt x="1429" y="348"/>
                  <a:pt x="1436" y="307"/>
                  <a:pt x="1472" y="314"/>
                </a:cubicBezTo>
                <a:cubicBezTo>
                  <a:pt x="1450" y="308"/>
                  <a:pt x="1435" y="324"/>
                  <a:pt x="1422" y="340"/>
                </a:cubicBezTo>
                <a:cubicBezTo>
                  <a:pt x="1410" y="357"/>
                  <a:pt x="1389" y="382"/>
                  <a:pt x="1365" y="377"/>
                </a:cubicBezTo>
                <a:cubicBezTo>
                  <a:pt x="1379" y="353"/>
                  <a:pt x="1390" y="327"/>
                  <a:pt x="1416" y="315"/>
                </a:cubicBezTo>
                <a:cubicBezTo>
                  <a:pt x="1382" y="329"/>
                  <a:pt x="1372" y="365"/>
                  <a:pt x="1349" y="390"/>
                </a:cubicBezTo>
                <a:cubicBezTo>
                  <a:pt x="1335" y="405"/>
                  <a:pt x="1316" y="404"/>
                  <a:pt x="1298" y="408"/>
                </a:cubicBezTo>
                <a:cubicBezTo>
                  <a:pt x="1278" y="411"/>
                  <a:pt x="1260" y="421"/>
                  <a:pt x="1251" y="439"/>
                </a:cubicBezTo>
                <a:cubicBezTo>
                  <a:pt x="1251" y="437"/>
                  <a:pt x="1250" y="426"/>
                  <a:pt x="1250" y="426"/>
                </a:cubicBezTo>
                <a:cubicBezTo>
                  <a:pt x="1250" y="374"/>
                  <a:pt x="1282" y="326"/>
                  <a:pt x="1320" y="290"/>
                </a:cubicBezTo>
                <a:cubicBezTo>
                  <a:pt x="1324" y="290"/>
                  <a:pt x="1326" y="289"/>
                  <a:pt x="1326" y="289"/>
                </a:cubicBezTo>
                <a:cubicBezTo>
                  <a:pt x="1326" y="289"/>
                  <a:pt x="1326" y="288"/>
                  <a:pt x="1325" y="286"/>
                </a:cubicBezTo>
                <a:cubicBezTo>
                  <a:pt x="1328" y="283"/>
                  <a:pt x="1331" y="281"/>
                  <a:pt x="1334" y="278"/>
                </a:cubicBezTo>
                <a:cubicBezTo>
                  <a:pt x="1331" y="280"/>
                  <a:pt x="1328" y="283"/>
                  <a:pt x="1324" y="285"/>
                </a:cubicBezTo>
                <a:cubicBezTo>
                  <a:pt x="1322" y="282"/>
                  <a:pt x="1318" y="276"/>
                  <a:pt x="1311" y="273"/>
                </a:cubicBezTo>
                <a:cubicBezTo>
                  <a:pt x="1301" y="269"/>
                  <a:pt x="1290" y="274"/>
                  <a:pt x="1290" y="274"/>
                </a:cubicBezTo>
                <a:cubicBezTo>
                  <a:pt x="1290" y="274"/>
                  <a:pt x="1294" y="285"/>
                  <a:pt x="1304" y="289"/>
                </a:cubicBezTo>
                <a:cubicBezTo>
                  <a:pt x="1309" y="291"/>
                  <a:pt x="1314" y="291"/>
                  <a:pt x="1318" y="291"/>
                </a:cubicBezTo>
                <a:cubicBezTo>
                  <a:pt x="1296" y="308"/>
                  <a:pt x="1278" y="329"/>
                  <a:pt x="1263" y="352"/>
                </a:cubicBezTo>
                <a:cubicBezTo>
                  <a:pt x="1252" y="339"/>
                  <a:pt x="1254" y="315"/>
                  <a:pt x="1260" y="300"/>
                </a:cubicBezTo>
                <a:cubicBezTo>
                  <a:pt x="1266" y="285"/>
                  <a:pt x="1279" y="275"/>
                  <a:pt x="1292" y="266"/>
                </a:cubicBezTo>
                <a:cubicBezTo>
                  <a:pt x="1267" y="281"/>
                  <a:pt x="1250" y="301"/>
                  <a:pt x="1251" y="332"/>
                </a:cubicBezTo>
                <a:cubicBezTo>
                  <a:pt x="1251" y="338"/>
                  <a:pt x="1252" y="345"/>
                  <a:pt x="1254" y="350"/>
                </a:cubicBezTo>
                <a:cubicBezTo>
                  <a:pt x="1258" y="359"/>
                  <a:pt x="1259" y="357"/>
                  <a:pt x="1255" y="367"/>
                </a:cubicBezTo>
                <a:cubicBezTo>
                  <a:pt x="1250" y="375"/>
                  <a:pt x="1247" y="384"/>
                  <a:pt x="1244" y="394"/>
                </a:cubicBezTo>
                <a:cubicBezTo>
                  <a:pt x="1244" y="391"/>
                  <a:pt x="1243" y="389"/>
                  <a:pt x="1243" y="387"/>
                </a:cubicBezTo>
                <a:cubicBezTo>
                  <a:pt x="1243" y="383"/>
                  <a:pt x="1242" y="380"/>
                  <a:pt x="1241" y="377"/>
                </a:cubicBezTo>
                <a:cubicBezTo>
                  <a:pt x="1241" y="376"/>
                  <a:pt x="1241" y="375"/>
                  <a:pt x="1240" y="374"/>
                </a:cubicBezTo>
                <a:cubicBezTo>
                  <a:pt x="1240" y="373"/>
                  <a:pt x="1240" y="373"/>
                  <a:pt x="1240" y="373"/>
                </a:cubicBezTo>
                <a:cubicBezTo>
                  <a:pt x="1240" y="373"/>
                  <a:pt x="1240" y="373"/>
                  <a:pt x="1240" y="372"/>
                </a:cubicBezTo>
                <a:cubicBezTo>
                  <a:pt x="1239" y="371"/>
                  <a:pt x="1239" y="369"/>
                  <a:pt x="1239" y="368"/>
                </a:cubicBezTo>
                <a:cubicBezTo>
                  <a:pt x="1236" y="354"/>
                  <a:pt x="1232" y="341"/>
                  <a:pt x="1228" y="327"/>
                </a:cubicBezTo>
                <a:cubicBezTo>
                  <a:pt x="1224" y="314"/>
                  <a:pt x="1219" y="300"/>
                  <a:pt x="1216" y="288"/>
                </a:cubicBezTo>
                <a:cubicBezTo>
                  <a:pt x="1213" y="275"/>
                  <a:pt x="1211" y="263"/>
                  <a:pt x="1209" y="253"/>
                </a:cubicBezTo>
                <a:cubicBezTo>
                  <a:pt x="1209" y="247"/>
                  <a:pt x="1208" y="243"/>
                  <a:pt x="1208" y="238"/>
                </a:cubicBezTo>
                <a:cubicBezTo>
                  <a:pt x="1208" y="234"/>
                  <a:pt x="1208" y="230"/>
                  <a:pt x="1208" y="227"/>
                </a:cubicBezTo>
                <a:cubicBezTo>
                  <a:pt x="1208" y="221"/>
                  <a:pt x="1209" y="218"/>
                  <a:pt x="1209" y="218"/>
                </a:cubicBezTo>
                <a:cubicBezTo>
                  <a:pt x="1209" y="218"/>
                  <a:pt x="1208" y="221"/>
                  <a:pt x="1207" y="227"/>
                </a:cubicBezTo>
                <a:cubicBezTo>
                  <a:pt x="1207" y="230"/>
                  <a:pt x="1207" y="234"/>
                  <a:pt x="1207" y="238"/>
                </a:cubicBezTo>
                <a:cubicBezTo>
                  <a:pt x="1207" y="243"/>
                  <a:pt x="1206" y="247"/>
                  <a:pt x="1207" y="253"/>
                </a:cubicBezTo>
                <a:cubicBezTo>
                  <a:pt x="1207" y="263"/>
                  <a:pt x="1208" y="276"/>
                  <a:pt x="1211" y="289"/>
                </a:cubicBezTo>
                <a:cubicBezTo>
                  <a:pt x="1213" y="302"/>
                  <a:pt x="1216" y="316"/>
                  <a:pt x="1219" y="329"/>
                </a:cubicBezTo>
                <a:cubicBezTo>
                  <a:pt x="1222" y="343"/>
                  <a:pt x="1225" y="357"/>
                  <a:pt x="1227" y="370"/>
                </a:cubicBezTo>
                <a:cubicBezTo>
                  <a:pt x="1227" y="371"/>
                  <a:pt x="1228" y="373"/>
                  <a:pt x="1228" y="374"/>
                </a:cubicBezTo>
                <a:cubicBezTo>
                  <a:pt x="1228" y="376"/>
                  <a:pt x="1228" y="376"/>
                  <a:pt x="1228" y="376"/>
                </a:cubicBezTo>
                <a:cubicBezTo>
                  <a:pt x="1228" y="377"/>
                  <a:pt x="1229" y="378"/>
                  <a:pt x="1229" y="378"/>
                </a:cubicBezTo>
                <a:cubicBezTo>
                  <a:pt x="1229" y="378"/>
                  <a:pt x="1229" y="379"/>
                  <a:pt x="1229" y="379"/>
                </a:cubicBezTo>
                <a:cubicBezTo>
                  <a:pt x="1229" y="382"/>
                  <a:pt x="1230" y="385"/>
                  <a:pt x="1230" y="388"/>
                </a:cubicBezTo>
                <a:cubicBezTo>
                  <a:pt x="1230" y="390"/>
                  <a:pt x="1230" y="391"/>
                  <a:pt x="1230" y="393"/>
                </a:cubicBezTo>
                <a:cubicBezTo>
                  <a:pt x="1226" y="384"/>
                  <a:pt x="1214" y="375"/>
                  <a:pt x="1205" y="370"/>
                </a:cubicBezTo>
                <a:cubicBezTo>
                  <a:pt x="1191" y="363"/>
                  <a:pt x="1186" y="359"/>
                  <a:pt x="1172" y="355"/>
                </a:cubicBezTo>
                <a:cubicBezTo>
                  <a:pt x="1156" y="349"/>
                  <a:pt x="1139" y="331"/>
                  <a:pt x="1149" y="314"/>
                </a:cubicBezTo>
                <a:cubicBezTo>
                  <a:pt x="1158" y="299"/>
                  <a:pt x="1172" y="270"/>
                  <a:pt x="1149" y="259"/>
                </a:cubicBezTo>
                <a:cubicBezTo>
                  <a:pt x="1160" y="265"/>
                  <a:pt x="1161" y="277"/>
                  <a:pt x="1159" y="287"/>
                </a:cubicBezTo>
                <a:cubicBezTo>
                  <a:pt x="1156" y="301"/>
                  <a:pt x="1145" y="309"/>
                  <a:pt x="1141" y="322"/>
                </a:cubicBezTo>
                <a:cubicBezTo>
                  <a:pt x="1129" y="299"/>
                  <a:pt x="1115" y="268"/>
                  <a:pt x="1124" y="242"/>
                </a:cubicBezTo>
                <a:cubicBezTo>
                  <a:pt x="1117" y="259"/>
                  <a:pt x="1121" y="280"/>
                  <a:pt x="1126" y="297"/>
                </a:cubicBezTo>
                <a:cubicBezTo>
                  <a:pt x="1132" y="319"/>
                  <a:pt x="1142" y="341"/>
                  <a:pt x="1160" y="357"/>
                </a:cubicBezTo>
                <a:cubicBezTo>
                  <a:pt x="1140" y="361"/>
                  <a:pt x="1120" y="367"/>
                  <a:pt x="1100" y="372"/>
                </a:cubicBezTo>
                <a:cubicBezTo>
                  <a:pt x="1084" y="376"/>
                  <a:pt x="1075" y="340"/>
                  <a:pt x="1068" y="330"/>
                </a:cubicBezTo>
                <a:cubicBezTo>
                  <a:pt x="1077" y="344"/>
                  <a:pt x="1078" y="366"/>
                  <a:pt x="1093" y="375"/>
                </a:cubicBezTo>
                <a:cubicBezTo>
                  <a:pt x="1082" y="380"/>
                  <a:pt x="1066" y="387"/>
                  <a:pt x="1057" y="375"/>
                </a:cubicBezTo>
                <a:cubicBezTo>
                  <a:pt x="1046" y="361"/>
                  <a:pt x="1050" y="340"/>
                  <a:pt x="1037" y="327"/>
                </a:cubicBezTo>
                <a:cubicBezTo>
                  <a:pt x="1051" y="343"/>
                  <a:pt x="1041" y="379"/>
                  <a:pt x="1065" y="385"/>
                </a:cubicBezTo>
                <a:cubicBezTo>
                  <a:pt x="1080" y="389"/>
                  <a:pt x="1097" y="380"/>
                  <a:pt x="1111" y="377"/>
                </a:cubicBezTo>
                <a:cubicBezTo>
                  <a:pt x="1100" y="387"/>
                  <a:pt x="1093" y="400"/>
                  <a:pt x="1081" y="409"/>
                </a:cubicBezTo>
                <a:cubicBezTo>
                  <a:pt x="1071" y="417"/>
                  <a:pt x="1060" y="422"/>
                  <a:pt x="1047" y="425"/>
                </a:cubicBezTo>
                <a:cubicBezTo>
                  <a:pt x="1062" y="422"/>
                  <a:pt x="1075" y="417"/>
                  <a:pt x="1086" y="408"/>
                </a:cubicBezTo>
                <a:cubicBezTo>
                  <a:pt x="1100" y="398"/>
                  <a:pt x="1109" y="382"/>
                  <a:pt x="1125" y="375"/>
                </a:cubicBezTo>
                <a:cubicBezTo>
                  <a:pt x="1137" y="371"/>
                  <a:pt x="1151" y="369"/>
                  <a:pt x="1164" y="367"/>
                </a:cubicBezTo>
                <a:cubicBezTo>
                  <a:pt x="1175" y="366"/>
                  <a:pt x="1188" y="370"/>
                  <a:pt x="1196" y="376"/>
                </a:cubicBezTo>
                <a:cubicBezTo>
                  <a:pt x="1237" y="408"/>
                  <a:pt x="1240" y="455"/>
                  <a:pt x="1240" y="460"/>
                </a:cubicBezTo>
                <a:cubicBezTo>
                  <a:pt x="1246" y="490"/>
                  <a:pt x="1258" y="518"/>
                  <a:pt x="1262" y="548"/>
                </a:cubicBezTo>
                <a:cubicBezTo>
                  <a:pt x="1270" y="597"/>
                  <a:pt x="1258" y="653"/>
                  <a:pt x="1213" y="679"/>
                </a:cubicBezTo>
                <a:cubicBezTo>
                  <a:pt x="1181" y="697"/>
                  <a:pt x="1145" y="705"/>
                  <a:pt x="1123" y="736"/>
                </a:cubicBezTo>
                <a:cubicBezTo>
                  <a:pt x="1111" y="754"/>
                  <a:pt x="1103" y="775"/>
                  <a:pt x="1096" y="795"/>
                </a:cubicBezTo>
                <a:cubicBezTo>
                  <a:pt x="1074" y="859"/>
                  <a:pt x="1059" y="927"/>
                  <a:pt x="1038" y="991"/>
                </a:cubicBezTo>
                <a:cubicBezTo>
                  <a:pt x="1036" y="970"/>
                  <a:pt x="1031" y="950"/>
                  <a:pt x="1025" y="929"/>
                </a:cubicBezTo>
                <a:cubicBezTo>
                  <a:pt x="1018" y="907"/>
                  <a:pt x="1007" y="886"/>
                  <a:pt x="1002" y="864"/>
                </a:cubicBezTo>
                <a:cubicBezTo>
                  <a:pt x="997" y="844"/>
                  <a:pt x="996" y="823"/>
                  <a:pt x="1008" y="805"/>
                </a:cubicBezTo>
                <a:cubicBezTo>
                  <a:pt x="1018" y="788"/>
                  <a:pt x="1033" y="774"/>
                  <a:pt x="1045" y="759"/>
                </a:cubicBezTo>
                <a:cubicBezTo>
                  <a:pt x="1049" y="753"/>
                  <a:pt x="1051" y="748"/>
                  <a:pt x="1057" y="744"/>
                </a:cubicBezTo>
                <a:cubicBezTo>
                  <a:pt x="1065" y="738"/>
                  <a:pt x="1074" y="732"/>
                  <a:pt x="1082" y="725"/>
                </a:cubicBezTo>
                <a:cubicBezTo>
                  <a:pt x="1099" y="708"/>
                  <a:pt x="1105" y="690"/>
                  <a:pt x="1105" y="667"/>
                </a:cubicBezTo>
                <a:cubicBezTo>
                  <a:pt x="1103" y="653"/>
                  <a:pt x="1094" y="642"/>
                  <a:pt x="1100" y="627"/>
                </a:cubicBezTo>
                <a:cubicBezTo>
                  <a:pt x="1104" y="617"/>
                  <a:pt x="1116" y="613"/>
                  <a:pt x="1123" y="605"/>
                </a:cubicBezTo>
                <a:cubicBezTo>
                  <a:pt x="1129" y="598"/>
                  <a:pt x="1132" y="590"/>
                  <a:pt x="1131" y="582"/>
                </a:cubicBezTo>
                <a:cubicBezTo>
                  <a:pt x="1131" y="610"/>
                  <a:pt x="1096" y="611"/>
                  <a:pt x="1093" y="638"/>
                </a:cubicBezTo>
                <a:cubicBezTo>
                  <a:pt x="1083" y="621"/>
                  <a:pt x="1088" y="609"/>
                  <a:pt x="1101" y="595"/>
                </a:cubicBezTo>
                <a:cubicBezTo>
                  <a:pt x="1111" y="584"/>
                  <a:pt x="1122" y="575"/>
                  <a:pt x="1133" y="565"/>
                </a:cubicBezTo>
                <a:cubicBezTo>
                  <a:pt x="1117" y="579"/>
                  <a:pt x="1082" y="597"/>
                  <a:pt x="1082" y="621"/>
                </a:cubicBezTo>
                <a:cubicBezTo>
                  <a:pt x="1075" y="604"/>
                  <a:pt x="1080" y="592"/>
                  <a:pt x="1090" y="576"/>
                </a:cubicBezTo>
                <a:cubicBezTo>
                  <a:pt x="1081" y="588"/>
                  <a:pt x="1072" y="601"/>
                  <a:pt x="1077" y="616"/>
                </a:cubicBezTo>
                <a:cubicBezTo>
                  <a:pt x="1080" y="628"/>
                  <a:pt x="1087" y="639"/>
                  <a:pt x="1092" y="650"/>
                </a:cubicBezTo>
                <a:cubicBezTo>
                  <a:pt x="1106" y="680"/>
                  <a:pt x="1086" y="708"/>
                  <a:pt x="1062" y="724"/>
                </a:cubicBezTo>
                <a:cubicBezTo>
                  <a:pt x="1070" y="696"/>
                  <a:pt x="1069" y="672"/>
                  <a:pt x="1049" y="649"/>
                </a:cubicBezTo>
                <a:cubicBezTo>
                  <a:pt x="1038" y="637"/>
                  <a:pt x="1025" y="627"/>
                  <a:pt x="1015" y="614"/>
                </a:cubicBezTo>
                <a:cubicBezTo>
                  <a:pt x="1003" y="598"/>
                  <a:pt x="1015" y="584"/>
                  <a:pt x="1028" y="572"/>
                </a:cubicBezTo>
                <a:cubicBezTo>
                  <a:pt x="1041" y="562"/>
                  <a:pt x="1054" y="552"/>
                  <a:pt x="1067" y="541"/>
                </a:cubicBezTo>
                <a:cubicBezTo>
                  <a:pt x="1077" y="534"/>
                  <a:pt x="1080" y="532"/>
                  <a:pt x="1091" y="531"/>
                </a:cubicBezTo>
                <a:cubicBezTo>
                  <a:pt x="1124" y="527"/>
                  <a:pt x="1149" y="509"/>
                  <a:pt x="1169" y="484"/>
                </a:cubicBezTo>
                <a:cubicBezTo>
                  <a:pt x="1156" y="499"/>
                  <a:pt x="1142" y="511"/>
                  <a:pt x="1124" y="518"/>
                </a:cubicBezTo>
                <a:cubicBezTo>
                  <a:pt x="1126" y="513"/>
                  <a:pt x="1129" y="510"/>
                  <a:pt x="1131" y="505"/>
                </a:cubicBezTo>
                <a:cubicBezTo>
                  <a:pt x="1133" y="499"/>
                  <a:pt x="1134" y="492"/>
                  <a:pt x="1137" y="486"/>
                </a:cubicBezTo>
                <a:cubicBezTo>
                  <a:pt x="1142" y="477"/>
                  <a:pt x="1149" y="467"/>
                  <a:pt x="1158" y="460"/>
                </a:cubicBezTo>
                <a:cubicBezTo>
                  <a:pt x="1140" y="473"/>
                  <a:pt x="1135" y="488"/>
                  <a:pt x="1127" y="506"/>
                </a:cubicBezTo>
                <a:cubicBezTo>
                  <a:pt x="1124" y="511"/>
                  <a:pt x="1120" y="519"/>
                  <a:pt x="1115" y="521"/>
                </a:cubicBezTo>
                <a:cubicBezTo>
                  <a:pt x="1105" y="523"/>
                  <a:pt x="1095" y="525"/>
                  <a:pt x="1085" y="525"/>
                </a:cubicBezTo>
                <a:cubicBezTo>
                  <a:pt x="1106" y="505"/>
                  <a:pt x="1122" y="481"/>
                  <a:pt x="1126" y="452"/>
                </a:cubicBezTo>
                <a:cubicBezTo>
                  <a:pt x="1121" y="481"/>
                  <a:pt x="1103" y="503"/>
                  <a:pt x="1081" y="521"/>
                </a:cubicBezTo>
                <a:cubicBezTo>
                  <a:pt x="1080" y="515"/>
                  <a:pt x="1080" y="508"/>
                  <a:pt x="1080" y="502"/>
                </a:cubicBezTo>
                <a:cubicBezTo>
                  <a:pt x="1079" y="493"/>
                  <a:pt x="1076" y="484"/>
                  <a:pt x="1077" y="475"/>
                </a:cubicBezTo>
                <a:cubicBezTo>
                  <a:pt x="1079" y="460"/>
                  <a:pt x="1091" y="448"/>
                  <a:pt x="1100" y="437"/>
                </a:cubicBezTo>
                <a:cubicBezTo>
                  <a:pt x="1093" y="445"/>
                  <a:pt x="1085" y="452"/>
                  <a:pt x="1079" y="461"/>
                </a:cubicBezTo>
                <a:cubicBezTo>
                  <a:pt x="1072" y="475"/>
                  <a:pt x="1075" y="488"/>
                  <a:pt x="1075" y="502"/>
                </a:cubicBezTo>
                <a:cubicBezTo>
                  <a:pt x="1075" y="508"/>
                  <a:pt x="1075" y="513"/>
                  <a:pt x="1075" y="518"/>
                </a:cubicBezTo>
                <a:cubicBezTo>
                  <a:pt x="1075" y="521"/>
                  <a:pt x="1075" y="523"/>
                  <a:pt x="1075" y="526"/>
                </a:cubicBezTo>
                <a:cubicBezTo>
                  <a:pt x="1072" y="529"/>
                  <a:pt x="1068" y="531"/>
                  <a:pt x="1065" y="534"/>
                </a:cubicBezTo>
                <a:cubicBezTo>
                  <a:pt x="1053" y="543"/>
                  <a:pt x="1041" y="551"/>
                  <a:pt x="1029" y="559"/>
                </a:cubicBezTo>
                <a:cubicBezTo>
                  <a:pt x="1008" y="573"/>
                  <a:pt x="986" y="594"/>
                  <a:pt x="1002" y="620"/>
                </a:cubicBezTo>
                <a:cubicBezTo>
                  <a:pt x="1015" y="641"/>
                  <a:pt x="1047" y="660"/>
                  <a:pt x="1047" y="688"/>
                </a:cubicBezTo>
                <a:cubicBezTo>
                  <a:pt x="1040" y="676"/>
                  <a:pt x="1036" y="667"/>
                  <a:pt x="1021" y="664"/>
                </a:cubicBezTo>
                <a:cubicBezTo>
                  <a:pt x="1007" y="663"/>
                  <a:pt x="992" y="666"/>
                  <a:pt x="979" y="660"/>
                </a:cubicBezTo>
                <a:cubicBezTo>
                  <a:pt x="973" y="658"/>
                  <a:pt x="969" y="658"/>
                  <a:pt x="970" y="651"/>
                </a:cubicBezTo>
                <a:cubicBezTo>
                  <a:pt x="971" y="645"/>
                  <a:pt x="973" y="638"/>
                  <a:pt x="973" y="632"/>
                </a:cubicBezTo>
                <a:cubicBezTo>
                  <a:pt x="973" y="622"/>
                  <a:pt x="969" y="613"/>
                  <a:pt x="961" y="608"/>
                </a:cubicBezTo>
                <a:cubicBezTo>
                  <a:pt x="976" y="619"/>
                  <a:pt x="970" y="638"/>
                  <a:pt x="966" y="654"/>
                </a:cubicBezTo>
                <a:cubicBezTo>
                  <a:pt x="948" y="639"/>
                  <a:pt x="946" y="610"/>
                  <a:pt x="944" y="589"/>
                </a:cubicBezTo>
                <a:cubicBezTo>
                  <a:pt x="945" y="611"/>
                  <a:pt x="945" y="636"/>
                  <a:pt x="960" y="654"/>
                </a:cubicBezTo>
                <a:cubicBezTo>
                  <a:pt x="954" y="656"/>
                  <a:pt x="947" y="659"/>
                  <a:pt x="942" y="652"/>
                </a:cubicBezTo>
                <a:cubicBezTo>
                  <a:pt x="936" y="645"/>
                  <a:pt x="933" y="636"/>
                  <a:pt x="927" y="629"/>
                </a:cubicBezTo>
                <a:cubicBezTo>
                  <a:pt x="915" y="616"/>
                  <a:pt x="899" y="611"/>
                  <a:pt x="883" y="608"/>
                </a:cubicBezTo>
                <a:cubicBezTo>
                  <a:pt x="902" y="612"/>
                  <a:pt x="918" y="621"/>
                  <a:pt x="929" y="638"/>
                </a:cubicBezTo>
                <a:cubicBezTo>
                  <a:pt x="934" y="646"/>
                  <a:pt x="936" y="660"/>
                  <a:pt x="947" y="662"/>
                </a:cubicBezTo>
                <a:cubicBezTo>
                  <a:pt x="954" y="663"/>
                  <a:pt x="959" y="658"/>
                  <a:pt x="965" y="659"/>
                </a:cubicBezTo>
                <a:cubicBezTo>
                  <a:pt x="974" y="666"/>
                  <a:pt x="986" y="670"/>
                  <a:pt x="997" y="671"/>
                </a:cubicBezTo>
                <a:cubicBezTo>
                  <a:pt x="1006" y="672"/>
                  <a:pt x="1019" y="670"/>
                  <a:pt x="1027" y="676"/>
                </a:cubicBezTo>
                <a:cubicBezTo>
                  <a:pt x="1035" y="682"/>
                  <a:pt x="1035" y="693"/>
                  <a:pt x="1043" y="699"/>
                </a:cubicBezTo>
                <a:cubicBezTo>
                  <a:pt x="1049" y="705"/>
                  <a:pt x="1040" y="719"/>
                  <a:pt x="1037" y="726"/>
                </a:cubicBezTo>
                <a:cubicBezTo>
                  <a:pt x="1016" y="766"/>
                  <a:pt x="969" y="785"/>
                  <a:pt x="966" y="835"/>
                </a:cubicBezTo>
                <a:cubicBezTo>
                  <a:pt x="962" y="882"/>
                  <a:pt x="988" y="926"/>
                  <a:pt x="994" y="972"/>
                </a:cubicBezTo>
                <a:cubicBezTo>
                  <a:pt x="981" y="937"/>
                  <a:pt x="970" y="901"/>
                  <a:pt x="956" y="867"/>
                </a:cubicBezTo>
                <a:cubicBezTo>
                  <a:pt x="943" y="832"/>
                  <a:pt x="926" y="797"/>
                  <a:pt x="896" y="773"/>
                </a:cubicBezTo>
                <a:cubicBezTo>
                  <a:pt x="883" y="763"/>
                  <a:pt x="866" y="758"/>
                  <a:pt x="850" y="755"/>
                </a:cubicBezTo>
                <a:cubicBezTo>
                  <a:pt x="841" y="754"/>
                  <a:pt x="817" y="755"/>
                  <a:pt x="812" y="745"/>
                </a:cubicBezTo>
                <a:cubicBezTo>
                  <a:pt x="806" y="734"/>
                  <a:pt x="814" y="713"/>
                  <a:pt x="818" y="702"/>
                </a:cubicBezTo>
                <a:cubicBezTo>
                  <a:pt x="821" y="689"/>
                  <a:pt x="824" y="675"/>
                  <a:pt x="826" y="662"/>
                </a:cubicBezTo>
                <a:cubicBezTo>
                  <a:pt x="827" y="644"/>
                  <a:pt x="828" y="627"/>
                  <a:pt x="823" y="610"/>
                </a:cubicBezTo>
                <a:cubicBezTo>
                  <a:pt x="821" y="602"/>
                  <a:pt x="818" y="594"/>
                  <a:pt x="814" y="587"/>
                </a:cubicBezTo>
                <a:cubicBezTo>
                  <a:pt x="812" y="583"/>
                  <a:pt x="810" y="580"/>
                  <a:pt x="807" y="577"/>
                </a:cubicBezTo>
                <a:cubicBezTo>
                  <a:pt x="807" y="572"/>
                  <a:pt x="808" y="568"/>
                  <a:pt x="809" y="563"/>
                </a:cubicBezTo>
                <a:cubicBezTo>
                  <a:pt x="825" y="532"/>
                  <a:pt x="866" y="526"/>
                  <a:pt x="897" y="519"/>
                </a:cubicBezTo>
                <a:cubicBezTo>
                  <a:pt x="908" y="517"/>
                  <a:pt x="917" y="509"/>
                  <a:pt x="929" y="506"/>
                </a:cubicBezTo>
                <a:cubicBezTo>
                  <a:pt x="943" y="503"/>
                  <a:pt x="959" y="503"/>
                  <a:pt x="973" y="496"/>
                </a:cubicBezTo>
                <a:cubicBezTo>
                  <a:pt x="995" y="484"/>
                  <a:pt x="1004" y="459"/>
                  <a:pt x="1019" y="441"/>
                </a:cubicBezTo>
                <a:cubicBezTo>
                  <a:pt x="1021" y="439"/>
                  <a:pt x="1023" y="438"/>
                  <a:pt x="1024" y="436"/>
                </a:cubicBezTo>
                <a:cubicBezTo>
                  <a:pt x="1028" y="431"/>
                  <a:pt x="1034" y="427"/>
                  <a:pt x="1041" y="424"/>
                </a:cubicBezTo>
                <a:cubicBezTo>
                  <a:pt x="1035" y="426"/>
                  <a:pt x="1029" y="429"/>
                  <a:pt x="1025" y="433"/>
                </a:cubicBezTo>
                <a:cubicBezTo>
                  <a:pt x="1023" y="432"/>
                  <a:pt x="1017" y="430"/>
                  <a:pt x="1011" y="432"/>
                </a:cubicBezTo>
                <a:cubicBezTo>
                  <a:pt x="1004" y="435"/>
                  <a:pt x="1001" y="442"/>
                  <a:pt x="1001" y="442"/>
                </a:cubicBezTo>
                <a:cubicBezTo>
                  <a:pt x="1001" y="442"/>
                  <a:pt x="1007" y="445"/>
                  <a:pt x="1013" y="444"/>
                </a:cubicBezTo>
                <a:cubicBezTo>
                  <a:pt x="1008" y="450"/>
                  <a:pt x="1003" y="457"/>
                  <a:pt x="998" y="464"/>
                </a:cubicBezTo>
                <a:cubicBezTo>
                  <a:pt x="991" y="473"/>
                  <a:pt x="984" y="482"/>
                  <a:pt x="974" y="488"/>
                </a:cubicBezTo>
                <a:cubicBezTo>
                  <a:pt x="963" y="495"/>
                  <a:pt x="949" y="494"/>
                  <a:pt x="937" y="496"/>
                </a:cubicBezTo>
                <a:cubicBezTo>
                  <a:pt x="955" y="478"/>
                  <a:pt x="969" y="457"/>
                  <a:pt x="992" y="444"/>
                </a:cubicBezTo>
                <a:cubicBezTo>
                  <a:pt x="972" y="454"/>
                  <a:pt x="957" y="470"/>
                  <a:pt x="941" y="485"/>
                </a:cubicBezTo>
                <a:cubicBezTo>
                  <a:pt x="924" y="501"/>
                  <a:pt x="907" y="510"/>
                  <a:pt x="882" y="513"/>
                </a:cubicBezTo>
                <a:cubicBezTo>
                  <a:pt x="892" y="483"/>
                  <a:pt x="902" y="453"/>
                  <a:pt x="931" y="438"/>
                </a:cubicBezTo>
                <a:cubicBezTo>
                  <a:pt x="900" y="451"/>
                  <a:pt x="889" y="481"/>
                  <a:pt x="877" y="511"/>
                </a:cubicBezTo>
                <a:cubicBezTo>
                  <a:pt x="874" y="516"/>
                  <a:pt x="860" y="516"/>
                  <a:pt x="855" y="517"/>
                </a:cubicBezTo>
                <a:cubicBezTo>
                  <a:pt x="846" y="520"/>
                  <a:pt x="838" y="523"/>
                  <a:pt x="831" y="527"/>
                </a:cubicBezTo>
                <a:cubicBezTo>
                  <a:pt x="816" y="534"/>
                  <a:pt x="798" y="545"/>
                  <a:pt x="793" y="562"/>
                </a:cubicBezTo>
                <a:cubicBezTo>
                  <a:pt x="775" y="546"/>
                  <a:pt x="744" y="527"/>
                  <a:pt x="751" y="499"/>
                </a:cubicBezTo>
                <a:cubicBezTo>
                  <a:pt x="757" y="476"/>
                  <a:pt x="784" y="469"/>
                  <a:pt x="803" y="462"/>
                </a:cubicBezTo>
                <a:cubicBezTo>
                  <a:pt x="780" y="469"/>
                  <a:pt x="756" y="474"/>
                  <a:pt x="747" y="498"/>
                </a:cubicBezTo>
                <a:cubicBezTo>
                  <a:pt x="742" y="475"/>
                  <a:pt x="761" y="458"/>
                  <a:pt x="777" y="445"/>
                </a:cubicBezTo>
                <a:cubicBezTo>
                  <a:pt x="786" y="438"/>
                  <a:pt x="795" y="432"/>
                  <a:pt x="803" y="426"/>
                </a:cubicBezTo>
                <a:cubicBezTo>
                  <a:pt x="809" y="422"/>
                  <a:pt x="819" y="411"/>
                  <a:pt x="825" y="410"/>
                </a:cubicBezTo>
                <a:cubicBezTo>
                  <a:pt x="864" y="409"/>
                  <a:pt x="904" y="402"/>
                  <a:pt x="934" y="377"/>
                </a:cubicBezTo>
                <a:cubicBezTo>
                  <a:pt x="951" y="364"/>
                  <a:pt x="964" y="347"/>
                  <a:pt x="971" y="327"/>
                </a:cubicBezTo>
                <a:cubicBezTo>
                  <a:pt x="972" y="323"/>
                  <a:pt x="973" y="318"/>
                  <a:pt x="974" y="314"/>
                </a:cubicBezTo>
                <a:cubicBezTo>
                  <a:pt x="976" y="314"/>
                  <a:pt x="978" y="313"/>
                  <a:pt x="979" y="313"/>
                </a:cubicBezTo>
                <a:cubicBezTo>
                  <a:pt x="991" y="311"/>
                  <a:pt x="1004" y="305"/>
                  <a:pt x="1018" y="295"/>
                </a:cubicBezTo>
                <a:cubicBezTo>
                  <a:pt x="1021" y="292"/>
                  <a:pt x="1024" y="289"/>
                  <a:pt x="1028" y="286"/>
                </a:cubicBezTo>
                <a:cubicBezTo>
                  <a:pt x="1031" y="282"/>
                  <a:pt x="1034" y="278"/>
                  <a:pt x="1037" y="274"/>
                </a:cubicBezTo>
                <a:cubicBezTo>
                  <a:pt x="1042" y="266"/>
                  <a:pt x="1047" y="257"/>
                  <a:pt x="1050" y="247"/>
                </a:cubicBezTo>
                <a:cubicBezTo>
                  <a:pt x="1057" y="228"/>
                  <a:pt x="1061" y="208"/>
                  <a:pt x="1064" y="187"/>
                </a:cubicBezTo>
                <a:cubicBezTo>
                  <a:pt x="1065" y="182"/>
                  <a:pt x="1066" y="177"/>
                  <a:pt x="1066" y="172"/>
                </a:cubicBezTo>
                <a:cubicBezTo>
                  <a:pt x="1067" y="166"/>
                  <a:pt x="1067" y="161"/>
                  <a:pt x="1068" y="156"/>
                </a:cubicBezTo>
                <a:cubicBezTo>
                  <a:pt x="1068" y="155"/>
                  <a:pt x="1068" y="154"/>
                  <a:pt x="1068" y="153"/>
                </a:cubicBezTo>
                <a:cubicBezTo>
                  <a:pt x="1072" y="150"/>
                  <a:pt x="1077" y="146"/>
                  <a:pt x="1083" y="141"/>
                </a:cubicBezTo>
                <a:cubicBezTo>
                  <a:pt x="1089" y="136"/>
                  <a:pt x="1097" y="131"/>
                  <a:pt x="1107" y="131"/>
                </a:cubicBezTo>
                <a:cubicBezTo>
                  <a:pt x="1111" y="130"/>
                  <a:pt x="1117" y="130"/>
                  <a:pt x="1122" y="131"/>
                </a:cubicBezTo>
                <a:cubicBezTo>
                  <a:pt x="1127" y="132"/>
                  <a:pt x="1133" y="133"/>
                  <a:pt x="1138" y="134"/>
                </a:cubicBezTo>
                <a:cubicBezTo>
                  <a:pt x="1150" y="137"/>
                  <a:pt x="1161" y="139"/>
                  <a:pt x="1172" y="140"/>
                </a:cubicBezTo>
                <a:cubicBezTo>
                  <a:pt x="1183" y="141"/>
                  <a:pt x="1193" y="140"/>
                  <a:pt x="1201" y="138"/>
                </a:cubicBezTo>
                <a:cubicBezTo>
                  <a:pt x="1210" y="135"/>
                  <a:pt x="1216" y="132"/>
                  <a:pt x="1220" y="129"/>
                </a:cubicBezTo>
                <a:cubicBezTo>
                  <a:pt x="1225" y="127"/>
                  <a:pt x="1227" y="125"/>
                  <a:pt x="1227" y="125"/>
                </a:cubicBezTo>
                <a:cubicBezTo>
                  <a:pt x="1227" y="125"/>
                  <a:pt x="1225" y="126"/>
                  <a:pt x="1220" y="129"/>
                </a:cubicBezTo>
                <a:cubicBezTo>
                  <a:pt x="1216" y="131"/>
                  <a:pt x="1209" y="134"/>
                  <a:pt x="1201" y="135"/>
                </a:cubicBezTo>
                <a:cubicBezTo>
                  <a:pt x="1193" y="137"/>
                  <a:pt x="1183" y="137"/>
                  <a:pt x="1172" y="136"/>
                </a:cubicBezTo>
                <a:cubicBezTo>
                  <a:pt x="1162" y="134"/>
                  <a:pt x="1151" y="131"/>
                  <a:pt x="1140" y="127"/>
                </a:cubicBezTo>
                <a:cubicBezTo>
                  <a:pt x="1135" y="126"/>
                  <a:pt x="1129" y="124"/>
                  <a:pt x="1123" y="123"/>
                </a:cubicBezTo>
                <a:cubicBezTo>
                  <a:pt x="1118" y="122"/>
                  <a:pt x="1112" y="121"/>
                  <a:pt x="1106" y="121"/>
                </a:cubicBezTo>
                <a:cubicBezTo>
                  <a:pt x="1100" y="121"/>
                  <a:pt x="1094" y="122"/>
                  <a:pt x="1089" y="125"/>
                </a:cubicBezTo>
                <a:cubicBezTo>
                  <a:pt x="1084" y="127"/>
                  <a:pt x="1080" y="129"/>
                  <a:pt x="1076" y="132"/>
                </a:cubicBezTo>
                <a:cubicBezTo>
                  <a:pt x="1074" y="133"/>
                  <a:pt x="1072" y="134"/>
                  <a:pt x="1071" y="135"/>
                </a:cubicBezTo>
                <a:cubicBezTo>
                  <a:pt x="1071" y="133"/>
                  <a:pt x="1072" y="130"/>
                  <a:pt x="1072" y="127"/>
                </a:cubicBezTo>
                <a:cubicBezTo>
                  <a:pt x="1075" y="108"/>
                  <a:pt x="1080" y="91"/>
                  <a:pt x="1087" y="78"/>
                </a:cubicBezTo>
                <a:cubicBezTo>
                  <a:pt x="1094" y="64"/>
                  <a:pt x="1103" y="54"/>
                  <a:pt x="1110" y="50"/>
                </a:cubicBezTo>
                <a:cubicBezTo>
                  <a:pt x="1114" y="47"/>
                  <a:pt x="1117" y="46"/>
                  <a:pt x="1120" y="45"/>
                </a:cubicBezTo>
                <a:cubicBezTo>
                  <a:pt x="1122" y="45"/>
                  <a:pt x="1123" y="44"/>
                  <a:pt x="1123" y="44"/>
                </a:cubicBezTo>
                <a:cubicBezTo>
                  <a:pt x="1123" y="44"/>
                  <a:pt x="1122" y="45"/>
                  <a:pt x="1120" y="45"/>
                </a:cubicBezTo>
                <a:cubicBezTo>
                  <a:pt x="1117" y="46"/>
                  <a:pt x="1114" y="47"/>
                  <a:pt x="1110" y="49"/>
                </a:cubicBezTo>
                <a:cubicBezTo>
                  <a:pt x="1102" y="53"/>
                  <a:pt x="1092" y="62"/>
                  <a:pt x="1084" y="76"/>
                </a:cubicBezTo>
                <a:cubicBezTo>
                  <a:pt x="1076" y="89"/>
                  <a:pt x="1069" y="107"/>
                  <a:pt x="1064" y="125"/>
                </a:cubicBezTo>
                <a:cubicBezTo>
                  <a:pt x="1064" y="128"/>
                  <a:pt x="1063" y="131"/>
                  <a:pt x="1062" y="134"/>
                </a:cubicBezTo>
                <a:cubicBezTo>
                  <a:pt x="1060" y="133"/>
                  <a:pt x="1058" y="133"/>
                  <a:pt x="1055" y="131"/>
                </a:cubicBezTo>
                <a:cubicBezTo>
                  <a:pt x="1051" y="129"/>
                  <a:pt x="1048" y="126"/>
                  <a:pt x="1044" y="123"/>
                </a:cubicBezTo>
                <a:cubicBezTo>
                  <a:pt x="1038" y="117"/>
                  <a:pt x="1032" y="110"/>
                  <a:pt x="1027" y="102"/>
                </a:cubicBezTo>
                <a:cubicBezTo>
                  <a:pt x="1024" y="98"/>
                  <a:pt x="1022" y="94"/>
                  <a:pt x="1021" y="90"/>
                </a:cubicBezTo>
                <a:cubicBezTo>
                  <a:pt x="1020" y="85"/>
                  <a:pt x="1019" y="80"/>
                  <a:pt x="1018" y="75"/>
                </a:cubicBezTo>
                <a:cubicBezTo>
                  <a:pt x="1017" y="71"/>
                  <a:pt x="1016" y="65"/>
                  <a:pt x="1014" y="61"/>
                </a:cubicBezTo>
                <a:cubicBezTo>
                  <a:pt x="1013" y="58"/>
                  <a:pt x="1011" y="56"/>
                  <a:pt x="1010" y="53"/>
                </a:cubicBezTo>
                <a:cubicBezTo>
                  <a:pt x="1009" y="51"/>
                  <a:pt x="1007" y="49"/>
                  <a:pt x="1005" y="47"/>
                </a:cubicBezTo>
                <a:cubicBezTo>
                  <a:pt x="1005" y="47"/>
                  <a:pt x="1005" y="47"/>
                  <a:pt x="1005" y="48"/>
                </a:cubicBezTo>
                <a:cubicBezTo>
                  <a:pt x="997" y="35"/>
                  <a:pt x="986" y="25"/>
                  <a:pt x="974" y="17"/>
                </a:cubicBezTo>
                <a:cubicBezTo>
                  <a:pt x="961" y="9"/>
                  <a:pt x="948" y="3"/>
                  <a:pt x="934" y="0"/>
                </a:cubicBezTo>
                <a:cubicBezTo>
                  <a:pt x="948" y="4"/>
                  <a:pt x="960" y="11"/>
                  <a:pt x="971" y="20"/>
                </a:cubicBezTo>
                <a:cubicBezTo>
                  <a:pt x="983" y="29"/>
                  <a:pt x="992" y="39"/>
                  <a:pt x="1000" y="51"/>
                </a:cubicBezTo>
                <a:cubicBezTo>
                  <a:pt x="1000" y="51"/>
                  <a:pt x="1000" y="51"/>
                  <a:pt x="1000" y="51"/>
                </a:cubicBezTo>
                <a:cubicBezTo>
                  <a:pt x="1006" y="58"/>
                  <a:pt x="1008" y="67"/>
                  <a:pt x="1009" y="77"/>
                </a:cubicBezTo>
                <a:cubicBezTo>
                  <a:pt x="1010" y="82"/>
                  <a:pt x="1010" y="87"/>
                  <a:pt x="1011" y="92"/>
                </a:cubicBezTo>
                <a:cubicBezTo>
                  <a:pt x="1012" y="94"/>
                  <a:pt x="1013" y="97"/>
                  <a:pt x="1014" y="100"/>
                </a:cubicBezTo>
                <a:cubicBezTo>
                  <a:pt x="1015" y="102"/>
                  <a:pt x="1016" y="105"/>
                  <a:pt x="1017" y="107"/>
                </a:cubicBezTo>
                <a:cubicBezTo>
                  <a:pt x="1022" y="116"/>
                  <a:pt x="1028" y="125"/>
                  <a:pt x="1035" y="133"/>
                </a:cubicBezTo>
                <a:cubicBezTo>
                  <a:pt x="1039" y="137"/>
                  <a:pt x="1042" y="141"/>
                  <a:pt x="1048" y="144"/>
                </a:cubicBezTo>
                <a:cubicBezTo>
                  <a:pt x="1059" y="149"/>
                  <a:pt x="1058" y="155"/>
                  <a:pt x="1058" y="155"/>
                </a:cubicBezTo>
                <a:cubicBezTo>
                  <a:pt x="1057" y="160"/>
                  <a:pt x="1056" y="165"/>
                  <a:pt x="1055" y="170"/>
                </a:cubicBezTo>
                <a:cubicBezTo>
                  <a:pt x="1054" y="175"/>
                  <a:pt x="1053" y="180"/>
                  <a:pt x="1052" y="185"/>
                </a:cubicBezTo>
                <a:cubicBezTo>
                  <a:pt x="1047" y="205"/>
                  <a:pt x="1042" y="224"/>
                  <a:pt x="1034" y="241"/>
                </a:cubicBezTo>
                <a:cubicBezTo>
                  <a:pt x="1030" y="249"/>
                  <a:pt x="1026" y="256"/>
                  <a:pt x="1021" y="263"/>
                </a:cubicBezTo>
                <a:cubicBezTo>
                  <a:pt x="1018" y="266"/>
                  <a:pt x="1016" y="269"/>
                  <a:pt x="1013" y="271"/>
                </a:cubicBezTo>
                <a:cubicBezTo>
                  <a:pt x="1011" y="273"/>
                  <a:pt x="1008" y="276"/>
                  <a:pt x="1005" y="278"/>
                </a:cubicBezTo>
                <a:cubicBezTo>
                  <a:pt x="994" y="285"/>
                  <a:pt x="983" y="289"/>
                  <a:pt x="976" y="289"/>
                </a:cubicBezTo>
                <a:cubicBezTo>
                  <a:pt x="976" y="289"/>
                  <a:pt x="976" y="289"/>
                  <a:pt x="975" y="289"/>
                </a:cubicBezTo>
                <a:cubicBezTo>
                  <a:pt x="975" y="283"/>
                  <a:pt x="974" y="277"/>
                  <a:pt x="977" y="272"/>
                </a:cubicBezTo>
                <a:cubicBezTo>
                  <a:pt x="987" y="258"/>
                  <a:pt x="997" y="240"/>
                  <a:pt x="995" y="222"/>
                </a:cubicBezTo>
                <a:cubicBezTo>
                  <a:pt x="992" y="205"/>
                  <a:pt x="984" y="189"/>
                  <a:pt x="980" y="172"/>
                </a:cubicBezTo>
                <a:cubicBezTo>
                  <a:pt x="983" y="188"/>
                  <a:pt x="990" y="204"/>
                  <a:pt x="991" y="220"/>
                </a:cubicBezTo>
                <a:cubicBezTo>
                  <a:pt x="993" y="237"/>
                  <a:pt x="983" y="254"/>
                  <a:pt x="972" y="267"/>
                </a:cubicBezTo>
                <a:cubicBezTo>
                  <a:pt x="966" y="239"/>
                  <a:pt x="960" y="210"/>
                  <a:pt x="945" y="185"/>
                </a:cubicBezTo>
                <a:cubicBezTo>
                  <a:pt x="934" y="165"/>
                  <a:pt x="919" y="149"/>
                  <a:pt x="903" y="133"/>
                </a:cubicBezTo>
                <a:cubicBezTo>
                  <a:pt x="918" y="151"/>
                  <a:pt x="934" y="169"/>
                  <a:pt x="943" y="191"/>
                </a:cubicBezTo>
                <a:cubicBezTo>
                  <a:pt x="949" y="204"/>
                  <a:pt x="954" y="218"/>
                  <a:pt x="956" y="233"/>
                </a:cubicBezTo>
                <a:cubicBezTo>
                  <a:pt x="958" y="250"/>
                  <a:pt x="963" y="268"/>
                  <a:pt x="964" y="285"/>
                </a:cubicBezTo>
                <a:cubicBezTo>
                  <a:pt x="964" y="292"/>
                  <a:pt x="964" y="298"/>
                  <a:pt x="963" y="304"/>
                </a:cubicBezTo>
                <a:cubicBezTo>
                  <a:pt x="961" y="313"/>
                  <a:pt x="961" y="313"/>
                  <a:pt x="961" y="313"/>
                </a:cubicBezTo>
                <a:cubicBezTo>
                  <a:pt x="961" y="313"/>
                  <a:pt x="961" y="313"/>
                  <a:pt x="961" y="313"/>
                </a:cubicBezTo>
                <a:cubicBezTo>
                  <a:pt x="948" y="357"/>
                  <a:pt x="900" y="382"/>
                  <a:pt x="854" y="384"/>
                </a:cubicBezTo>
                <a:cubicBezTo>
                  <a:pt x="872" y="366"/>
                  <a:pt x="887" y="345"/>
                  <a:pt x="891" y="319"/>
                </a:cubicBezTo>
                <a:cubicBezTo>
                  <a:pt x="895" y="292"/>
                  <a:pt x="887" y="264"/>
                  <a:pt x="873" y="240"/>
                </a:cubicBezTo>
                <a:cubicBezTo>
                  <a:pt x="843" y="189"/>
                  <a:pt x="794" y="168"/>
                  <a:pt x="736" y="163"/>
                </a:cubicBezTo>
                <a:cubicBezTo>
                  <a:pt x="797" y="173"/>
                  <a:pt x="848" y="201"/>
                  <a:pt x="869" y="262"/>
                </a:cubicBezTo>
                <a:cubicBezTo>
                  <a:pt x="861" y="262"/>
                  <a:pt x="855" y="268"/>
                  <a:pt x="847" y="270"/>
                </a:cubicBezTo>
                <a:cubicBezTo>
                  <a:pt x="838" y="273"/>
                  <a:pt x="829" y="275"/>
                  <a:pt x="820" y="277"/>
                </a:cubicBezTo>
                <a:cubicBezTo>
                  <a:pt x="811" y="280"/>
                  <a:pt x="801" y="280"/>
                  <a:pt x="791" y="281"/>
                </a:cubicBezTo>
                <a:cubicBezTo>
                  <a:pt x="787" y="281"/>
                  <a:pt x="784" y="281"/>
                  <a:pt x="780" y="281"/>
                </a:cubicBezTo>
                <a:cubicBezTo>
                  <a:pt x="774" y="280"/>
                  <a:pt x="776" y="278"/>
                  <a:pt x="774" y="273"/>
                </a:cubicBezTo>
                <a:cubicBezTo>
                  <a:pt x="758" y="239"/>
                  <a:pt x="722" y="215"/>
                  <a:pt x="688" y="203"/>
                </a:cubicBezTo>
                <a:cubicBezTo>
                  <a:pt x="705" y="210"/>
                  <a:pt x="720" y="220"/>
                  <a:pt x="734" y="232"/>
                </a:cubicBezTo>
                <a:cubicBezTo>
                  <a:pt x="747" y="244"/>
                  <a:pt x="764" y="260"/>
                  <a:pt x="768" y="278"/>
                </a:cubicBezTo>
                <a:cubicBezTo>
                  <a:pt x="745" y="271"/>
                  <a:pt x="725" y="257"/>
                  <a:pt x="702" y="251"/>
                </a:cubicBezTo>
                <a:cubicBezTo>
                  <a:pt x="683" y="246"/>
                  <a:pt x="664" y="246"/>
                  <a:pt x="644" y="250"/>
                </a:cubicBezTo>
                <a:cubicBezTo>
                  <a:pt x="663" y="248"/>
                  <a:pt x="682" y="249"/>
                  <a:pt x="701" y="255"/>
                </a:cubicBezTo>
                <a:cubicBezTo>
                  <a:pt x="725" y="263"/>
                  <a:pt x="744" y="278"/>
                  <a:pt x="767" y="287"/>
                </a:cubicBezTo>
                <a:cubicBezTo>
                  <a:pt x="787" y="292"/>
                  <a:pt x="807" y="292"/>
                  <a:pt x="827" y="289"/>
                </a:cubicBezTo>
                <a:cubicBezTo>
                  <a:pt x="831" y="288"/>
                  <a:pt x="871" y="278"/>
                  <a:pt x="871" y="279"/>
                </a:cubicBezTo>
                <a:cubicBezTo>
                  <a:pt x="874" y="295"/>
                  <a:pt x="877" y="313"/>
                  <a:pt x="870" y="329"/>
                </a:cubicBezTo>
                <a:cubicBezTo>
                  <a:pt x="860" y="352"/>
                  <a:pt x="838" y="370"/>
                  <a:pt x="818" y="384"/>
                </a:cubicBezTo>
                <a:cubicBezTo>
                  <a:pt x="782" y="409"/>
                  <a:pt x="726" y="430"/>
                  <a:pt x="714" y="477"/>
                </a:cubicBezTo>
                <a:cubicBezTo>
                  <a:pt x="708" y="470"/>
                  <a:pt x="700" y="463"/>
                  <a:pt x="699" y="454"/>
                </a:cubicBezTo>
                <a:cubicBezTo>
                  <a:pt x="698" y="445"/>
                  <a:pt x="703" y="435"/>
                  <a:pt x="706" y="427"/>
                </a:cubicBezTo>
                <a:cubicBezTo>
                  <a:pt x="712" y="406"/>
                  <a:pt x="705" y="389"/>
                  <a:pt x="695" y="371"/>
                </a:cubicBezTo>
                <a:cubicBezTo>
                  <a:pt x="697" y="362"/>
                  <a:pt x="700" y="344"/>
                  <a:pt x="699" y="334"/>
                </a:cubicBezTo>
                <a:cubicBezTo>
                  <a:pt x="698" y="317"/>
                  <a:pt x="682" y="305"/>
                  <a:pt x="676" y="290"/>
                </a:cubicBezTo>
                <a:cubicBezTo>
                  <a:pt x="680" y="304"/>
                  <a:pt x="692" y="315"/>
                  <a:pt x="696" y="330"/>
                </a:cubicBezTo>
                <a:cubicBezTo>
                  <a:pt x="697" y="339"/>
                  <a:pt x="692" y="355"/>
                  <a:pt x="690" y="364"/>
                </a:cubicBezTo>
                <a:cubicBezTo>
                  <a:pt x="677" y="342"/>
                  <a:pt x="657" y="314"/>
                  <a:pt x="631" y="307"/>
                </a:cubicBezTo>
                <a:cubicBezTo>
                  <a:pt x="664" y="319"/>
                  <a:pt x="689" y="364"/>
                  <a:pt x="698" y="396"/>
                </a:cubicBezTo>
                <a:cubicBezTo>
                  <a:pt x="704" y="419"/>
                  <a:pt x="685" y="436"/>
                  <a:pt x="688" y="458"/>
                </a:cubicBezTo>
                <a:cubicBezTo>
                  <a:pt x="689" y="469"/>
                  <a:pt x="697" y="477"/>
                  <a:pt x="703" y="486"/>
                </a:cubicBezTo>
                <a:cubicBezTo>
                  <a:pt x="706" y="489"/>
                  <a:pt x="711" y="494"/>
                  <a:pt x="711" y="498"/>
                </a:cubicBezTo>
                <a:cubicBezTo>
                  <a:pt x="683" y="482"/>
                  <a:pt x="646" y="469"/>
                  <a:pt x="636" y="433"/>
                </a:cubicBezTo>
                <a:cubicBezTo>
                  <a:pt x="641" y="458"/>
                  <a:pt x="661" y="475"/>
                  <a:pt x="681" y="488"/>
                </a:cubicBezTo>
                <a:cubicBezTo>
                  <a:pt x="692" y="495"/>
                  <a:pt x="706" y="499"/>
                  <a:pt x="713" y="511"/>
                </a:cubicBezTo>
                <a:cubicBezTo>
                  <a:pt x="720" y="523"/>
                  <a:pt x="723" y="537"/>
                  <a:pt x="731" y="549"/>
                </a:cubicBezTo>
                <a:cubicBezTo>
                  <a:pt x="746" y="569"/>
                  <a:pt x="771" y="585"/>
                  <a:pt x="781" y="608"/>
                </a:cubicBezTo>
                <a:cubicBezTo>
                  <a:pt x="789" y="629"/>
                  <a:pt x="785" y="655"/>
                  <a:pt x="778" y="675"/>
                </a:cubicBezTo>
                <a:cubicBezTo>
                  <a:pt x="770" y="701"/>
                  <a:pt x="757" y="727"/>
                  <a:pt x="761" y="754"/>
                </a:cubicBezTo>
                <a:cubicBezTo>
                  <a:pt x="765" y="780"/>
                  <a:pt x="786" y="795"/>
                  <a:pt x="809" y="802"/>
                </a:cubicBezTo>
                <a:cubicBezTo>
                  <a:pt x="827" y="808"/>
                  <a:pt x="850" y="807"/>
                  <a:pt x="864" y="822"/>
                </a:cubicBezTo>
                <a:cubicBezTo>
                  <a:pt x="880" y="840"/>
                  <a:pt x="889" y="865"/>
                  <a:pt x="896" y="888"/>
                </a:cubicBezTo>
                <a:cubicBezTo>
                  <a:pt x="842" y="855"/>
                  <a:pt x="774" y="850"/>
                  <a:pt x="728" y="806"/>
                </a:cubicBezTo>
                <a:cubicBezTo>
                  <a:pt x="708" y="787"/>
                  <a:pt x="690" y="766"/>
                  <a:pt x="668" y="749"/>
                </a:cubicBezTo>
                <a:cubicBezTo>
                  <a:pt x="668" y="749"/>
                  <a:pt x="667" y="749"/>
                  <a:pt x="667" y="748"/>
                </a:cubicBezTo>
                <a:cubicBezTo>
                  <a:pt x="666" y="747"/>
                  <a:pt x="665" y="746"/>
                  <a:pt x="664" y="745"/>
                </a:cubicBezTo>
                <a:cubicBezTo>
                  <a:pt x="661" y="742"/>
                  <a:pt x="659" y="739"/>
                  <a:pt x="656" y="735"/>
                </a:cubicBezTo>
                <a:cubicBezTo>
                  <a:pt x="656" y="735"/>
                  <a:pt x="656" y="735"/>
                  <a:pt x="655" y="735"/>
                </a:cubicBezTo>
                <a:cubicBezTo>
                  <a:pt x="653" y="731"/>
                  <a:pt x="650" y="727"/>
                  <a:pt x="646" y="723"/>
                </a:cubicBezTo>
                <a:cubicBezTo>
                  <a:pt x="645" y="720"/>
                  <a:pt x="644" y="718"/>
                  <a:pt x="642" y="716"/>
                </a:cubicBezTo>
                <a:cubicBezTo>
                  <a:pt x="642" y="715"/>
                  <a:pt x="642" y="715"/>
                  <a:pt x="642" y="714"/>
                </a:cubicBezTo>
                <a:cubicBezTo>
                  <a:pt x="641" y="707"/>
                  <a:pt x="640" y="699"/>
                  <a:pt x="643" y="691"/>
                </a:cubicBezTo>
                <a:cubicBezTo>
                  <a:pt x="643" y="689"/>
                  <a:pt x="644" y="687"/>
                  <a:pt x="645" y="685"/>
                </a:cubicBezTo>
                <a:cubicBezTo>
                  <a:pt x="646" y="683"/>
                  <a:pt x="647" y="681"/>
                  <a:pt x="648" y="679"/>
                </a:cubicBezTo>
                <a:cubicBezTo>
                  <a:pt x="651" y="675"/>
                  <a:pt x="653" y="672"/>
                  <a:pt x="657" y="668"/>
                </a:cubicBezTo>
                <a:cubicBezTo>
                  <a:pt x="663" y="661"/>
                  <a:pt x="670" y="653"/>
                  <a:pt x="675" y="645"/>
                </a:cubicBezTo>
                <a:cubicBezTo>
                  <a:pt x="677" y="641"/>
                  <a:pt x="679" y="637"/>
                  <a:pt x="681" y="633"/>
                </a:cubicBezTo>
                <a:cubicBezTo>
                  <a:pt x="682" y="629"/>
                  <a:pt x="684" y="625"/>
                  <a:pt x="685" y="622"/>
                </a:cubicBezTo>
                <a:cubicBezTo>
                  <a:pt x="686" y="618"/>
                  <a:pt x="687" y="615"/>
                  <a:pt x="688" y="612"/>
                </a:cubicBezTo>
                <a:cubicBezTo>
                  <a:pt x="688" y="609"/>
                  <a:pt x="688" y="607"/>
                  <a:pt x="689" y="604"/>
                </a:cubicBezTo>
                <a:cubicBezTo>
                  <a:pt x="689" y="600"/>
                  <a:pt x="690" y="598"/>
                  <a:pt x="690" y="598"/>
                </a:cubicBezTo>
                <a:cubicBezTo>
                  <a:pt x="690" y="598"/>
                  <a:pt x="689" y="600"/>
                  <a:pt x="688" y="604"/>
                </a:cubicBezTo>
                <a:cubicBezTo>
                  <a:pt x="688" y="606"/>
                  <a:pt x="687" y="609"/>
                  <a:pt x="686" y="612"/>
                </a:cubicBezTo>
                <a:cubicBezTo>
                  <a:pt x="685" y="615"/>
                  <a:pt x="684" y="618"/>
                  <a:pt x="683" y="621"/>
                </a:cubicBezTo>
                <a:cubicBezTo>
                  <a:pt x="682" y="625"/>
                  <a:pt x="680" y="628"/>
                  <a:pt x="678" y="632"/>
                </a:cubicBezTo>
                <a:cubicBezTo>
                  <a:pt x="676" y="636"/>
                  <a:pt x="674" y="639"/>
                  <a:pt x="672" y="643"/>
                </a:cubicBezTo>
                <a:cubicBezTo>
                  <a:pt x="666" y="650"/>
                  <a:pt x="659" y="657"/>
                  <a:pt x="652" y="664"/>
                </a:cubicBezTo>
                <a:cubicBezTo>
                  <a:pt x="649" y="667"/>
                  <a:pt x="645" y="671"/>
                  <a:pt x="642" y="675"/>
                </a:cubicBezTo>
                <a:cubicBezTo>
                  <a:pt x="641" y="677"/>
                  <a:pt x="639" y="679"/>
                  <a:pt x="638" y="681"/>
                </a:cubicBezTo>
                <a:cubicBezTo>
                  <a:pt x="637" y="684"/>
                  <a:pt x="636" y="686"/>
                  <a:pt x="635" y="688"/>
                </a:cubicBezTo>
                <a:cubicBezTo>
                  <a:pt x="634" y="690"/>
                  <a:pt x="634" y="692"/>
                  <a:pt x="633" y="694"/>
                </a:cubicBezTo>
                <a:cubicBezTo>
                  <a:pt x="631" y="686"/>
                  <a:pt x="629" y="678"/>
                  <a:pt x="628" y="670"/>
                </a:cubicBezTo>
                <a:cubicBezTo>
                  <a:pt x="625" y="654"/>
                  <a:pt x="624" y="638"/>
                  <a:pt x="626" y="623"/>
                </a:cubicBezTo>
                <a:cubicBezTo>
                  <a:pt x="627" y="609"/>
                  <a:pt x="633" y="595"/>
                  <a:pt x="638" y="585"/>
                </a:cubicBezTo>
                <a:cubicBezTo>
                  <a:pt x="644" y="574"/>
                  <a:pt x="650" y="566"/>
                  <a:pt x="654" y="560"/>
                </a:cubicBezTo>
                <a:cubicBezTo>
                  <a:pt x="659" y="555"/>
                  <a:pt x="661" y="552"/>
                  <a:pt x="661" y="552"/>
                </a:cubicBezTo>
                <a:cubicBezTo>
                  <a:pt x="661" y="552"/>
                  <a:pt x="658" y="555"/>
                  <a:pt x="654" y="560"/>
                </a:cubicBezTo>
                <a:cubicBezTo>
                  <a:pt x="649" y="565"/>
                  <a:pt x="642" y="573"/>
                  <a:pt x="636" y="583"/>
                </a:cubicBezTo>
                <a:cubicBezTo>
                  <a:pt x="629" y="594"/>
                  <a:pt x="623" y="607"/>
                  <a:pt x="620" y="622"/>
                </a:cubicBezTo>
                <a:cubicBezTo>
                  <a:pt x="619" y="624"/>
                  <a:pt x="619" y="626"/>
                  <a:pt x="618" y="628"/>
                </a:cubicBezTo>
                <a:cubicBezTo>
                  <a:pt x="618" y="630"/>
                  <a:pt x="618" y="632"/>
                  <a:pt x="618" y="634"/>
                </a:cubicBezTo>
                <a:cubicBezTo>
                  <a:pt x="617" y="638"/>
                  <a:pt x="617" y="642"/>
                  <a:pt x="617" y="646"/>
                </a:cubicBezTo>
                <a:cubicBezTo>
                  <a:pt x="617" y="654"/>
                  <a:pt x="617" y="663"/>
                  <a:pt x="618" y="671"/>
                </a:cubicBezTo>
                <a:cubicBezTo>
                  <a:pt x="619" y="680"/>
                  <a:pt x="620" y="690"/>
                  <a:pt x="622" y="699"/>
                </a:cubicBezTo>
                <a:cubicBezTo>
                  <a:pt x="619" y="697"/>
                  <a:pt x="617" y="694"/>
                  <a:pt x="613" y="692"/>
                </a:cubicBezTo>
                <a:cubicBezTo>
                  <a:pt x="609" y="688"/>
                  <a:pt x="604" y="684"/>
                  <a:pt x="599" y="680"/>
                </a:cubicBezTo>
                <a:cubicBezTo>
                  <a:pt x="596" y="678"/>
                  <a:pt x="594" y="676"/>
                  <a:pt x="592" y="673"/>
                </a:cubicBezTo>
                <a:cubicBezTo>
                  <a:pt x="589" y="671"/>
                  <a:pt x="587" y="669"/>
                  <a:pt x="585" y="666"/>
                </a:cubicBezTo>
                <a:cubicBezTo>
                  <a:pt x="577" y="657"/>
                  <a:pt x="571" y="645"/>
                  <a:pt x="569" y="633"/>
                </a:cubicBezTo>
                <a:cubicBezTo>
                  <a:pt x="567" y="622"/>
                  <a:pt x="569" y="610"/>
                  <a:pt x="574" y="602"/>
                </a:cubicBezTo>
                <a:cubicBezTo>
                  <a:pt x="579" y="593"/>
                  <a:pt x="586" y="588"/>
                  <a:pt x="591" y="585"/>
                </a:cubicBezTo>
                <a:cubicBezTo>
                  <a:pt x="596" y="582"/>
                  <a:pt x="599" y="580"/>
                  <a:pt x="599" y="580"/>
                </a:cubicBezTo>
                <a:cubicBezTo>
                  <a:pt x="599" y="580"/>
                  <a:pt x="596" y="582"/>
                  <a:pt x="590" y="584"/>
                </a:cubicBezTo>
                <a:cubicBezTo>
                  <a:pt x="585" y="587"/>
                  <a:pt x="578" y="592"/>
                  <a:pt x="572" y="600"/>
                </a:cubicBezTo>
                <a:cubicBezTo>
                  <a:pt x="566" y="609"/>
                  <a:pt x="562" y="621"/>
                  <a:pt x="564" y="634"/>
                </a:cubicBezTo>
                <a:cubicBezTo>
                  <a:pt x="565" y="647"/>
                  <a:pt x="571" y="660"/>
                  <a:pt x="579" y="671"/>
                </a:cubicBezTo>
                <a:cubicBezTo>
                  <a:pt x="581" y="674"/>
                  <a:pt x="583" y="677"/>
                  <a:pt x="585" y="680"/>
                </a:cubicBezTo>
                <a:cubicBezTo>
                  <a:pt x="587" y="682"/>
                  <a:pt x="590" y="685"/>
                  <a:pt x="592" y="687"/>
                </a:cubicBezTo>
                <a:cubicBezTo>
                  <a:pt x="597" y="692"/>
                  <a:pt x="602" y="696"/>
                  <a:pt x="606" y="700"/>
                </a:cubicBezTo>
                <a:cubicBezTo>
                  <a:pt x="615" y="709"/>
                  <a:pt x="623" y="717"/>
                  <a:pt x="629" y="724"/>
                </a:cubicBezTo>
                <a:cubicBezTo>
                  <a:pt x="631" y="726"/>
                  <a:pt x="633" y="728"/>
                  <a:pt x="634" y="730"/>
                </a:cubicBezTo>
                <a:cubicBezTo>
                  <a:pt x="635" y="732"/>
                  <a:pt x="636" y="733"/>
                  <a:pt x="636" y="734"/>
                </a:cubicBezTo>
                <a:cubicBezTo>
                  <a:pt x="637" y="735"/>
                  <a:pt x="637" y="735"/>
                  <a:pt x="637" y="735"/>
                </a:cubicBezTo>
                <a:cubicBezTo>
                  <a:pt x="610" y="728"/>
                  <a:pt x="581" y="730"/>
                  <a:pt x="555" y="733"/>
                </a:cubicBezTo>
                <a:cubicBezTo>
                  <a:pt x="542" y="734"/>
                  <a:pt x="522" y="740"/>
                  <a:pt x="510" y="732"/>
                </a:cubicBezTo>
                <a:cubicBezTo>
                  <a:pt x="501" y="726"/>
                  <a:pt x="498" y="712"/>
                  <a:pt x="495" y="703"/>
                </a:cubicBezTo>
                <a:cubicBezTo>
                  <a:pt x="487" y="670"/>
                  <a:pt x="485" y="637"/>
                  <a:pt x="492" y="604"/>
                </a:cubicBezTo>
                <a:cubicBezTo>
                  <a:pt x="496" y="587"/>
                  <a:pt x="499" y="571"/>
                  <a:pt x="510" y="558"/>
                </a:cubicBezTo>
                <a:cubicBezTo>
                  <a:pt x="523" y="543"/>
                  <a:pt x="540" y="533"/>
                  <a:pt x="553" y="519"/>
                </a:cubicBezTo>
                <a:cubicBezTo>
                  <a:pt x="559" y="512"/>
                  <a:pt x="564" y="505"/>
                  <a:pt x="567" y="497"/>
                </a:cubicBezTo>
                <a:cubicBezTo>
                  <a:pt x="570" y="489"/>
                  <a:pt x="571" y="480"/>
                  <a:pt x="571" y="471"/>
                </a:cubicBezTo>
                <a:cubicBezTo>
                  <a:pt x="570" y="466"/>
                  <a:pt x="568" y="464"/>
                  <a:pt x="573" y="460"/>
                </a:cubicBezTo>
                <a:cubicBezTo>
                  <a:pt x="577" y="457"/>
                  <a:pt x="581" y="453"/>
                  <a:pt x="584" y="449"/>
                </a:cubicBezTo>
                <a:cubicBezTo>
                  <a:pt x="609" y="419"/>
                  <a:pt x="610" y="377"/>
                  <a:pt x="628" y="344"/>
                </a:cubicBezTo>
                <a:cubicBezTo>
                  <a:pt x="607" y="377"/>
                  <a:pt x="603" y="431"/>
                  <a:pt x="568" y="453"/>
                </a:cubicBezTo>
                <a:cubicBezTo>
                  <a:pt x="562" y="427"/>
                  <a:pt x="550" y="402"/>
                  <a:pt x="547" y="376"/>
                </a:cubicBezTo>
                <a:cubicBezTo>
                  <a:pt x="544" y="351"/>
                  <a:pt x="557" y="336"/>
                  <a:pt x="580" y="327"/>
                </a:cubicBezTo>
                <a:cubicBezTo>
                  <a:pt x="556" y="335"/>
                  <a:pt x="541" y="350"/>
                  <a:pt x="543" y="376"/>
                </a:cubicBezTo>
                <a:cubicBezTo>
                  <a:pt x="544" y="405"/>
                  <a:pt x="556" y="432"/>
                  <a:pt x="559" y="461"/>
                </a:cubicBezTo>
                <a:cubicBezTo>
                  <a:pt x="560" y="466"/>
                  <a:pt x="562" y="492"/>
                  <a:pt x="553" y="488"/>
                </a:cubicBezTo>
                <a:cubicBezTo>
                  <a:pt x="540" y="483"/>
                  <a:pt x="532" y="472"/>
                  <a:pt x="523" y="462"/>
                </a:cubicBezTo>
                <a:cubicBezTo>
                  <a:pt x="505" y="442"/>
                  <a:pt x="493" y="419"/>
                  <a:pt x="501" y="392"/>
                </a:cubicBezTo>
                <a:cubicBezTo>
                  <a:pt x="493" y="412"/>
                  <a:pt x="497" y="432"/>
                  <a:pt x="508" y="451"/>
                </a:cubicBezTo>
                <a:cubicBezTo>
                  <a:pt x="517" y="466"/>
                  <a:pt x="534" y="492"/>
                  <a:pt x="553" y="497"/>
                </a:cubicBezTo>
                <a:cubicBezTo>
                  <a:pt x="544" y="512"/>
                  <a:pt x="526" y="522"/>
                  <a:pt x="512" y="532"/>
                </a:cubicBezTo>
                <a:cubicBezTo>
                  <a:pt x="504" y="538"/>
                  <a:pt x="498" y="545"/>
                  <a:pt x="492" y="552"/>
                </a:cubicBezTo>
                <a:cubicBezTo>
                  <a:pt x="492" y="551"/>
                  <a:pt x="492" y="549"/>
                  <a:pt x="491" y="547"/>
                </a:cubicBezTo>
                <a:cubicBezTo>
                  <a:pt x="491" y="544"/>
                  <a:pt x="491" y="542"/>
                  <a:pt x="490" y="539"/>
                </a:cubicBezTo>
                <a:cubicBezTo>
                  <a:pt x="490" y="537"/>
                  <a:pt x="489" y="534"/>
                  <a:pt x="488" y="531"/>
                </a:cubicBezTo>
                <a:cubicBezTo>
                  <a:pt x="487" y="526"/>
                  <a:pt x="485" y="521"/>
                  <a:pt x="484" y="515"/>
                </a:cubicBezTo>
                <a:cubicBezTo>
                  <a:pt x="482" y="510"/>
                  <a:pt x="480" y="505"/>
                  <a:pt x="479" y="499"/>
                </a:cubicBezTo>
                <a:cubicBezTo>
                  <a:pt x="477" y="494"/>
                  <a:pt x="476" y="488"/>
                  <a:pt x="474" y="483"/>
                </a:cubicBezTo>
                <a:cubicBezTo>
                  <a:pt x="472" y="477"/>
                  <a:pt x="471" y="471"/>
                  <a:pt x="470" y="465"/>
                </a:cubicBezTo>
                <a:cubicBezTo>
                  <a:pt x="464" y="441"/>
                  <a:pt x="459" y="414"/>
                  <a:pt x="456" y="388"/>
                </a:cubicBezTo>
                <a:cubicBezTo>
                  <a:pt x="455" y="379"/>
                  <a:pt x="456" y="360"/>
                  <a:pt x="458" y="353"/>
                </a:cubicBezTo>
                <a:cubicBezTo>
                  <a:pt x="461" y="347"/>
                  <a:pt x="464" y="338"/>
                  <a:pt x="469" y="327"/>
                </a:cubicBezTo>
                <a:cubicBezTo>
                  <a:pt x="474" y="317"/>
                  <a:pt x="480" y="304"/>
                  <a:pt x="487" y="292"/>
                </a:cubicBezTo>
                <a:cubicBezTo>
                  <a:pt x="491" y="286"/>
                  <a:pt x="495" y="280"/>
                  <a:pt x="500" y="274"/>
                </a:cubicBezTo>
                <a:cubicBezTo>
                  <a:pt x="504" y="269"/>
                  <a:pt x="510" y="263"/>
                  <a:pt x="516" y="260"/>
                </a:cubicBezTo>
                <a:cubicBezTo>
                  <a:pt x="529" y="253"/>
                  <a:pt x="545" y="250"/>
                  <a:pt x="558" y="241"/>
                </a:cubicBezTo>
                <a:cubicBezTo>
                  <a:pt x="565" y="237"/>
                  <a:pt x="570" y="232"/>
                  <a:pt x="574" y="226"/>
                </a:cubicBezTo>
                <a:cubicBezTo>
                  <a:pt x="575" y="225"/>
                  <a:pt x="576" y="223"/>
                  <a:pt x="577" y="222"/>
                </a:cubicBezTo>
                <a:cubicBezTo>
                  <a:pt x="578" y="220"/>
                  <a:pt x="579" y="219"/>
                  <a:pt x="580" y="217"/>
                </a:cubicBezTo>
                <a:cubicBezTo>
                  <a:pt x="582" y="215"/>
                  <a:pt x="583" y="212"/>
                  <a:pt x="584" y="209"/>
                </a:cubicBezTo>
                <a:cubicBezTo>
                  <a:pt x="589" y="198"/>
                  <a:pt x="592" y="189"/>
                  <a:pt x="593" y="182"/>
                </a:cubicBezTo>
                <a:cubicBezTo>
                  <a:pt x="595" y="175"/>
                  <a:pt x="596" y="171"/>
                  <a:pt x="596" y="171"/>
                </a:cubicBezTo>
                <a:cubicBezTo>
                  <a:pt x="596" y="171"/>
                  <a:pt x="595" y="175"/>
                  <a:pt x="593" y="182"/>
                </a:cubicBezTo>
                <a:cubicBezTo>
                  <a:pt x="590" y="188"/>
                  <a:pt x="587" y="197"/>
                  <a:pt x="581" y="208"/>
                </a:cubicBezTo>
                <a:cubicBezTo>
                  <a:pt x="580" y="210"/>
                  <a:pt x="578" y="213"/>
                  <a:pt x="577" y="215"/>
                </a:cubicBezTo>
                <a:cubicBezTo>
                  <a:pt x="576" y="217"/>
                  <a:pt x="575" y="218"/>
                  <a:pt x="574" y="219"/>
                </a:cubicBezTo>
                <a:cubicBezTo>
                  <a:pt x="573" y="221"/>
                  <a:pt x="572" y="222"/>
                  <a:pt x="571" y="223"/>
                </a:cubicBezTo>
                <a:cubicBezTo>
                  <a:pt x="567" y="228"/>
                  <a:pt x="561" y="233"/>
                  <a:pt x="555" y="236"/>
                </a:cubicBezTo>
                <a:cubicBezTo>
                  <a:pt x="549" y="239"/>
                  <a:pt x="542" y="242"/>
                  <a:pt x="534" y="244"/>
                </a:cubicBezTo>
                <a:cubicBezTo>
                  <a:pt x="527" y="246"/>
                  <a:pt x="519" y="248"/>
                  <a:pt x="511" y="251"/>
                </a:cubicBezTo>
                <a:cubicBezTo>
                  <a:pt x="503" y="255"/>
                  <a:pt x="497" y="261"/>
                  <a:pt x="491" y="266"/>
                </a:cubicBezTo>
                <a:cubicBezTo>
                  <a:pt x="485" y="272"/>
                  <a:pt x="480" y="278"/>
                  <a:pt x="476" y="285"/>
                </a:cubicBezTo>
                <a:cubicBezTo>
                  <a:pt x="467" y="297"/>
                  <a:pt x="460" y="309"/>
                  <a:pt x="454" y="320"/>
                </a:cubicBezTo>
                <a:cubicBezTo>
                  <a:pt x="453" y="322"/>
                  <a:pt x="452" y="324"/>
                  <a:pt x="452" y="325"/>
                </a:cubicBezTo>
                <a:cubicBezTo>
                  <a:pt x="452" y="320"/>
                  <a:pt x="452" y="315"/>
                  <a:pt x="452" y="310"/>
                </a:cubicBezTo>
                <a:cubicBezTo>
                  <a:pt x="453" y="285"/>
                  <a:pt x="457" y="262"/>
                  <a:pt x="462" y="242"/>
                </a:cubicBezTo>
                <a:cubicBezTo>
                  <a:pt x="467" y="223"/>
                  <a:pt x="475" y="208"/>
                  <a:pt x="480" y="197"/>
                </a:cubicBezTo>
                <a:cubicBezTo>
                  <a:pt x="486" y="187"/>
                  <a:pt x="490" y="182"/>
                  <a:pt x="490" y="182"/>
                </a:cubicBezTo>
                <a:cubicBezTo>
                  <a:pt x="490" y="182"/>
                  <a:pt x="486" y="187"/>
                  <a:pt x="479" y="197"/>
                </a:cubicBezTo>
                <a:cubicBezTo>
                  <a:pt x="473" y="207"/>
                  <a:pt x="464" y="221"/>
                  <a:pt x="457" y="241"/>
                </a:cubicBezTo>
                <a:cubicBezTo>
                  <a:pt x="451" y="259"/>
                  <a:pt x="445" y="280"/>
                  <a:pt x="442" y="304"/>
                </a:cubicBezTo>
                <a:cubicBezTo>
                  <a:pt x="437" y="294"/>
                  <a:pt x="430" y="281"/>
                  <a:pt x="424" y="268"/>
                </a:cubicBezTo>
                <a:cubicBezTo>
                  <a:pt x="421" y="261"/>
                  <a:pt x="418" y="254"/>
                  <a:pt x="416" y="247"/>
                </a:cubicBezTo>
                <a:cubicBezTo>
                  <a:pt x="414" y="240"/>
                  <a:pt x="413" y="233"/>
                  <a:pt x="412" y="228"/>
                </a:cubicBezTo>
                <a:cubicBezTo>
                  <a:pt x="412" y="225"/>
                  <a:pt x="412" y="222"/>
                  <a:pt x="411" y="220"/>
                </a:cubicBezTo>
                <a:cubicBezTo>
                  <a:pt x="411" y="217"/>
                  <a:pt x="411" y="215"/>
                  <a:pt x="411" y="214"/>
                </a:cubicBezTo>
                <a:cubicBezTo>
                  <a:pt x="411" y="210"/>
                  <a:pt x="411" y="208"/>
                  <a:pt x="411" y="208"/>
                </a:cubicBezTo>
                <a:cubicBezTo>
                  <a:pt x="411" y="208"/>
                  <a:pt x="411" y="210"/>
                  <a:pt x="411" y="214"/>
                </a:cubicBezTo>
                <a:cubicBezTo>
                  <a:pt x="411" y="215"/>
                  <a:pt x="410" y="217"/>
                  <a:pt x="410" y="220"/>
                </a:cubicBezTo>
                <a:cubicBezTo>
                  <a:pt x="410" y="222"/>
                  <a:pt x="410" y="225"/>
                  <a:pt x="411" y="228"/>
                </a:cubicBezTo>
                <a:cubicBezTo>
                  <a:pt x="411" y="234"/>
                  <a:pt x="412" y="240"/>
                  <a:pt x="413" y="248"/>
                </a:cubicBezTo>
                <a:cubicBezTo>
                  <a:pt x="415" y="255"/>
                  <a:pt x="417" y="262"/>
                  <a:pt x="420" y="270"/>
                </a:cubicBezTo>
                <a:cubicBezTo>
                  <a:pt x="425" y="284"/>
                  <a:pt x="432" y="299"/>
                  <a:pt x="436" y="309"/>
                </a:cubicBezTo>
                <a:cubicBezTo>
                  <a:pt x="438" y="315"/>
                  <a:pt x="439" y="319"/>
                  <a:pt x="440" y="323"/>
                </a:cubicBezTo>
                <a:cubicBezTo>
                  <a:pt x="440" y="323"/>
                  <a:pt x="440" y="323"/>
                  <a:pt x="440" y="323"/>
                </a:cubicBezTo>
                <a:cubicBezTo>
                  <a:pt x="439" y="338"/>
                  <a:pt x="439" y="357"/>
                  <a:pt x="439" y="357"/>
                </a:cubicBezTo>
                <a:cubicBezTo>
                  <a:pt x="439" y="367"/>
                  <a:pt x="439" y="378"/>
                  <a:pt x="439" y="389"/>
                </a:cubicBezTo>
                <a:cubicBezTo>
                  <a:pt x="441" y="417"/>
                  <a:pt x="444" y="444"/>
                  <a:pt x="447" y="469"/>
                </a:cubicBezTo>
                <a:cubicBezTo>
                  <a:pt x="448" y="475"/>
                  <a:pt x="449" y="482"/>
                  <a:pt x="450" y="488"/>
                </a:cubicBezTo>
                <a:cubicBezTo>
                  <a:pt x="452" y="494"/>
                  <a:pt x="453" y="500"/>
                  <a:pt x="454" y="506"/>
                </a:cubicBezTo>
                <a:cubicBezTo>
                  <a:pt x="455" y="512"/>
                  <a:pt x="457" y="517"/>
                  <a:pt x="458" y="522"/>
                </a:cubicBezTo>
                <a:cubicBezTo>
                  <a:pt x="459" y="527"/>
                  <a:pt x="460" y="532"/>
                  <a:pt x="461" y="537"/>
                </a:cubicBezTo>
                <a:cubicBezTo>
                  <a:pt x="461" y="539"/>
                  <a:pt x="462" y="541"/>
                  <a:pt x="462" y="544"/>
                </a:cubicBezTo>
                <a:cubicBezTo>
                  <a:pt x="462" y="545"/>
                  <a:pt x="462" y="547"/>
                  <a:pt x="462" y="549"/>
                </a:cubicBezTo>
                <a:cubicBezTo>
                  <a:pt x="453" y="534"/>
                  <a:pt x="439" y="521"/>
                  <a:pt x="423" y="513"/>
                </a:cubicBezTo>
                <a:cubicBezTo>
                  <a:pt x="404" y="503"/>
                  <a:pt x="385" y="495"/>
                  <a:pt x="369" y="480"/>
                </a:cubicBezTo>
                <a:cubicBezTo>
                  <a:pt x="358" y="470"/>
                  <a:pt x="357" y="455"/>
                  <a:pt x="354" y="442"/>
                </a:cubicBezTo>
                <a:cubicBezTo>
                  <a:pt x="351" y="434"/>
                  <a:pt x="352" y="433"/>
                  <a:pt x="355" y="426"/>
                </a:cubicBezTo>
                <a:cubicBezTo>
                  <a:pt x="359" y="419"/>
                  <a:pt x="361" y="412"/>
                  <a:pt x="362" y="404"/>
                </a:cubicBezTo>
                <a:cubicBezTo>
                  <a:pt x="367" y="375"/>
                  <a:pt x="358" y="346"/>
                  <a:pt x="342" y="321"/>
                </a:cubicBezTo>
                <a:cubicBezTo>
                  <a:pt x="360" y="353"/>
                  <a:pt x="366" y="393"/>
                  <a:pt x="348" y="425"/>
                </a:cubicBezTo>
                <a:cubicBezTo>
                  <a:pt x="335" y="396"/>
                  <a:pt x="312" y="376"/>
                  <a:pt x="282" y="368"/>
                </a:cubicBezTo>
                <a:cubicBezTo>
                  <a:pt x="295" y="373"/>
                  <a:pt x="307" y="379"/>
                  <a:pt x="318" y="389"/>
                </a:cubicBezTo>
                <a:cubicBezTo>
                  <a:pt x="324" y="394"/>
                  <a:pt x="329" y="401"/>
                  <a:pt x="333" y="408"/>
                </a:cubicBezTo>
                <a:cubicBezTo>
                  <a:pt x="336" y="412"/>
                  <a:pt x="338" y="416"/>
                  <a:pt x="339" y="420"/>
                </a:cubicBezTo>
                <a:cubicBezTo>
                  <a:pt x="342" y="426"/>
                  <a:pt x="344" y="428"/>
                  <a:pt x="338" y="431"/>
                </a:cubicBezTo>
                <a:cubicBezTo>
                  <a:pt x="307" y="444"/>
                  <a:pt x="259" y="430"/>
                  <a:pt x="239" y="404"/>
                </a:cubicBezTo>
                <a:cubicBezTo>
                  <a:pt x="259" y="434"/>
                  <a:pt x="312" y="452"/>
                  <a:pt x="345" y="436"/>
                </a:cubicBezTo>
                <a:cubicBezTo>
                  <a:pt x="351" y="458"/>
                  <a:pt x="350" y="479"/>
                  <a:pt x="368" y="495"/>
                </a:cubicBezTo>
                <a:cubicBezTo>
                  <a:pt x="348" y="504"/>
                  <a:pt x="330" y="509"/>
                  <a:pt x="307" y="505"/>
                </a:cubicBezTo>
                <a:cubicBezTo>
                  <a:pt x="294" y="503"/>
                  <a:pt x="281" y="500"/>
                  <a:pt x="268" y="497"/>
                </a:cubicBezTo>
                <a:cubicBezTo>
                  <a:pt x="261" y="496"/>
                  <a:pt x="255" y="495"/>
                  <a:pt x="249" y="494"/>
                </a:cubicBezTo>
                <a:cubicBezTo>
                  <a:pt x="246" y="489"/>
                  <a:pt x="243" y="485"/>
                  <a:pt x="239" y="481"/>
                </a:cubicBezTo>
                <a:cubicBezTo>
                  <a:pt x="208" y="442"/>
                  <a:pt x="155" y="427"/>
                  <a:pt x="108" y="443"/>
                </a:cubicBezTo>
                <a:cubicBezTo>
                  <a:pt x="157" y="430"/>
                  <a:pt x="208" y="450"/>
                  <a:pt x="235" y="491"/>
                </a:cubicBezTo>
                <a:cubicBezTo>
                  <a:pt x="207" y="488"/>
                  <a:pt x="182" y="489"/>
                  <a:pt x="156" y="497"/>
                </a:cubicBezTo>
                <a:cubicBezTo>
                  <a:pt x="140" y="502"/>
                  <a:pt x="125" y="509"/>
                  <a:pt x="110" y="516"/>
                </a:cubicBezTo>
                <a:cubicBezTo>
                  <a:pt x="110" y="516"/>
                  <a:pt x="110" y="516"/>
                  <a:pt x="110" y="516"/>
                </a:cubicBezTo>
                <a:cubicBezTo>
                  <a:pt x="110" y="516"/>
                  <a:pt x="110" y="516"/>
                  <a:pt x="110" y="516"/>
                </a:cubicBezTo>
                <a:cubicBezTo>
                  <a:pt x="108" y="517"/>
                  <a:pt x="105" y="518"/>
                  <a:pt x="105" y="519"/>
                </a:cubicBezTo>
                <a:cubicBezTo>
                  <a:pt x="105" y="519"/>
                  <a:pt x="105" y="519"/>
                  <a:pt x="105" y="519"/>
                </a:cubicBezTo>
                <a:cubicBezTo>
                  <a:pt x="105" y="519"/>
                  <a:pt x="97" y="519"/>
                  <a:pt x="92" y="524"/>
                </a:cubicBezTo>
                <a:cubicBezTo>
                  <a:pt x="87" y="529"/>
                  <a:pt x="87" y="537"/>
                  <a:pt x="87" y="537"/>
                </a:cubicBezTo>
                <a:cubicBezTo>
                  <a:pt x="87" y="537"/>
                  <a:pt x="95" y="537"/>
                  <a:pt x="100" y="532"/>
                </a:cubicBezTo>
                <a:cubicBezTo>
                  <a:pt x="104" y="528"/>
                  <a:pt x="105" y="521"/>
                  <a:pt x="105" y="519"/>
                </a:cubicBezTo>
                <a:cubicBezTo>
                  <a:pt x="106" y="519"/>
                  <a:pt x="108" y="518"/>
                  <a:pt x="109" y="518"/>
                </a:cubicBezTo>
                <a:cubicBezTo>
                  <a:pt x="108" y="519"/>
                  <a:pt x="108" y="522"/>
                  <a:pt x="108" y="525"/>
                </a:cubicBezTo>
                <a:cubicBezTo>
                  <a:pt x="109" y="529"/>
                  <a:pt x="114" y="532"/>
                  <a:pt x="114" y="532"/>
                </a:cubicBezTo>
                <a:cubicBezTo>
                  <a:pt x="114" y="532"/>
                  <a:pt x="117" y="528"/>
                  <a:pt x="116" y="523"/>
                </a:cubicBezTo>
                <a:cubicBezTo>
                  <a:pt x="115" y="520"/>
                  <a:pt x="113" y="518"/>
                  <a:pt x="111" y="517"/>
                </a:cubicBezTo>
                <a:cubicBezTo>
                  <a:pt x="130" y="509"/>
                  <a:pt x="150" y="502"/>
                  <a:pt x="170" y="499"/>
                </a:cubicBezTo>
                <a:cubicBezTo>
                  <a:pt x="203" y="493"/>
                  <a:pt x="235" y="500"/>
                  <a:pt x="267" y="509"/>
                </a:cubicBezTo>
                <a:cubicBezTo>
                  <a:pt x="245" y="525"/>
                  <a:pt x="221" y="540"/>
                  <a:pt x="194" y="546"/>
                </a:cubicBezTo>
                <a:cubicBezTo>
                  <a:pt x="159" y="555"/>
                  <a:pt x="120" y="548"/>
                  <a:pt x="89" y="571"/>
                </a:cubicBezTo>
                <a:cubicBezTo>
                  <a:pt x="121" y="550"/>
                  <a:pt x="160" y="560"/>
                  <a:pt x="196" y="553"/>
                </a:cubicBezTo>
                <a:cubicBezTo>
                  <a:pt x="224" y="548"/>
                  <a:pt x="255" y="534"/>
                  <a:pt x="279" y="516"/>
                </a:cubicBezTo>
                <a:cubicBezTo>
                  <a:pt x="283" y="513"/>
                  <a:pt x="287" y="515"/>
                  <a:pt x="292" y="516"/>
                </a:cubicBezTo>
                <a:cubicBezTo>
                  <a:pt x="302" y="519"/>
                  <a:pt x="312" y="522"/>
                  <a:pt x="322" y="523"/>
                </a:cubicBezTo>
                <a:cubicBezTo>
                  <a:pt x="336" y="524"/>
                  <a:pt x="350" y="522"/>
                  <a:pt x="363" y="518"/>
                </a:cubicBezTo>
                <a:cubicBezTo>
                  <a:pt x="370" y="515"/>
                  <a:pt x="376" y="512"/>
                  <a:pt x="383" y="511"/>
                </a:cubicBezTo>
                <a:cubicBezTo>
                  <a:pt x="391" y="510"/>
                  <a:pt x="395" y="514"/>
                  <a:pt x="402" y="517"/>
                </a:cubicBezTo>
                <a:cubicBezTo>
                  <a:pt x="417" y="526"/>
                  <a:pt x="431" y="534"/>
                  <a:pt x="441" y="548"/>
                </a:cubicBezTo>
                <a:cubicBezTo>
                  <a:pt x="407" y="538"/>
                  <a:pt x="370" y="546"/>
                  <a:pt x="342" y="567"/>
                </a:cubicBezTo>
                <a:cubicBezTo>
                  <a:pt x="316" y="587"/>
                  <a:pt x="285" y="594"/>
                  <a:pt x="254" y="605"/>
                </a:cubicBezTo>
                <a:cubicBezTo>
                  <a:pt x="272" y="600"/>
                  <a:pt x="291" y="596"/>
                  <a:pt x="309" y="591"/>
                </a:cubicBezTo>
                <a:cubicBezTo>
                  <a:pt x="331" y="584"/>
                  <a:pt x="348" y="568"/>
                  <a:pt x="369" y="560"/>
                </a:cubicBezTo>
                <a:cubicBezTo>
                  <a:pt x="349" y="604"/>
                  <a:pt x="314" y="630"/>
                  <a:pt x="272" y="651"/>
                </a:cubicBezTo>
                <a:cubicBezTo>
                  <a:pt x="302" y="639"/>
                  <a:pt x="331" y="624"/>
                  <a:pt x="353" y="599"/>
                </a:cubicBezTo>
                <a:cubicBezTo>
                  <a:pt x="363" y="588"/>
                  <a:pt x="372" y="575"/>
                  <a:pt x="379" y="561"/>
                </a:cubicBezTo>
                <a:cubicBezTo>
                  <a:pt x="386" y="549"/>
                  <a:pt x="418" y="555"/>
                  <a:pt x="430" y="558"/>
                </a:cubicBezTo>
                <a:cubicBezTo>
                  <a:pt x="437" y="560"/>
                  <a:pt x="444" y="563"/>
                  <a:pt x="450" y="568"/>
                </a:cubicBezTo>
                <a:cubicBezTo>
                  <a:pt x="456" y="572"/>
                  <a:pt x="457" y="584"/>
                  <a:pt x="459" y="590"/>
                </a:cubicBezTo>
                <a:cubicBezTo>
                  <a:pt x="459" y="590"/>
                  <a:pt x="460" y="599"/>
                  <a:pt x="460" y="599"/>
                </a:cubicBezTo>
                <a:cubicBezTo>
                  <a:pt x="462" y="616"/>
                  <a:pt x="463" y="634"/>
                  <a:pt x="462" y="651"/>
                </a:cubicBezTo>
                <a:cubicBezTo>
                  <a:pt x="461" y="678"/>
                  <a:pt x="466" y="706"/>
                  <a:pt x="473" y="731"/>
                </a:cubicBezTo>
                <a:cubicBezTo>
                  <a:pt x="496" y="805"/>
                  <a:pt x="601" y="741"/>
                  <a:pt x="646" y="785"/>
                </a:cubicBezTo>
                <a:cubicBezTo>
                  <a:pt x="669" y="808"/>
                  <a:pt x="688" y="834"/>
                  <a:pt x="711" y="856"/>
                </a:cubicBezTo>
                <a:cubicBezTo>
                  <a:pt x="728" y="872"/>
                  <a:pt x="748" y="882"/>
                  <a:pt x="768" y="891"/>
                </a:cubicBezTo>
                <a:cubicBezTo>
                  <a:pt x="816" y="913"/>
                  <a:pt x="867" y="930"/>
                  <a:pt x="900" y="974"/>
                </a:cubicBezTo>
                <a:cubicBezTo>
                  <a:pt x="854" y="939"/>
                  <a:pt x="798" y="924"/>
                  <a:pt x="742" y="926"/>
                </a:cubicBezTo>
                <a:cubicBezTo>
                  <a:pt x="728" y="926"/>
                  <a:pt x="715" y="927"/>
                  <a:pt x="701" y="929"/>
                </a:cubicBezTo>
                <a:cubicBezTo>
                  <a:pt x="693" y="930"/>
                  <a:pt x="686" y="931"/>
                  <a:pt x="678" y="932"/>
                </a:cubicBezTo>
                <a:cubicBezTo>
                  <a:pt x="674" y="927"/>
                  <a:pt x="670" y="921"/>
                  <a:pt x="667" y="916"/>
                </a:cubicBezTo>
                <a:cubicBezTo>
                  <a:pt x="651" y="895"/>
                  <a:pt x="632" y="870"/>
                  <a:pt x="606" y="861"/>
                </a:cubicBezTo>
                <a:cubicBezTo>
                  <a:pt x="579" y="853"/>
                  <a:pt x="551" y="861"/>
                  <a:pt x="524" y="862"/>
                </a:cubicBezTo>
                <a:cubicBezTo>
                  <a:pt x="496" y="864"/>
                  <a:pt x="465" y="854"/>
                  <a:pt x="440" y="843"/>
                </a:cubicBezTo>
                <a:cubicBezTo>
                  <a:pt x="435" y="841"/>
                  <a:pt x="415" y="835"/>
                  <a:pt x="414" y="829"/>
                </a:cubicBezTo>
                <a:cubicBezTo>
                  <a:pt x="413" y="818"/>
                  <a:pt x="411" y="807"/>
                  <a:pt x="405" y="798"/>
                </a:cubicBezTo>
                <a:cubicBezTo>
                  <a:pt x="390" y="778"/>
                  <a:pt x="373" y="760"/>
                  <a:pt x="350" y="751"/>
                </a:cubicBezTo>
                <a:cubicBezTo>
                  <a:pt x="364" y="757"/>
                  <a:pt x="375" y="766"/>
                  <a:pt x="384" y="778"/>
                </a:cubicBezTo>
                <a:cubicBezTo>
                  <a:pt x="395" y="791"/>
                  <a:pt x="409" y="809"/>
                  <a:pt x="409" y="827"/>
                </a:cubicBezTo>
                <a:cubicBezTo>
                  <a:pt x="378" y="809"/>
                  <a:pt x="350" y="788"/>
                  <a:pt x="317" y="775"/>
                </a:cubicBezTo>
                <a:cubicBezTo>
                  <a:pt x="288" y="764"/>
                  <a:pt x="260" y="760"/>
                  <a:pt x="230" y="760"/>
                </a:cubicBezTo>
                <a:cubicBezTo>
                  <a:pt x="272" y="763"/>
                  <a:pt x="310" y="775"/>
                  <a:pt x="346" y="799"/>
                </a:cubicBezTo>
                <a:cubicBezTo>
                  <a:pt x="365" y="811"/>
                  <a:pt x="382" y="825"/>
                  <a:pt x="400" y="838"/>
                </a:cubicBezTo>
                <a:cubicBezTo>
                  <a:pt x="421" y="851"/>
                  <a:pt x="443" y="863"/>
                  <a:pt x="467" y="872"/>
                </a:cubicBezTo>
                <a:cubicBezTo>
                  <a:pt x="421" y="881"/>
                  <a:pt x="378" y="894"/>
                  <a:pt x="332" y="876"/>
                </a:cubicBezTo>
                <a:cubicBezTo>
                  <a:pt x="356" y="888"/>
                  <a:pt x="379" y="891"/>
                  <a:pt x="405" y="889"/>
                </a:cubicBezTo>
                <a:cubicBezTo>
                  <a:pt x="421" y="888"/>
                  <a:pt x="437" y="885"/>
                  <a:pt x="452" y="883"/>
                </a:cubicBezTo>
                <a:cubicBezTo>
                  <a:pt x="465" y="881"/>
                  <a:pt x="481" y="876"/>
                  <a:pt x="494" y="880"/>
                </a:cubicBezTo>
                <a:cubicBezTo>
                  <a:pt x="523" y="888"/>
                  <a:pt x="552" y="879"/>
                  <a:pt x="582" y="883"/>
                </a:cubicBezTo>
                <a:cubicBezTo>
                  <a:pt x="611" y="886"/>
                  <a:pt x="629" y="915"/>
                  <a:pt x="643" y="938"/>
                </a:cubicBezTo>
                <a:cubicBezTo>
                  <a:pt x="612" y="945"/>
                  <a:pt x="581" y="955"/>
                  <a:pt x="553" y="971"/>
                </a:cubicBezTo>
                <a:cubicBezTo>
                  <a:pt x="539" y="979"/>
                  <a:pt x="521" y="1001"/>
                  <a:pt x="504" y="999"/>
                </a:cubicBezTo>
                <a:cubicBezTo>
                  <a:pt x="487" y="996"/>
                  <a:pt x="470" y="985"/>
                  <a:pt x="456" y="977"/>
                </a:cubicBezTo>
                <a:cubicBezTo>
                  <a:pt x="428" y="961"/>
                  <a:pt x="399" y="946"/>
                  <a:pt x="370" y="932"/>
                </a:cubicBezTo>
                <a:cubicBezTo>
                  <a:pt x="359" y="927"/>
                  <a:pt x="348" y="922"/>
                  <a:pt x="336" y="920"/>
                </a:cubicBezTo>
                <a:cubicBezTo>
                  <a:pt x="328" y="918"/>
                  <a:pt x="329" y="918"/>
                  <a:pt x="324" y="913"/>
                </a:cubicBezTo>
                <a:cubicBezTo>
                  <a:pt x="320" y="906"/>
                  <a:pt x="313" y="902"/>
                  <a:pt x="307" y="899"/>
                </a:cubicBezTo>
                <a:cubicBezTo>
                  <a:pt x="295" y="894"/>
                  <a:pt x="282" y="891"/>
                  <a:pt x="274" y="880"/>
                </a:cubicBezTo>
                <a:cubicBezTo>
                  <a:pt x="267" y="872"/>
                  <a:pt x="264" y="861"/>
                  <a:pt x="260" y="851"/>
                </a:cubicBezTo>
                <a:cubicBezTo>
                  <a:pt x="258" y="846"/>
                  <a:pt x="256" y="840"/>
                  <a:pt x="253" y="835"/>
                </a:cubicBezTo>
                <a:cubicBezTo>
                  <a:pt x="252" y="833"/>
                  <a:pt x="251" y="831"/>
                  <a:pt x="249" y="829"/>
                </a:cubicBezTo>
                <a:cubicBezTo>
                  <a:pt x="247" y="827"/>
                  <a:pt x="246" y="825"/>
                  <a:pt x="244" y="823"/>
                </a:cubicBezTo>
                <a:cubicBezTo>
                  <a:pt x="240" y="820"/>
                  <a:pt x="241" y="817"/>
                  <a:pt x="239" y="813"/>
                </a:cubicBezTo>
                <a:cubicBezTo>
                  <a:pt x="226" y="790"/>
                  <a:pt x="200" y="772"/>
                  <a:pt x="175" y="765"/>
                </a:cubicBezTo>
                <a:cubicBezTo>
                  <a:pt x="198" y="773"/>
                  <a:pt x="224" y="792"/>
                  <a:pt x="234" y="816"/>
                </a:cubicBezTo>
                <a:cubicBezTo>
                  <a:pt x="220" y="807"/>
                  <a:pt x="204" y="805"/>
                  <a:pt x="188" y="802"/>
                </a:cubicBezTo>
                <a:cubicBezTo>
                  <a:pt x="160" y="796"/>
                  <a:pt x="132" y="791"/>
                  <a:pt x="103" y="788"/>
                </a:cubicBezTo>
                <a:cubicBezTo>
                  <a:pt x="130" y="792"/>
                  <a:pt x="156" y="799"/>
                  <a:pt x="182" y="806"/>
                </a:cubicBezTo>
                <a:cubicBezTo>
                  <a:pt x="193" y="809"/>
                  <a:pt x="203" y="811"/>
                  <a:pt x="214" y="815"/>
                </a:cubicBezTo>
                <a:cubicBezTo>
                  <a:pt x="233" y="823"/>
                  <a:pt x="243" y="836"/>
                  <a:pt x="250" y="856"/>
                </a:cubicBezTo>
                <a:cubicBezTo>
                  <a:pt x="254" y="868"/>
                  <a:pt x="256" y="879"/>
                  <a:pt x="263" y="890"/>
                </a:cubicBezTo>
                <a:cubicBezTo>
                  <a:pt x="265" y="893"/>
                  <a:pt x="276" y="903"/>
                  <a:pt x="277" y="903"/>
                </a:cubicBezTo>
                <a:cubicBezTo>
                  <a:pt x="284" y="907"/>
                  <a:pt x="291" y="910"/>
                  <a:pt x="298" y="913"/>
                </a:cubicBezTo>
                <a:cubicBezTo>
                  <a:pt x="247" y="909"/>
                  <a:pt x="197" y="918"/>
                  <a:pt x="147" y="927"/>
                </a:cubicBezTo>
                <a:cubicBezTo>
                  <a:pt x="197" y="921"/>
                  <a:pt x="248" y="915"/>
                  <a:pt x="298" y="923"/>
                </a:cubicBezTo>
                <a:cubicBezTo>
                  <a:pt x="351" y="932"/>
                  <a:pt x="398" y="963"/>
                  <a:pt x="441" y="993"/>
                </a:cubicBezTo>
                <a:cubicBezTo>
                  <a:pt x="401" y="1008"/>
                  <a:pt x="352" y="1078"/>
                  <a:pt x="307" y="1041"/>
                </a:cubicBezTo>
                <a:cubicBezTo>
                  <a:pt x="299" y="1035"/>
                  <a:pt x="292" y="1028"/>
                  <a:pt x="283" y="1023"/>
                </a:cubicBezTo>
                <a:cubicBezTo>
                  <a:pt x="268" y="1017"/>
                  <a:pt x="253" y="1013"/>
                  <a:pt x="238" y="1011"/>
                </a:cubicBezTo>
                <a:cubicBezTo>
                  <a:pt x="212" y="1007"/>
                  <a:pt x="185" y="1008"/>
                  <a:pt x="159" y="1011"/>
                </a:cubicBezTo>
                <a:cubicBezTo>
                  <a:pt x="187" y="1010"/>
                  <a:pt x="215" y="1010"/>
                  <a:pt x="242" y="1017"/>
                </a:cubicBezTo>
                <a:cubicBezTo>
                  <a:pt x="257" y="1020"/>
                  <a:pt x="271" y="1026"/>
                  <a:pt x="285" y="1035"/>
                </a:cubicBezTo>
                <a:cubicBezTo>
                  <a:pt x="294" y="1040"/>
                  <a:pt x="300" y="1050"/>
                  <a:pt x="308" y="1056"/>
                </a:cubicBezTo>
                <a:cubicBezTo>
                  <a:pt x="270" y="1059"/>
                  <a:pt x="232" y="1058"/>
                  <a:pt x="194" y="1067"/>
                </a:cubicBezTo>
                <a:cubicBezTo>
                  <a:pt x="163" y="1075"/>
                  <a:pt x="134" y="1088"/>
                  <a:pt x="105" y="1102"/>
                </a:cubicBezTo>
                <a:cubicBezTo>
                  <a:pt x="131" y="1091"/>
                  <a:pt x="157" y="1082"/>
                  <a:pt x="185" y="1076"/>
                </a:cubicBezTo>
                <a:cubicBezTo>
                  <a:pt x="223" y="1067"/>
                  <a:pt x="260" y="1070"/>
                  <a:pt x="298" y="1070"/>
                </a:cubicBezTo>
                <a:cubicBezTo>
                  <a:pt x="288" y="1078"/>
                  <a:pt x="281" y="1089"/>
                  <a:pt x="271" y="1097"/>
                </a:cubicBezTo>
                <a:cubicBezTo>
                  <a:pt x="261" y="1105"/>
                  <a:pt x="250" y="1111"/>
                  <a:pt x="238" y="1115"/>
                </a:cubicBezTo>
                <a:cubicBezTo>
                  <a:pt x="217" y="1122"/>
                  <a:pt x="195" y="1124"/>
                  <a:pt x="173" y="1126"/>
                </a:cubicBezTo>
                <a:cubicBezTo>
                  <a:pt x="172" y="1122"/>
                  <a:pt x="168" y="1113"/>
                  <a:pt x="159" y="1108"/>
                </a:cubicBezTo>
                <a:cubicBezTo>
                  <a:pt x="149" y="1102"/>
                  <a:pt x="135" y="1106"/>
                  <a:pt x="135" y="1106"/>
                </a:cubicBezTo>
                <a:cubicBezTo>
                  <a:pt x="135" y="1106"/>
                  <a:pt x="139" y="1120"/>
                  <a:pt x="150" y="1126"/>
                </a:cubicBezTo>
                <a:cubicBezTo>
                  <a:pt x="160" y="1132"/>
                  <a:pt x="174" y="1128"/>
                  <a:pt x="174" y="1128"/>
                </a:cubicBezTo>
                <a:cubicBezTo>
                  <a:pt x="174" y="1128"/>
                  <a:pt x="174" y="1127"/>
                  <a:pt x="173" y="1126"/>
                </a:cubicBezTo>
                <a:cubicBezTo>
                  <a:pt x="205" y="1125"/>
                  <a:pt x="239" y="1124"/>
                  <a:pt x="268" y="1107"/>
                </a:cubicBezTo>
                <a:cubicBezTo>
                  <a:pt x="282" y="1099"/>
                  <a:pt x="292" y="1085"/>
                  <a:pt x="306" y="1076"/>
                </a:cubicBezTo>
                <a:cubicBezTo>
                  <a:pt x="321" y="1066"/>
                  <a:pt x="339" y="1069"/>
                  <a:pt x="356" y="1065"/>
                </a:cubicBezTo>
                <a:cubicBezTo>
                  <a:pt x="391" y="1056"/>
                  <a:pt x="416" y="1025"/>
                  <a:pt x="451" y="1015"/>
                </a:cubicBezTo>
                <a:cubicBezTo>
                  <a:pt x="467" y="1010"/>
                  <a:pt x="476" y="1016"/>
                  <a:pt x="491" y="1021"/>
                </a:cubicBezTo>
                <a:cubicBezTo>
                  <a:pt x="508" y="1027"/>
                  <a:pt x="524" y="1025"/>
                  <a:pt x="539" y="1015"/>
                </a:cubicBezTo>
                <a:cubicBezTo>
                  <a:pt x="598" y="975"/>
                  <a:pt x="669" y="967"/>
                  <a:pt x="739" y="968"/>
                </a:cubicBezTo>
                <a:cubicBezTo>
                  <a:pt x="800" y="969"/>
                  <a:pt x="881" y="999"/>
                  <a:pt x="899" y="1065"/>
                </a:cubicBezTo>
                <a:cubicBezTo>
                  <a:pt x="910" y="1105"/>
                  <a:pt x="915" y="1147"/>
                  <a:pt x="911" y="1189"/>
                </a:cubicBezTo>
                <a:cubicBezTo>
                  <a:pt x="908" y="1218"/>
                  <a:pt x="905" y="1302"/>
                  <a:pt x="905" y="1332"/>
                </a:cubicBezTo>
                <a:cubicBezTo>
                  <a:pt x="904" y="1361"/>
                  <a:pt x="909" y="1390"/>
                  <a:pt x="903" y="1419"/>
                </a:cubicBezTo>
                <a:cubicBezTo>
                  <a:pt x="895" y="1455"/>
                  <a:pt x="876" y="1474"/>
                  <a:pt x="848" y="1495"/>
                </a:cubicBezTo>
                <a:cubicBezTo>
                  <a:pt x="786" y="1543"/>
                  <a:pt x="722" y="1587"/>
                  <a:pt x="663" y="1638"/>
                </a:cubicBezTo>
                <a:cubicBezTo>
                  <a:pt x="657" y="1643"/>
                  <a:pt x="651" y="1649"/>
                  <a:pt x="645" y="1654"/>
                </a:cubicBezTo>
                <a:cubicBezTo>
                  <a:pt x="639" y="1660"/>
                  <a:pt x="632" y="1660"/>
                  <a:pt x="625" y="1662"/>
                </a:cubicBezTo>
                <a:cubicBezTo>
                  <a:pt x="611" y="1666"/>
                  <a:pt x="598" y="1669"/>
                  <a:pt x="584" y="1671"/>
                </a:cubicBezTo>
                <a:cubicBezTo>
                  <a:pt x="563" y="1674"/>
                  <a:pt x="544" y="1680"/>
                  <a:pt x="525" y="1690"/>
                </a:cubicBezTo>
                <a:cubicBezTo>
                  <a:pt x="496" y="1704"/>
                  <a:pt x="469" y="1721"/>
                  <a:pt x="437" y="1727"/>
                </a:cubicBezTo>
                <a:cubicBezTo>
                  <a:pt x="405" y="1733"/>
                  <a:pt x="372" y="1722"/>
                  <a:pt x="340" y="1725"/>
                </a:cubicBezTo>
                <a:cubicBezTo>
                  <a:pt x="284" y="1730"/>
                  <a:pt x="228" y="1748"/>
                  <a:pt x="173" y="1760"/>
                </a:cubicBezTo>
                <a:cubicBezTo>
                  <a:pt x="115" y="1773"/>
                  <a:pt x="54" y="1749"/>
                  <a:pt x="0" y="1780"/>
                </a:cubicBezTo>
                <a:cubicBezTo>
                  <a:pt x="53" y="1754"/>
                  <a:pt x="107" y="1780"/>
                  <a:pt x="162" y="1774"/>
                </a:cubicBezTo>
                <a:cubicBezTo>
                  <a:pt x="127" y="1792"/>
                  <a:pt x="95" y="1812"/>
                  <a:pt x="54" y="1811"/>
                </a:cubicBezTo>
                <a:cubicBezTo>
                  <a:pt x="106" y="1816"/>
                  <a:pt x="147" y="1783"/>
                  <a:pt x="195" y="1770"/>
                </a:cubicBezTo>
                <a:cubicBezTo>
                  <a:pt x="220" y="1763"/>
                  <a:pt x="247" y="1760"/>
                  <a:pt x="272" y="1756"/>
                </a:cubicBezTo>
                <a:cubicBezTo>
                  <a:pt x="299" y="1752"/>
                  <a:pt x="327" y="1747"/>
                  <a:pt x="354" y="1749"/>
                </a:cubicBezTo>
                <a:cubicBezTo>
                  <a:pt x="307" y="1763"/>
                  <a:pt x="266" y="1791"/>
                  <a:pt x="220" y="1806"/>
                </a:cubicBezTo>
                <a:cubicBezTo>
                  <a:pt x="183" y="1819"/>
                  <a:pt x="146" y="1820"/>
                  <a:pt x="107" y="1819"/>
                </a:cubicBezTo>
                <a:cubicBezTo>
                  <a:pt x="134" y="1822"/>
                  <a:pt x="160" y="1823"/>
                  <a:pt x="187" y="1821"/>
                </a:cubicBezTo>
                <a:cubicBezTo>
                  <a:pt x="181" y="1842"/>
                  <a:pt x="157" y="1850"/>
                  <a:pt x="139" y="1855"/>
                </a:cubicBezTo>
                <a:cubicBezTo>
                  <a:pt x="156" y="1852"/>
                  <a:pt x="174" y="1847"/>
                  <a:pt x="185" y="1832"/>
                </a:cubicBezTo>
                <a:cubicBezTo>
                  <a:pt x="188" y="1828"/>
                  <a:pt x="190" y="1824"/>
                  <a:pt x="191" y="1820"/>
                </a:cubicBezTo>
                <a:cubicBezTo>
                  <a:pt x="197" y="1819"/>
                  <a:pt x="203" y="1818"/>
                  <a:pt x="208" y="1817"/>
                </a:cubicBezTo>
                <a:cubicBezTo>
                  <a:pt x="220" y="1815"/>
                  <a:pt x="232" y="1811"/>
                  <a:pt x="243" y="1808"/>
                </a:cubicBezTo>
                <a:cubicBezTo>
                  <a:pt x="221" y="1828"/>
                  <a:pt x="203" y="1853"/>
                  <a:pt x="182" y="1874"/>
                </a:cubicBezTo>
                <a:cubicBezTo>
                  <a:pt x="163" y="1892"/>
                  <a:pt x="136" y="1913"/>
                  <a:pt x="109" y="1896"/>
                </a:cubicBezTo>
                <a:cubicBezTo>
                  <a:pt x="124" y="1907"/>
                  <a:pt x="141" y="1906"/>
                  <a:pt x="157" y="1898"/>
                </a:cubicBezTo>
                <a:cubicBezTo>
                  <a:pt x="156" y="1912"/>
                  <a:pt x="158" y="1924"/>
                  <a:pt x="151" y="1937"/>
                </a:cubicBezTo>
                <a:cubicBezTo>
                  <a:pt x="144" y="1951"/>
                  <a:pt x="135" y="1964"/>
                  <a:pt x="130" y="1979"/>
                </a:cubicBezTo>
                <a:cubicBezTo>
                  <a:pt x="138" y="1960"/>
                  <a:pt x="154" y="1944"/>
                  <a:pt x="160" y="1924"/>
                </a:cubicBezTo>
                <a:cubicBezTo>
                  <a:pt x="162" y="1918"/>
                  <a:pt x="160" y="1897"/>
                  <a:pt x="164" y="1894"/>
                </a:cubicBezTo>
                <a:cubicBezTo>
                  <a:pt x="175" y="1886"/>
                  <a:pt x="186" y="1878"/>
                  <a:pt x="196" y="1868"/>
                </a:cubicBezTo>
                <a:cubicBezTo>
                  <a:pt x="217" y="1849"/>
                  <a:pt x="236" y="1829"/>
                  <a:pt x="257" y="1811"/>
                </a:cubicBezTo>
                <a:cubicBezTo>
                  <a:pt x="263" y="1806"/>
                  <a:pt x="268" y="1800"/>
                  <a:pt x="274" y="1796"/>
                </a:cubicBezTo>
                <a:cubicBezTo>
                  <a:pt x="289" y="1790"/>
                  <a:pt x="305" y="1784"/>
                  <a:pt x="320" y="1778"/>
                </a:cubicBezTo>
                <a:cubicBezTo>
                  <a:pt x="304" y="1802"/>
                  <a:pt x="299" y="1828"/>
                  <a:pt x="275" y="1846"/>
                </a:cubicBezTo>
                <a:cubicBezTo>
                  <a:pt x="255" y="1861"/>
                  <a:pt x="231" y="1870"/>
                  <a:pt x="210" y="1882"/>
                </a:cubicBezTo>
                <a:cubicBezTo>
                  <a:pt x="233" y="1871"/>
                  <a:pt x="259" y="1864"/>
                  <a:pt x="281" y="1849"/>
                </a:cubicBezTo>
                <a:cubicBezTo>
                  <a:pt x="268" y="1870"/>
                  <a:pt x="250" y="1881"/>
                  <a:pt x="226" y="1888"/>
                </a:cubicBezTo>
                <a:cubicBezTo>
                  <a:pt x="243" y="1884"/>
                  <a:pt x="259" y="1879"/>
                  <a:pt x="272" y="1867"/>
                </a:cubicBezTo>
                <a:cubicBezTo>
                  <a:pt x="278" y="1861"/>
                  <a:pt x="283" y="1854"/>
                  <a:pt x="288" y="1846"/>
                </a:cubicBezTo>
                <a:cubicBezTo>
                  <a:pt x="292" y="1839"/>
                  <a:pt x="299" y="1833"/>
                  <a:pt x="304" y="1826"/>
                </a:cubicBezTo>
                <a:cubicBezTo>
                  <a:pt x="315" y="1809"/>
                  <a:pt x="321" y="1786"/>
                  <a:pt x="338" y="1774"/>
                </a:cubicBezTo>
                <a:cubicBezTo>
                  <a:pt x="352" y="1764"/>
                  <a:pt x="373" y="1762"/>
                  <a:pt x="390" y="1762"/>
                </a:cubicBezTo>
                <a:cubicBezTo>
                  <a:pt x="370" y="1776"/>
                  <a:pt x="354" y="1794"/>
                  <a:pt x="340" y="1815"/>
                </a:cubicBezTo>
                <a:cubicBezTo>
                  <a:pt x="325" y="1838"/>
                  <a:pt x="312" y="1862"/>
                  <a:pt x="293" y="1882"/>
                </a:cubicBezTo>
                <a:cubicBezTo>
                  <a:pt x="269" y="1907"/>
                  <a:pt x="241" y="1924"/>
                  <a:pt x="213" y="1944"/>
                </a:cubicBezTo>
                <a:cubicBezTo>
                  <a:pt x="190" y="1960"/>
                  <a:pt x="172" y="1978"/>
                  <a:pt x="165" y="2006"/>
                </a:cubicBezTo>
                <a:cubicBezTo>
                  <a:pt x="172" y="1984"/>
                  <a:pt x="186" y="1969"/>
                  <a:pt x="204" y="1956"/>
                </a:cubicBezTo>
                <a:cubicBezTo>
                  <a:pt x="230" y="1938"/>
                  <a:pt x="259" y="1924"/>
                  <a:pt x="284" y="1905"/>
                </a:cubicBezTo>
                <a:cubicBezTo>
                  <a:pt x="283" y="1912"/>
                  <a:pt x="282" y="1919"/>
                  <a:pt x="282" y="1926"/>
                </a:cubicBezTo>
                <a:cubicBezTo>
                  <a:pt x="282" y="1936"/>
                  <a:pt x="279" y="1938"/>
                  <a:pt x="273" y="1945"/>
                </a:cubicBezTo>
                <a:cubicBezTo>
                  <a:pt x="260" y="1962"/>
                  <a:pt x="248" y="1976"/>
                  <a:pt x="230" y="1987"/>
                </a:cubicBezTo>
                <a:cubicBezTo>
                  <a:pt x="251" y="1976"/>
                  <a:pt x="266" y="1959"/>
                  <a:pt x="282" y="1942"/>
                </a:cubicBezTo>
                <a:cubicBezTo>
                  <a:pt x="284" y="1981"/>
                  <a:pt x="290" y="2020"/>
                  <a:pt x="257" y="2048"/>
                </a:cubicBezTo>
                <a:cubicBezTo>
                  <a:pt x="288" y="2024"/>
                  <a:pt x="290" y="1989"/>
                  <a:pt x="290" y="1953"/>
                </a:cubicBezTo>
                <a:cubicBezTo>
                  <a:pt x="301" y="1970"/>
                  <a:pt x="322" y="1962"/>
                  <a:pt x="336" y="1974"/>
                </a:cubicBezTo>
                <a:cubicBezTo>
                  <a:pt x="348" y="1985"/>
                  <a:pt x="350" y="2004"/>
                  <a:pt x="351" y="2019"/>
                </a:cubicBezTo>
                <a:cubicBezTo>
                  <a:pt x="351" y="1999"/>
                  <a:pt x="349" y="1973"/>
                  <a:pt x="327" y="1965"/>
                </a:cubicBezTo>
                <a:cubicBezTo>
                  <a:pt x="317" y="1962"/>
                  <a:pt x="306" y="1962"/>
                  <a:pt x="299" y="1954"/>
                </a:cubicBezTo>
                <a:cubicBezTo>
                  <a:pt x="291" y="1945"/>
                  <a:pt x="290" y="1932"/>
                  <a:pt x="292" y="1921"/>
                </a:cubicBezTo>
                <a:cubicBezTo>
                  <a:pt x="293" y="1912"/>
                  <a:pt x="295" y="1902"/>
                  <a:pt x="300" y="1893"/>
                </a:cubicBezTo>
                <a:cubicBezTo>
                  <a:pt x="305" y="1884"/>
                  <a:pt x="316" y="1876"/>
                  <a:pt x="323" y="1867"/>
                </a:cubicBezTo>
                <a:cubicBezTo>
                  <a:pt x="336" y="1853"/>
                  <a:pt x="346" y="1837"/>
                  <a:pt x="357" y="1822"/>
                </a:cubicBezTo>
                <a:cubicBezTo>
                  <a:pt x="370" y="1805"/>
                  <a:pt x="386" y="1791"/>
                  <a:pt x="404" y="1779"/>
                </a:cubicBezTo>
                <a:cubicBezTo>
                  <a:pt x="427" y="1765"/>
                  <a:pt x="452" y="1758"/>
                  <a:pt x="477" y="1749"/>
                </a:cubicBezTo>
                <a:cubicBezTo>
                  <a:pt x="518" y="1735"/>
                  <a:pt x="555" y="1714"/>
                  <a:pt x="598" y="1707"/>
                </a:cubicBezTo>
                <a:cubicBezTo>
                  <a:pt x="582" y="1733"/>
                  <a:pt x="569" y="1760"/>
                  <a:pt x="560" y="1790"/>
                </a:cubicBezTo>
                <a:cubicBezTo>
                  <a:pt x="558" y="1798"/>
                  <a:pt x="559" y="1808"/>
                  <a:pt x="550" y="1809"/>
                </a:cubicBezTo>
                <a:cubicBezTo>
                  <a:pt x="541" y="1811"/>
                  <a:pt x="533" y="1813"/>
                  <a:pt x="524" y="1816"/>
                </a:cubicBezTo>
                <a:cubicBezTo>
                  <a:pt x="508" y="1821"/>
                  <a:pt x="492" y="1829"/>
                  <a:pt x="477" y="1839"/>
                </a:cubicBezTo>
                <a:cubicBezTo>
                  <a:pt x="458" y="1852"/>
                  <a:pt x="435" y="1858"/>
                  <a:pt x="411" y="1856"/>
                </a:cubicBezTo>
                <a:cubicBezTo>
                  <a:pt x="391" y="1854"/>
                  <a:pt x="378" y="1862"/>
                  <a:pt x="366" y="1878"/>
                </a:cubicBezTo>
                <a:cubicBezTo>
                  <a:pt x="357" y="1892"/>
                  <a:pt x="344" y="1903"/>
                  <a:pt x="332" y="1914"/>
                </a:cubicBezTo>
                <a:cubicBezTo>
                  <a:pt x="340" y="1908"/>
                  <a:pt x="348" y="1902"/>
                  <a:pt x="355" y="1895"/>
                </a:cubicBezTo>
                <a:cubicBezTo>
                  <a:pt x="366" y="1886"/>
                  <a:pt x="373" y="1872"/>
                  <a:pt x="385" y="1865"/>
                </a:cubicBezTo>
                <a:cubicBezTo>
                  <a:pt x="397" y="1858"/>
                  <a:pt x="413" y="1865"/>
                  <a:pt x="426" y="1865"/>
                </a:cubicBezTo>
                <a:cubicBezTo>
                  <a:pt x="434" y="1866"/>
                  <a:pt x="445" y="1864"/>
                  <a:pt x="453" y="1861"/>
                </a:cubicBezTo>
                <a:cubicBezTo>
                  <a:pt x="425" y="1893"/>
                  <a:pt x="410" y="1933"/>
                  <a:pt x="377" y="1961"/>
                </a:cubicBezTo>
                <a:cubicBezTo>
                  <a:pt x="415" y="1932"/>
                  <a:pt x="433" y="1887"/>
                  <a:pt x="469" y="1857"/>
                </a:cubicBezTo>
                <a:cubicBezTo>
                  <a:pt x="469" y="1870"/>
                  <a:pt x="475" y="1882"/>
                  <a:pt x="479" y="1894"/>
                </a:cubicBezTo>
                <a:cubicBezTo>
                  <a:pt x="483" y="1907"/>
                  <a:pt x="481" y="1919"/>
                  <a:pt x="475" y="1931"/>
                </a:cubicBezTo>
                <a:cubicBezTo>
                  <a:pt x="465" y="1953"/>
                  <a:pt x="448" y="1971"/>
                  <a:pt x="442" y="1994"/>
                </a:cubicBezTo>
                <a:cubicBezTo>
                  <a:pt x="454" y="1958"/>
                  <a:pt x="496" y="1933"/>
                  <a:pt x="486" y="1891"/>
                </a:cubicBezTo>
                <a:cubicBezTo>
                  <a:pt x="484" y="1881"/>
                  <a:pt x="479" y="1872"/>
                  <a:pt x="479" y="1862"/>
                </a:cubicBezTo>
                <a:cubicBezTo>
                  <a:pt x="479" y="1850"/>
                  <a:pt x="484" y="1846"/>
                  <a:pt x="493" y="1842"/>
                </a:cubicBezTo>
                <a:cubicBezTo>
                  <a:pt x="512" y="1833"/>
                  <a:pt x="531" y="1828"/>
                  <a:pt x="551" y="1825"/>
                </a:cubicBezTo>
                <a:cubicBezTo>
                  <a:pt x="539" y="1876"/>
                  <a:pt x="533" y="1929"/>
                  <a:pt x="516" y="1980"/>
                </a:cubicBezTo>
                <a:cubicBezTo>
                  <a:pt x="506" y="2012"/>
                  <a:pt x="492" y="2043"/>
                  <a:pt x="469" y="2068"/>
                </a:cubicBezTo>
                <a:cubicBezTo>
                  <a:pt x="449" y="2090"/>
                  <a:pt x="425" y="2105"/>
                  <a:pt x="399" y="2118"/>
                </a:cubicBezTo>
                <a:cubicBezTo>
                  <a:pt x="428" y="2106"/>
                  <a:pt x="454" y="2092"/>
                  <a:pt x="476" y="2069"/>
                </a:cubicBezTo>
                <a:cubicBezTo>
                  <a:pt x="502" y="2043"/>
                  <a:pt x="519" y="2009"/>
                  <a:pt x="532" y="1975"/>
                </a:cubicBezTo>
                <a:cubicBezTo>
                  <a:pt x="533" y="1991"/>
                  <a:pt x="537" y="2007"/>
                  <a:pt x="543" y="2022"/>
                </a:cubicBezTo>
                <a:cubicBezTo>
                  <a:pt x="549" y="2039"/>
                  <a:pt x="559" y="2055"/>
                  <a:pt x="562" y="2073"/>
                </a:cubicBezTo>
                <a:cubicBezTo>
                  <a:pt x="568" y="2105"/>
                  <a:pt x="546" y="2125"/>
                  <a:pt x="525" y="2144"/>
                </a:cubicBezTo>
                <a:cubicBezTo>
                  <a:pt x="537" y="2135"/>
                  <a:pt x="550" y="2125"/>
                  <a:pt x="559" y="2112"/>
                </a:cubicBezTo>
                <a:cubicBezTo>
                  <a:pt x="571" y="2095"/>
                  <a:pt x="570" y="2074"/>
                  <a:pt x="564" y="2054"/>
                </a:cubicBezTo>
                <a:cubicBezTo>
                  <a:pt x="558" y="2034"/>
                  <a:pt x="549" y="2014"/>
                  <a:pt x="546" y="1993"/>
                </a:cubicBezTo>
                <a:cubicBezTo>
                  <a:pt x="543" y="1971"/>
                  <a:pt x="546" y="1950"/>
                  <a:pt x="550" y="1928"/>
                </a:cubicBezTo>
                <a:cubicBezTo>
                  <a:pt x="556" y="1939"/>
                  <a:pt x="563" y="1950"/>
                  <a:pt x="571" y="1960"/>
                </a:cubicBezTo>
                <a:cubicBezTo>
                  <a:pt x="576" y="1969"/>
                  <a:pt x="577" y="1969"/>
                  <a:pt x="574" y="1979"/>
                </a:cubicBezTo>
                <a:cubicBezTo>
                  <a:pt x="572" y="1988"/>
                  <a:pt x="570" y="1998"/>
                  <a:pt x="570" y="2007"/>
                </a:cubicBezTo>
                <a:cubicBezTo>
                  <a:pt x="568" y="2030"/>
                  <a:pt x="568" y="2068"/>
                  <a:pt x="594" y="2077"/>
                </a:cubicBezTo>
                <a:cubicBezTo>
                  <a:pt x="561" y="2063"/>
                  <a:pt x="573" y="2003"/>
                  <a:pt x="583" y="1977"/>
                </a:cubicBezTo>
                <a:cubicBezTo>
                  <a:pt x="592" y="1988"/>
                  <a:pt x="604" y="1994"/>
                  <a:pt x="614" y="2003"/>
                </a:cubicBezTo>
                <a:cubicBezTo>
                  <a:pt x="625" y="2013"/>
                  <a:pt x="631" y="2025"/>
                  <a:pt x="634" y="2040"/>
                </a:cubicBezTo>
                <a:cubicBezTo>
                  <a:pt x="639" y="2064"/>
                  <a:pt x="641" y="2092"/>
                  <a:pt x="629" y="2115"/>
                </a:cubicBezTo>
                <a:cubicBezTo>
                  <a:pt x="647" y="2085"/>
                  <a:pt x="648" y="2031"/>
                  <a:pt x="626" y="2004"/>
                </a:cubicBezTo>
                <a:cubicBezTo>
                  <a:pt x="619" y="1996"/>
                  <a:pt x="612" y="1990"/>
                  <a:pt x="604" y="1984"/>
                </a:cubicBezTo>
                <a:cubicBezTo>
                  <a:pt x="600" y="1980"/>
                  <a:pt x="596" y="1977"/>
                  <a:pt x="593" y="1973"/>
                </a:cubicBezTo>
                <a:cubicBezTo>
                  <a:pt x="588" y="1966"/>
                  <a:pt x="588" y="1965"/>
                  <a:pt x="592" y="1957"/>
                </a:cubicBezTo>
                <a:cubicBezTo>
                  <a:pt x="604" y="1936"/>
                  <a:pt x="627" y="1923"/>
                  <a:pt x="640" y="1904"/>
                </a:cubicBezTo>
                <a:cubicBezTo>
                  <a:pt x="668" y="1943"/>
                  <a:pt x="687" y="1992"/>
                  <a:pt x="689" y="2041"/>
                </a:cubicBezTo>
                <a:cubicBezTo>
                  <a:pt x="691" y="2087"/>
                  <a:pt x="673" y="2128"/>
                  <a:pt x="641" y="2160"/>
                </a:cubicBezTo>
                <a:cubicBezTo>
                  <a:pt x="662" y="2142"/>
                  <a:pt x="679" y="2120"/>
                  <a:pt x="688" y="2094"/>
                </a:cubicBezTo>
                <a:cubicBezTo>
                  <a:pt x="684" y="2114"/>
                  <a:pt x="684" y="2133"/>
                  <a:pt x="685" y="2152"/>
                </a:cubicBezTo>
                <a:cubicBezTo>
                  <a:pt x="685" y="2095"/>
                  <a:pt x="709" y="2049"/>
                  <a:pt x="735" y="2000"/>
                </a:cubicBezTo>
                <a:cubicBezTo>
                  <a:pt x="733" y="2022"/>
                  <a:pt x="725" y="2043"/>
                  <a:pt x="723" y="2065"/>
                </a:cubicBezTo>
                <a:cubicBezTo>
                  <a:pt x="722" y="2086"/>
                  <a:pt x="728" y="2105"/>
                  <a:pt x="739" y="2123"/>
                </a:cubicBezTo>
                <a:cubicBezTo>
                  <a:pt x="725" y="2097"/>
                  <a:pt x="724" y="2071"/>
                  <a:pt x="732" y="2043"/>
                </a:cubicBezTo>
                <a:cubicBezTo>
                  <a:pt x="736" y="2028"/>
                  <a:pt x="742" y="2013"/>
                  <a:pt x="744" y="1998"/>
                </a:cubicBezTo>
                <a:cubicBezTo>
                  <a:pt x="744" y="1994"/>
                  <a:pt x="743" y="1986"/>
                  <a:pt x="744" y="1983"/>
                </a:cubicBezTo>
                <a:cubicBezTo>
                  <a:pt x="748" y="1974"/>
                  <a:pt x="752" y="1966"/>
                  <a:pt x="756" y="1957"/>
                </a:cubicBezTo>
                <a:cubicBezTo>
                  <a:pt x="761" y="2032"/>
                  <a:pt x="779" y="2105"/>
                  <a:pt x="789" y="2179"/>
                </a:cubicBezTo>
                <a:cubicBezTo>
                  <a:pt x="785" y="2125"/>
                  <a:pt x="777" y="2071"/>
                  <a:pt x="773" y="2016"/>
                </a:cubicBezTo>
                <a:cubicBezTo>
                  <a:pt x="803" y="1954"/>
                  <a:pt x="814" y="1884"/>
                  <a:pt x="830" y="1818"/>
                </a:cubicBezTo>
                <a:cubicBezTo>
                  <a:pt x="835" y="1828"/>
                  <a:pt x="841" y="1837"/>
                  <a:pt x="845" y="1848"/>
                </a:cubicBezTo>
                <a:cubicBezTo>
                  <a:pt x="848" y="1860"/>
                  <a:pt x="847" y="1873"/>
                  <a:pt x="844" y="1885"/>
                </a:cubicBezTo>
                <a:cubicBezTo>
                  <a:pt x="840" y="1903"/>
                  <a:pt x="832" y="1919"/>
                  <a:pt x="825" y="1935"/>
                </a:cubicBezTo>
                <a:cubicBezTo>
                  <a:pt x="838" y="1911"/>
                  <a:pt x="854" y="1884"/>
                  <a:pt x="852" y="1855"/>
                </a:cubicBezTo>
                <a:cubicBezTo>
                  <a:pt x="851" y="1840"/>
                  <a:pt x="843" y="1828"/>
                  <a:pt x="838" y="1815"/>
                </a:cubicBezTo>
                <a:cubicBezTo>
                  <a:pt x="835" y="1805"/>
                  <a:pt x="837" y="1791"/>
                  <a:pt x="839" y="1782"/>
                </a:cubicBezTo>
                <a:cubicBezTo>
                  <a:pt x="855" y="1802"/>
                  <a:pt x="874" y="1812"/>
                  <a:pt x="874" y="1840"/>
                </a:cubicBezTo>
                <a:cubicBezTo>
                  <a:pt x="873" y="1867"/>
                  <a:pt x="857" y="1890"/>
                  <a:pt x="844" y="1912"/>
                </a:cubicBezTo>
                <a:cubicBezTo>
                  <a:pt x="867" y="1879"/>
                  <a:pt x="897" y="1835"/>
                  <a:pt x="865" y="1797"/>
                </a:cubicBezTo>
                <a:cubicBezTo>
                  <a:pt x="859" y="1789"/>
                  <a:pt x="851" y="1782"/>
                  <a:pt x="846" y="1774"/>
                </a:cubicBezTo>
                <a:cubicBezTo>
                  <a:pt x="840" y="1765"/>
                  <a:pt x="850" y="1750"/>
                  <a:pt x="854" y="1741"/>
                </a:cubicBezTo>
                <a:cubicBezTo>
                  <a:pt x="859" y="1732"/>
                  <a:pt x="874" y="1727"/>
                  <a:pt x="883" y="1720"/>
                </a:cubicBezTo>
                <a:cubicBezTo>
                  <a:pt x="893" y="1713"/>
                  <a:pt x="903" y="1705"/>
                  <a:pt x="912" y="1698"/>
                </a:cubicBezTo>
                <a:cubicBezTo>
                  <a:pt x="911" y="1734"/>
                  <a:pt x="918" y="1770"/>
                  <a:pt x="924" y="1805"/>
                </a:cubicBezTo>
                <a:cubicBezTo>
                  <a:pt x="928" y="1823"/>
                  <a:pt x="931" y="1841"/>
                  <a:pt x="934" y="1859"/>
                </a:cubicBezTo>
                <a:cubicBezTo>
                  <a:pt x="935" y="1868"/>
                  <a:pt x="937" y="1874"/>
                  <a:pt x="931" y="1882"/>
                </a:cubicBezTo>
                <a:cubicBezTo>
                  <a:pt x="927" y="1888"/>
                  <a:pt x="922" y="1894"/>
                  <a:pt x="916" y="1900"/>
                </a:cubicBezTo>
                <a:cubicBezTo>
                  <a:pt x="890" y="1926"/>
                  <a:pt x="861" y="1951"/>
                  <a:pt x="840" y="1982"/>
                </a:cubicBezTo>
                <a:cubicBezTo>
                  <a:pt x="823" y="2009"/>
                  <a:pt x="816" y="2038"/>
                  <a:pt x="815" y="2070"/>
                </a:cubicBezTo>
                <a:cubicBezTo>
                  <a:pt x="817" y="2044"/>
                  <a:pt x="823" y="2019"/>
                  <a:pt x="838" y="1996"/>
                </a:cubicBezTo>
                <a:cubicBezTo>
                  <a:pt x="855" y="1970"/>
                  <a:pt x="879" y="1948"/>
                  <a:pt x="902" y="1928"/>
                </a:cubicBezTo>
                <a:cubicBezTo>
                  <a:pt x="878" y="1969"/>
                  <a:pt x="853" y="2006"/>
                  <a:pt x="853" y="2055"/>
                </a:cubicBezTo>
                <a:cubicBezTo>
                  <a:pt x="855" y="2018"/>
                  <a:pt x="870" y="1989"/>
                  <a:pt x="891" y="1960"/>
                </a:cubicBezTo>
                <a:cubicBezTo>
                  <a:pt x="886" y="1993"/>
                  <a:pt x="883" y="2027"/>
                  <a:pt x="892" y="2060"/>
                </a:cubicBezTo>
                <a:cubicBezTo>
                  <a:pt x="885" y="2026"/>
                  <a:pt x="889" y="1987"/>
                  <a:pt x="900" y="1954"/>
                </a:cubicBezTo>
                <a:cubicBezTo>
                  <a:pt x="907" y="1932"/>
                  <a:pt x="924" y="1913"/>
                  <a:pt x="939" y="1896"/>
                </a:cubicBezTo>
                <a:cubicBezTo>
                  <a:pt x="942" y="1919"/>
                  <a:pt x="944" y="1943"/>
                  <a:pt x="946" y="1966"/>
                </a:cubicBezTo>
                <a:cubicBezTo>
                  <a:pt x="947" y="1994"/>
                  <a:pt x="950" y="2021"/>
                  <a:pt x="947" y="2049"/>
                </a:cubicBezTo>
                <a:cubicBezTo>
                  <a:pt x="944" y="2048"/>
                  <a:pt x="942" y="2053"/>
                  <a:pt x="939" y="2055"/>
                </a:cubicBezTo>
                <a:cubicBezTo>
                  <a:pt x="933" y="2061"/>
                  <a:pt x="925" y="2066"/>
                  <a:pt x="918" y="2070"/>
                </a:cubicBezTo>
                <a:cubicBezTo>
                  <a:pt x="901" y="2080"/>
                  <a:pt x="883" y="2089"/>
                  <a:pt x="866" y="2099"/>
                </a:cubicBezTo>
                <a:cubicBezTo>
                  <a:pt x="837" y="2118"/>
                  <a:pt x="815" y="2140"/>
                  <a:pt x="806" y="2174"/>
                </a:cubicBezTo>
                <a:cubicBezTo>
                  <a:pt x="816" y="2146"/>
                  <a:pt x="833" y="2126"/>
                  <a:pt x="858" y="2111"/>
                </a:cubicBezTo>
                <a:cubicBezTo>
                  <a:pt x="885" y="2095"/>
                  <a:pt x="918" y="2087"/>
                  <a:pt x="944" y="2067"/>
                </a:cubicBezTo>
                <a:cubicBezTo>
                  <a:pt x="940" y="2092"/>
                  <a:pt x="933" y="2116"/>
                  <a:pt x="926" y="2140"/>
                </a:cubicBezTo>
                <a:cubicBezTo>
                  <a:pt x="920" y="2159"/>
                  <a:pt x="904" y="2171"/>
                  <a:pt x="890" y="2183"/>
                </a:cubicBezTo>
                <a:cubicBezTo>
                  <a:pt x="850" y="2219"/>
                  <a:pt x="822" y="2259"/>
                  <a:pt x="818" y="2313"/>
                </a:cubicBezTo>
                <a:cubicBezTo>
                  <a:pt x="822" y="2286"/>
                  <a:pt x="831" y="2261"/>
                  <a:pt x="847" y="2239"/>
                </a:cubicBezTo>
                <a:cubicBezTo>
                  <a:pt x="866" y="2212"/>
                  <a:pt x="893" y="2195"/>
                  <a:pt x="918" y="2174"/>
                </a:cubicBezTo>
                <a:cubicBezTo>
                  <a:pt x="919" y="2179"/>
                  <a:pt x="915" y="2187"/>
                  <a:pt x="914" y="2192"/>
                </a:cubicBezTo>
                <a:cubicBezTo>
                  <a:pt x="912" y="2201"/>
                  <a:pt x="910" y="2210"/>
                  <a:pt x="908" y="2220"/>
                </a:cubicBezTo>
                <a:cubicBezTo>
                  <a:pt x="905" y="2238"/>
                  <a:pt x="903" y="2257"/>
                  <a:pt x="904" y="2275"/>
                </a:cubicBezTo>
                <a:cubicBezTo>
                  <a:pt x="904" y="2305"/>
                  <a:pt x="911" y="2332"/>
                  <a:pt x="924" y="2359"/>
                </a:cubicBezTo>
                <a:cubicBezTo>
                  <a:pt x="902" y="2305"/>
                  <a:pt x="909" y="2249"/>
                  <a:pt x="925" y="2194"/>
                </a:cubicBezTo>
                <a:cubicBezTo>
                  <a:pt x="940" y="2226"/>
                  <a:pt x="960" y="2263"/>
                  <a:pt x="943" y="2297"/>
                </a:cubicBezTo>
                <a:cubicBezTo>
                  <a:pt x="957" y="2273"/>
                  <a:pt x="951" y="2247"/>
                  <a:pt x="943" y="2222"/>
                </a:cubicBezTo>
                <a:cubicBezTo>
                  <a:pt x="940" y="2210"/>
                  <a:pt x="931" y="2197"/>
                  <a:pt x="929" y="2184"/>
                </a:cubicBezTo>
                <a:cubicBezTo>
                  <a:pt x="928" y="2179"/>
                  <a:pt x="932" y="2173"/>
                  <a:pt x="934" y="2167"/>
                </a:cubicBezTo>
                <a:cubicBezTo>
                  <a:pt x="937" y="2158"/>
                  <a:pt x="940" y="2148"/>
                  <a:pt x="943" y="2139"/>
                </a:cubicBezTo>
                <a:cubicBezTo>
                  <a:pt x="948" y="2165"/>
                  <a:pt x="963" y="2188"/>
                  <a:pt x="970" y="2213"/>
                </a:cubicBezTo>
                <a:cubicBezTo>
                  <a:pt x="977" y="2237"/>
                  <a:pt x="976" y="2257"/>
                  <a:pt x="967" y="2280"/>
                </a:cubicBezTo>
                <a:cubicBezTo>
                  <a:pt x="986" y="2242"/>
                  <a:pt x="974" y="2206"/>
                  <a:pt x="961" y="2168"/>
                </a:cubicBezTo>
                <a:cubicBezTo>
                  <a:pt x="956" y="2152"/>
                  <a:pt x="946" y="2129"/>
                  <a:pt x="952" y="2113"/>
                </a:cubicBezTo>
                <a:cubicBezTo>
                  <a:pt x="959" y="2089"/>
                  <a:pt x="966" y="2064"/>
                  <a:pt x="970" y="2039"/>
                </a:cubicBezTo>
                <a:cubicBezTo>
                  <a:pt x="978" y="2049"/>
                  <a:pt x="981" y="2065"/>
                  <a:pt x="984" y="2077"/>
                </a:cubicBezTo>
                <a:cubicBezTo>
                  <a:pt x="988" y="2093"/>
                  <a:pt x="992" y="2109"/>
                  <a:pt x="995" y="2125"/>
                </a:cubicBezTo>
                <a:cubicBezTo>
                  <a:pt x="1001" y="2153"/>
                  <a:pt x="1002" y="2187"/>
                  <a:pt x="982" y="2210"/>
                </a:cubicBezTo>
                <a:cubicBezTo>
                  <a:pt x="1009" y="2183"/>
                  <a:pt x="1005" y="2139"/>
                  <a:pt x="998" y="2105"/>
                </a:cubicBezTo>
                <a:cubicBezTo>
                  <a:pt x="1015" y="2123"/>
                  <a:pt x="1021" y="2144"/>
                  <a:pt x="1022" y="2167"/>
                </a:cubicBezTo>
                <a:cubicBezTo>
                  <a:pt x="1022" y="2144"/>
                  <a:pt x="1018" y="2123"/>
                  <a:pt x="1004" y="2104"/>
                </a:cubicBezTo>
                <a:cubicBezTo>
                  <a:pt x="1001" y="2100"/>
                  <a:pt x="997" y="2097"/>
                  <a:pt x="996" y="2092"/>
                </a:cubicBezTo>
                <a:cubicBezTo>
                  <a:pt x="995" y="2085"/>
                  <a:pt x="994" y="2077"/>
                  <a:pt x="992" y="2070"/>
                </a:cubicBezTo>
                <a:cubicBezTo>
                  <a:pt x="990" y="2058"/>
                  <a:pt x="987" y="2045"/>
                  <a:pt x="981" y="2035"/>
                </a:cubicBezTo>
                <a:cubicBezTo>
                  <a:pt x="979" y="2031"/>
                  <a:pt x="976" y="2027"/>
                  <a:pt x="971" y="2025"/>
                </a:cubicBezTo>
                <a:cubicBezTo>
                  <a:pt x="972" y="2018"/>
                  <a:pt x="972" y="2011"/>
                  <a:pt x="972" y="2003"/>
                </a:cubicBezTo>
                <a:cubicBezTo>
                  <a:pt x="972" y="1992"/>
                  <a:pt x="972" y="1981"/>
                  <a:pt x="972" y="1969"/>
                </a:cubicBezTo>
                <a:cubicBezTo>
                  <a:pt x="972" y="1947"/>
                  <a:pt x="971" y="1925"/>
                  <a:pt x="971" y="1903"/>
                </a:cubicBezTo>
                <a:cubicBezTo>
                  <a:pt x="977" y="1909"/>
                  <a:pt x="983" y="1915"/>
                  <a:pt x="989" y="1921"/>
                </a:cubicBezTo>
                <a:cubicBezTo>
                  <a:pt x="992" y="1924"/>
                  <a:pt x="995" y="1927"/>
                  <a:pt x="998" y="1930"/>
                </a:cubicBezTo>
                <a:cubicBezTo>
                  <a:pt x="1002" y="1935"/>
                  <a:pt x="1000" y="1937"/>
                  <a:pt x="1000" y="1943"/>
                </a:cubicBezTo>
                <a:cubicBezTo>
                  <a:pt x="998" y="1958"/>
                  <a:pt x="1000" y="1972"/>
                  <a:pt x="1003" y="1986"/>
                </a:cubicBezTo>
                <a:cubicBezTo>
                  <a:pt x="1001" y="1969"/>
                  <a:pt x="1001" y="1953"/>
                  <a:pt x="1004" y="1937"/>
                </a:cubicBezTo>
                <a:cubicBezTo>
                  <a:pt x="1030" y="1968"/>
                  <a:pt x="999" y="2003"/>
                  <a:pt x="996" y="2037"/>
                </a:cubicBezTo>
                <a:cubicBezTo>
                  <a:pt x="1000" y="2011"/>
                  <a:pt x="1018" y="1990"/>
                  <a:pt x="1020" y="1964"/>
                </a:cubicBezTo>
                <a:cubicBezTo>
                  <a:pt x="1037" y="2005"/>
                  <a:pt x="1027" y="2053"/>
                  <a:pt x="1033" y="2096"/>
                </a:cubicBezTo>
                <a:cubicBezTo>
                  <a:pt x="1030" y="2055"/>
                  <a:pt x="1040" y="2013"/>
                  <a:pt x="1032" y="1972"/>
                </a:cubicBezTo>
                <a:cubicBezTo>
                  <a:pt x="1030" y="1962"/>
                  <a:pt x="1026" y="1952"/>
                  <a:pt x="1021" y="1943"/>
                </a:cubicBezTo>
                <a:cubicBezTo>
                  <a:pt x="1019" y="1938"/>
                  <a:pt x="1015" y="1933"/>
                  <a:pt x="1012" y="1929"/>
                </a:cubicBezTo>
                <a:cubicBezTo>
                  <a:pt x="1008" y="1923"/>
                  <a:pt x="1007" y="1922"/>
                  <a:pt x="1010" y="1914"/>
                </a:cubicBezTo>
                <a:cubicBezTo>
                  <a:pt x="1016" y="1893"/>
                  <a:pt x="1023" y="1873"/>
                  <a:pt x="1027" y="1852"/>
                </a:cubicBezTo>
                <a:cubicBezTo>
                  <a:pt x="1038" y="1874"/>
                  <a:pt x="1049" y="1899"/>
                  <a:pt x="1056" y="1923"/>
                </a:cubicBezTo>
                <a:cubicBezTo>
                  <a:pt x="1063" y="1949"/>
                  <a:pt x="1062" y="1977"/>
                  <a:pt x="1059" y="2004"/>
                </a:cubicBezTo>
                <a:cubicBezTo>
                  <a:pt x="1052" y="2059"/>
                  <a:pt x="1023" y="2109"/>
                  <a:pt x="1025" y="2166"/>
                </a:cubicBezTo>
                <a:cubicBezTo>
                  <a:pt x="1035" y="2133"/>
                  <a:pt x="1047" y="2100"/>
                  <a:pt x="1061" y="2067"/>
                </a:cubicBezTo>
                <a:cubicBezTo>
                  <a:pt x="1075" y="2114"/>
                  <a:pt x="1099" y="2160"/>
                  <a:pt x="1085" y="2210"/>
                </a:cubicBezTo>
                <a:cubicBezTo>
                  <a:pt x="1098" y="2172"/>
                  <a:pt x="1090" y="2133"/>
                  <a:pt x="1079" y="2096"/>
                </a:cubicBezTo>
                <a:cubicBezTo>
                  <a:pt x="1076" y="2087"/>
                  <a:pt x="1073" y="2077"/>
                  <a:pt x="1071" y="2068"/>
                </a:cubicBezTo>
                <a:cubicBezTo>
                  <a:pt x="1070" y="2064"/>
                  <a:pt x="1069" y="2060"/>
                  <a:pt x="1068" y="2056"/>
                </a:cubicBezTo>
                <a:cubicBezTo>
                  <a:pt x="1067" y="2051"/>
                  <a:pt x="1070" y="2047"/>
                  <a:pt x="1073" y="2042"/>
                </a:cubicBezTo>
                <a:cubicBezTo>
                  <a:pt x="1082" y="2026"/>
                  <a:pt x="1088" y="2009"/>
                  <a:pt x="1089" y="1990"/>
                </a:cubicBezTo>
                <a:cubicBezTo>
                  <a:pt x="1101" y="2042"/>
                  <a:pt x="1116" y="2094"/>
                  <a:pt x="1108" y="2148"/>
                </a:cubicBezTo>
                <a:cubicBezTo>
                  <a:pt x="1117" y="2108"/>
                  <a:pt x="1113" y="2068"/>
                  <a:pt x="1106" y="2027"/>
                </a:cubicBezTo>
                <a:cubicBezTo>
                  <a:pt x="1102" y="2003"/>
                  <a:pt x="1097" y="1980"/>
                  <a:pt x="1095" y="1956"/>
                </a:cubicBezTo>
                <a:cubicBezTo>
                  <a:pt x="1093" y="1934"/>
                  <a:pt x="1094" y="1913"/>
                  <a:pt x="1090" y="1891"/>
                </a:cubicBezTo>
                <a:cubicBezTo>
                  <a:pt x="1109" y="1924"/>
                  <a:pt x="1132" y="1955"/>
                  <a:pt x="1133" y="1994"/>
                </a:cubicBezTo>
                <a:cubicBezTo>
                  <a:pt x="1134" y="2024"/>
                  <a:pt x="1126" y="2054"/>
                  <a:pt x="1117" y="2083"/>
                </a:cubicBezTo>
                <a:cubicBezTo>
                  <a:pt x="1125" y="2062"/>
                  <a:pt x="1132" y="2042"/>
                  <a:pt x="1136" y="2020"/>
                </a:cubicBezTo>
                <a:cubicBezTo>
                  <a:pt x="1133" y="2070"/>
                  <a:pt x="1124" y="2118"/>
                  <a:pt x="1129" y="2169"/>
                </a:cubicBezTo>
                <a:cubicBezTo>
                  <a:pt x="1128" y="2117"/>
                  <a:pt x="1141" y="2067"/>
                  <a:pt x="1147" y="2016"/>
                </a:cubicBezTo>
                <a:cubicBezTo>
                  <a:pt x="1158" y="2064"/>
                  <a:pt x="1168" y="2110"/>
                  <a:pt x="1160" y="2159"/>
                </a:cubicBezTo>
                <a:cubicBezTo>
                  <a:pt x="1171" y="2111"/>
                  <a:pt x="1164" y="2064"/>
                  <a:pt x="1157" y="2015"/>
                </a:cubicBezTo>
                <a:cubicBezTo>
                  <a:pt x="1150" y="1973"/>
                  <a:pt x="1148" y="1930"/>
                  <a:pt x="1146" y="1888"/>
                </a:cubicBezTo>
                <a:cubicBezTo>
                  <a:pt x="1162" y="1915"/>
                  <a:pt x="1174" y="1945"/>
                  <a:pt x="1179" y="1977"/>
                </a:cubicBezTo>
                <a:cubicBezTo>
                  <a:pt x="1184" y="2010"/>
                  <a:pt x="1182" y="2043"/>
                  <a:pt x="1185" y="2077"/>
                </a:cubicBezTo>
                <a:cubicBezTo>
                  <a:pt x="1190" y="2133"/>
                  <a:pt x="1212" y="2183"/>
                  <a:pt x="1237" y="2233"/>
                </a:cubicBezTo>
                <a:cubicBezTo>
                  <a:pt x="1215" y="2181"/>
                  <a:pt x="1197" y="2129"/>
                  <a:pt x="1196" y="2072"/>
                </a:cubicBezTo>
                <a:cubicBezTo>
                  <a:pt x="1248" y="2098"/>
                  <a:pt x="1263" y="2161"/>
                  <a:pt x="1258" y="2214"/>
                </a:cubicBezTo>
                <a:cubicBezTo>
                  <a:pt x="1265" y="2172"/>
                  <a:pt x="1260" y="2125"/>
                  <a:pt x="1234" y="2090"/>
                </a:cubicBezTo>
                <a:cubicBezTo>
                  <a:pt x="1227" y="2082"/>
                  <a:pt x="1220" y="2074"/>
                  <a:pt x="1211" y="2068"/>
                </a:cubicBezTo>
                <a:cubicBezTo>
                  <a:pt x="1208" y="2066"/>
                  <a:pt x="1205" y="2064"/>
                  <a:pt x="1202" y="2062"/>
                </a:cubicBezTo>
                <a:cubicBezTo>
                  <a:pt x="1195" y="2059"/>
                  <a:pt x="1196" y="2058"/>
                  <a:pt x="1197" y="2050"/>
                </a:cubicBezTo>
                <a:cubicBezTo>
                  <a:pt x="1197" y="2024"/>
                  <a:pt x="1199" y="1998"/>
                  <a:pt x="1196" y="1972"/>
                </a:cubicBezTo>
                <a:cubicBezTo>
                  <a:pt x="1205" y="1996"/>
                  <a:pt x="1217" y="2019"/>
                  <a:pt x="1231" y="2040"/>
                </a:cubicBezTo>
                <a:cubicBezTo>
                  <a:pt x="1207" y="2001"/>
                  <a:pt x="1194" y="1956"/>
                  <a:pt x="1188" y="1910"/>
                </a:cubicBezTo>
                <a:cubicBezTo>
                  <a:pt x="1221" y="1929"/>
                  <a:pt x="1244" y="1956"/>
                  <a:pt x="1256" y="1992"/>
                </a:cubicBezTo>
                <a:cubicBezTo>
                  <a:pt x="1266" y="2024"/>
                  <a:pt x="1268" y="2057"/>
                  <a:pt x="1269" y="2091"/>
                </a:cubicBezTo>
                <a:cubicBezTo>
                  <a:pt x="1271" y="2051"/>
                  <a:pt x="1272" y="2006"/>
                  <a:pt x="1255" y="1969"/>
                </a:cubicBezTo>
                <a:cubicBezTo>
                  <a:pt x="1246" y="1948"/>
                  <a:pt x="1235" y="1931"/>
                  <a:pt x="1218" y="1915"/>
                </a:cubicBezTo>
                <a:cubicBezTo>
                  <a:pt x="1210" y="1908"/>
                  <a:pt x="1201" y="1902"/>
                  <a:pt x="1193" y="1896"/>
                </a:cubicBezTo>
                <a:cubicBezTo>
                  <a:pt x="1184" y="1889"/>
                  <a:pt x="1186" y="1880"/>
                  <a:pt x="1186" y="1870"/>
                </a:cubicBezTo>
                <a:cubicBezTo>
                  <a:pt x="1197" y="1880"/>
                  <a:pt x="1209" y="1889"/>
                  <a:pt x="1222" y="1897"/>
                </a:cubicBezTo>
                <a:cubicBezTo>
                  <a:pt x="1233" y="1904"/>
                  <a:pt x="1242" y="1914"/>
                  <a:pt x="1252" y="1922"/>
                </a:cubicBezTo>
                <a:cubicBezTo>
                  <a:pt x="1258" y="1927"/>
                  <a:pt x="1264" y="1931"/>
                  <a:pt x="1270" y="1935"/>
                </a:cubicBezTo>
                <a:cubicBezTo>
                  <a:pt x="1278" y="1939"/>
                  <a:pt x="1279" y="1944"/>
                  <a:pt x="1282" y="1952"/>
                </a:cubicBezTo>
                <a:cubicBezTo>
                  <a:pt x="1288" y="1968"/>
                  <a:pt x="1294" y="1983"/>
                  <a:pt x="1300" y="1998"/>
                </a:cubicBezTo>
                <a:cubicBezTo>
                  <a:pt x="1303" y="2006"/>
                  <a:pt x="1306" y="2013"/>
                  <a:pt x="1309" y="2021"/>
                </a:cubicBezTo>
                <a:cubicBezTo>
                  <a:pt x="1312" y="2029"/>
                  <a:pt x="1312" y="2030"/>
                  <a:pt x="1308" y="2038"/>
                </a:cubicBezTo>
                <a:cubicBezTo>
                  <a:pt x="1303" y="2051"/>
                  <a:pt x="1293" y="2062"/>
                  <a:pt x="1285" y="2074"/>
                </a:cubicBezTo>
                <a:cubicBezTo>
                  <a:pt x="1271" y="2096"/>
                  <a:pt x="1265" y="2118"/>
                  <a:pt x="1266" y="2144"/>
                </a:cubicBezTo>
                <a:cubicBezTo>
                  <a:pt x="1266" y="2127"/>
                  <a:pt x="1269" y="2112"/>
                  <a:pt x="1277" y="2097"/>
                </a:cubicBezTo>
                <a:cubicBezTo>
                  <a:pt x="1287" y="2076"/>
                  <a:pt x="1306" y="2061"/>
                  <a:pt x="1316" y="2040"/>
                </a:cubicBezTo>
                <a:cubicBezTo>
                  <a:pt x="1341" y="2108"/>
                  <a:pt x="1368" y="2184"/>
                  <a:pt x="1311" y="2243"/>
                </a:cubicBezTo>
                <a:cubicBezTo>
                  <a:pt x="1349" y="2209"/>
                  <a:pt x="1358" y="2163"/>
                  <a:pt x="1350" y="2115"/>
                </a:cubicBezTo>
                <a:cubicBezTo>
                  <a:pt x="1341" y="2059"/>
                  <a:pt x="1321" y="2004"/>
                  <a:pt x="1304" y="1950"/>
                </a:cubicBezTo>
                <a:cubicBezTo>
                  <a:pt x="1316" y="1955"/>
                  <a:pt x="1328" y="1958"/>
                  <a:pt x="1341" y="1961"/>
                </a:cubicBezTo>
                <a:cubicBezTo>
                  <a:pt x="1345" y="1962"/>
                  <a:pt x="1352" y="1962"/>
                  <a:pt x="1355" y="1965"/>
                </a:cubicBezTo>
                <a:cubicBezTo>
                  <a:pt x="1359" y="1969"/>
                  <a:pt x="1363" y="1974"/>
                  <a:pt x="1366" y="1979"/>
                </a:cubicBezTo>
                <a:cubicBezTo>
                  <a:pt x="1380" y="2002"/>
                  <a:pt x="1389" y="2029"/>
                  <a:pt x="1390" y="2056"/>
                </a:cubicBezTo>
                <a:cubicBezTo>
                  <a:pt x="1394" y="2103"/>
                  <a:pt x="1383" y="2155"/>
                  <a:pt x="1352" y="2191"/>
                </a:cubicBezTo>
                <a:cubicBezTo>
                  <a:pt x="1407" y="2136"/>
                  <a:pt x="1416" y="2034"/>
                  <a:pt x="1377" y="1967"/>
                </a:cubicBezTo>
                <a:cubicBezTo>
                  <a:pt x="1388" y="1969"/>
                  <a:pt x="1402" y="1969"/>
                  <a:pt x="1412" y="1974"/>
                </a:cubicBezTo>
                <a:cubicBezTo>
                  <a:pt x="1422" y="1979"/>
                  <a:pt x="1433" y="1993"/>
                  <a:pt x="1439" y="2003"/>
                </a:cubicBezTo>
                <a:cubicBezTo>
                  <a:pt x="1458" y="2034"/>
                  <a:pt x="1456" y="2068"/>
                  <a:pt x="1446" y="2101"/>
                </a:cubicBezTo>
                <a:cubicBezTo>
                  <a:pt x="1462" y="2057"/>
                  <a:pt x="1461" y="2010"/>
                  <a:pt x="1426" y="1974"/>
                </a:cubicBezTo>
                <a:cubicBezTo>
                  <a:pt x="1434" y="1975"/>
                  <a:pt x="1441" y="1977"/>
                  <a:pt x="1449" y="1978"/>
                </a:cubicBezTo>
                <a:cubicBezTo>
                  <a:pt x="1454" y="1979"/>
                  <a:pt x="1473" y="1980"/>
                  <a:pt x="1473" y="1985"/>
                </a:cubicBezTo>
                <a:cubicBezTo>
                  <a:pt x="1473" y="2000"/>
                  <a:pt x="1484" y="2012"/>
                  <a:pt x="1489" y="2025"/>
                </a:cubicBezTo>
                <a:cubicBezTo>
                  <a:pt x="1494" y="2035"/>
                  <a:pt x="1498" y="2045"/>
                  <a:pt x="1500" y="2056"/>
                </a:cubicBezTo>
                <a:cubicBezTo>
                  <a:pt x="1502" y="2066"/>
                  <a:pt x="1489" y="2082"/>
                  <a:pt x="1484" y="2089"/>
                </a:cubicBezTo>
                <a:cubicBezTo>
                  <a:pt x="1466" y="2116"/>
                  <a:pt x="1448" y="2143"/>
                  <a:pt x="1443" y="2176"/>
                </a:cubicBezTo>
                <a:cubicBezTo>
                  <a:pt x="1437" y="2207"/>
                  <a:pt x="1444" y="2237"/>
                  <a:pt x="1456" y="2265"/>
                </a:cubicBezTo>
                <a:cubicBezTo>
                  <a:pt x="1444" y="2231"/>
                  <a:pt x="1440" y="2197"/>
                  <a:pt x="1453" y="2162"/>
                </a:cubicBezTo>
                <a:cubicBezTo>
                  <a:pt x="1466" y="2127"/>
                  <a:pt x="1495" y="2102"/>
                  <a:pt x="1511" y="2069"/>
                </a:cubicBezTo>
                <a:cubicBezTo>
                  <a:pt x="1520" y="2096"/>
                  <a:pt x="1521" y="2123"/>
                  <a:pt x="1528" y="2150"/>
                </a:cubicBezTo>
                <a:cubicBezTo>
                  <a:pt x="1536" y="2172"/>
                  <a:pt x="1557" y="2185"/>
                  <a:pt x="1568" y="2205"/>
                </a:cubicBezTo>
                <a:cubicBezTo>
                  <a:pt x="1560" y="2187"/>
                  <a:pt x="1544" y="2175"/>
                  <a:pt x="1536" y="2158"/>
                </a:cubicBezTo>
                <a:cubicBezTo>
                  <a:pt x="1525" y="2142"/>
                  <a:pt x="1528" y="2116"/>
                  <a:pt x="1526" y="2098"/>
                </a:cubicBezTo>
                <a:cubicBezTo>
                  <a:pt x="1525" y="2079"/>
                  <a:pt x="1520" y="2061"/>
                  <a:pt x="1513" y="2044"/>
                </a:cubicBezTo>
                <a:cubicBezTo>
                  <a:pt x="1509" y="2033"/>
                  <a:pt x="1504" y="2023"/>
                  <a:pt x="1499" y="2012"/>
                </a:cubicBezTo>
                <a:cubicBezTo>
                  <a:pt x="1495" y="2004"/>
                  <a:pt x="1488" y="1995"/>
                  <a:pt x="1489" y="1986"/>
                </a:cubicBezTo>
                <a:cubicBezTo>
                  <a:pt x="1504" y="1989"/>
                  <a:pt x="1518" y="1993"/>
                  <a:pt x="1532" y="1999"/>
                </a:cubicBezTo>
                <a:cubicBezTo>
                  <a:pt x="1532" y="2012"/>
                  <a:pt x="1533" y="2024"/>
                  <a:pt x="1537" y="2036"/>
                </a:cubicBezTo>
                <a:cubicBezTo>
                  <a:pt x="1534" y="2024"/>
                  <a:pt x="1533" y="2012"/>
                  <a:pt x="1534" y="2001"/>
                </a:cubicBezTo>
                <a:cubicBezTo>
                  <a:pt x="1559" y="2012"/>
                  <a:pt x="1577" y="2032"/>
                  <a:pt x="1577" y="2061"/>
                </a:cubicBezTo>
                <a:cubicBezTo>
                  <a:pt x="1578" y="2086"/>
                  <a:pt x="1569" y="2110"/>
                  <a:pt x="1559" y="2132"/>
                </a:cubicBezTo>
                <a:cubicBezTo>
                  <a:pt x="1576" y="2100"/>
                  <a:pt x="1593" y="2059"/>
                  <a:pt x="1575" y="2024"/>
                </a:cubicBezTo>
                <a:cubicBezTo>
                  <a:pt x="1570" y="2016"/>
                  <a:pt x="1564" y="2009"/>
                  <a:pt x="1556" y="2003"/>
                </a:cubicBezTo>
                <a:cubicBezTo>
                  <a:pt x="1553" y="2000"/>
                  <a:pt x="1550" y="1998"/>
                  <a:pt x="1547" y="1996"/>
                </a:cubicBezTo>
                <a:cubicBezTo>
                  <a:pt x="1541" y="1992"/>
                  <a:pt x="1536" y="1992"/>
                  <a:pt x="1537" y="1985"/>
                </a:cubicBezTo>
                <a:cubicBezTo>
                  <a:pt x="1539" y="1974"/>
                  <a:pt x="1541" y="1963"/>
                  <a:pt x="1541" y="1952"/>
                </a:cubicBezTo>
                <a:cubicBezTo>
                  <a:pt x="1541" y="1942"/>
                  <a:pt x="1538" y="1932"/>
                  <a:pt x="1538" y="1923"/>
                </a:cubicBezTo>
                <a:cubicBezTo>
                  <a:pt x="1548" y="1935"/>
                  <a:pt x="1557" y="1947"/>
                  <a:pt x="1565" y="1961"/>
                </a:cubicBezTo>
                <a:cubicBezTo>
                  <a:pt x="1573" y="1974"/>
                  <a:pt x="1576" y="1986"/>
                  <a:pt x="1579" y="2002"/>
                </a:cubicBezTo>
                <a:cubicBezTo>
                  <a:pt x="1584" y="2027"/>
                  <a:pt x="1586" y="2052"/>
                  <a:pt x="1588" y="2077"/>
                </a:cubicBezTo>
                <a:cubicBezTo>
                  <a:pt x="1588" y="2046"/>
                  <a:pt x="1587" y="2016"/>
                  <a:pt x="1582" y="1986"/>
                </a:cubicBezTo>
                <a:cubicBezTo>
                  <a:pt x="1593" y="1998"/>
                  <a:pt x="1607" y="2007"/>
                  <a:pt x="1624" y="2009"/>
                </a:cubicBezTo>
                <a:cubicBezTo>
                  <a:pt x="1613" y="2007"/>
                  <a:pt x="1604" y="2002"/>
                  <a:pt x="1595" y="1995"/>
                </a:cubicBezTo>
                <a:cubicBezTo>
                  <a:pt x="1591" y="1991"/>
                  <a:pt x="1587" y="1987"/>
                  <a:pt x="1583" y="1982"/>
                </a:cubicBezTo>
                <a:cubicBezTo>
                  <a:pt x="1579" y="1976"/>
                  <a:pt x="1578" y="1967"/>
                  <a:pt x="1576" y="1959"/>
                </a:cubicBezTo>
                <a:cubicBezTo>
                  <a:pt x="1570" y="1933"/>
                  <a:pt x="1558" y="1908"/>
                  <a:pt x="1541" y="1887"/>
                </a:cubicBezTo>
                <a:cubicBezTo>
                  <a:pt x="1560" y="1889"/>
                  <a:pt x="1579" y="1895"/>
                  <a:pt x="1596" y="1904"/>
                </a:cubicBezTo>
                <a:cubicBezTo>
                  <a:pt x="1601" y="1918"/>
                  <a:pt x="1609" y="1930"/>
                  <a:pt x="1620" y="1941"/>
                </a:cubicBezTo>
                <a:cubicBezTo>
                  <a:pt x="1611" y="1930"/>
                  <a:pt x="1604" y="1919"/>
                  <a:pt x="1600" y="1906"/>
                </a:cubicBezTo>
                <a:cubicBezTo>
                  <a:pt x="1629" y="1922"/>
                  <a:pt x="1654" y="1946"/>
                  <a:pt x="1673" y="1973"/>
                </a:cubicBezTo>
                <a:cubicBezTo>
                  <a:pt x="1666" y="1955"/>
                  <a:pt x="1654" y="1938"/>
                  <a:pt x="1642" y="1923"/>
                </a:cubicBezTo>
                <a:cubicBezTo>
                  <a:pt x="1630" y="1909"/>
                  <a:pt x="1617" y="1897"/>
                  <a:pt x="1602" y="1887"/>
                </a:cubicBezTo>
                <a:cubicBezTo>
                  <a:pt x="1597" y="1884"/>
                  <a:pt x="1593" y="1884"/>
                  <a:pt x="1592" y="1877"/>
                </a:cubicBezTo>
                <a:cubicBezTo>
                  <a:pt x="1590" y="1871"/>
                  <a:pt x="1589" y="1865"/>
                  <a:pt x="1588" y="1859"/>
                </a:cubicBezTo>
                <a:cubicBezTo>
                  <a:pt x="1586" y="1847"/>
                  <a:pt x="1585" y="1835"/>
                  <a:pt x="1583" y="1823"/>
                </a:cubicBezTo>
                <a:cubicBezTo>
                  <a:pt x="1598" y="1823"/>
                  <a:pt x="1614" y="1823"/>
                  <a:pt x="1630" y="1826"/>
                </a:cubicBezTo>
                <a:cubicBezTo>
                  <a:pt x="1637" y="1827"/>
                  <a:pt x="1644" y="1829"/>
                  <a:pt x="1651" y="1832"/>
                </a:cubicBezTo>
                <a:cubicBezTo>
                  <a:pt x="1660" y="1835"/>
                  <a:pt x="1663" y="1836"/>
                  <a:pt x="1667" y="1845"/>
                </a:cubicBezTo>
                <a:cubicBezTo>
                  <a:pt x="1678" y="1868"/>
                  <a:pt x="1681" y="1894"/>
                  <a:pt x="1684" y="1919"/>
                </a:cubicBezTo>
                <a:cubicBezTo>
                  <a:pt x="1683" y="1893"/>
                  <a:pt x="1681" y="1865"/>
                  <a:pt x="1671" y="1840"/>
                </a:cubicBezTo>
                <a:cubicBezTo>
                  <a:pt x="1674" y="1842"/>
                  <a:pt x="1674" y="1844"/>
                  <a:pt x="1679" y="1846"/>
                </a:cubicBezTo>
                <a:cubicBezTo>
                  <a:pt x="1687" y="1850"/>
                  <a:pt x="1694" y="1855"/>
                  <a:pt x="1700" y="1861"/>
                </a:cubicBezTo>
                <a:cubicBezTo>
                  <a:pt x="1714" y="1874"/>
                  <a:pt x="1726" y="1889"/>
                  <a:pt x="1736" y="1906"/>
                </a:cubicBezTo>
                <a:cubicBezTo>
                  <a:pt x="1751" y="1934"/>
                  <a:pt x="1760" y="1964"/>
                  <a:pt x="1764" y="1996"/>
                </a:cubicBezTo>
                <a:cubicBezTo>
                  <a:pt x="1761" y="1949"/>
                  <a:pt x="1748" y="1903"/>
                  <a:pt x="1718" y="1866"/>
                </a:cubicBezTo>
                <a:cubicBezTo>
                  <a:pt x="1747" y="1878"/>
                  <a:pt x="1776" y="1890"/>
                  <a:pt x="1802" y="1909"/>
                </a:cubicBezTo>
                <a:cubicBezTo>
                  <a:pt x="1815" y="1918"/>
                  <a:pt x="1822" y="1928"/>
                  <a:pt x="1827" y="1944"/>
                </a:cubicBezTo>
                <a:cubicBezTo>
                  <a:pt x="1831" y="1957"/>
                  <a:pt x="1835" y="1977"/>
                  <a:pt x="1850" y="1982"/>
                </a:cubicBezTo>
                <a:cubicBezTo>
                  <a:pt x="1826" y="1972"/>
                  <a:pt x="1835" y="1934"/>
                  <a:pt x="1819" y="1917"/>
                </a:cubicBezTo>
                <a:cubicBezTo>
                  <a:pt x="1803" y="1898"/>
                  <a:pt x="1778" y="1883"/>
                  <a:pt x="1756" y="1873"/>
                </a:cubicBezTo>
                <a:cubicBezTo>
                  <a:pt x="1778" y="1875"/>
                  <a:pt x="1794" y="1860"/>
                  <a:pt x="1816" y="1871"/>
                </a:cubicBezTo>
                <a:cubicBezTo>
                  <a:pt x="1837" y="1882"/>
                  <a:pt x="1857" y="1891"/>
                  <a:pt x="1880" y="1898"/>
                </a:cubicBezTo>
                <a:cubicBezTo>
                  <a:pt x="1867" y="1893"/>
                  <a:pt x="1853" y="1888"/>
                  <a:pt x="1841" y="1882"/>
                </a:cubicBezTo>
                <a:cubicBezTo>
                  <a:pt x="1826" y="1874"/>
                  <a:pt x="1814" y="1861"/>
                  <a:pt x="1797" y="1860"/>
                </a:cubicBezTo>
                <a:cubicBezTo>
                  <a:pt x="1781" y="1859"/>
                  <a:pt x="1768" y="1867"/>
                  <a:pt x="1752" y="1863"/>
                </a:cubicBezTo>
                <a:cubicBezTo>
                  <a:pt x="1733" y="1858"/>
                  <a:pt x="1717" y="1849"/>
                  <a:pt x="1700" y="1840"/>
                </a:cubicBezTo>
                <a:cubicBezTo>
                  <a:pt x="1687" y="1833"/>
                  <a:pt x="1674" y="1827"/>
                  <a:pt x="1661" y="1820"/>
                </a:cubicBezTo>
                <a:cubicBezTo>
                  <a:pt x="1652" y="1806"/>
                  <a:pt x="1640" y="1794"/>
                  <a:pt x="1626" y="1785"/>
                </a:cubicBezTo>
                <a:cubicBezTo>
                  <a:pt x="1611" y="1775"/>
                  <a:pt x="1594" y="1771"/>
                  <a:pt x="1579" y="1764"/>
                </a:cubicBezTo>
                <a:cubicBezTo>
                  <a:pt x="1565" y="1758"/>
                  <a:pt x="1563" y="1749"/>
                  <a:pt x="1557" y="1735"/>
                </a:cubicBezTo>
                <a:cubicBezTo>
                  <a:pt x="1600" y="1740"/>
                  <a:pt x="1642" y="1749"/>
                  <a:pt x="1683" y="1764"/>
                </a:cubicBezTo>
                <a:cubicBezTo>
                  <a:pt x="1718" y="1777"/>
                  <a:pt x="1732" y="1821"/>
                  <a:pt x="1751" y="1851"/>
                </a:cubicBezTo>
                <a:cubicBezTo>
                  <a:pt x="1737" y="1826"/>
                  <a:pt x="1728" y="1797"/>
                  <a:pt x="1710" y="1774"/>
                </a:cubicBezTo>
                <a:cubicBezTo>
                  <a:pt x="1729" y="1782"/>
                  <a:pt x="1748" y="1792"/>
                  <a:pt x="1766" y="1802"/>
                </a:cubicBezTo>
                <a:cubicBezTo>
                  <a:pt x="1770" y="1804"/>
                  <a:pt x="1773" y="1805"/>
                  <a:pt x="1774" y="1809"/>
                </a:cubicBezTo>
                <a:cubicBezTo>
                  <a:pt x="1774" y="1814"/>
                  <a:pt x="1774" y="1820"/>
                  <a:pt x="1774" y="1825"/>
                </a:cubicBezTo>
                <a:cubicBezTo>
                  <a:pt x="1774" y="1830"/>
                  <a:pt x="1774" y="1836"/>
                  <a:pt x="1774" y="1841"/>
                </a:cubicBezTo>
                <a:cubicBezTo>
                  <a:pt x="1774" y="1830"/>
                  <a:pt x="1775" y="1819"/>
                  <a:pt x="1776" y="1808"/>
                </a:cubicBezTo>
                <a:cubicBezTo>
                  <a:pt x="1781" y="1810"/>
                  <a:pt x="1785" y="1813"/>
                  <a:pt x="1790" y="1817"/>
                </a:cubicBezTo>
                <a:cubicBezTo>
                  <a:pt x="1788" y="1815"/>
                  <a:pt x="1787" y="1814"/>
                  <a:pt x="1785" y="1813"/>
                </a:cubicBezTo>
                <a:cubicBezTo>
                  <a:pt x="1778" y="1807"/>
                  <a:pt x="1776" y="1807"/>
                  <a:pt x="1776" y="1797"/>
                </a:cubicBezTo>
                <a:cubicBezTo>
                  <a:pt x="1777" y="1784"/>
                  <a:pt x="1777" y="1771"/>
                  <a:pt x="1776" y="1758"/>
                </a:cubicBezTo>
                <a:cubicBezTo>
                  <a:pt x="1774" y="1733"/>
                  <a:pt x="1768" y="1708"/>
                  <a:pt x="1752" y="1689"/>
                </a:cubicBezTo>
                <a:cubicBezTo>
                  <a:pt x="1775" y="1690"/>
                  <a:pt x="1800" y="1697"/>
                  <a:pt x="1815" y="1715"/>
                </a:cubicBezTo>
                <a:cubicBezTo>
                  <a:pt x="1832" y="1734"/>
                  <a:pt x="1825" y="1762"/>
                  <a:pt x="1840" y="1782"/>
                </a:cubicBezTo>
                <a:cubicBezTo>
                  <a:pt x="1854" y="1804"/>
                  <a:pt x="1881" y="1812"/>
                  <a:pt x="1906" y="1816"/>
                </a:cubicBezTo>
                <a:cubicBezTo>
                  <a:pt x="1927" y="1820"/>
                  <a:pt x="1957" y="1813"/>
                  <a:pt x="1971" y="1834"/>
                </a:cubicBezTo>
                <a:cubicBezTo>
                  <a:pt x="1963" y="1819"/>
                  <a:pt x="1943" y="1816"/>
                  <a:pt x="1928" y="1814"/>
                </a:cubicBezTo>
                <a:cubicBezTo>
                  <a:pt x="1906" y="1812"/>
                  <a:pt x="1884" y="1808"/>
                  <a:pt x="1865" y="1795"/>
                </a:cubicBezTo>
                <a:cubicBezTo>
                  <a:pt x="1848" y="1784"/>
                  <a:pt x="1843" y="1768"/>
                  <a:pt x="1840" y="1749"/>
                </a:cubicBezTo>
                <a:cubicBezTo>
                  <a:pt x="1837" y="1727"/>
                  <a:pt x="1832" y="1709"/>
                  <a:pt x="1815" y="1693"/>
                </a:cubicBezTo>
                <a:cubicBezTo>
                  <a:pt x="1831" y="1696"/>
                  <a:pt x="1847" y="1698"/>
                  <a:pt x="1862" y="1705"/>
                </a:cubicBezTo>
                <a:cubicBezTo>
                  <a:pt x="1879" y="1712"/>
                  <a:pt x="1890" y="1719"/>
                  <a:pt x="1899" y="1736"/>
                </a:cubicBezTo>
                <a:cubicBezTo>
                  <a:pt x="1916" y="1767"/>
                  <a:pt x="1924" y="1801"/>
                  <a:pt x="1963" y="1809"/>
                </a:cubicBezTo>
                <a:cubicBezTo>
                  <a:pt x="1921" y="1797"/>
                  <a:pt x="1919" y="1757"/>
                  <a:pt x="1901" y="1725"/>
                </a:cubicBezTo>
                <a:cubicBezTo>
                  <a:pt x="1930" y="1740"/>
                  <a:pt x="1960" y="1752"/>
                  <a:pt x="1993" y="1743"/>
                </a:cubicBezTo>
                <a:close/>
                <a:moveTo>
                  <a:pt x="633" y="1815"/>
                </a:moveTo>
                <a:cubicBezTo>
                  <a:pt x="633" y="1815"/>
                  <a:pt x="633" y="1815"/>
                  <a:pt x="633" y="1816"/>
                </a:cubicBezTo>
                <a:cubicBezTo>
                  <a:pt x="632" y="1817"/>
                  <a:pt x="632" y="1817"/>
                  <a:pt x="632" y="1817"/>
                </a:cubicBezTo>
                <a:cubicBezTo>
                  <a:pt x="616" y="1837"/>
                  <a:pt x="615" y="1860"/>
                  <a:pt x="626" y="1882"/>
                </a:cubicBezTo>
                <a:cubicBezTo>
                  <a:pt x="630" y="1889"/>
                  <a:pt x="632" y="1890"/>
                  <a:pt x="628" y="1897"/>
                </a:cubicBezTo>
                <a:cubicBezTo>
                  <a:pt x="624" y="1904"/>
                  <a:pt x="619" y="1910"/>
                  <a:pt x="614" y="1916"/>
                </a:cubicBezTo>
                <a:cubicBezTo>
                  <a:pt x="602" y="1929"/>
                  <a:pt x="590" y="1941"/>
                  <a:pt x="582" y="1957"/>
                </a:cubicBezTo>
                <a:cubicBezTo>
                  <a:pt x="574" y="1943"/>
                  <a:pt x="565" y="1929"/>
                  <a:pt x="559" y="1914"/>
                </a:cubicBezTo>
                <a:cubicBezTo>
                  <a:pt x="556" y="1908"/>
                  <a:pt x="554" y="1903"/>
                  <a:pt x="556" y="1896"/>
                </a:cubicBezTo>
                <a:cubicBezTo>
                  <a:pt x="558" y="1887"/>
                  <a:pt x="561" y="1877"/>
                  <a:pt x="563" y="1868"/>
                </a:cubicBezTo>
                <a:cubicBezTo>
                  <a:pt x="573" y="1833"/>
                  <a:pt x="583" y="1798"/>
                  <a:pt x="599" y="1765"/>
                </a:cubicBezTo>
                <a:cubicBezTo>
                  <a:pt x="629" y="1705"/>
                  <a:pt x="684" y="1667"/>
                  <a:pt x="738" y="1632"/>
                </a:cubicBezTo>
                <a:cubicBezTo>
                  <a:pt x="710" y="1684"/>
                  <a:pt x="682" y="1741"/>
                  <a:pt x="636" y="1781"/>
                </a:cubicBezTo>
                <a:cubicBezTo>
                  <a:pt x="669" y="1756"/>
                  <a:pt x="693" y="1724"/>
                  <a:pt x="715" y="1689"/>
                </a:cubicBezTo>
                <a:cubicBezTo>
                  <a:pt x="728" y="1668"/>
                  <a:pt x="742" y="1648"/>
                  <a:pt x="755" y="1628"/>
                </a:cubicBezTo>
                <a:cubicBezTo>
                  <a:pt x="760" y="1620"/>
                  <a:pt x="764" y="1615"/>
                  <a:pt x="773" y="1609"/>
                </a:cubicBezTo>
                <a:cubicBezTo>
                  <a:pt x="782" y="1602"/>
                  <a:pt x="792" y="1596"/>
                  <a:pt x="802" y="1589"/>
                </a:cubicBezTo>
                <a:cubicBezTo>
                  <a:pt x="791" y="1608"/>
                  <a:pt x="785" y="1628"/>
                  <a:pt x="781" y="1649"/>
                </a:cubicBezTo>
                <a:cubicBezTo>
                  <a:pt x="774" y="1676"/>
                  <a:pt x="760" y="1700"/>
                  <a:pt x="743" y="1721"/>
                </a:cubicBezTo>
                <a:cubicBezTo>
                  <a:pt x="727" y="1740"/>
                  <a:pt x="709" y="1757"/>
                  <a:pt x="691" y="1772"/>
                </a:cubicBezTo>
                <a:cubicBezTo>
                  <a:pt x="672" y="1788"/>
                  <a:pt x="650" y="1798"/>
                  <a:pt x="633" y="1815"/>
                </a:cubicBezTo>
                <a:close/>
                <a:moveTo>
                  <a:pt x="692" y="1982"/>
                </a:moveTo>
                <a:cubicBezTo>
                  <a:pt x="691" y="1978"/>
                  <a:pt x="691" y="1980"/>
                  <a:pt x="691" y="1981"/>
                </a:cubicBezTo>
                <a:cubicBezTo>
                  <a:pt x="685" y="1955"/>
                  <a:pt x="676" y="1929"/>
                  <a:pt x="663" y="1905"/>
                </a:cubicBezTo>
                <a:cubicBezTo>
                  <a:pt x="656" y="1892"/>
                  <a:pt x="641" y="1875"/>
                  <a:pt x="641" y="1859"/>
                </a:cubicBezTo>
                <a:cubicBezTo>
                  <a:pt x="640" y="1840"/>
                  <a:pt x="654" y="1829"/>
                  <a:pt x="668" y="1820"/>
                </a:cubicBezTo>
                <a:cubicBezTo>
                  <a:pt x="692" y="1805"/>
                  <a:pt x="717" y="1796"/>
                  <a:pt x="737" y="1777"/>
                </a:cubicBezTo>
                <a:cubicBezTo>
                  <a:pt x="724" y="1809"/>
                  <a:pt x="697" y="1833"/>
                  <a:pt x="693" y="1868"/>
                </a:cubicBezTo>
                <a:cubicBezTo>
                  <a:pt x="691" y="1889"/>
                  <a:pt x="692" y="1910"/>
                  <a:pt x="697" y="1929"/>
                </a:cubicBezTo>
                <a:cubicBezTo>
                  <a:pt x="699" y="1939"/>
                  <a:pt x="696" y="1948"/>
                  <a:pt x="695" y="1959"/>
                </a:cubicBezTo>
                <a:cubicBezTo>
                  <a:pt x="694" y="1967"/>
                  <a:pt x="693" y="1976"/>
                  <a:pt x="692" y="1985"/>
                </a:cubicBezTo>
                <a:cubicBezTo>
                  <a:pt x="692" y="1984"/>
                  <a:pt x="692" y="1983"/>
                  <a:pt x="692" y="1982"/>
                </a:cubicBezTo>
                <a:close/>
                <a:moveTo>
                  <a:pt x="755" y="1910"/>
                </a:moveTo>
                <a:cubicBezTo>
                  <a:pt x="748" y="1965"/>
                  <a:pt x="713" y="2015"/>
                  <a:pt x="696" y="2067"/>
                </a:cubicBezTo>
                <a:cubicBezTo>
                  <a:pt x="699" y="2045"/>
                  <a:pt x="698" y="2024"/>
                  <a:pt x="695" y="2002"/>
                </a:cubicBezTo>
                <a:cubicBezTo>
                  <a:pt x="693" y="1981"/>
                  <a:pt x="695" y="1963"/>
                  <a:pt x="701" y="1942"/>
                </a:cubicBezTo>
                <a:cubicBezTo>
                  <a:pt x="706" y="1955"/>
                  <a:pt x="712" y="1965"/>
                  <a:pt x="720" y="1975"/>
                </a:cubicBezTo>
                <a:cubicBezTo>
                  <a:pt x="716" y="1968"/>
                  <a:pt x="711" y="1961"/>
                  <a:pt x="708" y="1954"/>
                </a:cubicBezTo>
                <a:cubicBezTo>
                  <a:pt x="706" y="1948"/>
                  <a:pt x="704" y="1943"/>
                  <a:pt x="702" y="1938"/>
                </a:cubicBezTo>
                <a:cubicBezTo>
                  <a:pt x="704" y="1931"/>
                  <a:pt x="707" y="1925"/>
                  <a:pt x="710" y="1918"/>
                </a:cubicBezTo>
                <a:cubicBezTo>
                  <a:pt x="721" y="1893"/>
                  <a:pt x="739" y="1877"/>
                  <a:pt x="759" y="1860"/>
                </a:cubicBezTo>
                <a:cubicBezTo>
                  <a:pt x="757" y="1877"/>
                  <a:pt x="756" y="1894"/>
                  <a:pt x="755" y="1910"/>
                </a:cubicBezTo>
                <a:close/>
                <a:moveTo>
                  <a:pt x="820" y="1790"/>
                </a:moveTo>
                <a:cubicBezTo>
                  <a:pt x="820" y="1790"/>
                  <a:pt x="820" y="1791"/>
                  <a:pt x="820" y="1792"/>
                </a:cubicBezTo>
                <a:cubicBezTo>
                  <a:pt x="819" y="1795"/>
                  <a:pt x="819" y="1796"/>
                  <a:pt x="819" y="1796"/>
                </a:cubicBezTo>
                <a:cubicBezTo>
                  <a:pt x="807" y="1868"/>
                  <a:pt x="801" y="1945"/>
                  <a:pt x="773" y="2014"/>
                </a:cubicBezTo>
                <a:cubicBezTo>
                  <a:pt x="767" y="1924"/>
                  <a:pt x="774" y="1833"/>
                  <a:pt x="828" y="1757"/>
                </a:cubicBezTo>
                <a:cubicBezTo>
                  <a:pt x="825" y="1768"/>
                  <a:pt x="822" y="1779"/>
                  <a:pt x="820" y="1790"/>
                </a:cubicBezTo>
                <a:close/>
                <a:moveTo>
                  <a:pt x="862" y="1658"/>
                </a:moveTo>
                <a:cubicBezTo>
                  <a:pt x="852" y="1672"/>
                  <a:pt x="858" y="1663"/>
                  <a:pt x="861" y="1659"/>
                </a:cubicBezTo>
                <a:cubicBezTo>
                  <a:pt x="829" y="1703"/>
                  <a:pt x="795" y="1745"/>
                  <a:pt x="776" y="1796"/>
                </a:cubicBezTo>
                <a:cubicBezTo>
                  <a:pt x="771" y="1809"/>
                  <a:pt x="767" y="1823"/>
                  <a:pt x="764" y="1837"/>
                </a:cubicBezTo>
                <a:cubicBezTo>
                  <a:pt x="762" y="1847"/>
                  <a:pt x="749" y="1855"/>
                  <a:pt x="741" y="1863"/>
                </a:cubicBezTo>
                <a:cubicBezTo>
                  <a:pt x="721" y="1880"/>
                  <a:pt x="708" y="1904"/>
                  <a:pt x="700" y="1930"/>
                </a:cubicBezTo>
                <a:cubicBezTo>
                  <a:pt x="694" y="1899"/>
                  <a:pt x="695" y="1857"/>
                  <a:pt x="717" y="1832"/>
                </a:cubicBezTo>
                <a:cubicBezTo>
                  <a:pt x="730" y="1817"/>
                  <a:pt x="741" y="1802"/>
                  <a:pt x="750" y="1784"/>
                </a:cubicBezTo>
                <a:cubicBezTo>
                  <a:pt x="754" y="1775"/>
                  <a:pt x="759" y="1766"/>
                  <a:pt x="763" y="1757"/>
                </a:cubicBezTo>
                <a:cubicBezTo>
                  <a:pt x="767" y="1746"/>
                  <a:pt x="773" y="1740"/>
                  <a:pt x="780" y="1731"/>
                </a:cubicBezTo>
                <a:cubicBezTo>
                  <a:pt x="799" y="1708"/>
                  <a:pt x="811" y="1682"/>
                  <a:pt x="826" y="1658"/>
                </a:cubicBezTo>
                <a:cubicBezTo>
                  <a:pt x="831" y="1650"/>
                  <a:pt x="835" y="1639"/>
                  <a:pt x="845" y="1639"/>
                </a:cubicBezTo>
                <a:cubicBezTo>
                  <a:pt x="852" y="1639"/>
                  <a:pt x="860" y="1639"/>
                  <a:pt x="867" y="1641"/>
                </a:cubicBezTo>
                <a:cubicBezTo>
                  <a:pt x="876" y="1644"/>
                  <a:pt x="866" y="1652"/>
                  <a:pt x="862" y="1658"/>
                </a:cubicBezTo>
                <a:close/>
                <a:moveTo>
                  <a:pt x="1017" y="1857"/>
                </a:moveTo>
                <a:cubicBezTo>
                  <a:pt x="1017" y="1858"/>
                  <a:pt x="1017" y="1858"/>
                  <a:pt x="1017" y="1858"/>
                </a:cubicBezTo>
                <a:cubicBezTo>
                  <a:pt x="1014" y="1879"/>
                  <a:pt x="1008" y="1898"/>
                  <a:pt x="1004" y="1918"/>
                </a:cubicBezTo>
                <a:cubicBezTo>
                  <a:pt x="994" y="1907"/>
                  <a:pt x="984" y="1896"/>
                  <a:pt x="975" y="1884"/>
                </a:cubicBezTo>
                <a:cubicBezTo>
                  <a:pt x="970" y="1879"/>
                  <a:pt x="971" y="1869"/>
                  <a:pt x="970" y="1863"/>
                </a:cubicBezTo>
                <a:cubicBezTo>
                  <a:pt x="965" y="1832"/>
                  <a:pt x="962" y="1800"/>
                  <a:pt x="958" y="1769"/>
                </a:cubicBezTo>
                <a:cubicBezTo>
                  <a:pt x="972" y="1781"/>
                  <a:pt x="986" y="1793"/>
                  <a:pt x="999" y="1807"/>
                </a:cubicBezTo>
                <a:cubicBezTo>
                  <a:pt x="1005" y="1814"/>
                  <a:pt x="1010" y="1821"/>
                  <a:pt x="1015" y="1828"/>
                </a:cubicBezTo>
                <a:cubicBezTo>
                  <a:pt x="1021" y="1838"/>
                  <a:pt x="1019" y="1847"/>
                  <a:pt x="1017" y="1857"/>
                </a:cubicBezTo>
                <a:close/>
                <a:moveTo>
                  <a:pt x="1107" y="1894"/>
                </a:moveTo>
                <a:cubicBezTo>
                  <a:pt x="1109" y="1898"/>
                  <a:pt x="1111" y="1902"/>
                  <a:pt x="1106" y="1893"/>
                </a:cubicBezTo>
                <a:cubicBezTo>
                  <a:pt x="1101" y="1882"/>
                  <a:pt x="1103" y="1887"/>
                  <a:pt x="1106" y="1892"/>
                </a:cubicBezTo>
                <a:cubicBezTo>
                  <a:pt x="1097" y="1875"/>
                  <a:pt x="1089" y="1858"/>
                  <a:pt x="1081" y="1841"/>
                </a:cubicBezTo>
                <a:cubicBezTo>
                  <a:pt x="1073" y="1822"/>
                  <a:pt x="1067" y="1804"/>
                  <a:pt x="1063" y="1784"/>
                </a:cubicBezTo>
                <a:cubicBezTo>
                  <a:pt x="1059" y="1767"/>
                  <a:pt x="1054" y="1750"/>
                  <a:pt x="1049" y="1733"/>
                </a:cubicBezTo>
                <a:cubicBezTo>
                  <a:pt x="1046" y="1722"/>
                  <a:pt x="1042" y="1709"/>
                  <a:pt x="1035" y="1700"/>
                </a:cubicBezTo>
                <a:cubicBezTo>
                  <a:pt x="1038" y="1704"/>
                  <a:pt x="1041" y="1709"/>
                  <a:pt x="1045" y="1713"/>
                </a:cubicBezTo>
                <a:cubicBezTo>
                  <a:pt x="1052" y="1723"/>
                  <a:pt x="1056" y="1732"/>
                  <a:pt x="1060" y="1744"/>
                </a:cubicBezTo>
                <a:cubicBezTo>
                  <a:pt x="1071" y="1769"/>
                  <a:pt x="1084" y="1792"/>
                  <a:pt x="1099" y="1814"/>
                </a:cubicBezTo>
                <a:cubicBezTo>
                  <a:pt x="1106" y="1825"/>
                  <a:pt x="1113" y="1836"/>
                  <a:pt x="1120" y="1846"/>
                </a:cubicBezTo>
                <a:cubicBezTo>
                  <a:pt x="1122" y="1857"/>
                  <a:pt x="1124" y="1867"/>
                  <a:pt x="1125" y="1878"/>
                </a:cubicBezTo>
                <a:cubicBezTo>
                  <a:pt x="1129" y="1903"/>
                  <a:pt x="1131" y="1928"/>
                  <a:pt x="1134" y="1953"/>
                </a:cubicBezTo>
                <a:cubicBezTo>
                  <a:pt x="1127" y="1932"/>
                  <a:pt x="1116" y="1913"/>
                  <a:pt x="1107" y="1894"/>
                </a:cubicBezTo>
                <a:close/>
                <a:moveTo>
                  <a:pt x="1111" y="1698"/>
                </a:moveTo>
                <a:cubicBezTo>
                  <a:pt x="1113" y="1684"/>
                  <a:pt x="1119" y="1670"/>
                  <a:pt x="1128" y="1659"/>
                </a:cubicBezTo>
                <a:cubicBezTo>
                  <a:pt x="1153" y="1705"/>
                  <a:pt x="1168" y="1752"/>
                  <a:pt x="1171" y="1804"/>
                </a:cubicBezTo>
                <a:cubicBezTo>
                  <a:pt x="1140" y="1778"/>
                  <a:pt x="1107" y="1742"/>
                  <a:pt x="1111" y="1698"/>
                </a:cubicBezTo>
                <a:close/>
                <a:moveTo>
                  <a:pt x="1176" y="1896"/>
                </a:moveTo>
                <a:cubicBezTo>
                  <a:pt x="1165" y="1870"/>
                  <a:pt x="1152" y="1846"/>
                  <a:pt x="1138" y="1822"/>
                </a:cubicBezTo>
                <a:cubicBezTo>
                  <a:pt x="1148" y="1833"/>
                  <a:pt x="1159" y="1844"/>
                  <a:pt x="1170" y="1855"/>
                </a:cubicBezTo>
                <a:cubicBezTo>
                  <a:pt x="1176" y="1860"/>
                  <a:pt x="1174" y="1870"/>
                  <a:pt x="1175" y="1878"/>
                </a:cubicBezTo>
                <a:cubicBezTo>
                  <a:pt x="1175" y="1883"/>
                  <a:pt x="1177" y="1891"/>
                  <a:pt x="1176" y="1896"/>
                </a:cubicBezTo>
                <a:close/>
                <a:moveTo>
                  <a:pt x="1307" y="1609"/>
                </a:moveTo>
                <a:cubicBezTo>
                  <a:pt x="1307" y="1609"/>
                  <a:pt x="1308" y="1609"/>
                  <a:pt x="1308" y="1609"/>
                </a:cubicBezTo>
                <a:cubicBezTo>
                  <a:pt x="1347" y="1612"/>
                  <a:pt x="1386" y="1617"/>
                  <a:pt x="1425" y="1625"/>
                </a:cubicBezTo>
                <a:cubicBezTo>
                  <a:pt x="1442" y="1628"/>
                  <a:pt x="1456" y="1641"/>
                  <a:pt x="1469" y="1652"/>
                </a:cubicBezTo>
                <a:cubicBezTo>
                  <a:pt x="1485" y="1666"/>
                  <a:pt x="1500" y="1681"/>
                  <a:pt x="1514" y="1697"/>
                </a:cubicBezTo>
                <a:cubicBezTo>
                  <a:pt x="1467" y="1693"/>
                  <a:pt x="1415" y="1689"/>
                  <a:pt x="1371" y="1669"/>
                </a:cubicBezTo>
                <a:cubicBezTo>
                  <a:pt x="1367" y="1668"/>
                  <a:pt x="1363" y="1666"/>
                  <a:pt x="1360" y="1663"/>
                </a:cubicBezTo>
                <a:cubicBezTo>
                  <a:pt x="1340" y="1646"/>
                  <a:pt x="1320" y="1627"/>
                  <a:pt x="1301" y="1608"/>
                </a:cubicBezTo>
                <a:cubicBezTo>
                  <a:pt x="1303" y="1608"/>
                  <a:pt x="1305" y="1608"/>
                  <a:pt x="1307" y="1609"/>
                </a:cubicBezTo>
                <a:close/>
                <a:moveTo>
                  <a:pt x="1190" y="1819"/>
                </a:moveTo>
                <a:cubicBezTo>
                  <a:pt x="1189" y="1818"/>
                  <a:pt x="1188" y="1818"/>
                  <a:pt x="1188" y="1817"/>
                </a:cubicBezTo>
                <a:cubicBezTo>
                  <a:pt x="1188" y="1789"/>
                  <a:pt x="1188" y="1761"/>
                  <a:pt x="1182" y="1734"/>
                </a:cubicBezTo>
                <a:cubicBezTo>
                  <a:pt x="1195" y="1755"/>
                  <a:pt x="1208" y="1775"/>
                  <a:pt x="1220" y="1796"/>
                </a:cubicBezTo>
                <a:cubicBezTo>
                  <a:pt x="1232" y="1816"/>
                  <a:pt x="1239" y="1837"/>
                  <a:pt x="1247" y="1859"/>
                </a:cubicBezTo>
                <a:cubicBezTo>
                  <a:pt x="1228" y="1845"/>
                  <a:pt x="1208" y="1833"/>
                  <a:pt x="1190" y="1819"/>
                </a:cubicBezTo>
                <a:close/>
                <a:moveTo>
                  <a:pt x="1278" y="1867"/>
                </a:moveTo>
                <a:cubicBezTo>
                  <a:pt x="1271" y="1843"/>
                  <a:pt x="1265" y="1819"/>
                  <a:pt x="1255" y="1795"/>
                </a:cubicBezTo>
                <a:cubicBezTo>
                  <a:pt x="1245" y="1772"/>
                  <a:pt x="1233" y="1750"/>
                  <a:pt x="1221" y="1728"/>
                </a:cubicBezTo>
                <a:cubicBezTo>
                  <a:pt x="1236" y="1737"/>
                  <a:pt x="1250" y="1747"/>
                  <a:pt x="1265" y="1755"/>
                </a:cubicBezTo>
                <a:cubicBezTo>
                  <a:pt x="1274" y="1760"/>
                  <a:pt x="1282" y="1765"/>
                  <a:pt x="1290" y="1769"/>
                </a:cubicBezTo>
                <a:cubicBezTo>
                  <a:pt x="1299" y="1774"/>
                  <a:pt x="1307" y="1776"/>
                  <a:pt x="1310" y="1786"/>
                </a:cubicBezTo>
                <a:cubicBezTo>
                  <a:pt x="1321" y="1817"/>
                  <a:pt x="1323" y="1851"/>
                  <a:pt x="1345" y="1878"/>
                </a:cubicBezTo>
                <a:cubicBezTo>
                  <a:pt x="1332" y="1878"/>
                  <a:pt x="1320" y="1878"/>
                  <a:pt x="1307" y="1877"/>
                </a:cubicBezTo>
                <a:cubicBezTo>
                  <a:pt x="1302" y="1876"/>
                  <a:pt x="1296" y="1876"/>
                  <a:pt x="1291" y="1875"/>
                </a:cubicBezTo>
                <a:cubicBezTo>
                  <a:pt x="1283" y="1874"/>
                  <a:pt x="1280" y="1875"/>
                  <a:pt x="1278" y="1867"/>
                </a:cubicBezTo>
                <a:close/>
                <a:moveTo>
                  <a:pt x="1426" y="1902"/>
                </a:moveTo>
                <a:cubicBezTo>
                  <a:pt x="1429" y="1908"/>
                  <a:pt x="1431" y="1913"/>
                  <a:pt x="1432" y="1919"/>
                </a:cubicBezTo>
                <a:cubicBezTo>
                  <a:pt x="1420" y="1915"/>
                  <a:pt x="1407" y="1911"/>
                  <a:pt x="1394" y="1906"/>
                </a:cubicBezTo>
                <a:cubicBezTo>
                  <a:pt x="1405" y="1905"/>
                  <a:pt x="1416" y="1904"/>
                  <a:pt x="1426" y="1902"/>
                </a:cubicBezTo>
                <a:close/>
                <a:moveTo>
                  <a:pt x="1354" y="1877"/>
                </a:moveTo>
                <a:cubicBezTo>
                  <a:pt x="1345" y="1866"/>
                  <a:pt x="1340" y="1854"/>
                  <a:pt x="1336" y="1840"/>
                </a:cubicBezTo>
                <a:cubicBezTo>
                  <a:pt x="1356" y="1858"/>
                  <a:pt x="1383" y="1861"/>
                  <a:pt x="1406" y="1875"/>
                </a:cubicBezTo>
                <a:cubicBezTo>
                  <a:pt x="1389" y="1876"/>
                  <a:pt x="1371" y="1877"/>
                  <a:pt x="1354" y="1877"/>
                </a:cubicBezTo>
                <a:close/>
                <a:moveTo>
                  <a:pt x="1414" y="1874"/>
                </a:moveTo>
                <a:cubicBezTo>
                  <a:pt x="1394" y="1857"/>
                  <a:pt x="1366" y="1853"/>
                  <a:pt x="1346" y="1835"/>
                </a:cubicBezTo>
                <a:cubicBezTo>
                  <a:pt x="1333" y="1823"/>
                  <a:pt x="1329" y="1803"/>
                  <a:pt x="1325" y="1787"/>
                </a:cubicBezTo>
                <a:cubicBezTo>
                  <a:pt x="1339" y="1794"/>
                  <a:pt x="1353" y="1800"/>
                  <a:pt x="1368" y="1806"/>
                </a:cubicBezTo>
                <a:cubicBezTo>
                  <a:pt x="1375" y="1808"/>
                  <a:pt x="1382" y="1811"/>
                  <a:pt x="1390" y="1813"/>
                </a:cubicBezTo>
                <a:cubicBezTo>
                  <a:pt x="1396" y="1818"/>
                  <a:pt x="1402" y="1821"/>
                  <a:pt x="1408" y="1825"/>
                </a:cubicBezTo>
                <a:cubicBezTo>
                  <a:pt x="1437" y="1841"/>
                  <a:pt x="1469" y="1852"/>
                  <a:pt x="1497" y="1869"/>
                </a:cubicBezTo>
                <a:cubicBezTo>
                  <a:pt x="1470" y="1871"/>
                  <a:pt x="1442" y="1873"/>
                  <a:pt x="1414" y="1874"/>
                </a:cubicBezTo>
                <a:close/>
                <a:moveTo>
                  <a:pt x="1534" y="1974"/>
                </a:moveTo>
                <a:cubicBezTo>
                  <a:pt x="1534" y="1979"/>
                  <a:pt x="1533" y="1983"/>
                  <a:pt x="1533" y="1988"/>
                </a:cubicBezTo>
                <a:cubicBezTo>
                  <a:pt x="1493" y="1968"/>
                  <a:pt x="1448" y="1960"/>
                  <a:pt x="1405" y="1951"/>
                </a:cubicBezTo>
                <a:cubicBezTo>
                  <a:pt x="1384" y="1947"/>
                  <a:pt x="1363" y="1942"/>
                  <a:pt x="1342" y="1936"/>
                </a:cubicBezTo>
                <a:cubicBezTo>
                  <a:pt x="1334" y="1934"/>
                  <a:pt x="1325" y="1931"/>
                  <a:pt x="1316" y="1927"/>
                </a:cubicBezTo>
                <a:cubicBezTo>
                  <a:pt x="1309" y="1924"/>
                  <a:pt x="1294" y="1920"/>
                  <a:pt x="1291" y="1912"/>
                </a:cubicBezTo>
                <a:cubicBezTo>
                  <a:pt x="1323" y="1912"/>
                  <a:pt x="1355" y="1910"/>
                  <a:pt x="1386" y="1907"/>
                </a:cubicBezTo>
                <a:cubicBezTo>
                  <a:pt x="1399" y="1912"/>
                  <a:pt x="1413" y="1915"/>
                  <a:pt x="1427" y="1919"/>
                </a:cubicBezTo>
                <a:cubicBezTo>
                  <a:pt x="1434" y="1921"/>
                  <a:pt x="1434" y="1923"/>
                  <a:pt x="1436" y="1931"/>
                </a:cubicBezTo>
                <a:cubicBezTo>
                  <a:pt x="1437" y="1937"/>
                  <a:pt x="1437" y="1944"/>
                  <a:pt x="1438" y="1950"/>
                </a:cubicBezTo>
                <a:cubicBezTo>
                  <a:pt x="1438" y="1940"/>
                  <a:pt x="1437" y="1930"/>
                  <a:pt x="1435" y="1921"/>
                </a:cubicBezTo>
                <a:cubicBezTo>
                  <a:pt x="1438" y="1922"/>
                  <a:pt x="1441" y="1922"/>
                  <a:pt x="1444" y="1923"/>
                </a:cubicBezTo>
                <a:cubicBezTo>
                  <a:pt x="1441" y="1922"/>
                  <a:pt x="1438" y="1921"/>
                  <a:pt x="1435" y="1920"/>
                </a:cubicBezTo>
                <a:cubicBezTo>
                  <a:pt x="1433" y="1914"/>
                  <a:pt x="1432" y="1908"/>
                  <a:pt x="1429" y="1902"/>
                </a:cubicBezTo>
                <a:cubicBezTo>
                  <a:pt x="1446" y="1899"/>
                  <a:pt x="1462" y="1896"/>
                  <a:pt x="1477" y="1893"/>
                </a:cubicBezTo>
                <a:cubicBezTo>
                  <a:pt x="1484" y="1892"/>
                  <a:pt x="1490" y="1890"/>
                  <a:pt x="1496" y="1889"/>
                </a:cubicBezTo>
                <a:cubicBezTo>
                  <a:pt x="1501" y="1892"/>
                  <a:pt x="1507" y="1894"/>
                  <a:pt x="1512" y="1898"/>
                </a:cubicBezTo>
                <a:cubicBezTo>
                  <a:pt x="1516" y="1901"/>
                  <a:pt x="1520" y="1905"/>
                  <a:pt x="1524" y="1908"/>
                </a:cubicBezTo>
                <a:cubicBezTo>
                  <a:pt x="1528" y="1912"/>
                  <a:pt x="1530" y="1913"/>
                  <a:pt x="1530" y="1918"/>
                </a:cubicBezTo>
                <a:cubicBezTo>
                  <a:pt x="1530" y="1921"/>
                  <a:pt x="1530" y="1925"/>
                  <a:pt x="1531" y="1928"/>
                </a:cubicBezTo>
                <a:cubicBezTo>
                  <a:pt x="1534" y="1944"/>
                  <a:pt x="1536" y="1958"/>
                  <a:pt x="1534" y="1973"/>
                </a:cubicBezTo>
                <a:cubicBezTo>
                  <a:pt x="1535" y="1972"/>
                  <a:pt x="1535" y="1970"/>
                  <a:pt x="1534" y="1974"/>
                </a:cubicBezTo>
                <a:close/>
                <a:moveTo>
                  <a:pt x="1543" y="1910"/>
                </a:moveTo>
                <a:cubicBezTo>
                  <a:pt x="1552" y="1922"/>
                  <a:pt x="1558" y="1935"/>
                  <a:pt x="1564" y="1948"/>
                </a:cubicBezTo>
                <a:cubicBezTo>
                  <a:pt x="1562" y="1944"/>
                  <a:pt x="1559" y="1936"/>
                  <a:pt x="1565" y="1950"/>
                </a:cubicBezTo>
                <a:cubicBezTo>
                  <a:pt x="1551" y="1926"/>
                  <a:pt x="1536" y="1903"/>
                  <a:pt x="1514" y="1886"/>
                </a:cubicBezTo>
                <a:cubicBezTo>
                  <a:pt x="1527" y="1885"/>
                  <a:pt x="1536" y="1900"/>
                  <a:pt x="1543" y="1910"/>
                </a:cubicBezTo>
                <a:close/>
                <a:moveTo>
                  <a:pt x="1587" y="1879"/>
                </a:moveTo>
                <a:cubicBezTo>
                  <a:pt x="1567" y="1869"/>
                  <a:pt x="1545" y="1867"/>
                  <a:pt x="1523" y="1868"/>
                </a:cubicBezTo>
                <a:cubicBezTo>
                  <a:pt x="1505" y="1853"/>
                  <a:pt x="1484" y="1841"/>
                  <a:pt x="1463" y="1830"/>
                </a:cubicBezTo>
                <a:cubicBezTo>
                  <a:pt x="1491" y="1833"/>
                  <a:pt x="1519" y="1830"/>
                  <a:pt x="1547" y="1827"/>
                </a:cubicBezTo>
                <a:cubicBezTo>
                  <a:pt x="1553" y="1826"/>
                  <a:pt x="1559" y="1825"/>
                  <a:pt x="1565" y="1825"/>
                </a:cubicBezTo>
                <a:cubicBezTo>
                  <a:pt x="1568" y="1824"/>
                  <a:pt x="1571" y="1824"/>
                  <a:pt x="1574" y="1824"/>
                </a:cubicBezTo>
                <a:cubicBezTo>
                  <a:pt x="1575" y="1828"/>
                  <a:pt x="1576" y="1833"/>
                  <a:pt x="1577" y="1837"/>
                </a:cubicBezTo>
                <a:cubicBezTo>
                  <a:pt x="1580" y="1851"/>
                  <a:pt x="1583" y="1865"/>
                  <a:pt x="1587" y="1879"/>
                </a:cubicBezTo>
                <a:close/>
                <a:moveTo>
                  <a:pt x="1593" y="1782"/>
                </a:moveTo>
                <a:cubicBezTo>
                  <a:pt x="1590" y="1781"/>
                  <a:pt x="1593" y="1782"/>
                  <a:pt x="1595" y="1783"/>
                </a:cubicBezTo>
                <a:cubicBezTo>
                  <a:pt x="1595" y="1783"/>
                  <a:pt x="1594" y="1783"/>
                  <a:pt x="1594" y="1783"/>
                </a:cubicBezTo>
                <a:cubicBezTo>
                  <a:pt x="1598" y="1784"/>
                  <a:pt x="1597" y="1784"/>
                  <a:pt x="1595" y="1783"/>
                </a:cubicBezTo>
                <a:cubicBezTo>
                  <a:pt x="1615" y="1789"/>
                  <a:pt x="1633" y="1799"/>
                  <a:pt x="1648" y="1815"/>
                </a:cubicBezTo>
                <a:cubicBezTo>
                  <a:pt x="1633" y="1810"/>
                  <a:pt x="1619" y="1807"/>
                  <a:pt x="1604" y="1805"/>
                </a:cubicBezTo>
                <a:cubicBezTo>
                  <a:pt x="1596" y="1805"/>
                  <a:pt x="1587" y="1804"/>
                  <a:pt x="1579" y="1804"/>
                </a:cubicBezTo>
                <a:cubicBezTo>
                  <a:pt x="1577" y="1795"/>
                  <a:pt x="1574" y="1785"/>
                  <a:pt x="1572" y="1775"/>
                </a:cubicBezTo>
                <a:cubicBezTo>
                  <a:pt x="1578" y="1778"/>
                  <a:pt x="1586" y="1780"/>
                  <a:pt x="1593" y="1782"/>
                </a:cubicBezTo>
                <a:close/>
                <a:moveTo>
                  <a:pt x="1569" y="1804"/>
                </a:moveTo>
                <a:cubicBezTo>
                  <a:pt x="1534" y="1805"/>
                  <a:pt x="1500" y="1808"/>
                  <a:pt x="1465" y="1803"/>
                </a:cubicBezTo>
                <a:cubicBezTo>
                  <a:pt x="1435" y="1798"/>
                  <a:pt x="1405" y="1786"/>
                  <a:pt x="1377" y="1773"/>
                </a:cubicBezTo>
                <a:cubicBezTo>
                  <a:pt x="1307" y="1741"/>
                  <a:pt x="1243" y="1693"/>
                  <a:pt x="1186" y="1642"/>
                </a:cubicBezTo>
                <a:cubicBezTo>
                  <a:pt x="1217" y="1648"/>
                  <a:pt x="1243" y="1666"/>
                  <a:pt x="1271" y="1679"/>
                </a:cubicBezTo>
                <a:cubicBezTo>
                  <a:pt x="1287" y="1686"/>
                  <a:pt x="1303" y="1692"/>
                  <a:pt x="1319" y="1697"/>
                </a:cubicBezTo>
                <a:cubicBezTo>
                  <a:pt x="1328" y="1700"/>
                  <a:pt x="1336" y="1703"/>
                  <a:pt x="1345" y="1705"/>
                </a:cubicBezTo>
                <a:cubicBezTo>
                  <a:pt x="1354" y="1707"/>
                  <a:pt x="1363" y="1708"/>
                  <a:pt x="1371" y="1712"/>
                </a:cubicBezTo>
                <a:cubicBezTo>
                  <a:pt x="1396" y="1728"/>
                  <a:pt x="1417" y="1748"/>
                  <a:pt x="1441" y="1765"/>
                </a:cubicBezTo>
                <a:cubicBezTo>
                  <a:pt x="1466" y="1783"/>
                  <a:pt x="1491" y="1784"/>
                  <a:pt x="1521" y="1782"/>
                </a:cubicBezTo>
                <a:cubicBezTo>
                  <a:pt x="1494" y="1782"/>
                  <a:pt x="1470" y="1781"/>
                  <a:pt x="1448" y="1764"/>
                </a:cubicBezTo>
                <a:cubicBezTo>
                  <a:pt x="1429" y="1749"/>
                  <a:pt x="1413" y="1731"/>
                  <a:pt x="1394" y="1716"/>
                </a:cubicBezTo>
                <a:cubicBezTo>
                  <a:pt x="1431" y="1722"/>
                  <a:pt x="1468" y="1726"/>
                  <a:pt x="1505" y="1730"/>
                </a:cubicBezTo>
                <a:cubicBezTo>
                  <a:pt x="1514" y="1731"/>
                  <a:pt x="1524" y="1732"/>
                  <a:pt x="1534" y="1733"/>
                </a:cubicBezTo>
                <a:cubicBezTo>
                  <a:pt x="1542" y="1734"/>
                  <a:pt x="1545" y="1744"/>
                  <a:pt x="1549" y="1752"/>
                </a:cubicBezTo>
                <a:cubicBezTo>
                  <a:pt x="1557" y="1768"/>
                  <a:pt x="1564" y="1786"/>
                  <a:pt x="1569" y="1804"/>
                </a:cubicBezTo>
                <a:close/>
                <a:moveTo>
                  <a:pt x="1766" y="1737"/>
                </a:moveTo>
                <a:cubicBezTo>
                  <a:pt x="1772" y="1759"/>
                  <a:pt x="1773" y="1781"/>
                  <a:pt x="1773" y="1804"/>
                </a:cubicBezTo>
                <a:cubicBezTo>
                  <a:pt x="1735" y="1775"/>
                  <a:pt x="1693" y="1751"/>
                  <a:pt x="1650" y="1732"/>
                </a:cubicBezTo>
                <a:cubicBezTo>
                  <a:pt x="1621" y="1719"/>
                  <a:pt x="1590" y="1709"/>
                  <a:pt x="1559" y="1703"/>
                </a:cubicBezTo>
                <a:cubicBezTo>
                  <a:pt x="1552" y="1701"/>
                  <a:pt x="1544" y="1700"/>
                  <a:pt x="1537" y="1699"/>
                </a:cubicBezTo>
                <a:cubicBezTo>
                  <a:pt x="1532" y="1691"/>
                  <a:pt x="1526" y="1683"/>
                  <a:pt x="1520" y="1675"/>
                </a:cubicBezTo>
                <a:cubicBezTo>
                  <a:pt x="1510" y="1662"/>
                  <a:pt x="1499" y="1650"/>
                  <a:pt x="1487" y="1638"/>
                </a:cubicBezTo>
                <a:cubicBezTo>
                  <a:pt x="1540" y="1651"/>
                  <a:pt x="1592" y="1664"/>
                  <a:pt x="1646" y="1674"/>
                </a:cubicBezTo>
                <a:cubicBezTo>
                  <a:pt x="1670" y="1678"/>
                  <a:pt x="1694" y="1682"/>
                  <a:pt x="1718" y="1686"/>
                </a:cubicBezTo>
                <a:cubicBezTo>
                  <a:pt x="1724" y="1687"/>
                  <a:pt x="1733" y="1686"/>
                  <a:pt x="1738" y="1690"/>
                </a:cubicBezTo>
                <a:cubicBezTo>
                  <a:pt x="1753" y="1701"/>
                  <a:pt x="1762" y="1720"/>
                  <a:pt x="1766" y="173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230" name="TextBox 447"/>
          <p:cNvSpPr txBox="1"/>
          <p:nvPr/>
        </p:nvSpPr>
        <p:spPr>
          <a:xfrm>
            <a:off x="2891108" y="1806177"/>
            <a:ext cx="2382392" cy="932563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986564" y="1521717"/>
            <a:ext cx="2464592" cy="1246698"/>
            <a:chOff x="6986564" y="1521717"/>
            <a:chExt cx="2464592" cy="1246698"/>
          </a:xfrm>
        </p:grpSpPr>
        <p:sp>
          <p:nvSpPr>
            <p:cNvPr id="447" name="TextBox 446"/>
            <p:cNvSpPr txBox="1"/>
            <p:nvPr/>
          </p:nvSpPr>
          <p:spPr>
            <a:xfrm>
              <a:off x="6986564" y="1521717"/>
              <a:ext cx="2427953" cy="338554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单击编辑内容</a:t>
              </a:r>
              <a:endParaRPr lang="id-ID" altLang="zh-CN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231" name="TextBox 446"/>
            <p:cNvSpPr txBox="1"/>
            <p:nvPr/>
          </p:nvSpPr>
          <p:spPr>
            <a:xfrm>
              <a:off x="7023203" y="1835852"/>
              <a:ext cx="2427953" cy="932563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 defTabSz="1216660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zh-CN" altLang="en-US" sz="1400" dirty="0">
                  <a:solidFill>
                    <a:srgbClr val="000000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935767" y="3025616"/>
            <a:ext cx="2291877" cy="1237316"/>
            <a:chOff x="8935767" y="3025616"/>
            <a:chExt cx="2291877" cy="1237316"/>
          </a:xfrm>
        </p:grpSpPr>
        <p:sp>
          <p:nvSpPr>
            <p:cNvPr id="446" name="TextBox 445"/>
            <p:cNvSpPr txBox="1"/>
            <p:nvPr/>
          </p:nvSpPr>
          <p:spPr>
            <a:xfrm>
              <a:off x="8935767" y="3025616"/>
              <a:ext cx="2291877" cy="338554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单击编辑内容</a:t>
              </a:r>
              <a:endParaRPr lang="id-ID" altLang="zh-CN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232" name="TextBox 445"/>
            <p:cNvSpPr txBox="1"/>
            <p:nvPr/>
          </p:nvSpPr>
          <p:spPr>
            <a:xfrm>
              <a:off x="8935767" y="3330369"/>
              <a:ext cx="2291877" cy="932563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 defTabSz="1216660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zh-CN" altLang="en-US" sz="1400" dirty="0">
                  <a:solidFill>
                    <a:srgbClr val="000000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27642" y="3035912"/>
            <a:ext cx="2304634" cy="1193208"/>
            <a:chOff x="927642" y="3035912"/>
            <a:chExt cx="2304634" cy="1193208"/>
          </a:xfrm>
        </p:grpSpPr>
        <p:sp>
          <p:nvSpPr>
            <p:cNvPr id="229" name="TextBox 448"/>
            <p:cNvSpPr txBox="1"/>
            <p:nvPr/>
          </p:nvSpPr>
          <p:spPr>
            <a:xfrm>
              <a:off x="927642" y="3296557"/>
              <a:ext cx="2304634" cy="932563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 defTabSz="1216660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zh-CN" altLang="en-US" sz="1400" dirty="0">
                  <a:solidFill>
                    <a:srgbClr val="000000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4" name="TextBox 224"/>
            <p:cNvSpPr txBox="1"/>
            <p:nvPr/>
          </p:nvSpPr>
          <p:spPr>
            <a:xfrm>
              <a:off x="980159" y="3035912"/>
              <a:ext cx="2048160" cy="338554"/>
            </a:xfrm>
            <a:prstGeom prst="rect">
              <a:avLst/>
            </a:prstGeom>
            <a:noFill/>
          </p:spPr>
          <p:txBody>
            <a:bodyPr wrap="square" lIns="121920" rIns="121920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单击编辑内容</a:t>
              </a:r>
              <a:endParaRPr lang="id-ID" altLang="zh-CN" sz="16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39900" y="931863"/>
            <a:ext cx="2089150" cy="5265737"/>
            <a:chOff x="1739900" y="931863"/>
            <a:chExt cx="2089150" cy="5265737"/>
          </a:xfrm>
        </p:grpSpPr>
        <p:sp>
          <p:nvSpPr>
            <p:cNvPr id="5" name="Freeform 133"/>
            <p:cNvSpPr/>
            <p:nvPr/>
          </p:nvSpPr>
          <p:spPr bwMode="auto">
            <a:xfrm flipH="1">
              <a:off x="2263775" y="4545013"/>
              <a:ext cx="998538" cy="1652587"/>
            </a:xfrm>
            <a:custGeom>
              <a:avLst/>
              <a:gdLst>
                <a:gd name="T0" fmla="*/ 7566 w 397"/>
                <a:gd name="T1" fmla="*/ 1009717 h 659"/>
                <a:gd name="T2" fmla="*/ 0 w 397"/>
                <a:gd name="T3" fmla="*/ 1009717 h 659"/>
                <a:gd name="T4" fmla="*/ 0 w 397"/>
                <a:gd name="T5" fmla="*/ 1009717 h 659"/>
                <a:gd name="T6" fmla="*/ 11348 w 397"/>
                <a:gd name="T7" fmla="*/ 1021020 h 659"/>
                <a:gd name="T8" fmla="*/ 15131 w 397"/>
                <a:gd name="T9" fmla="*/ 1062464 h 659"/>
                <a:gd name="T10" fmla="*/ 18914 w 397"/>
                <a:gd name="T11" fmla="*/ 1069999 h 659"/>
                <a:gd name="T12" fmla="*/ 181575 w 397"/>
                <a:gd name="T13" fmla="*/ 1574858 h 659"/>
                <a:gd name="T14" fmla="*/ 348019 w 397"/>
                <a:gd name="T15" fmla="*/ 1092605 h 659"/>
                <a:gd name="T16" fmla="*/ 650644 w 397"/>
                <a:gd name="T17" fmla="*/ 1661513 h 659"/>
                <a:gd name="T18" fmla="*/ 548508 w 397"/>
                <a:gd name="T19" fmla="*/ 2124928 h 659"/>
                <a:gd name="T20" fmla="*/ 760345 w 397"/>
                <a:gd name="T21" fmla="*/ 2482850 h 659"/>
                <a:gd name="T22" fmla="*/ 650644 w 397"/>
                <a:gd name="T23" fmla="*/ 2275632 h 659"/>
                <a:gd name="T24" fmla="*/ 688472 w 397"/>
                <a:gd name="T25" fmla="*/ 1989294 h 659"/>
                <a:gd name="T26" fmla="*/ 866264 w 397"/>
                <a:gd name="T27" fmla="*/ 1740632 h 659"/>
                <a:gd name="T28" fmla="*/ 1028925 w 397"/>
                <a:gd name="T29" fmla="*/ 1454295 h 659"/>
                <a:gd name="T30" fmla="*/ 1059187 w 397"/>
                <a:gd name="T31" fmla="*/ 1363872 h 659"/>
                <a:gd name="T32" fmla="*/ 1161323 w 397"/>
                <a:gd name="T33" fmla="*/ 1823520 h 659"/>
                <a:gd name="T34" fmla="*/ 1229414 w 397"/>
                <a:gd name="T35" fmla="*/ 1529647 h 659"/>
                <a:gd name="T36" fmla="*/ 1399640 w 397"/>
                <a:gd name="T37" fmla="*/ 745985 h 659"/>
                <a:gd name="T38" fmla="*/ 714951 w 397"/>
                <a:gd name="T39" fmla="*/ 0 h 659"/>
                <a:gd name="T40" fmla="*/ 11348 w 397"/>
                <a:gd name="T41" fmla="*/ 956971 h 659"/>
                <a:gd name="T42" fmla="*/ 7566 w 397"/>
                <a:gd name="T43" fmla="*/ 1009717 h 6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6" name="Freeform 134"/>
            <p:cNvSpPr/>
            <p:nvPr/>
          </p:nvSpPr>
          <p:spPr bwMode="auto">
            <a:xfrm flipH="1">
              <a:off x="2352675" y="4530725"/>
              <a:ext cx="812800" cy="1041400"/>
            </a:xfrm>
            <a:custGeom>
              <a:avLst/>
              <a:gdLst>
                <a:gd name="T0" fmla="*/ 581760 w 324"/>
                <a:gd name="T1" fmla="*/ 0 h 415"/>
                <a:gd name="T2" fmla="*/ 1148410 w 324"/>
                <a:gd name="T3" fmla="*/ 648083 h 415"/>
                <a:gd name="T4" fmla="*/ 1152187 w 324"/>
                <a:gd name="T5" fmla="*/ 655619 h 415"/>
                <a:gd name="T6" fmla="*/ 1152187 w 324"/>
                <a:gd name="T7" fmla="*/ 663154 h 415"/>
                <a:gd name="T8" fmla="*/ 1042635 w 324"/>
                <a:gd name="T9" fmla="*/ 1273558 h 415"/>
                <a:gd name="T10" fmla="*/ 963304 w 324"/>
                <a:gd name="T11" fmla="*/ 983428 h 415"/>
                <a:gd name="T12" fmla="*/ 868863 w 324"/>
                <a:gd name="T13" fmla="*/ 1137913 h 415"/>
                <a:gd name="T14" fmla="*/ 642203 w 324"/>
                <a:gd name="T15" fmla="*/ 1552384 h 415"/>
                <a:gd name="T16" fmla="*/ 630870 w 324"/>
                <a:gd name="T17" fmla="*/ 1563688 h 415"/>
                <a:gd name="T18" fmla="*/ 630870 w 324"/>
                <a:gd name="T19" fmla="*/ 1541080 h 415"/>
                <a:gd name="T20" fmla="*/ 245548 w 324"/>
                <a:gd name="T21" fmla="*/ 859086 h 415"/>
                <a:gd name="T22" fmla="*/ 196439 w 324"/>
                <a:gd name="T23" fmla="*/ 862854 h 415"/>
                <a:gd name="T24" fmla="*/ 7555 w 324"/>
                <a:gd name="T25" fmla="*/ 964588 h 415"/>
                <a:gd name="T26" fmla="*/ 3778 w 324"/>
                <a:gd name="T27" fmla="*/ 945749 h 415"/>
                <a:gd name="T28" fmla="*/ 3778 w 324"/>
                <a:gd name="T29" fmla="*/ 938213 h 415"/>
                <a:gd name="T30" fmla="*/ 0 w 324"/>
                <a:gd name="T31" fmla="*/ 900534 h 415"/>
                <a:gd name="T32" fmla="*/ 0 w 324"/>
                <a:gd name="T33" fmla="*/ 889230 h 415"/>
                <a:gd name="T34" fmla="*/ 0 w 324"/>
                <a:gd name="T35" fmla="*/ 840247 h 415"/>
                <a:gd name="T36" fmla="*/ 581760 w 324"/>
                <a:gd name="T37" fmla="*/ 0 h 4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7" name="Freeform 135"/>
            <p:cNvSpPr/>
            <p:nvPr/>
          </p:nvSpPr>
          <p:spPr bwMode="auto">
            <a:xfrm flipH="1">
              <a:off x="2482850" y="4568825"/>
              <a:ext cx="533400" cy="752475"/>
            </a:xfrm>
            <a:custGeom>
              <a:avLst/>
              <a:gdLst>
                <a:gd name="T0" fmla="*/ 162607 w 212"/>
                <a:gd name="T1" fmla="*/ 535009 h 300"/>
                <a:gd name="T2" fmla="*/ 128573 w 212"/>
                <a:gd name="T3" fmla="*/ 535009 h 300"/>
                <a:gd name="T4" fmla="*/ 3782 w 212"/>
                <a:gd name="T5" fmla="*/ 599059 h 300"/>
                <a:gd name="T6" fmla="*/ 3782 w 212"/>
                <a:gd name="T7" fmla="*/ 587756 h 300"/>
                <a:gd name="T8" fmla="*/ 3782 w 212"/>
                <a:gd name="T9" fmla="*/ 583988 h 300"/>
                <a:gd name="T10" fmla="*/ 0 w 212"/>
                <a:gd name="T11" fmla="*/ 557615 h 300"/>
                <a:gd name="T12" fmla="*/ 0 w 212"/>
                <a:gd name="T13" fmla="*/ 550079 h 300"/>
                <a:gd name="T14" fmla="*/ 0 w 212"/>
                <a:gd name="T15" fmla="*/ 523706 h 300"/>
                <a:gd name="T16" fmla="*/ 381936 w 212"/>
                <a:gd name="T17" fmla="*/ 0 h 300"/>
                <a:gd name="T18" fmla="*/ 752528 w 212"/>
                <a:gd name="T19" fmla="*/ 403140 h 300"/>
                <a:gd name="T20" fmla="*/ 756309 w 212"/>
                <a:gd name="T21" fmla="*/ 406908 h 300"/>
                <a:gd name="T22" fmla="*/ 756309 w 212"/>
                <a:gd name="T23" fmla="*/ 410676 h 300"/>
                <a:gd name="T24" fmla="*/ 684460 w 212"/>
                <a:gd name="T25" fmla="*/ 791210 h 300"/>
                <a:gd name="T26" fmla="*/ 631518 w 212"/>
                <a:gd name="T27" fmla="*/ 610362 h 300"/>
                <a:gd name="T28" fmla="*/ 567232 w 212"/>
                <a:gd name="T29" fmla="*/ 704554 h 300"/>
                <a:gd name="T30" fmla="*/ 457567 w 212"/>
                <a:gd name="T31" fmla="*/ 1130300 h 300"/>
                <a:gd name="T32" fmla="*/ 162607 w 212"/>
                <a:gd name="T33" fmla="*/ 535009 h 3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6389" name="Freeform 107"/>
            <p:cNvSpPr/>
            <p:nvPr/>
          </p:nvSpPr>
          <p:spPr bwMode="auto">
            <a:xfrm flipH="1">
              <a:off x="1739900" y="3314700"/>
              <a:ext cx="966788" cy="1547813"/>
            </a:xfrm>
            <a:custGeom>
              <a:avLst/>
              <a:gdLst>
                <a:gd name="T0" fmla="*/ 483549 w 10000"/>
                <a:gd name="T1" fmla="*/ 0 h 10086"/>
                <a:gd name="T2" fmla="*/ 967098 w 10000"/>
                <a:gd name="T3" fmla="*/ 492712 h 10086"/>
                <a:gd name="T4" fmla="*/ 967098 w 10000"/>
                <a:gd name="T5" fmla="*/ 505138 h 10086"/>
                <a:gd name="T6" fmla="*/ 967098 w 10000"/>
                <a:gd name="T7" fmla="*/ 505138 h 10086"/>
                <a:gd name="T8" fmla="*/ 657143 w 10000"/>
                <a:gd name="T9" fmla="*/ 1487494 h 10086"/>
                <a:gd name="T10" fmla="*/ 641670 w 10000"/>
                <a:gd name="T11" fmla="*/ 1506056 h 10086"/>
                <a:gd name="T12" fmla="*/ 641670 w 10000"/>
                <a:gd name="T13" fmla="*/ 1506056 h 10086"/>
                <a:gd name="T14" fmla="*/ 641670 w 10000"/>
                <a:gd name="T15" fmla="*/ 1506056 h 10086"/>
                <a:gd name="T16" fmla="*/ 570298 w 10000"/>
                <a:gd name="T17" fmla="*/ 1533974 h 10086"/>
                <a:gd name="T18" fmla="*/ 511401 w 10000"/>
                <a:gd name="T19" fmla="*/ 1286084 h 10086"/>
                <a:gd name="T20" fmla="*/ 378135 w 10000"/>
                <a:gd name="T21" fmla="*/ 963796 h 10086"/>
                <a:gd name="T22" fmla="*/ 378135 w 10000"/>
                <a:gd name="T23" fmla="*/ 960728 h 10086"/>
                <a:gd name="T24" fmla="*/ 130171 w 10000"/>
                <a:gd name="T25" fmla="*/ 818068 h 10086"/>
                <a:gd name="T26" fmla="*/ 0 w 10000"/>
                <a:gd name="T27" fmla="*/ 486576 h 10086"/>
                <a:gd name="T28" fmla="*/ 483549 w 10000"/>
                <a:gd name="T29" fmla="*/ 0 h 10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rgbClr val="D44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0" name="Freeform 107"/>
            <p:cNvSpPr/>
            <p:nvPr/>
          </p:nvSpPr>
          <p:spPr bwMode="auto">
            <a:xfrm>
              <a:off x="2862263" y="3314700"/>
              <a:ext cx="966787" cy="1547813"/>
            </a:xfrm>
            <a:custGeom>
              <a:avLst/>
              <a:gdLst>
                <a:gd name="T0" fmla="*/ 483549 w 10000"/>
                <a:gd name="T1" fmla="*/ 0 h 10086"/>
                <a:gd name="T2" fmla="*/ 967098 w 10000"/>
                <a:gd name="T3" fmla="*/ 492712 h 10086"/>
                <a:gd name="T4" fmla="*/ 967098 w 10000"/>
                <a:gd name="T5" fmla="*/ 505138 h 10086"/>
                <a:gd name="T6" fmla="*/ 967098 w 10000"/>
                <a:gd name="T7" fmla="*/ 505138 h 10086"/>
                <a:gd name="T8" fmla="*/ 657143 w 10000"/>
                <a:gd name="T9" fmla="*/ 1487494 h 10086"/>
                <a:gd name="T10" fmla="*/ 641670 w 10000"/>
                <a:gd name="T11" fmla="*/ 1506056 h 10086"/>
                <a:gd name="T12" fmla="*/ 641670 w 10000"/>
                <a:gd name="T13" fmla="*/ 1506056 h 10086"/>
                <a:gd name="T14" fmla="*/ 641670 w 10000"/>
                <a:gd name="T15" fmla="*/ 1506056 h 10086"/>
                <a:gd name="T16" fmla="*/ 570298 w 10000"/>
                <a:gd name="T17" fmla="*/ 1533974 h 10086"/>
                <a:gd name="T18" fmla="*/ 511401 w 10000"/>
                <a:gd name="T19" fmla="*/ 1286084 h 10086"/>
                <a:gd name="T20" fmla="*/ 378135 w 10000"/>
                <a:gd name="T21" fmla="*/ 963796 h 10086"/>
                <a:gd name="T22" fmla="*/ 378135 w 10000"/>
                <a:gd name="T23" fmla="*/ 960728 h 10086"/>
                <a:gd name="T24" fmla="*/ 130171 w 10000"/>
                <a:gd name="T25" fmla="*/ 818068 h 10086"/>
                <a:gd name="T26" fmla="*/ 0 w 10000"/>
                <a:gd name="T27" fmla="*/ 486576 h 10086"/>
                <a:gd name="T28" fmla="*/ 483549 w 10000"/>
                <a:gd name="T29" fmla="*/ 0 h 10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rgbClr val="D44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1" name="Freeform 108"/>
            <p:cNvSpPr/>
            <p:nvPr/>
          </p:nvSpPr>
          <p:spPr bwMode="auto">
            <a:xfrm>
              <a:off x="1863725" y="931863"/>
              <a:ext cx="1847850" cy="3384550"/>
            </a:xfrm>
            <a:custGeom>
              <a:avLst/>
              <a:gdLst>
                <a:gd name="T0" fmla="*/ 2147483646 w 596"/>
                <a:gd name="T1" fmla="*/ 2147483646 h 1092"/>
                <a:gd name="T2" fmla="*/ 1856759027 w 596"/>
                <a:gd name="T3" fmla="*/ 2147483646 h 1092"/>
                <a:gd name="T4" fmla="*/ 245233553 w 596"/>
                <a:gd name="T5" fmla="*/ 2147483646 h 1092"/>
                <a:gd name="T6" fmla="*/ 2147483646 w 596"/>
                <a:gd name="T7" fmla="*/ 0 h 1092"/>
                <a:gd name="T8" fmla="*/ 2147483646 w 596"/>
                <a:gd name="T9" fmla="*/ 0 h 1092"/>
                <a:gd name="T10" fmla="*/ 2147483646 w 596"/>
                <a:gd name="T11" fmla="*/ 2147483646 h 1092"/>
                <a:gd name="T12" fmla="*/ 2147483646 w 596"/>
                <a:gd name="T13" fmla="*/ 2147483646 h 1092"/>
                <a:gd name="T14" fmla="*/ 2147483646 w 596"/>
                <a:gd name="T15" fmla="*/ 2147483646 h 10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" name="Oval 113"/>
            <p:cNvSpPr>
              <a:spLocks noChangeArrowheads="1"/>
            </p:cNvSpPr>
            <p:nvPr/>
          </p:nvSpPr>
          <p:spPr bwMode="auto">
            <a:xfrm>
              <a:off x="2482850" y="2003425"/>
              <a:ext cx="617538" cy="601663"/>
            </a:xfrm>
            <a:prstGeom prst="ellipse">
              <a:avLst/>
            </a:prstGeom>
            <a:solidFill>
              <a:schemeClr val="accent1">
                <a:lumMod val="50000"/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2" name="Oval 116"/>
            <p:cNvSpPr>
              <a:spLocks noChangeArrowheads="1"/>
            </p:cNvSpPr>
            <p:nvPr/>
          </p:nvSpPr>
          <p:spPr bwMode="auto">
            <a:xfrm>
              <a:off x="2606675" y="2792413"/>
              <a:ext cx="369888" cy="384175"/>
            </a:xfrm>
            <a:prstGeom prst="ellipse">
              <a:avLst/>
            </a:prstGeom>
            <a:solidFill>
              <a:schemeClr val="accent1">
                <a:lumMod val="50000"/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3" name="Oval 119"/>
            <p:cNvSpPr>
              <a:spLocks noChangeArrowheads="1"/>
            </p:cNvSpPr>
            <p:nvPr/>
          </p:nvSpPr>
          <p:spPr bwMode="auto">
            <a:xfrm>
              <a:off x="2678113" y="3363913"/>
              <a:ext cx="228600" cy="222250"/>
            </a:xfrm>
            <a:prstGeom prst="ellipse">
              <a:avLst/>
            </a:prstGeom>
            <a:solidFill>
              <a:schemeClr val="accent1">
                <a:lumMod val="50000"/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76513" y="4316413"/>
              <a:ext cx="376237" cy="231775"/>
            </a:xfrm>
            <a:prstGeom prst="rect">
              <a:avLst/>
            </a:pr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</p:grpSp>
      <p:sp>
        <p:nvSpPr>
          <p:cNvPr id="34" name="任意多边形 33"/>
          <p:cNvSpPr/>
          <p:nvPr/>
        </p:nvSpPr>
        <p:spPr bwMode="auto">
          <a:xfrm>
            <a:off x="0" y="5608638"/>
            <a:ext cx="6503988" cy="1249362"/>
          </a:xfrm>
          <a:custGeom>
            <a:avLst/>
            <a:gdLst>
              <a:gd name="connsiteX0" fmla="*/ 1432908 w 6503892"/>
              <a:gd name="connsiteY0" fmla="*/ 0 h 1249462"/>
              <a:gd name="connsiteX1" fmla="*/ 1463903 w 6503892"/>
              <a:gd name="connsiteY1" fmla="*/ 0 h 1249462"/>
              <a:gd name="connsiteX2" fmla="*/ 1494898 w 6503892"/>
              <a:gd name="connsiteY2" fmla="*/ 0 h 1249462"/>
              <a:gd name="connsiteX3" fmla="*/ 1525055 w 6503892"/>
              <a:gd name="connsiteY3" fmla="*/ 3028 h 1249462"/>
              <a:gd name="connsiteX4" fmla="*/ 1556050 w 6503892"/>
              <a:gd name="connsiteY4" fmla="*/ 5046 h 1249462"/>
              <a:gd name="connsiteX5" fmla="*/ 1587045 w 6503892"/>
              <a:gd name="connsiteY5" fmla="*/ 9083 h 1249462"/>
              <a:gd name="connsiteX6" fmla="*/ 1617203 w 6503892"/>
              <a:gd name="connsiteY6" fmla="*/ 16148 h 1249462"/>
              <a:gd name="connsiteX7" fmla="*/ 1647360 w 6503892"/>
              <a:gd name="connsiteY7" fmla="*/ 22203 h 1249462"/>
              <a:gd name="connsiteX8" fmla="*/ 1676680 w 6503892"/>
              <a:gd name="connsiteY8" fmla="*/ 30276 h 1249462"/>
              <a:gd name="connsiteX9" fmla="*/ 1706000 w 6503892"/>
              <a:gd name="connsiteY9" fmla="*/ 40368 h 1249462"/>
              <a:gd name="connsiteX10" fmla="*/ 1734481 w 6503892"/>
              <a:gd name="connsiteY10" fmla="*/ 50460 h 1249462"/>
              <a:gd name="connsiteX11" fmla="*/ 1762963 w 6503892"/>
              <a:gd name="connsiteY11" fmla="*/ 62571 h 1249462"/>
              <a:gd name="connsiteX12" fmla="*/ 1790607 w 6503892"/>
              <a:gd name="connsiteY12" fmla="*/ 75691 h 1249462"/>
              <a:gd name="connsiteX13" fmla="*/ 1818252 w 6503892"/>
              <a:gd name="connsiteY13" fmla="*/ 89819 h 1249462"/>
              <a:gd name="connsiteX14" fmla="*/ 1845058 w 6503892"/>
              <a:gd name="connsiteY14" fmla="*/ 104957 h 1249462"/>
              <a:gd name="connsiteX15" fmla="*/ 1871865 w 6503892"/>
              <a:gd name="connsiteY15" fmla="*/ 121105 h 1249462"/>
              <a:gd name="connsiteX16" fmla="*/ 1897834 w 6503892"/>
              <a:gd name="connsiteY16" fmla="*/ 137252 h 1249462"/>
              <a:gd name="connsiteX17" fmla="*/ 1923802 w 6503892"/>
              <a:gd name="connsiteY17" fmla="*/ 156427 h 1249462"/>
              <a:gd name="connsiteX18" fmla="*/ 1948096 w 6503892"/>
              <a:gd name="connsiteY18" fmla="*/ 174592 h 1249462"/>
              <a:gd name="connsiteX19" fmla="*/ 1972389 w 6503892"/>
              <a:gd name="connsiteY19" fmla="*/ 194777 h 1249462"/>
              <a:gd name="connsiteX20" fmla="*/ 1996683 w 6503892"/>
              <a:gd name="connsiteY20" fmla="*/ 215970 h 1249462"/>
              <a:gd name="connsiteX21" fmla="*/ 2018463 w 6503892"/>
              <a:gd name="connsiteY21" fmla="*/ 238172 h 1249462"/>
              <a:gd name="connsiteX22" fmla="*/ 2041919 w 6503892"/>
              <a:gd name="connsiteY22" fmla="*/ 261384 h 1249462"/>
              <a:gd name="connsiteX23" fmla="*/ 2062861 w 6503892"/>
              <a:gd name="connsiteY23" fmla="*/ 283586 h 1249462"/>
              <a:gd name="connsiteX24" fmla="*/ 2085479 w 6503892"/>
              <a:gd name="connsiteY24" fmla="*/ 308817 h 1249462"/>
              <a:gd name="connsiteX25" fmla="*/ 2104747 w 6503892"/>
              <a:gd name="connsiteY25" fmla="*/ 335056 h 1249462"/>
              <a:gd name="connsiteX26" fmla="*/ 2124852 w 6503892"/>
              <a:gd name="connsiteY26" fmla="*/ 360286 h 1249462"/>
              <a:gd name="connsiteX27" fmla="*/ 2144119 w 6503892"/>
              <a:gd name="connsiteY27" fmla="*/ 387534 h 1249462"/>
              <a:gd name="connsiteX28" fmla="*/ 2162548 w 6503892"/>
              <a:gd name="connsiteY28" fmla="*/ 414783 h 1249462"/>
              <a:gd name="connsiteX29" fmla="*/ 2180140 w 6503892"/>
              <a:gd name="connsiteY29" fmla="*/ 444050 h 1249462"/>
              <a:gd name="connsiteX30" fmla="*/ 2196894 w 6503892"/>
              <a:gd name="connsiteY30" fmla="*/ 473317 h 1249462"/>
              <a:gd name="connsiteX31" fmla="*/ 2212810 w 6503892"/>
              <a:gd name="connsiteY31" fmla="*/ 502584 h 1249462"/>
              <a:gd name="connsiteX32" fmla="*/ 2227889 w 6503892"/>
              <a:gd name="connsiteY32" fmla="*/ 532860 h 1249462"/>
              <a:gd name="connsiteX33" fmla="*/ 2242130 w 6503892"/>
              <a:gd name="connsiteY33" fmla="*/ 564145 h 1249462"/>
              <a:gd name="connsiteX34" fmla="*/ 2284015 w 6503892"/>
              <a:gd name="connsiteY34" fmla="*/ 566163 h 1249462"/>
              <a:gd name="connsiteX35" fmla="*/ 2325063 w 6503892"/>
              <a:gd name="connsiteY35" fmla="*/ 572219 h 1249462"/>
              <a:gd name="connsiteX36" fmla="*/ 2366110 w 6503892"/>
              <a:gd name="connsiteY36" fmla="*/ 580292 h 1249462"/>
              <a:gd name="connsiteX37" fmla="*/ 2406320 w 6503892"/>
              <a:gd name="connsiteY37" fmla="*/ 589375 h 1249462"/>
              <a:gd name="connsiteX38" fmla="*/ 2428101 w 6503892"/>
              <a:gd name="connsiteY38" fmla="*/ 577265 h 1249462"/>
              <a:gd name="connsiteX39" fmla="*/ 2449881 w 6503892"/>
              <a:gd name="connsiteY39" fmla="*/ 564145 h 1249462"/>
              <a:gd name="connsiteX40" fmla="*/ 2473337 w 6503892"/>
              <a:gd name="connsiteY40" fmla="*/ 553044 h 1249462"/>
              <a:gd name="connsiteX41" fmla="*/ 2496792 w 6503892"/>
              <a:gd name="connsiteY41" fmla="*/ 542952 h 1249462"/>
              <a:gd name="connsiteX42" fmla="*/ 2521086 w 6503892"/>
              <a:gd name="connsiteY42" fmla="*/ 531851 h 1249462"/>
              <a:gd name="connsiteX43" fmla="*/ 2544541 w 6503892"/>
              <a:gd name="connsiteY43" fmla="*/ 523777 h 1249462"/>
              <a:gd name="connsiteX44" fmla="*/ 2568835 w 6503892"/>
              <a:gd name="connsiteY44" fmla="*/ 514694 h 1249462"/>
              <a:gd name="connsiteX45" fmla="*/ 2593128 w 6503892"/>
              <a:gd name="connsiteY45" fmla="*/ 507630 h 1249462"/>
              <a:gd name="connsiteX46" fmla="*/ 2617422 w 6503892"/>
              <a:gd name="connsiteY46" fmla="*/ 501574 h 1249462"/>
              <a:gd name="connsiteX47" fmla="*/ 2642553 w 6503892"/>
              <a:gd name="connsiteY47" fmla="*/ 495519 h 1249462"/>
              <a:gd name="connsiteX48" fmla="*/ 2668522 w 6503892"/>
              <a:gd name="connsiteY48" fmla="*/ 490473 h 1249462"/>
              <a:gd name="connsiteX49" fmla="*/ 2693653 w 6503892"/>
              <a:gd name="connsiteY49" fmla="*/ 486436 h 1249462"/>
              <a:gd name="connsiteX50" fmla="*/ 2718784 w 6503892"/>
              <a:gd name="connsiteY50" fmla="*/ 482400 h 1249462"/>
              <a:gd name="connsiteX51" fmla="*/ 2744753 w 6503892"/>
              <a:gd name="connsiteY51" fmla="*/ 481390 h 1249462"/>
              <a:gd name="connsiteX52" fmla="*/ 2770722 w 6503892"/>
              <a:gd name="connsiteY52" fmla="*/ 479372 h 1249462"/>
              <a:gd name="connsiteX53" fmla="*/ 2797528 w 6503892"/>
              <a:gd name="connsiteY53" fmla="*/ 478363 h 1249462"/>
              <a:gd name="connsiteX54" fmla="*/ 2831036 w 6503892"/>
              <a:gd name="connsiteY54" fmla="*/ 479372 h 1249462"/>
              <a:gd name="connsiteX55" fmla="*/ 2862869 w 6503892"/>
              <a:gd name="connsiteY55" fmla="*/ 481390 h 1249462"/>
              <a:gd name="connsiteX56" fmla="*/ 2896377 w 6503892"/>
              <a:gd name="connsiteY56" fmla="*/ 485427 h 1249462"/>
              <a:gd name="connsiteX57" fmla="*/ 2928210 w 6503892"/>
              <a:gd name="connsiteY57" fmla="*/ 490473 h 1249462"/>
              <a:gd name="connsiteX58" fmla="*/ 2960043 w 6503892"/>
              <a:gd name="connsiteY58" fmla="*/ 485427 h 1249462"/>
              <a:gd name="connsiteX59" fmla="*/ 2993551 w 6503892"/>
              <a:gd name="connsiteY59" fmla="*/ 481390 h 1249462"/>
              <a:gd name="connsiteX60" fmla="*/ 3026222 w 6503892"/>
              <a:gd name="connsiteY60" fmla="*/ 479372 h 1249462"/>
              <a:gd name="connsiteX61" fmla="*/ 3059730 w 6503892"/>
              <a:gd name="connsiteY61" fmla="*/ 478363 h 1249462"/>
              <a:gd name="connsiteX62" fmla="*/ 3084861 w 6503892"/>
              <a:gd name="connsiteY62" fmla="*/ 479372 h 1249462"/>
              <a:gd name="connsiteX63" fmla="*/ 3111667 w 6503892"/>
              <a:gd name="connsiteY63" fmla="*/ 481390 h 1249462"/>
              <a:gd name="connsiteX64" fmla="*/ 3136799 w 6503892"/>
              <a:gd name="connsiteY64" fmla="*/ 482400 h 1249462"/>
              <a:gd name="connsiteX65" fmla="*/ 3162767 w 6503892"/>
              <a:gd name="connsiteY65" fmla="*/ 486436 h 1249462"/>
              <a:gd name="connsiteX66" fmla="*/ 3187899 w 6503892"/>
              <a:gd name="connsiteY66" fmla="*/ 490473 h 1249462"/>
              <a:gd name="connsiteX67" fmla="*/ 3213867 w 6503892"/>
              <a:gd name="connsiteY67" fmla="*/ 495519 h 1249462"/>
              <a:gd name="connsiteX68" fmla="*/ 3238998 w 6503892"/>
              <a:gd name="connsiteY68" fmla="*/ 501574 h 1249462"/>
              <a:gd name="connsiteX69" fmla="*/ 3263292 w 6503892"/>
              <a:gd name="connsiteY69" fmla="*/ 507630 h 1249462"/>
              <a:gd name="connsiteX70" fmla="*/ 3287585 w 6503892"/>
              <a:gd name="connsiteY70" fmla="*/ 514694 h 1249462"/>
              <a:gd name="connsiteX71" fmla="*/ 3311879 w 6503892"/>
              <a:gd name="connsiteY71" fmla="*/ 523777 h 1249462"/>
              <a:gd name="connsiteX72" fmla="*/ 3336172 w 6503892"/>
              <a:gd name="connsiteY72" fmla="*/ 531851 h 1249462"/>
              <a:gd name="connsiteX73" fmla="*/ 3359628 w 6503892"/>
              <a:gd name="connsiteY73" fmla="*/ 542952 h 1249462"/>
              <a:gd name="connsiteX74" fmla="*/ 3383084 w 6503892"/>
              <a:gd name="connsiteY74" fmla="*/ 553044 h 1249462"/>
              <a:gd name="connsiteX75" fmla="*/ 3405702 w 6503892"/>
              <a:gd name="connsiteY75" fmla="*/ 564145 h 1249462"/>
              <a:gd name="connsiteX76" fmla="*/ 3428320 w 6503892"/>
              <a:gd name="connsiteY76" fmla="*/ 577265 h 1249462"/>
              <a:gd name="connsiteX77" fmla="*/ 3450100 w 6503892"/>
              <a:gd name="connsiteY77" fmla="*/ 589375 h 1249462"/>
              <a:gd name="connsiteX78" fmla="*/ 3491148 w 6503892"/>
              <a:gd name="connsiteY78" fmla="*/ 580292 h 1249462"/>
              <a:gd name="connsiteX79" fmla="*/ 3531357 w 6503892"/>
              <a:gd name="connsiteY79" fmla="*/ 572219 h 1249462"/>
              <a:gd name="connsiteX80" fmla="*/ 3571567 w 6503892"/>
              <a:gd name="connsiteY80" fmla="*/ 566163 h 1249462"/>
              <a:gd name="connsiteX81" fmla="*/ 3614290 w 6503892"/>
              <a:gd name="connsiteY81" fmla="*/ 564145 h 1249462"/>
              <a:gd name="connsiteX82" fmla="*/ 3628531 w 6503892"/>
              <a:gd name="connsiteY82" fmla="*/ 532860 h 1249462"/>
              <a:gd name="connsiteX83" fmla="*/ 3643610 w 6503892"/>
              <a:gd name="connsiteY83" fmla="*/ 502584 h 1249462"/>
              <a:gd name="connsiteX84" fmla="*/ 3659526 w 6503892"/>
              <a:gd name="connsiteY84" fmla="*/ 473317 h 1249462"/>
              <a:gd name="connsiteX85" fmla="*/ 3676280 w 6503892"/>
              <a:gd name="connsiteY85" fmla="*/ 444050 h 1249462"/>
              <a:gd name="connsiteX86" fmla="*/ 3693872 w 6503892"/>
              <a:gd name="connsiteY86" fmla="*/ 414783 h 1249462"/>
              <a:gd name="connsiteX87" fmla="*/ 3712302 w 6503892"/>
              <a:gd name="connsiteY87" fmla="*/ 387534 h 1249462"/>
              <a:gd name="connsiteX88" fmla="*/ 3731569 w 6503892"/>
              <a:gd name="connsiteY88" fmla="*/ 360286 h 1249462"/>
              <a:gd name="connsiteX89" fmla="*/ 3750836 w 6503892"/>
              <a:gd name="connsiteY89" fmla="*/ 335056 h 1249462"/>
              <a:gd name="connsiteX90" fmla="*/ 3770941 w 6503892"/>
              <a:gd name="connsiteY90" fmla="*/ 308817 h 1249462"/>
              <a:gd name="connsiteX91" fmla="*/ 3793559 w 6503892"/>
              <a:gd name="connsiteY91" fmla="*/ 283586 h 1249462"/>
              <a:gd name="connsiteX92" fmla="*/ 3814502 w 6503892"/>
              <a:gd name="connsiteY92" fmla="*/ 261384 h 1249462"/>
              <a:gd name="connsiteX93" fmla="*/ 3837120 w 6503892"/>
              <a:gd name="connsiteY93" fmla="*/ 238172 h 1249462"/>
              <a:gd name="connsiteX94" fmla="*/ 3860575 w 6503892"/>
              <a:gd name="connsiteY94" fmla="*/ 215970 h 1249462"/>
              <a:gd name="connsiteX95" fmla="*/ 3884031 w 6503892"/>
              <a:gd name="connsiteY95" fmla="*/ 194777 h 1249462"/>
              <a:gd name="connsiteX96" fmla="*/ 3908324 w 6503892"/>
              <a:gd name="connsiteY96" fmla="*/ 174592 h 1249462"/>
              <a:gd name="connsiteX97" fmla="*/ 3933456 w 6503892"/>
              <a:gd name="connsiteY97" fmla="*/ 156427 h 1249462"/>
              <a:gd name="connsiteX98" fmla="*/ 3957749 w 6503892"/>
              <a:gd name="connsiteY98" fmla="*/ 137252 h 1249462"/>
              <a:gd name="connsiteX99" fmla="*/ 3984556 w 6503892"/>
              <a:gd name="connsiteY99" fmla="*/ 121105 h 1249462"/>
              <a:gd name="connsiteX100" fmla="*/ 4011362 w 6503892"/>
              <a:gd name="connsiteY100" fmla="*/ 104957 h 1249462"/>
              <a:gd name="connsiteX101" fmla="*/ 4037331 w 6503892"/>
              <a:gd name="connsiteY101" fmla="*/ 89819 h 1249462"/>
              <a:gd name="connsiteX102" fmla="*/ 4064975 w 6503892"/>
              <a:gd name="connsiteY102" fmla="*/ 75691 h 1249462"/>
              <a:gd name="connsiteX103" fmla="*/ 4092619 w 6503892"/>
              <a:gd name="connsiteY103" fmla="*/ 62571 h 1249462"/>
              <a:gd name="connsiteX104" fmla="*/ 4121939 w 6503892"/>
              <a:gd name="connsiteY104" fmla="*/ 50460 h 1249462"/>
              <a:gd name="connsiteX105" fmla="*/ 4150421 w 6503892"/>
              <a:gd name="connsiteY105" fmla="*/ 40368 h 1249462"/>
              <a:gd name="connsiteX106" fmla="*/ 4178903 w 6503892"/>
              <a:gd name="connsiteY106" fmla="*/ 30276 h 1249462"/>
              <a:gd name="connsiteX107" fmla="*/ 4209060 w 6503892"/>
              <a:gd name="connsiteY107" fmla="*/ 22203 h 1249462"/>
              <a:gd name="connsiteX108" fmla="*/ 4239218 w 6503892"/>
              <a:gd name="connsiteY108" fmla="*/ 16148 h 1249462"/>
              <a:gd name="connsiteX109" fmla="*/ 4268537 w 6503892"/>
              <a:gd name="connsiteY109" fmla="*/ 9083 h 1249462"/>
              <a:gd name="connsiteX110" fmla="*/ 4299532 w 6503892"/>
              <a:gd name="connsiteY110" fmla="*/ 5046 h 1249462"/>
              <a:gd name="connsiteX111" fmla="*/ 4330528 w 6503892"/>
              <a:gd name="connsiteY111" fmla="*/ 3028 h 1249462"/>
              <a:gd name="connsiteX112" fmla="*/ 4361523 w 6503892"/>
              <a:gd name="connsiteY112" fmla="*/ 0 h 1249462"/>
              <a:gd name="connsiteX113" fmla="*/ 4392519 w 6503892"/>
              <a:gd name="connsiteY113" fmla="*/ 0 h 1249462"/>
              <a:gd name="connsiteX114" fmla="*/ 4423513 w 6503892"/>
              <a:gd name="connsiteY114" fmla="*/ 0 h 1249462"/>
              <a:gd name="connsiteX115" fmla="*/ 4453670 w 6503892"/>
              <a:gd name="connsiteY115" fmla="*/ 1009 h 1249462"/>
              <a:gd name="connsiteX116" fmla="*/ 4483827 w 6503892"/>
              <a:gd name="connsiteY116" fmla="*/ 5046 h 1249462"/>
              <a:gd name="connsiteX117" fmla="*/ 4513147 w 6503892"/>
              <a:gd name="connsiteY117" fmla="*/ 9083 h 1249462"/>
              <a:gd name="connsiteX118" fmla="*/ 4543304 w 6503892"/>
              <a:gd name="connsiteY118" fmla="*/ 15138 h 1249462"/>
              <a:gd name="connsiteX119" fmla="*/ 4571786 w 6503892"/>
              <a:gd name="connsiteY119" fmla="*/ 21194 h 1249462"/>
              <a:gd name="connsiteX120" fmla="*/ 4600268 w 6503892"/>
              <a:gd name="connsiteY120" fmla="*/ 29267 h 1249462"/>
              <a:gd name="connsiteX121" fmla="*/ 4629588 w 6503892"/>
              <a:gd name="connsiteY121" fmla="*/ 38350 h 1249462"/>
              <a:gd name="connsiteX122" fmla="*/ 4657232 w 6503892"/>
              <a:gd name="connsiteY122" fmla="*/ 48442 h 1249462"/>
              <a:gd name="connsiteX123" fmla="*/ 4684877 w 6503892"/>
              <a:gd name="connsiteY123" fmla="*/ 58534 h 1249462"/>
              <a:gd name="connsiteX124" fmla="*/ 4711683 w 6503892"/>
              <a:gd name="connsiteY124" fmla="*/ 71654 h 1249462"/>
              <a:gd name="connsiteX125" fmla="*/ 4739327 w 6503892"/>
              <a:gd name="connsiteY125" fmla="*/ 83764 h 1249462"/>
              <a:gd name="connsiteX126" fmla="*/ 4764458 w 6503892"/>
              <a:gd name="connsiteY126" fmla="*/ 98902 h 1249462"/>
              <a:gd name="connsiteX127" fmla="*/ 4791265 w 6503892"/>
              <a:gd name="connsiteY127" fmla="*/ 113031 h 1249462"/>
              <a:gd name="connsiteX128" fmla="*/ 4816396 w 6503892"/>
              <a:gd name="connsiteY128" fmla="*/ 130188 h 1249462"/>
              <a:gd name="connsiteX129" fmla="*/ 4840690 w 6503892"/>
              <a:gd name="connsiteY129" fmla="*/ 146335 h 1249462"/>
              <a:gd name="connsiteX130" fmla="*/ 4864983 w 6503892"/>
              <a:gd name="connsiteY130" fmla="*/ 165510 h 1249462"/>
              <a:gd name="connsiteX131" fmla="*/ 4889276 w 6503892"/>
              <a:gd name="connsiteY131" fmla="*/ 183675 h 1249462"/>
              <a:gd name="connsiteX132" fmla="*/ 4912732 w 6503892"/>
              <a:gd name="connsiteY132" fmla="*/ 203859 h 1249462"/>
              <a:gd name="connsiteX133" fmla="*/ 4936188 w 6503892"/>
              <a:gd name="connsiteY133" fmla="*/ 224043 h 1249462"/>
              <a:gd name="connsiteX134" fmla="*/ 4957968 w 6503892"/>
              <a:gd name="connsiteY134" fmla="*/ 246246 h 1249462"/>
              <a:gd name="connsiteX135" fmla="*/ 4978911 w 6503892"/>
              <a:gd name="connsiteY135" fmla="*/ 267439 h 1249462"/>
              <a:gd name="connsiteX136" fmla="*/ 4999853 w 6503892"/>
              <a:gd name="connsiteY136" fmla="*/ 291660 h 1249462"/>
              <a:gd name="connsiteX137" fmla="*/ 5019958 w 6503892"/>
              <a:gd name="connsiteY137" fmla="*/ 315881 h 1249462"/>
              <a:gd name="connsiteX138" fmla="*/ 5040063 w 6503892"/>
              <a:gd name="connsiteY138" fmla="*/ 340102 h 1249462"/>
              <a:gd name="connsiteX139" fmla="*/ 5059330 w 6503892"/>
              <a:gd name="connsiteY139" fmla="*/ 366341 h 1249462"/>
              <a:gd name="connsiteX140" fmla="*/ 5077760 w 6503892"/>
              <a:gd name="connsiteY140" fmla="*/ 391571 h 1249462"/>
              <a:gd name="connsiteX141" fmla="*/ 5095352 w 6503892"/>
              <a:gd name="connsiteY141" fmla="*/ 419829 h 1249462"/>
              <a:gd name="connsiteX142" fmla="*/ 5112106 w 6503892"/>
              <a:gd name="connsiteY142" fmla="*/ 446068 h 1249462"/>
              <a:gd name="connsiteX143" fmla="*/ 5128022 w 6503892"/>
              <a:gd name="connsiteY143" fmla="*/ 474326 h 1249462"/>
              <a:gd name="connsiteX144" fmla="*/ 5143939 w 6503892"/>
              <a:gd name="connsiteY144" fmla="*/ 503593 h 1249462"/>
              <a:gd name="connsiteX145" fmla="*/ 5158180 w 6503892"/>
              <a:gd name="connsiteY145" fmla="*/ 532860 h 1249462"/>
              <a:gd name="connsiteX146" fmla="*/ 5184986 w 6503892"/>
              <a:gd name="connsiteY146" fmla="*/ 514694 h 1249462"/>
              <a:gd name="connsiteX147" fmla="*/ 5210955 w 6503892"/>
              <a:gd name="connsiteY147" fmla="*/ 495519 h 1249462"/>
              <a:gd name="connsiteX148" fmla="*/ 5238599 w 6503892"/>
              <a:gd name="connsiteY148" fmla="*/ 478363 h 1249462"/>
              <a:gd name="connsiteX149" fmla="*/ 5266243 w 6503892"/>
              <a:gd name="connsiteY149" fmla="*/ 462215 h 1249462"/>
              <a:gd name="connsiteX150" fmla="*/ 5293888 w 6503892"/>
              <a:gd name="connsiteY150" fmla="*/ 448087 h 1249462"/>
              <a:gd name="connsiteX151" fmla="*/ 5323207 w 6503892"/>
              <a:gd name="connsiteY151" fmla="*/ 434967 h 1249462"/>
              <a:gd name="connsiteX152" fmla="*/ 5352527 w 6503892"/>
              <a:gd name="connsiteY152" fmla="*/ 420838 h 1249462"/>
              <a:gd name="connsiteX153" fmla="*/ 5381847 w 6503892"/>
              <a:gd name="connsiteY153" fmla="*/ 410746 h 1249462"/>
              <a:gd name="connsiteX154" fmla="*/ 5412842 w 6503892"/>
              <a:gd name="connsiteY154" fmla="*/ 399645 h 1249462"/>
              <a:gd name="connsiteX155" fmla="*/ 5442161 w 6503892"/>
              <a:gd name="connsiteY155" fmla="*/ 390562 h 1249462"/>
              <a:gd name="connsiteX156" fmla="*/ 5473156 w 6503892"/>
              <a:gd name="connsiteY156" fmla="*/ 383498 h 1249462"/>
              <a:gd name="connsiteX157" fmla="*/ 5504152 w 6503892"/>
              <a:gd name="connsiteY157" fmla="*/ 377442 h 1249462"/>
              <a:gd name="connsiteX158" fmla="*/ 5536822 w 6503892"/>
              <a:gd name="connsiteY158" fmla="*/ 371387 h 1249462"/>
              <a:gd name="connsiteX159" fmla="*/ 5568655 w 6503892"/>
              <a:gd name="connsiteY159" fmla="*/ 369369 h 1249462"/>
              <a:gd name="connsiteX160" fmla="*/ 5600488 w 6503892"/>
              <a:gd name="connsiteY160" fmla="*/ 366341 h 1249462"/>
              <a:gd name="connsiteX161" fmla="*/ 5633996 w 6503892"/>
              <a:gd name="connsiteY161" fmla="*/ 366341 h 1249462"/>
              <a:gd name="connsiteX162" fmla="*/ 5679232 w 6503892"/>
              <a:gd name="connsiteY162" fmla="*/ 368360 h 1249462"/>
              <a:gd name="connsiteX163" fmla="*/ 5723630 w 6503892"/>
              <a:gd name="connsiteY163" fmla="*/ 371387 h 1249462"/>
              <a:gd name="connsiteX164" fmla="*/ 5768028 w 6503892"/>
              <a:gd name="connsiteY164" fmla="*/ 378452 h 1249462"/>
              <a:gd name="connsiteX165" fmla="*/ 5810751 w 6503892"/>
              <a:gd name="connsiteY165" fmla="*/ 387534 h 1249462"/>
              <a:gd name="connsiteX166" fmla="*/ 5854312 w 6503892"/>
              <a:gd name="connsiteY166" fmla="*/ 399645 h 1249462"/>
              <a:gd name="connsiteX167" fmla="*/ 5896197 w 6503892"/>
              <a:gd name="connsiteY167" fmla="*/ 414783 h 1249462"/>
              <a:gd name="connsiteX168" fmla="*/ 5937245 w 6503892"/>
              <a:gd name="connsiteY168" fmla="*/ 430930 h 1249462"/>
              <a:gd name="connsiteX169" fmla="*/ 5976617 w 6503892"/>
              <a:gd name="connsiteY169" fmla="*/ 450105 h 1249462"/>
              <a:gd name="connsiteX170" fmla="*/ 6015151 w 6503892"/>
              <a:gd name="connsiteY170" fmla="*/ 472308 h 1249462"/>
              <a:gd name="connsiteX171" fmla="*/ 6054523 w 6503892"/>
              <a:gd name="connsiteY171" fmla="*/ 494510 h 1249462"/>
              <a:gd name="connsiteX172" fmla="*/ 6090545 w 6503892"/>
              <a:gd name="connsiteY172" fmla="*/ 519740 h 1249462"/>
              <a:gd name="connsiteX173" fmla="*/ 6127404 w 6503892"/>
              <a:gd name="connsiteY173" fmla="*/ 547998 h 1249462"/>
              <a:gd name="connsiteX174" fmla="*/ 6161750 w 6503892"/>
              <a:gd name="connsiteY174" fmla="*/ 578274 h 1249462"/>
              <a:gd name="connsiteX175" fmla="*/ 6194420 w 6503892"/>
              <a:gd name="connsiteY175" fmla="*/ 609559 h 1249462"/>
              <a:gd name="connsiteX176" fmla="*/ 6227090 w 6503892"/>
              <a:gd name="connsiteY176" fmla="*/ 642863 h 1249462"/>
              <a:gd name="connsiteX177" fmla="*/ 6258086 w 6503892"/>
              <a:gd name="connsiteY177" fmla="*/ 678185 h 1249462"/>
              <a:gd name="connsiteX178" fmla="*/ 6286568 w 6503892"/>
              <a:gd name="connsiteY178" fmla="*/ 715526 h 1249462"/>
              <a:gd name="connsiteX179" fmla="*/ 6314212 w 6503892"/>
              <a:gd name="connsiteY179" fmla="*/ 754885 h 1249462"/>
              <a:gd name="connsiteX180" fmla="*/ 6341018 w 6503892"/>
              <a:gd name="connsiteY180" fmla="*/ 794243 h 1249462"/>
              <a:gd name="connsiteX181" fmla="*/ 6365312 w 6503892"/>
              <a:gd name="connsiteY181" fmla="*/ 835621 h 1249462"/>
              <a:gd name="connsiteX182" fmla="*/ 6387930 w 6503892"/>
              <a:gd name="connsiteY182" fmla="*/ 880026 h 1249462"/>
              <a:gd name="connsiteX183" fmla="*/ 6408872 w 6503892"/>
              <a:gd name="connsiteY183" fmla="*/ 923422 h 1249462"/>
              <a:gd name="connsiteX184" fmla="*/ 6428977 w 6503892"/>
              <a:gd name="connsiteY184" fmla="*/ 968836 h 1249462"/>
              <a:gd name="connsiteX185" fmla="*/ 6446569 w 6503892"/>
              <a:gd name="connsiteY185" fmla="*/ 1017277 h 1249462"/>
              <a:gd name="connsiteX186" fmla="*/ 6462485 w 6503892"/>
              <a:gd name="connsiteY186" fmla="*/ 1064710 h 1249462"/>
              <a:gd name="connsiteX187" fmla="*/ 6476726 w 6503892"/>
              <a:gd name="connsiteY187" fmla="*/ 1114161 h 1249462"/>
              <a:gd name="connsiteX188" fmla="*/ 6489292 w 6503892"/>
              <a:gd name="connsiteY188" fmla="*/ 1164621 h 1249462"/>
              <a:gd name="connsiteX189" fmla="*/ 6498507 w 6503892"/>
              <a:gd name="connsiteY189" fmla="*/ 1215081 h 1249462"/>
              <a:gd name="connsiteX190" fmla="*/ 6503892 w 6503892"/>
              <a:gd name="connsiteY190" fmla="*/ 1249462 h 1249462"/>
              <a:gd name="connsiteX191" fmla="*/ 0 w 6503892"/>
              <a:gd name="connsiteY191" fmla="*/ 1249462 h 1249462"/>
              <a:gd name="connsiteX192" fmla="*/ 0 w 6503892"/>
              <a:gd name="connsiteY192" fmla="*/ 400422 h 1249462"/>
              <a:gd name="connsiteX193" fmla="*/ 2108 w 6503892"/>
              <a:gd name="connsiteY193" fmla="*/ 399645 h 1249462"/>
              <a:gd name="connsiteX194" fmla="*/ 45669 w 6503892"/>
              <a:gd name="connsiteY194" fmla="*/ 387534 h 1249462"/>
              <a:gd name="connsiteX195" fmla="*/ 88392 w 6503892"/>
              <a:gd name="connsiteY195" fmla="*/ 378452 h 1249462"/>
              <a:gd name="connsiteX196" fmla="*/ 132790 w 6503892"/>
              <a:gd name="connsiteY196" fmla="*/ 371387 h 1249462"/>
              <a:gd name="connsiteX197" fmla="*/ 177189 w 6503892"/>
              <a:gd name="connsiteY197" fmla="*/ 368360 h 1249462"/>
              <a:gd name="connsiteX198" fmla="*/ 222425 w 6503892"/>
              <a:gd name="connsiteY198" fmla="*/ 366341 h 1249462"/>
              <a:gd name="connsiteX199" fmla="*/ 255933 w 6503892"/>
              <a:gd name="connsiteY199" fmla="*/ 366341 h 1249462"/>
              <a:gd name="connsiteX200" fmla="*/ 287766 w 6503892"/>
              <a:gd name="connsiteY200" fmla="*/ 369369 h 1249462"/>
              <a:gd name="connsiteX201" fmla="*/ 319598 w 6503892"/>
              <a:gd name="connsiteY201" fmla="*/ 371387 h 1249462"/>
              <a:gd name="connsiteX202" fmla="*/ 351431 w 6503892"/>
              <a:gd name="connsiteY202" fmla="*/ 377442 h 1249462"/>
              <a:gd name="connsiteX203" fmla="*/ 382426 w 6503892"/>
              <a:gd name="connsiteY203" fmla="*/ 383498 h 1249462"/>
              <a:gd name="connsiteX204" fmla="*/ 413421 w 6503892"/>
              <a:gd name="connsiteY204" fmla="*/ 390562 h 1249462"/>
              <a:gd name="connsiteX205" fmla="*/ 444416 w 6503892"/>
              <a:gd name="connsiteY205" fmla="*/ 399645 h 1249462"/>
              <a:gd name="connsiteX206" fmla="*/ 474574 w 6503892"/>
              <a:gd name="connsiteY206" fmla="*/ 410746 h 1249462"/>
              <a:gd name="connsiteX207" fmla="*/ 504731 w 6503892"/>
              <a:gd name="connsiteY207" fmla="*/ 420838 h 1249462"/>
              <a:gd name="connsiteX208" fmla="*/ 533213 w 6503892"/>
              <a:gd name="connsiteY208" fmla="*/ 434967 h 1249462"/>
              <a:gd name="connsiteX209" fmla="*/ 561695 w 6503892"/>
              <a:gd name="connsiteY209" fmla="*/ 448087 h 1249462"/>
              <a:gd name="connsiteX210" fmla="*/ 591015 w 6503892"/>
              <a:gd name="connsiteY210" fmla="*/ 462215 h 1249462"/>
              <a:gd name="connsiteX211" fmla="*/ 618659 w 6503892"/>
              <a:gd name="connsiteY211" fmla="*/ 478363 h 1249462"/>
              <a:gd name="connsiteX212" fmla="*/ 644628 w 6503892"/>
              <a:gd name="connsiteY212" fmla="*/ 495519 h 1249462"/>
              <a:gd name="connsiteX213" fmla="*/ 671434 w 6503892"/>
              <a:gd name="connsiteY213" fmla="*/ 514694 h 1249462"/>
              <a:gd name="connsiteX214" fmla="*/ 698241 w 6503892"/>
              <a:gd name="connsiteY214" fmla="*/ 532860 h 1249462"/>
              <a:gd name="connsiteX215" fmla="*/ 712482 w 6503892"/>
              <a:gd name="connsiteY215" fmla="*/ 503593 h 1249462"/>
              <a:gd name="connsiteX216" fmla="*/ 727561 w 6503892"/>
              <a:gd name="connsiteY216" fmla="*/ 474326 h 1249462"/>
              <a:gd name="connsiteX217" fmla="*/ 744315 w 6503892"/>
              <a:gd name="connsiteY217" fmla="*/ 446068 h 1249462"/>
              <a:gd name="connsiteX218" fmla="*/ 761069 w 6503892"/>
              <a:gd name="connsiteY218" fmla="*/ 419829 h 1249462"/>
              <a:gd name="connsiteX219" fmla="*/ 778660 w 6503892"/>
              <a:gd name="connsiteY219" fmla="*/ 391571 h 1249462"/>
              <a:gd name="connsiteX220" fmla="*/ 797928 w 6503892"/>
              <a:gd name="connsiteY220" fmla="*/ 366341 h 1249462"/>
              <a:gd name="connsiteX221" fmla="*/ 816357 w 6503892"/>
              <a:gd name="connsiteY221" fmla="*/ 340102 h 1249462"/>
              <a:gd name="connsiteX222" fmla="*/ 836462 w 6503892"/>
              <a:gd name="connsiteY222" fmla="*/ 315881 h 1249462"/>
              <a:gd name="connsiteX223" fmla="*/ 856567 w 6503892"/>
              <a:gd name="connsiteY223" fmla="*/ 291660 h 1249462"/>
              <a:gd name="connsiteX224" fmla="*/ 877510 w 6503892"/>
              <a:gd name="connsiteY224" fmla="*/ 267439 h 1249462"/>
              <a:gd name="connsiteX225" fmla="*/ 899290 w 6503892"/>
              <a:gd name="connsiteY225" fmla="*/ 246246 h 1249462"/>
              <a:gd name="connsiteX226" fmla="*/ 921070 w 6503892"/>
              <a:gd name="connsiteY226" fmla="*/ 224043 h 1249462"/>
              <a:gd name="connsiteX227" fmla="*/ 943688 w 6503892"/>
              <a:gd name="connsiteY227" fmla="*/ 203859 h 1249462"/>
              <a:gd name="connsiteX228" fmla="*/ 967144 w 6503892"/>
              <a:gd name="connsiteY228" fmla="*/ 183675 h 1249462"/>
              <a:gd name="connsiteX229" fmla="*/ 991438 w 6503892"/>
              <a:gd name="connsiteY229" fmla="*/ 165510 h 1249462"/>
              <a:gd name="connsiteX230" fmla="*/ 1015731 w 6503892"/>
              <a:gd name="connsiteY230" fmla="*/ 146335 h 1249462"/>
              <a:gd name="connsiteX231" fmla="*/ 1040024 w 6503892"/>
              <a:gd name="connsiteY231" fmla="*/ 130188 h 1249462"/>
              <a:gd name="connsiteX232" fmla="*/ 1065155 w 6503892"/>
              <a:gd name="connsiteY232" fmla="*/ 113031 h 1249462"/>
              <a:gd name="connsiteX233" fmla="*/ 1091962 w 6503892"/>
              <a:gd name="connsiteY233" fmla="*/ 98902 h 1249462"/>
              <a:gd name="connsiteX234" fmla="*/ 1117093 w 6503892"/>
              <a:gd name="connsiteY234" fmla="*/ 83764 h 1249462"/>
              <a:gd name="connsiteX235" fmla="*/ 1144737 w 6503892"/>
              <a:gd name="connsiteY235" fmla="*/ 71654 h 1249462"/>
              <a:gd name="connsiteX236" fmla="*/ 1171544 w 6503892"/>
              <a:gd name="connsiteY236" fmla="*/ 58534 h 1249462"/>
              <a:gd name="connsiteX237" fmla="*/ 1199188 w 6503892"/>
              <a:gd name="connsiteY237" fmla="*/ 48442 h 1249462"/>
              <a:gd name="connsiteX238" fmla="*/ 1226832 w 6503892"/>
              <a:gd name="connsiteY238" fmla="*/ 38350 h 1249462"/>
              <a:gd name="connsiteX239" fmla="*/ 1255314 w 6503892"/>
              <a:gd name="connsiteY239" fmla="*/ 29267 h 1249462"/>
              <a:gd name="connsiteX240" fmla="*/ 1284634 w 6503892"/>
              <a:gd name="connsiteY240" fmla="*/ 21194 h 1249462"/>
              <a:gd name="connsiteX241" fmla="*/ 1313116 w 6503892"/>
              <a:gd name="connsiteY241" fmla="*/ 15138 h 1249462"/>
              <a:gd name="connsiteX242" fmla="*/ 1343273 w 6503892"/>
              <a:gd name="connsiteY242" fmla="*/ 9083 h 1249462"/>
              <a:gd name="connsiteX243" fmla="*/ 1372593 w 6503892"/>
              <a:gd name="connsiteY243" fmla="*/ 5046 h 1249462"/>
              <a:gd name="connsiteX244" fmla="*/ 1402750 w 6503892"/>
              <a:gd name="connsiteY244" fmla="*/ 1009 h 124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6503892" h="1249462">
                <a:moveTo>
                  <a:pt x="1432908" y="0"/>
                </a:moveTo>
                <a:lnTo>
                  <a:pt x="1463903" y="0"/>
                </a:lnTo>
                <a:lnTo>
                  <a:pt x="1494898" y="0"/>
                </a:lnTo>
                <a:lnTo>
                  <a:pt x="1525055" y="3028"/>
                </a:lnTo>
                <a:lnTo>
                  <a:pt x="1556050" y="5046"/>
                </a:lnTo>
                <a:lnTo>
                  <a:pt x="1587045" y="9083"/>
                </a:lnTo>
                <a:lnTo>
                  <a:pt x="1617203" y="16148"/>
                </a:lnTo>
                <a:lnTo>
                  <a:pt x="1647360" y="22203"/>
                </a:lnTo>
                <a:lnTo>
                  <a:pt x="1676680" y="30276"/>
                </a:lnTo>
                <a:lnTo>
                  <a:pt x="1706000" y="40368"/>
                </a:lnTo>
                <a:lnTo>
                  <a:pt x="1734481" y="50460"/>
                </a:lnTo>
                <a:lnTo>
                  <a:pt x="1762963" y="62571"/>
                </a:lnTo>
                <a:lnTo>
                  <a:pt x="1790607" y="75691"/>
                </a:lnTo>
                <a:lnTo>
                  <a:pt x="1818252" y="89819"/>
                </a:lnTo>
                <a:lnTo>
                  <a:pt x="1845058" y="104957"/>
                </a:lnTo>
                <a:lnTo>
                  <a:pt x="1871865" y="121105"/>
                </a:lnTo>
                <a:lnTo>
                  <a:pt x="1897834" y="137252"/>
                </a:lnTo>
                <a:lnTo>
                  <a:pt x="1923802" y="156427"/>
                </a:lnTo>
                <a:lnTo>
                  <a:pt x="1948096" y="174592"/>
                </a:lnTo>
                <a:lnTo>
                  <a:pt x="1972389" y="194777"/>
                </a:lnTo>
                <a:lnTo>
                  <a:pt x="1996683" y="215970"/>
                </a:lnTo>
                <a:lnTo>
                  <a:pt x="2018463" y="238172"/>
                </a:lnTo>
                <a:lnTo>
                  <a:pt x="2041919" y="261384"/>
                </a:lnTo>
                <a:lnTo>
                  <a:pt x="2062861" y="283586"/>
                </a:lnTo>
                <a:lnTo>
                  <a:pt x="2085479" y="308817"/>
                </a:lnTo>
                <a:lnTo>
                  <a:pt x="2104747" y="335056"/>
                </a:lnTo>
                <a:lnTo>
                  <a:pt x="2124852" y="360286"/>
                </a:lnTo>
                <a:lnTo>
                  <a:pt x="2144119" y="387534"/>
                </a:lnTo>
                <a:lnTo>
                  <a:pt x="2162548" y="414783"/>
                </a:lnTo>
                <a:lnTo>
                  <a:pt x="2180140" y="444050"/>
                </a:lnTo>
                <a:lnTo>
                  <a:pt x="2196894" y="473317"/>
                </a:lnTo>
                <a:lnTo>
                  <a:pt x="2212810" y="502584"/>
                </a:lnTo>
                <a:lnTo>
                  <a:pt x="2227889" y="532860"/>
                </a:lnTo>
                <a:lnTo>
                  <a:pt x="2242130" y="564145"/>
                </a:lnTo>
                <a:lnTo>
                  <a:pt x="2284015" y="566163"/>
                </a:lnTo>
                <a:lnTo>
                  <a:pt x="2325063" y="572219"/>
                </a:lnTo>
                <a:lnTo>
                  <a:pt x="2366110" y="580292"/>
                </a:lnTo>
                <a:lnTo>
                  <a:pt x="2406320" y="589375"/>
                </a:lnTo>
                <a:lnTo>
                  <a:pt x="2428101" y="577265"/>
                </a:lnTo>
                <a:lnTo>
                  <a:pt x="2449881" y="564145"/>
                </a:lnTo>
                <a:lnTo>
                  <a:pt x="2473337" y="553044"/>
                </a:lnTo>
                <a:lnTo>
                  <a:pt x="2496792" y="542952"/>
                </a:lnTo>
                <a:lnTo>
                  <a:pt x="2521086" y="531851"/>
                </a:lnTo>
                <a:lnTo>
                  <a:pt x="2544541" y="523777"/>
                </a:lnTo>
                <a:lnTo>
                  <a:pt x="2568835" y="514694"/>
                </a:lnTo>
                <a:lnTo>
                  <a:pt x="2593128" y="507630"/>
                </a:lnTo>
                <a:lnTo>
                  <a:pt x="2617422" y="501574"/>
                </a:lnTo>
                <a:lnTo>
                  <a:pt x="2642553" y="495519"/>
                </a:lnTo>
                <a:lnTo>
                  <a:pt x="2668522" y="490473"/>
                </a:lnTo>
                <a:lnTo>
                  <a:pt x="2693653" y="486436"/>
                </a:lnTo>
                <a:lnTo>
                  <a:pt x="2718784" y="482400"/>
                </a:lnTo>
                <a:lnTo>
                  <a:pt x="2744753" y="481390"/>
                </a:lnTo>
                <a:lnTo>
                  <a:pt x="2770722" y="479372"/>
                </a:lnTo>
                <a:lnTo>
                  <a:pt x="2797528" y="478363"/>
                </a:lnTo>
                <a:lnTo>
                  <a:pt x="2831036" y="479372"/>
                </a:lnTo>
                <a:lnTo>
                  <a:pt x="2862869" y="481390"/>
                </a:lnTo>
                <a:lnTo>
                  <a:pt x="2896377" y="485427"/>
                </a:lnTo>
                <a:lnTo>
                  <a:pt x="2928210" y="490473"/>
                </a:lnTo>
                <a:lnTo>
                  <a:pt x="2960043" y="485427"/>
                </a:lnTo>
                <a:lnTo>
                  <a:pt x="2993551" y="481390"/>
                </a:lnTo>
                <a:lnTo>
                  <a:pt x="3026222" y="479372"/>
                </a:lnTo>
                <a:lnTo>
                  <a:pt x="3059730" y="478363"/>
                </a:lnTo>
                <a:lnTo>
                  <a:pt x="3084861" y="479372"/>
                </a:lnTo>
                <a:lnTo>
                  <a:pt x="3111667" y="481390"/>
                </a:lnTo>
                <a:lnTo>
                  <a:pt x="3136799" y="482400"/>
                </a:lnTo>
                <a:lnTo>
                  <a:pt x="3162767" y="486436"/>
                </a:lnTo>
                <a:lnTo>
                  <a:pt x="3187899" y="490473"/>
                </a:lnTo>
                <a:lnTo>
                  <a:pt x="3213867" y="495519"/>
                </a:lnTo>
                <a:lnTo>
                  <a:pt x="3238998" y="501574"/>
                </a:lnTo>
                <a:lnTo>
                  <a:pt x="3263292" y="507630"/>
                </a:lnTo>
                <a:lnTo>
                  <a:pt x="3287585" y="514694"/>
                </a:lnTo>
                <a:lnTo>
                  <a:pt x="3311879" y="523777"/>
                </a:lnTo>
                <a:lnTo>
                  <a:pt x="3336172" y="531851"/>
                </a:lnTo>
                <a:lnTo>
                  <a:pt x="3359628" y="542952"/>
                </a:lnTo>
                <a:lnTo>
                  <a:pt x="3383084" y="553044"/>
                </a:lnTo>
                <a:lnTo>
                  <a:pt x="3405702" y="564145"/>
                </a:lnTo>
                <a:lnTo>
                  <a:pt x="3428320" y="577265"/>
                </a:lnTo>
                <a:lnTo>
                  <a:pt x="3450100" y="589375"/>
                </a:lnTo>
                <a:lnTo>
                  <a:pt x="3491148" y="580292"/>
                </a:lnTo>
                <a:lnTo>
                  <a:pt x="3531357" y="572219"/>
                </a:lnTo>
                <a:lnTo>
                  <a:pt x="3571567" y="566163"/>
                </a:lnTo>
                <a:lnTo>
                  <a:pt x="3614290" y="564145"/>
                </a:lnTo>
                <a:lnTo>
                  <a:pt x="3628531" y="532860"/>
                </a:lnTo>
                <a:lnTo>
                  <a:pt x="3643610" y="502584"/>
                </a:lnTo>
                <a:lnTo>
                  <a:pt x="3659526" y="473317"/>
                </a:lnTo>
                <a:lnTo>
                  <a:pt x="3676280" y="444050"/>
                </a:lnTo>
                <a:lnTo>
                  <a:pt x="3693872" y="414783"/>
                </a:lnTo>
                <a:lnTo>
                  <a:pt x="3712302" y="387534"/>
                </a:lnTo>
                <a:lnTo>
                  <a:pt x="3731569" y="360286"/>
                </a:lnTo>
                <a:lnTo>
                  <a:pt x="3750836" y="335056"/>
                </a:lnTo>
                <a:lnTo>
                  <a:pt x="3770941" y="308817"/>
                </a:lnTo>
                <a:lnTo>
                  <a:pt x="3793559" y="283586"/>
                </a:lnTo>
                <a:lnTo>
                  <a:pt x="3814502" y="261384"/>
                </a:lnTo>
                <a:lnTo>
                  <a:pt x="3837120" y="238172"/>
                </a:lnTo>
                <a:lnTo>
                  <a:pt x="3860575" y="215970"/>
                </a:lnTo>
                <a:lnTo>
                  <a:pt x="3884031" y="194777"/>
                </a:lnTo>
                <a:lnTo>
                  <a:pt x="3908324" y="174592"/>
                </a:lnTo>
                <a:lnTo>
                  <a:pt x="3933456" y="156427"/>
                </a:lnTo>
                <a:lnTo>
                  <a:pt x="3957749" y="137252"/>
                </a:lnTo>
                <a:lnTo>
                  <a:pt x="3984556" y="121105"/>
                </a:lnTo>
                <a:lnTo>
                  <a:pt x="4011362" y="104957"/>
                </a:lnTo>
                <a:lnTo>
                  <a:pt x="4037331" y="89819"/>
                </a:lnTo>
                <a:lnTo>
                  <a:pt x="4064975" y="75691"/>
                </a:lnTo>
                <a:lnTo>
                  <a:pt x="4092619" y="62571"/>
                </a:lnTo>
                <a:lnTo>
                  <a:pt x="4121939" y="50460"/>
                </a:lnTo>
                <a:lnTo>
                  <a:pt x="4150421" y="40368"/>
                </a:lnTo>
                <a:lnTo>
                  <a:pt x="4178903" y="30276"/>
                </a:lnTo>
                <a:lnTo>
                  <a:pt x="4209060" y="22203"/>
                </a:lnTo>
                <a:lnTo>
                  <a:pt x="4239218" y="16148"/>
                </a:lnTo>
                <a:lnTo>
                  <a:pt x="4268537" y="9083"/>
                </a:lnTo>
                <a:lnTo>
                  <a:pt x="4299532" y="5046"/>
                </a:lnTo>
                <a:lnTo>
                  <a:pt x="4330528" y="3028"/>
                </a:lnTo>
                <a:lnTo>
                  <a:pt x="4361523" y="0"/>
                </a:lnTo>
                <a:lnTo>
                  <a:pt x="4392519" y="0"/>
                </a:lnTo>
                <a:lnTo>
                  <a:pt x="4423513" y="0"/>
                </a:lnTo>
                <a:lnTo>
                  <a:pt x="4453670" y="1009"/>
                </a:lnTo>
                <a:lnTo>
                  <a:pt x="4483827" y="5046"/>
                </a:lnTo>
                <a:lnTo>
                  <a:pt x="4513147" y="9083"/>
                </a:lnTo>
                <a:lnTo>
                  <a:pt x="4543304" y="15138"/>
                </a:lnTo>
                <a:lnTo>
                  <a:pt x="4571786" y="21194"/>
                </a:lnTo>
                <a:lnTo>
                  <a:pt x="4600268" y="29267"/>
                </a:lnTo>
                <a:lnTo>
                  <a:pt x="4629588" y="38350"/>
                </a:lnTo>
                <a:lnTo>
                  <a:pt x="4657232" y="48442"/>
                </a:lnTo>
                <a:lnTo>
                  <a:pt x="4684877" y="58534"/>
                </a:lnTo>
                <a:lnTo>
                  <a:pt x="4711683" y="71654"/>
                </a:lnTo>
                <a:lnTo>
                  <a:pt x="4739327" y="83764"/>
                </a:lnTo>
                <a:lnTo>
                  <a:pt x="4764458" y="98902"/>
                </a:lnTo>
                <a:lnTo>
                  <a:pt x="4791265" y="113031"/>
                </a:lnTo>
                <a:lnTo>
                  <a:pt x="4816396" y="130188"/>
                </a:lnTo>
                <a:lnTo>
                  <a:pt x="4840690" y="146335"/>
                </a:lnTo>
                <a:lnTo>
                  <a:pt x="4864983" y="165510"/>
                </a:lnTo>
                <a:lnTo>
                  <a:pt x="4889276" y="183675"/>
                </a:lnTo>
                <a:lnTo>
                  <a:pt x="4912732" y="203859"/>
                </a:lnTo>
                <a:lnTo>
                  <a:pt x="4936188" y="224043"/>
                </a:lnTo>
                <a:lnTo>
                  <a:pt x="4957968" y="246246"/>
                </a:lnTo>
                <a:lnTo>
                  <a:pt x="4978911" y="267439"/>
                </a:lnTo>
                <a:lnTo>
                  <a:pt x="4999853" y="291660"/>
                </a:lnTo>
                <a:lnTo>
                  <a:pt x="5019958" y="315881"/>
                </a:lnTo>
                <a:lnTo>
                  <a:pt x="5040063" y="340102"/>
                </a:lnTo>
                <a:lnTo>
                  <a:pt x="5059330" y="366341"/>
                </a:lnTo>
                <a:lnTo>
                  <a:pt x="5077760" y="391571"/>
                </a:lnTo>
                <a:lnTo>
                  <a:pt x="5095352" y="419829"/>
                </a:lnTo>
                <a:lnTo>
                  <a:pt x="5112106" y="446068"/>
                </a:lnTo>
                <a:lnTo>
                  <a:pt x="5128022" y="474326"/>
                </a:lnTo>
                <a:lnTo>
                  <a:pt x="5143939" y="503593"/>
                </a:lnTo>
                <a:lnTo>
                  <a:pt x="5158180" y="532860"/>
                </a:lnTo>
                <a:lnTo>
                  <a:pt x="5184986" y="514694"/>
                </a:lnTo>
                <a:lnTo>
                  <a:pt x="5210955" y="495519"/>
                </a:lnTo>
                <a:lnTo>
                  <a:pt x="5238599" y="478363"/>
                </a:lnTo>
                <a:lnTo>
                  <a:pt x="5266243" y="462215"/>
                </a:lnTo>
                <a:lnTo>
                  <a:pt x="5293888" y="448087"/>
                </a:lnTo>
                <a:lnTo>
                  <a:pt x="5323207" y="434967"/>
                </a:lnTo>
                <a:lnTo>
                  <a:pt x="5352527" y="420838"/>
                </a:lnTo>
                <a:lnTo>
                  <a:pt x="5381847" y="410746"/>
                </a:lnTo>
                <a:lnTo>
                  <a:pt x="5412842" y="399645"/>
                </a:lnTo>
                <a:lnTo>
                  <a:pt x="5442161" y="390562"/>
                </a:lnTo>
                <a:lnTo>
                  <a:pt x="5473156" y="383498"/>
                </a:lnTo>
                <a:lnTo>
                  <a:pt x="5504152" y="377442"/>
                </a:lnTo>
                <a:lnTo>
                  <a:pt x="5536822" y="371387"/>
                </a:lnTo>
                <a:lnTo>
                  <a:pt x="5568655" y="369369"/>
                </a:lnTo>
                <a:lnTo>
                  <a:pt x="5600488" y="366341"/>
                </a:lnTo>
                <a:lnTo>
                  <a:pt x="5633996" y="366341"/>
                </a:lnTo>
                <a:lnTo>
                  <a:pt x="5679232" y="368360"/>
                </a:lnTo>
                <a:lnTo>
                  <a:pt x="5723630" y="371387"/>
                </a:lnTo>
                <a:lnTo>
                  <a:pt x="5768028" y="378452"/>
                </a:lnTo>
                <a:lnTo>
                  <a:pt x="5810751" y="387534"/>
                </a:lnTo>
                <a:lnTo>
                  <a:pt x="5854312" y="399645"/>
                </a:lnTo>
                <a:lnTo>
                  <a:pt x="5896197" y="414783"/>
                </a:lnTo>
                <a:lnTo>
                  <a:pt x="5937245" y="430930"/>
                </a:lnTo>
                <a:lnTo>
                  <a:pt x="5976617" y="450105"/>
                </a:lnTo>
                <a:lnTo>
                  <a:pt x="6015151" y="472308"/>
                </a:lnTo>
                <a:lnTo>
                  <a:pt x="6054523" y="494510"/>
                </a:lnTo>
                <a:lnTo>
                  <a:pt x="6090545" y="519740"/>
                </a:lnTo>
                <a:lnTo>
                  <a:pt x="6127404" y="547998"/>
                </a:lnTo>
                <a:lnTo>
                  <a:pt x="6161750" y="578274"/>
                </a:lnTo>
                <a:lnTo>
                  <a:pt x="6194420" y="609559"/>
                </a:lnTo>
                <a:lnTo>
                  <a:pt x="6227090" y="642863"/>
                </a:lnTo>
                <a:lnTo>
                  <a:pt x="6258086" y="678185"/>
                </a:lnTo>
                <a:lnTo>
                  <a:pt x="6286568" y="715526"/>
                </a:lnTo>
                <a:lnTo>
                  <a:pt x="6314212" y="754885"/>
                </a:lnTo>
                <a:lnTo>
                  <a:pt x="6341018" y="794243"/>
                </a:lnTo>
                <a:lnTo>
                  <a:pt x="6365312" y="835621"/>
                </a:lnTo>
                <a:lnTo>
                  <a:pt x="6387930" y="880026"/>
                </a:lnTo>
                <a:lnTo>
                  <a:pt x="6408872" y="923422"/>
                </a:lnTo>
                <a:lnTo>
                  <a:pt x="6428977" y="968836"/>
                </a:lnTo>
                <a:lnTo>
                  <a:pt x="6446569" y="1017277"/>
                </a:lnTo>
                <a:lnTo>
                  <a:pt x="6462485" y="1064710"/>
                </a:lnTo>
                <a:lnTo>
                  <a:pt x="6476726" y="1114161"/>
                </a:lnTo>
                <a:lnTo>
                  <a:pt x="6489292" y="1164621"/>
                </a:lnTo>
                <a:lnTo>
                  <a:pt x="6498507" y="1215081"/>
                </a:lnTo>
                <a:lnTo>
                  <a:pt x="6503892" y="1249462"/>
                </a:lnTo>
                <a:lnTo>
                  <a:pt x="0" y="1249462"/>
                </a:lnTo>
                <a:lnTo>
                  <a:pt x="0" y="400422"/>
                </a:lnTo>
                <a:lnTo>
                  <a:pt x="2108" y="399645"/>
                </a:lnTo>
                <a:lnTo>
                  <a:pt x="45669" y="387534"/>
                </a:lnTo>
                <a:lnTo>
                  <a:pt x="88392" y="378452"/>
                </a:lnTo>
                <a:lnTo>
                  <a:pt x="132790" y="371387"/>
                </a:lnTo>
                <a:lnTo>
                  <a:pt x="177189" y="368360"/>
                </a:lnTo>
                <a:lnTo>
                  <a:pt x="222425" y="366341"/>
                </a:lnTo>
                <a:lnTo>
                  <a:pt x="255933" y="366341"/>
                </a:lnTo>
                <a:lnTo>
                  <a:pt x="287766" y="369369"/>
                </a:lnTo>
                <a:lnTo>
                  <a:pt x="319598" y="371387"/>
                </a:lnTo>
                <a:lnTo>
                  <a:pt x="351431" y="377442"/>
                </a:lnTo>
                <a:lnTo>
                  <a:pt x="382426" y="383498"/>
                </a:lnTo>
                <a:lnTo>
                  <a:pt x="413421" y="390562"/>
                </a:lnTo>
                <a:lnTo>
                  <a:pt x="444416" y="399645"/>
                </a:lnTo>
                <a:lnTo>
                  <a:pt x="474574" y="410746"/>
                </a:lnTo>
                <a:lnTo>
                  <a:pt x="504731" y="420838"/>
                </a:lnTo>
                <a:lnTo>
                  <a:pt x="533213" y="434967"/>
                </a:lnTo>
                <a:lnTo>
                  <a:pt x="561695" y="448087"/>
                </a:lnTo>
                <a:lnTo>
                  <a:pt x="591015" y="462215"/>
                </a:lnTo>
                <a:lnTo>
                  <a:pt x="618659" y="478363"/>
                </a:lnTo>
                <a:lnTo>
                  <a:pt x="644628" y="495519"/>
                </a:lnTo>
                <a:lnTo>
                  <a:pt x="671434" y="514694"/>
                </a:lnTo>
                <a:lnTo>
                  <a:pt x="698241" y="532860"/>
                </a:lnTo>
                <a:lnTo>
                  <a:pt x="712482" y="503593"/>
                </a:lnTo>
                <a:lnTo>
                  <a:pt x="727561" y="474326"/>
                </a:lnTo>
                <a:lnTo>
                  <a:pt x="744315" y="446068"/>
                </a:lnTo>
                <a:lnTo>
                  <a:pt x="761069" y="419829"/>
                </a:lnTo>
                <a:lnTo>
                  <a:pt x="778660" y="391571"/>
                </a:lnTo>
                <a:lnTo>
                  <a:pt x="797928" y="366341"/>
                </a:lnTo>
                <a:lnTo>
                  <a:pt x="816357" y="340102"/>
                </a:lnTo>
                <a:lnTo>
                  <a:pt x="836462" y="315881"/>
                </a:lnTo>
                <a:lnTo>
                  <a:pt x="856567" y="291660"/>
                </a:lnTo>
                <a:lnTo>
                  <a:pt x="877510" y="267439"/>
                </a:lnTo>
                <a:lnTo>
                  <a:pt x="899290" y="246246"/>
                </a:lnTo>
                <a:lnTo>
                  <a:pt x="921070" y="224043"/>
                </a:lnTo>
                <a:lnTo>
                  <a:pt x="943688" y="203859"/>
                </a:lnTo>
                <a:lnTo>
                  <a:pt x="967144" y="183675"/>
                </a:lnTo>
                <a:lnTo>
                  <a:pt x="991438" y="165510"/>
                </a:lnTo>
                <a:lnTo>
                  <a:pt x="1015731" y="146335"/>
                </a:lnTo>
                <a:lnTo>
                  <a:pt x="1040024" y="130188"/>
                </a:lnTo>
                <a:lnTo>
                  <a:pt x="1065155" y="113031"/>
                </a:lnTo>
                <a:lnTo>
                  <a:pt x="1091962" y="98902"/>
                </a:lnTo>
                <a:lnTo>
                  <a:pt x="1117093" y="83764"/>
                </a:lnTo>
                <a:lnTo>
                  <a:pt x="1144737" y="71654"/>
                </a:lnTo>
                <a:lnTo>
                  <a:pt x="1171544" y="58534"/>
                </a:lnTo>
                <a:lnTo>
                  <a:pt x="1199188" y="48442"/>
                </a:lnTo>
                <a:lnTo>
                  <a:pt x="1226832" y="38350"/>
                </a:lnTo>
                <a:lnTo>
                  <a:pt x="1255314" y="29267"/>
                </a:lnTo>
                <a:lnTo>
                  <a:pt x="1284634" y="21194"/>
                </a:lnTo>
                <a:lnTo>
                  <a:pt x="1313116" y="15138"/>
                </a:lnTo>
                <a:lnTo>
                  <a:pt x="1343273" y="9083"/>
                </a:lnTo>
                <a:lnTo>
                  <a:pt x="1372593" y="5046"/>
                </a:lnTo>
                <a:lnTo>
                  <a:pt x="1402750" y="100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">
            <a:noFill/>
            <a:prstDash val="solid"/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6397" name="TextBox 18"/>
          <p:cNvSpPr txBox="1">
            <a:spLocks noChangeArrowheads="1"/>
          </p:cNvSpPr>
          <p:nvPr/>
        </p:nvSpPr>
        <p:spPr bwMode="auto">
          <a:xfrm>
            <a:off x="4993608" y="1762919"/>
            <a:ext cx="6337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8" name="TextBox 19"/>
          <p:cNvSpPr txBox="1">
            <a:spLocks noChangeArrowheads="1"/>
          </p:cNvSpPr>
          <p:nvPr/>
        </p:nvSpPr>
        <p:spPr bwMode="auto">
          <a:xfrm>
            <a:off x="5062538" y="2416175"/>
            <a:ext cx="6229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875213" y="3216275"/>
            <a:ext cx="1309687" cy="1411288"/>
            <a:chOff x="4875213" y="3216275"/>
            <a:chExt cx="1309687" cy="1411288"/>
          </a:xfrm>
        </p:grpSpPr>
        <p:sp>
          <p:nvSpPr>
            <p:cNvPr id="18" name="Rounded Rectangle 20"/>
            <p:cNvSpPr/>
            <p:nvPr/>
          </p:nvSpPr>
          <p:spPr>
            <a:xfrm>
              <a:off x="5038725" y="3216275"/>
              <a:ext cx="982663" cy="984250"/>
            </a:xfrm>
            <a:prstGeom prst="roundRect">
              <a:avLst/>
            </a:prstGeom>
            <a:solidFill>
              <a:schemeClr val="accent1"/>
            </a:solidFill>
            <a:ln w="6350">
              <a:noFill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6400" name="文本框 1"/>
            <p:cNvSpPr txBox="1">
              <a:spLocks noChangeArrowheads="1"/>
            </p:cNvSpPr>
            <p:nvPr/>
          </p:nvSpPr>
          <p:spPr bwMode="auto">
            <a:xfrm>
              <a:off x="5038725" y="3416300"/>
              <a:ext cx="98266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FFFFFF"/>
                  </a:solidFill>
                  <a:latin typeface="Roboto Condensed Light"/>
                  <a:ea typeface="Roboto Condensed Light"/>
                  <a:cs typeface="Roboto Condensed Light"/>
                </a:rPr>
                <a:t>01</a:t>
              </a:r>
            </a:p>
          </p:txBody>
        </p:sp>
        <p:sp>
          <p:nvSpPr>
            <p:cNvPr id="16401" name="文本框 2"/>
            <p:cNvSpPr txBox="1">
              <a:spLocks noChangeArrowheads="1"/>
            </p:cNvSpPr>
            <p:nvPr/>
          </p:nvSpPr>
          <p:spPr bwMode="auto">
            <a:xfrm>
              <a:off x="4875213" y="4319588"/>
              <a:ext cx="13096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/>
                </a:rPr>
                <a:t>单击编辑内容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411913" y="3216275"/>
            <a:ext cx="1309687" cy="1411288"/>
            <a:chOff x="6411913" y="3216275"/>
            <a:chExt cx="1309687" cy="1411288"/>
          </a:xfrm>
        </p:grpSpPr>
        <p:sp>
          <p:nvSpPr>
            <p:cNvPr id="19" name="Rounded Rectangle 21"/>
            <p:cNvSpPr/>
            <p:nvPr/>
          </p:nvSpPr>
          <p:spPr>
            <a:xfrm>
              <a:off x="6575425" y="3216275"/>
              <a:ext cx="982663" cy="984250"/>
            </a:xfrm>
            <a:prstGeom prst="roundRect">
              <a:avLst/>
            </a:prstGeom>
            <a:solidFill>
              <a:schemeClr val="accent2"/>
            </a:solidFill>
            <a:ln w="6350">
              <a:noFill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6403" name="文本框 23"/>
            <p:cNvSpPr txBox="1">
              <a:spLocks noChangeArrowheads="1"/>
            </p:cNvSpPr>
            <p:nvPr/>
          </p:nvSpPr>
          <p:spPr bwMode="auto">
            <a:xfrm>
              <a:off x="6575425" y="3417888"/>
              <a:ext cx="98266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>
                  <a:solidFill>
                    <a:srgbClr val="FFFFFF"/>
                  </a:solidFill>
                  <a:latin typeface="Roboto Condensed Light"/>
                  <a:ea typeface="Roboto Condensed Light"/>
                  <a:cs typeface="Roboto Condensed Light"/>
                </a:rPr>
                <a:t>02</a:t>
              </a:r>
            </a:p>
          </p:txBody>
        </p:sp>
        <p:sp>
          <p:nvSpPr>
            <p:cNvPr id="16404" name="文本框 29"/>
            <p:cNvSpPr txBox="1">
              <a:spLocks noChangeArrowheads="1"/>
            </p:cNvSpPr>
            <p:nvPr/>
          </p:nvSpPr>
          <p:spPr bwMode="auto">
            <a:xfrm>
              <a:off x="6411913" y="4319588"/>
              <a:ext cx="13096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/>
                </a:rPr>
                <a:t>单击编辑内容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948613" y="3216275"/>
            <a:ext cx="1309687" cy="1411288"/>
            <a:chOff x="7948613" y="3216275"/>
            <a:chExt cx="1309687" cy="1411288"/>
          </a:xfrm>
        </p:grpSpPr>
        <p:sp>
          <p:nvSpPr>
            <p:cNvPr id="20" name="Rounded Rectangle 22"/>
            <p:cNvSpPr/>
            <p:nvPr/>
          </p:nvSpPr>
          <p:spPr>
            <a:xfrm>
              <a:off x="8112125" y="3216275"/>
              <a:ext cx="982663" cy="984250"/>
            </a:xfrm>
            <a:prstGeom prst="roundRect">
              <a:avLst/>
            </a:prstGeom>
            <a:solidFill>
              <a:schemeClr val="accent1"/>
            </a:solidFill>
            <a:ln w="6350">
              <a:noFill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6406" name="文本框 24"/>
            <p:cNvSpPr txBox="1">
              <a:spLocks noChangeArrowheads="1"/>
            </p:cNvSpPr>
            <p:nvPr/>
          </p:nvSpPr>
          <p:spPr bwMode="auto">
            <a:xfrm>
              <a:off x="8112125" y="3417888"/>
              <a:ext cx="98266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>
                  <a:solidFill>
                    <a:srgbClr val="FFFFFF"/>
                  </a:solidFill>
                  <a:latin typeface="Roboto Condensed Light"/>
                  <a:ea typeface="Roboto Condensed Light"/>
                  <a:cs typeface="Roboto Condensed Light"/>
                </a:rPr>
                <a:t>03</a:t>
              </a:r>
            </a:p>
          </p:txBody>
        </p:sp>
        <p:sp>
          <p:nvSpPr>
            <p:cNvPr id="16407" name="文本框 30"/>
            <p:cNvSpPr txBox="1">
              <a:spLocks noChangeArrowheads="1"/>
            </p:cNvSpPr>
            <p:nvPr/>
          </p:nvSpPr>
          <p:spPr bwMode="auto">
            <a:xfrm>
              <a:off x="7948613" y="4319588"/>
              <a:ext cx="13096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/>
                </a:rPr>
                <a:t>单击编辑内容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485313" y="3216275"/>
            <a:ext cx="1309687" cy="1411288"/>
            <a:chOff x="9485313" y="3216275"/>
            <a:chExt cx="1309687" cy="1411288"/>
          </a:xfrm>
        </p:grpSpPr>
        <p:sp>
          <p:nvSpPr>
            <p:cNvPr id="21" name="Rounded Rectangle 23"/>
            <p:cNvSpPr/>
            <p:nvPr/>
          </p:nvSpPr>
          <p:spPr>
            <a:xfrm>
              <a:off x="9648825" y="3216275"/>
              <a:ext cx="982663" cy="984250"/>
            </a:xfrm>
            <a:prstGeom prst="roundRect">
              <a:avLst/>
            </a:prstGeom>
            <a:solidFill>
              <a:schemeClr val="accent2"/>
            </a:solidFill>
            <a:ln w="6350">
              <a:noFill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6409" name="文本框 28"/>
            <p:cNvSpPr txBox="1">
              <a:spLocks noChangeArrowheads="1"/>
            </p:cNvSpPr>
            <p:nvPr/>
          </p:nvSpPr>
          <p:spPr bwMode="auto">
            <a:xfrm>
              <a:off x="9648825" y="3417888"/>
              <a:ext cx="98266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>
                  <a:solidFill>
                    <a:srgbClr val="FFFFFF"/>
                  </a:solidFill>
                  <a:latin typeface="Roboto Condensed Light"/>
                  <a:ea typeface="Roboto Condensed Light"/>
                  <a:cs typeface="Roboto Condensed Light"/>
                </a:rPr>
                <a:t>04</a:t>
              </a:r>
            </a:p>
          </p:txBody>
        </p:sp>
        <p:sp>
          <p:nvSpPr>
            <p:cNvPr id="16410" name="文本框 31"/>
            <p:cNvSpPr txBox="1">
              <a:spLocks noChangeArrowheads="1"/>
            </p:cNvSpPr>
            <p:nvPr/>
          </p:nvSpPr>
          <p:spPr bwMode="auto">
            <a:xfrm>
              <a:off x="9485313" y="4319588"/>
              <a:ext cx="13096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/>
                </a:rPr>
                <a:t>单击编辑内容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6397" grpId="0"/>
      <p:bldP spid="163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346468" y="1966933"/>
            <a:ext cx="3609775" cy="3775915"/>
            <a:chOff x="4346468" y="1966933"/>
            <a:chExt cx="3609775" cy="3775915"/>
          </a:xfrm>
        </p:grpSpPr>
        <p:grpSp>
          <p:nvGrpSpPr>
            <p:cNvPr id="2" name="组合 1"/>
            <p:cNvGrpSpPr/>
            <p:nvPr/>
          </p:nvGrpSpPr>
          <p:grpSpPr>
            <a:xfrm>
              <a:off x="4346468" y="1966933"/>
              <a:ext cx="3609775" cy="3775915"/>
              <a:chOff x="4442002" y="1666683"/>
              <a:chExt cx="3609775" cy="3775915"/>
            </a:xfrm>
          </p:grpSpPr>
          <p:sp>
            <p:nvSpPr>
              <p:cNvPr id="150" name="AutoShape 286"/>
              <p:cNvSpPr/>
              <p:nvPr/>
            </p:nvSpPr>
            <p:spPr bwMode="auto">
              <a:xfrm>
                <a:off x="6312339" y="1666683"/>
                <a:ext cx="1437365" cy="1220880"/>
              </a:xfrm>
              <a:custGeom>
                <a:avLst/>
                <a:gdLst/>
                <a:ahLst/>
                <a:cxnLst/>
                <a:rect l="0" t="0" r="r" b="b"/>
                <a:pathLst>
                  <a:path w="21458" h="21246">
                    <a:moveTo>
                      <a:pt x="12562" y="20852"/>
                    </a:moveTo>
                    <a:lnTo>
                      <a:pt x="20998" y="15182"/>
                    </a:lnTo>
                    <a:cubicBezTo>
                      <a:pt x="21463" y="14870"/>
                      <a:pt x="21600" y="14162"/>
                      <a:pt x="21297" y="13646"/>
                    </a:cubicBezTo>
                    <a:cubicBezTo>
                      <a:pt x="16781" y="5972"/>
                      <a:pt x="9426" y="742"/>
                      <a:pt x="994" y="3"/>
                    </a:cubicBezTo>
                    <a:cubicBezTo>
                      <a:pt x="458" y="-44"/>
                      <a:pt x="0" y="447"/>
                      <a:pt x="0" y="1072"/>
                    </a:cubicBezTo>
                    <a:lnTo>
                      <a:pt x="0" y="12411"/>
                    </a:lnTo>
                    <a:cubicBezTo>
                      <a:pt x="0" y="13814"/>
                      <a:pt x="846" y="15011"/>
                      <a:pt x="2023" y="15315"/>
                    </a:cubicBezTo>
                    <a:cubicBezTo>
                      <a:pt x="4902" y="16059"/>
                      <a:pt x="7451" y="17818"/>
                      <a:pt x="9380" y="20255"/>
                    </a:cubicBezTo>
                    <a:cubicBezTo>
                      <a:pt x="10200" y="21292"/>
                      <a:pt x="11514" y="21556"/>
                      <a:pt x="12562" y="20852"/>
                    </a:cubicBezTo>
                    <a:close/>
                    <a:moveTo>
                      <a:pt x="12562" y="20852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solidFill>
                    <a:prstClr val="black"/>
                  </a:solidFill>
                  <a:latin typeface="Roboto Condensed Light" charset="0"/>
                  <a:ea typeface="Roboto Condensed Light" charset="0"/>
                  <a:cs typeface="Roboto Condensed Light" charset="0"/>
                </a:endParaRPr>
              </a:p>
            </p:txBody>
          </p:sp>
          <p:sp>
            <p:nvSpPr>
              <p:cNvPr id="151" name="AutoShape 287"/>
              <p:cNvSpPr/>
              <p:nvPr/>
            </p:nvSpPr>
            <p:spPr bwMode="auto">
              <a:xfrm>
                <a:off x="6314856" y="4063131"/>
                <a:ext cx="1434848" cy="1220880"/>
              </a:xfrm>
              <a:custGeom>
                <a:avLst/>
                <a:gdLst/>
                <a:ahLst/>
                <a:cxnLst/>
                <a:rect l="0" t="0" r="r" b="b"/>
                <a:pathLst>
                  <a:path w="21458" h="21246">
                    <a:moveTo>
                      <a:pt x="0" y="8835"/>
                    </a:moveTo>
                    <a:lnTo>
                      <a:pt x="0" y="20174"/>
                    </a:lnTo>
                    <a:cubicBezTo>
                      <a:pt x="0" y="20799"/>
                      <a:pt x="458" y="21290"/>
                      <a:pt x="994" y="21243"/>
                    </a:cubicBezTo>
                    <a:cubicBezTo>
                      <a:pt x="9426" y="20504"/>
                      <a:pt x="16780" y="15274"/>
                      <a:pt x="21297" y="7600"/>
                    </a:cubicBezTo>
                    <a:cubicBezTo>
                      <a:pt x="21600" y="7084"/>
                      <a:pt x="21462" y="6377"/>
                      <a:pt x="20998" y="6064"/>
                    </a:cubicBezTo>
                    <a:lnTo>
                      <a:pt x="12562" y="394"/>
                    </a:lnTo>
                    <a:cubicBezTo>
                      <a:pt x="11514" y="-310"/>
                      <a:pt x="10199" y="-46"/>
                      <a:pt x="9379" y="990"/>
                    </a:cubicBezTo>
                    <a:cubicBezTo>
                      <a:pt x="7451" y="3428"/>
                      <a:pt x="4901" y="5187"/>
                      <a:pt x="2023" y="5931"/>
                    </a:cubicBezTo>
                    <a:cubicBezTo>
                      <a:pt x="846" y="6235"/>
                      <a:pt x="0" y="7432"/>
                      <a:pt x="0" y="8835"/>
                    </a:cubicBezTo>
                    <a:close/>
                    <a:moveTo>
                      <a:pt x="0" y="8835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solidFill>
                    <a:prstClr val="black"/>
                  </a:solidFill>
                  <a:latin typeface="Roboto Condensed Light" charset="0"/>
                  <a:ea typeface="Roboto Condensed Light" charset="0"/>
                  <a:cs typeface="Roboto Condensed Light" charset="0"/>
                </a:endParaRPr>
              </a:p>
            </p:txBody>
          </p:sp>
          <p:sp>
            <p:nvSpPr>
              <p:cNvPr id="152" name="AutoShape 288"/>
              <p:cNvSpPr/>
              <p:nvPr/>
            </p:nvSpPr>
            <p:spPr bwMode="auto">
              <a:xfrm>
                <a:off x="4442002" y="2653456"/>
                <a:ext cx="911255" cy="1638747"/>
              </a:xfrm>
              <a:custGeom>
                <a:avLst/>
                <a:gdLst/>
                <a:ahLst/>
                <a:cxnLst/>
                <a:rect l="0" t="0" r="r" b="b"/>
                <a:pathLst>
                  <a:path w="21228" h="21348">
                    <a:moveTo>
                      <a:pt x="20038" y="10674"/>
                    </a:moveTo>
                    <a:cubicBezTo>
                      <a:pt x="20038" y="9387"/>
                      <a:pt x="20388" y="8146"/>
                      <a:pt x="21039" y="6979"/>
                    </a:cubicBezTo>
                    <a:cubicBezTo>
                      <a:pt x="21600" y="5971"/>
                      <a:pt x="20886" y="4879"/>
                      <a:pt x="19256" y="4351"/>
                    </a:cubicBezTo>
                    <a:lnTo>
                      <a:pt x="6147" y="107"/>
                    </a:lnTo>
                    <a:cubicBezTo>
                      <a:pt x="5426" y="-126"/>
                      <a:pt x="4502" y="34"/>
                      <a:pt x="4141" y="455"/>
                    </a:cubicBezTo>
                    <a:cubicBezTo>
                      <a:pt x="1488" y="3547"/>
                      <a:pt x="0" y="7013"/>
                      <a:pt x="0" y="10674"/>
                    </a:cubicBezTo>
                    <a:cubicBezTo>
                      <a:pt x="0" y="14335"/>
                      <a:pt x="1488" y="17801"/>
                      <a:pt x="4141" y="20893"/>
                    </a:cubicBezTo>
                    <a:cubicBezTo>
                      <a:pt x="4502" y="21314"/>
                      <a:pt x="5426" y="21474"/>
                      <a:pt x="6147" y="21241"/>
                    </a:cubicBezTo>
                    <a:lnTo>
                      <a:pt x="19255" y="16997"/>
                    </a:lnTo>
                    <a:cubicBezTo>
                      <a:pt x="20886" y="16469"/>
                      <a:pt x="21600" y="15377"/>
                      <a:pt x="21038" y="14369"/>
                    </a:cubicBezTo>
                    <a:cubicBezTo>
                      <a:pt x="20388" y="13202"/>
                      <a:pt x="20038" y="11961"/>
                      <a:pt x="20038" y="10674"/>
                    </a:cubicBezTo>
                    <a:close/>
                    <a:moveTo>
                      <a:pt x="20038" y="10674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solidFill>
                    <a:prstClr val="black"/>
                  </a:solidFill>
                  <a:latin typeface="Roboto Condensed Light" charset="0"/>
                  <a:ea typeface="Roboto Condensed Light" charset="0"/>
                  <a:cs typeface="Roboto Condensed Light" charset="0"/>
                </a:endParaRPr>
              </a:p>
            </p:txBody>
          </p:sp>
          <p:sp>
            <p:nvSpPr>
              <p:cNvPr id="153" name="AutoShape 289"/>
              <p:cNvSpPr/>
              <p:nvPr/>
            </p:nvSpPr>
            <p:spPr bwMode="auto">
              <a:xfrm>
                <a:off x="4744076" y="4063131"/>
                <a:ext cx="1434848" cy="1220880"/>
              </a:xfrm>
              <a:custGeom>
                <a:avLst/>
                <a:gdLst/>
                <a:ahLst/>
                <a:cxnLst/>
                <a:rect l="0" t="0" r="r" b="b"/>
                <a:pathLst>
                  <a:path w="21458" h="21246">
                    <a:moveTo>
                      <a:pt x="8896" y="394"/>
                    </a:moveTo>
                    <a:lnTo>
                      <a:pt x="460" y="6064"/>
                    </a:lnTo>
                    <a:cubicBezTo>
                      <a:pt x="-5" y="6376"/>
                      <a:pt x="-142" y="7084"/>
                      <a:pt x="161" y="7600"/>
                    </a:cubicBezTo>
                    <a:cubicBezTo>
                      <a:pt x="4677" y="15274"/>
                      <a:pt x="12032" y="20504"/>
                      <a:pt x="20464" y="21243"/>
                    </a:cubicBezTo>
                    <a:cubicBezTo>
                      <a:pt x="21000" y="21290"/>
                      <a:pt x="21458" y="20799"/>
                      <a:pt x="21458" y="20174"/>
                    </a:cubicBezTo>
                    <a:lnTo>
                      <a:pt x="21458" y="8834"/>
                    </a:lnTo>
                    <a:cubicBezTo>
                      <a:pt x="21458" y="7431"/>
                      <a:pt x="20612" y="6234"/>
                      <a:pt x="19435" y="5931"/>
                    </a:cubicBezTo>
                    <a:cubicBezTo>
                      <a:pt x="16556" y="5187"/>
                      <a:pt x="14007" y="3428"/>
                      <a:pt x="12078" y="990"/>
                    </a:cubicBezTo>
                    <a:cubicBezTo>
                      <a:pt x="11258" y="-46"/>
                      <a:pt x="9944" y="-310"/>
                      <a:pt x="8896" y="394"/>
                    </a:cubicBezTo>
                    <a:close/>
                    <a:moveTo>
                      <a:pt x="8896" y="394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solidFill>
                    <a:prstClr val="black"/>
                  </a:solidFill>
                  <a:latin typeface="Roboto Condensed Light" charset="0"/>
                  <a:ea typeface="Roboto Condensed Light" charset="0"/>
                  <a:cs typeface="Roboto Condensed Light" charset="0"/>
                </a:endParaRPr>
              </a:p>
            </p:txBody>
          </p:sp>
          <p:sp>
            <p:nvSpPr>
              <p:cNvPr id="154" name="AutoShape 290"/>
              <p:cNvSpPr/>
              <p:nvPr/>
            </p:nvSpPr>
            <p:spPr bwMode="auto">
              <a:xfrm>
                <a:off x="7140522" y="2653456"/>
                <a:ext cx="911255" cy="1638747"/>
              </a:xfrm>
              <a:custGeom>
                <a:avLst/>
                <a:gdLst/>
                <a:ahLst/>
                <a:cxnLst/>
                <a:rect l="0" t="0" r="r" b="b"/>
                <a:pathLst>
                  <a:path w="21228" h="21348">
                    <a:moveTo>
                      <a:pt x="1191" y="10674"/>
                    </a:moveTo>
                    <a:cubicBezTo>
                      <a:pt x="1191" y="11961"/>
                      <a:pt x="840" y="13202"/>
                      <a:pt x="190" y="14369"/>
                    </a:cubicBezTo>
                    <a:cubicBezTo>
                      <a:pt x="-372" y="15377"/>
                      <a:pt x="342" y="16469"/>
                      <a:pt x="1973" y="16997"/>
                    </a:cubicBezTo>
                    <a:lnTo>
                      <a:pt x="15081" y="21241"/>
                    </a:lnTo>
                    <a:cubicBezTo>
                      <a:pt x="15802" y="21474"/>
                      <a:pt x="16726" y="21314"/>
                      <a:pt x="17087" y="20893"/>
                    </a:cubicBezTo>
                    <a:cubicBezTo>
                      <a:pt x="19740" y="17801"/>
                      <a:pt x="21228" y="14335"/>
                      <a:pt x="21228" y="10674"/>
                    </a:cubicBezTo>
                    <a:cubicBezTo>
                      <a:pt x="21228" y="7013"/>
                      <a:pt x="19740" y="3547"/>
                      <a:pt x="17087" y="455"/>
                    </a:cubicBezTo>
                    <a:cubicBezTo>
                      <a:pt x="16726" y="34"/>
                      <a:pt x="15802" y="-126"/>
                      <a:pt x="15081" y="107"/>
                    </a:cubicBezTo>
                    <a:lnTo>
                      <a:pt x="1972" y="4351"/>
                    </a:lnTo>
                    <a:cubicBezTo>
                      <a:pt x="341" y="4878"/>
                      <a:pt x="-372" y="5971"/>
                      <a:pt x="189" y="6978"/>
                    </a:cubicBezTo>
                    <a:cubicBezTo>
                      <a:pt x="840" y="8145"/>
                      <a:pt x="1191" y="9386"/>
                      <a:pt x="1191" y="10674"/>
                    </a:cubicBezTo>
                    <a:close/>
                    <a:moveTo>
                      <a:pt x="1191" y="10674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solidFill>
                    <a:prstClr val="black"/>
                  </a:solidFill>
                  <a:latin typeface="Roboto Condensed Light" charset="0"/>
                  <a:ea typeface="Roboto Condensed Light" charset="0"/>
                  <a:cs typeface="Roboto Condensed Light" charset="0"/>
                </a:endParaRPr>
              </a:p>
            </p:txBody>
          </p:sp>
          <p:sp>
            <p:nvSpPr>
              <p:cNvPr id="155" name="AutoShape 291"/>
              <p:cNvSpPr/>
              <p:nvPr/>
            </p:nvSpPr>
            <p:spPr bwMode="auto">
              <a:xfrm>
                <a:off x="4744076" y="1666683"/>
                <a:ext cx="1434848" cy="1220880"/>
              </a:xfrm>
              <a:custGeom>
                <a:avLst/>
                <a:gdLst/>
                <a:ahLst/>
                <a:cxnLst/>
                <a:rect l="0" t="0" r="r" b="b"/>
                <a:pathLst>
                  <a:path w="21458" h="21246">
                    <a:moveTo>
                      <a:pt x="21458" y="12411"/>
                    </a:moveTo>
                    <a:lnTo>
                      <a:pt x="21458" y="1072"/>
                    </a:lnTo>
                    <a:cubicBezTo>
                      <a:pt x="21458" y="447"/>
                      <a:pt x="21000" y="-44"/>
                      <a:pt x="20464" y="3"/>
                    </a:cubicBezTo>
                    <a:cubicBezTo>
                      <a:pt x="12032" y="742"/>
                      <a:pt x="4677" y="5972"/>
                      <a:pt x="161" y="13646"/>
                    </a:cubicBezTo>
                    <a:cubicBezTo>
                      <a:pt x="-142" y="14162"/>
                      <a:pt x="-5" y="14870"/>
                      <a:pt x="460" y="15182"/>
                    </a:cubicBezTo>
                    <a:lnTo>
                      <a:pt x="8896" y="20852"/>
                    </a:lnTo>
                    <a:cubicBezTo>
                      <a:pt x="9944" y="21556"/>
                      <a:pt x="11258" y="21292"/>
                      <a:pt x="12078" y="20256"/>
                    </a:cubicBezTo>
                    <a:cubicBezTo>
                      <a:pt x="14006" y="17818"/>
                      <a:pt x="16556" y="16059"/>
                      <a:pt x="19435" y="15315"/>
                    </a:cubicBezTo>
                    <a:cubicBezTo>
                      <a:pt x="20612" y="15011"/>
                      <a:pt x="21458" y="13814"/>
                      <a:pt x="21458" y="12411"/>
                    </a:cubicBezTo>
                    <a:close/>
                    <a:moveTo>
                      <a:pt x="21458" y="12411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solidFill>
                    <a:srgbClr val="0087B1"/>
                  </a:solidFill>
                  <a:latin typeface="Roboto Condensed Light" charset="0"/>
                  <a:ea typeface="Roboto Condensed Light" charset="0"/>
                  <a:cs typeface="Roboto Condensed Light" charset="0"/>
                </a:endParaRPr>
              </a:p>
            </p:txBody>
          </p:sp>
          <p:sp>
            <p:nvSpPr>
              <p:cNvPr id="118" name="Rectangle 293"/>
              <p:cNvSpPr/>
              <p:nvPr/>
            </p:nvSpPr>
            <p:spPr bwMode="auto">
              <a:xfrm>
                <a:off x="7649014" y="2854838"/>
                <a:ext cx="370931" cy="503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>
                <a:lvl1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1pPr>
                <a:lvl2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2pPr>
                <a:lvl3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3pPr>
                <a:lvl4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4pPr>
                <a:lvl5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5pPr>
                <a:lvl6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6pPr>
                <a:lvl7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7pPr>
                <a:lvl8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8pPr>
                <a:lvl9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9pPr>
              </a:lstStyle>
              <a:p>
                <a:r>
                  <a:rPr lang="en-US" altLang="en-US" sz="2000" dirty="0">
                    <a:solidFill>
                      <a:srgbClr val="FFFFFF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  <a:sym typeface="Helvetica" charset="0"/>
                  </a:rPr>
                  <a:t>02</a:t>
                </a:r>
              </a:p>
            </p:txBody>
          </p:sp>
          <p:sp>
            <p:nvSpPr>
              <p:cNvPr id="119" name="Rectangle 294"/>
              <p:cNvSpPr/>
              <p:nvPr/>
            </p:nvSpPr>
            <p:spPr bwMode="auto">
              <a:xfrm>
                <a:off x="7326802" y="4400649"/>
                <a:ext cx="724975" cy="503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>
                <a:lvl1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1pPr>
                <a:lvl2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2pPr>
                <a:lvl3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3pPr>
                <a:lvl4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4pPr>
                <a:lvl5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5pPr>
                <a:lvl6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6pPr>
                <a:lvl7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7pPr>
                <a:lvl8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8pPr>
                <a:lvl9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9pPr>
              </a:lstStyle>
              <a:p>
                <a:r>
                  <a:rPr lang="en-US" altLang="en-US" sz="2000" dirty="0">
                    <a:solidFill>
                      <a:srgbClr val="FFFFFF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  <a:sym typeface="Helvetica" charset="0"/>
                  </a:rPr>
                  <a:t>03</a:t>
                </a:r>
              </a:p>
            </p:txBody>
          </p:sp>
          <p:sp>
            <p:nvSpPr>
              <p:cNvPr id="120" name="Rectangle 295"/>
              <p:cNvSpPr/>
              <p:nvPr/>
            </p:nvSpPr>
            <p:spPr bwMode="auto">
              <a:xfrm>
                <a:off x="5854194" y="4939143"/>
                <a:ext cx="724975" cy="503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>
                <a:lvl1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1pPr>
                <a:lvl2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2pPr>
                <a:lvl3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3pPr>
                <a:lvl4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4pPr>
                <a:lvl5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5pPr>
                <a:lvl6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6pPr>
                <a:lvl7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7pPr>
                <a:lvl8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8pPr>
                <a:lvl9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9pPr>
              </a:lstStyle>
              <a:p>
                <a:r>
                  <a:rPr lang="en-US" altLang="en-US" sz="2000" dirty="0">
                    <a:solidFill>
                      <a:srgbClr val="FFFFFF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  <a:sym typeface="Helvetica" charset="0"/>
                  </a:rPr>
                  <a:t>04</a:t>
                </a:r>
              </a:p>
            </p:txBody>
          </p:sp>
          <p:sp>
            <p:nvSpPr>
              <p:cNvPr id="121" name="Rectangle 296"/>
              <p:cNvSpPr/>
              <p:nvPr/>
            </p:nvSpPr>
            <p:spPr bwMode="auto">
              <a:xfrm>
                <a:off x="4653453" y="3863918"/>
                <a:ext cx="724975" cy="503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>
                <a:lvl1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1pPr>
                <a:lvl2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2pPr>
                <a:lvl3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3pPr>
                <a:lvl4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4pPr>
                <a:lvl5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5pPr>
                <a:lvl6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6pPr>
                <a:lvl7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7pPr>
                <a:lvl8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8pPr>
                <a:lvl9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9pPr>
              </a:lstStyle>
              <a:p>
                <a:r>
                  <a:rPr lang="en-US" altLang="en-US" sz="2000" dirty="0">
                    <a:solidFill>
                      <a:srgbClr val="FFFFFF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  <a:sym typeface="Helvetica" charset="0"/>
                  </a:rPr>
                  <a:t>05</a:t>
                </a:r>
              </a:p>
            </p:txBody>
          </p:sp>
          <p:sp>
            <p:nvSpPr>
              <p:cNvPr id="122" name="Rectangle 297"/>
              <p:cNvSpPr/>
              <p:nvPr/>
            </p:nvSpPr>
            <p:spPr bwMode="auto">
              <a:xfrm>
                <a:off x="4985734" y="2294744"/>
                <a:ext cx="724975" cy="503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>
                <a:lvl1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1pPr>
                <a:lvl2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2pPr>
                <a:lvl3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3pPr>
                <a:lvl4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4pPr>
                <a:lvl5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5pPr>
                <a:lvl6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6pPr>
                <a:lvl7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7pPr>
                <a:lvl8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8pPr>
                <a:lvl9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9pPr>
              </a:lstStyle>
              <a:p>
                <a:r>
                  <a:rPr lang="en-US" altLang="en-US" sz="2000" dirty="0">
                    <a:solidFill>
                      <a:srgbClr val="FFFFFF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  <a:sym typeface="Helvetica" charset="0"/>
                  </a:rPr>
                  <a:t>06</a:t>
                </a:r>
              </a:p>
            </p:txBody>
          </p:sp>
          <p:sp>
            <p:nvSpPr>
              <p:cNvPr id="123" name="Rectangle 298"/>
              <p:cNvSpPr/>
              <p:nvPr/>
            </p:nvSpPr>
            <p:spPr bwMode="auto">
              <a:xfrm>
                <a:off x="6460858" y="1822754"/>
                <a:ext cx="724975" cy="503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>
                <a:lvl1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1pPr>
                <a:lvl2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2pPr>
                <a:lvl3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3pPr>
                <a:lvl4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4pPr>
                <a:lvl5pPr algn="l" defTabSz="0"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5pPr>
                <a:lvl6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6pPr>
                <a:lvl7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7pPr>
                <a:lvl8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8pPr>
                <a:lvl9pPr defTabSz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355600" algn="l"/>
                    <a:tab pos="711200" algn="l"/>
                    <a:tab pos="1066800" algn="l"/>
                    <a:tab pos="1422400" algn="l"/>
                    <a:tab pos="1778000" algn="l"/>
                    <a:tab pos="2133600" algn="l"/>
                    <a:tab pos="2489200" algn="l"/>
                    <a:tab pos="2844800" algn="l"/>
                    <a:tab pos="3200400" algn="l"/>
                    <a:tab pos="3556000" algn="l"/>
                    <a:tab pos="3911600" algn="l"/>
                    <a:tab pos="4267200" algn="l"/>
                  </a:tabLst>
                  <a:defRPr sz="1200">
                    <a:solidFill>
                      <a:schemeClr val="tx1"/>
                    </a:solidFill>
                    <a:latin typeface="Gill Sans" charset="0"/>
                  </a:defRPr>
                </a:lvl9pPr>
              </a:lstStyle>
              <a:p>
                <a:r>
                  <a:rPr lang="en-US" altLang="en-US" sz="2000" dirty="0">
                    <a:solidFill>
                      <a:srgbClr val="FFFFFF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  <a:sym typeface="Helvetica" charset="0"/>
                  </a:rPr>
                  <a:t>01</a:t>
                </a:r>
              </a:p>
            </p:txBody>
          </p:sp>
          <p:grpSp>
            <p:nvGrpSpPr>
              <p:cNvPr id="124" name="Group 305"/>
              <p:cNvGrpSpPr/>
              <p:nvPr/>
            </p:nvGrpSpPr>
            <p:grpSpPr bwMode="auto">
              <a:xfrm>
                <a:off x="4641172" y="3202060"/>
                <a:ext cx="438580" cy="294844"/>
                <a:chOff x="0" y="0"/>
                <a:chExt cx="119" cy="80"/>
              </a:xfrm>
            </p:grpSpPr>
            <p:grpSp>
              <p:nvGrpSpPr>
                <p:cNvPr id="144" name="Group 301"/>
                <p:cNvGrpSpPr/>
                <p:nvPr/>
              </p:nvGrpSpPr>
              <p:grpSpPr bwMode="auto">
                <a:xfrm>
                  <a:off x="0" y="0"/>
                  <a:ext cx="119" cy="80"/>
                  <a:chOff x="0" y="0"/>
                  <a:chExt cx="119" cy="80"/>
                </a:xfrm>
              </p:grpSpPr>
              <p:sp>
                <p:nvSpPr>
                  <p:cNvPr id="148" name="AutoShape 299"/>
                  <p:cNvSpPr/>
                  <p:nvPr/>
                </p:nvSpPr>
                <p:spPr bwMode="auto">
                  <a:xfrm>
                    <a:off x="0" y="16"/>
                    <a:ext cx="119" cy="64"/>
                  </a:xfrm>
                  <a:custGeom>
                    <a:avLst/>
                    <a:gdLst/>
                    <a:ahLst/>
                    <a:cxnLst/>
                    <a:rect l="0" t="0" r="r" b="b"/>
                    <a:pathLst>
                      <a:path w="21600" h="21587">
                        <a:moveTo>
                          <a:pt x="10895" y="14687"/>
                        </a:moveTo>
                        <a:cubicBezTo>
                          <a:pt x="10857" y="14741"/>
                          <a:pt x="10805" y="14741"/>
                          <a:pt x="10767" y="14687"/>
                        </a:cubicBezTo>
                        <a:lnTo>
                          <a:pt x="170" y="113"/>
                        </a:lnTo>
                        <a:cubicBezTo>
                          <a:pt x="138" y="70"/>
                          <a:pt x="96" y="62"/>
                          <a:pt x="59" y="94"/>
                        </a:cubicBezTo>
                        <a:cubicBezTo>
                          <a:pt x="23" y="129"/>
                          <a:pt x="0" y="196"/>
                          <a:pt x="0" y="269"/>
                        </a:cubicBezTo>
                        <a:lnTo>
                          <a:pt x="0" y="20873"/>
                        </a:lnTo>
                        <a:cubicBezTo>
                          <a:pt x="0" y="21305"/>
                          <a:pt x="187" y="21587"/>
                          <a:pt x="420" y="21587"/>
                        </a:cubicBezTo>
                        <a:lnTo>
                          <a:pt x="21181" y="21587"/>
                        </a:lnTo>
                        <a:cubicBezTo>
                          <a:pt x="21413" y="21587"/>
                          <a:pt x="21600" y="21305"/>
                          <a:pt x="21600" y="20873"/>
                        </a:cubicBezTo>
                        <a:lnTo>
                          <a:pt x="21600" y="199"/>
                        </a:lnTo>
                        <a:cubicBezTo>
                          <a:pt x="21600" y="124"/>
                          <a:pt x="21577" y="54"/>
                          <a:pt x="21541" y="22"/>
                        </a:cubicBezTo>
                        <a:cubicBezTo>
                          <a:pt x="21504" y="-13"/>
                          <a:pt x="21461" y="-5"/>
                          <a:pt x="21429" y="41"/>
                        </a:cubicBezTo>
                        <a:lnTo>
                          <a:pt x="10895" y="14687"/>
                        </a:lnTo>
                        <a:close/>
                        <a:moveTo>
                          <a:pt x="10895" y="14687"/>
                        </a:move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 dirty="0">
                      <a:solidFill>
                        <a:prstClr val="black"/>
                      </a:solidFill>
                      <a:latin typeface="Roboto Condensed Light" charset="0"/>
                      <a:ea typeface="Roboto Condensed Light" charset="0"/>
                      <a:cs typeface="Roboto Condensed Light" charset="0"/>
                    </a:endParaRPr>
                  </a:p>
                </p:txBody>
              </p:sp>
              <p:sp>
                <p:nvSpPr>
                  <p:cNvPr id="149" name="AutoShape 300"/>
                  <p:cNvSpPr/>
                  <p:nvPr/>
                </p:nvSpPr>
                <p:spPr bwMode="auto">
                  <a:xfrm>
                    <a:off x="0" y="0"/>
                    <a:ext cx="119" cy="41"/>
                  </a:xfrm>
                  <a:custGeom>
                    <a:avLst/>
                    <a:gdLst/>
                    <a:ahLst/>
                    <a:cxnLst/>
                    <a:rect l="0" t="0" r="r" b="b"/>
                    <a:pathLst>
                      <a:path w="21600" h="21584">
                        <a:moveTo>
                          <a:pt x="21600" y="1533"/>
                        </a:moveTo>
                        <a:lnTo>
                          <a:pt x="21600" y="1096"/>
                        </a:lnTo>
                        <a:cubicBezTo>
                          <a:pt x="21600" y="437"/>
                          <a:pt x="21413" y="0"/>
                          <a:pt x="21181" y="0"/>
                        </a:cubicBezTo>
                        <a:lnTo>
                          <a:pt x="418" y="0"/>
                        </a:lnTo>
                        <a:cubicBezTo>
                          <a:pt x="186" y="0"/>
                          <a:pt x="0" y="437"/>
                          <a:pt x="0" y="1096"/>
                        </a:cubicBezTo>
                        <a:lnTo>
                          <a:pt x="0" y="1648"/>
                        </a:lnTo>
                        <a:lnTo>
                          <a:pt x="10772" y="21534"/>
                        </a:lnTo>
                        <a:cubicBezTo>
                          <a:pt x="10807" y="21600"/>
                          <a:pt x="10854" y="21600"/>
                          <a:pt x="10890" y="21534"/>
                        </a:cubicBezTo>
                        <a:lnTo>
                          <a:pt x="21600" y="1533"/>
                        </a:lnTo>
                        <a:close/>
                        <a:moveTo>
                          <a:pt x="21600" y="1533"/>
                        </a:move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 dirty="0">
                      <a:solidFill>
                        <a:prstClr val="black"/>
                      </a:solidFill>
                      <a:latin typeface="Roboto Condensed Light" charset="0"/>
                      <a:ea typeface="Roboto Condensed Light" charset="0"/>
                      <a:cs typeface="Roboto Condensed Light" charset="0"/>
                    </a:endParaRPr>
                  </a:p>
                </p:txBody>
              </p:sp>
            </p:grpSp>
            <p:grpSp>
              <p:nvGrpSpPr>
                <p:cNvPr id="145" name="Group 304"/>
                <p:cNvGrpSpPr/>
                <p:nvPr/>
              </p:nvGrpSpPr>
              <p:grpSpPr bwMode="auto">
                <a:xfrm>
                  <a:off x="0" y="0"/>
                  <a:ext cx="119" cy="80"/>
                  <a:chOff x="0" y="0"/>
                  <a:chExt cx="119" cy="80"/>
                </a:xfrm>
              </p:grpSpPr>
              <p:sp>
                <p:nvSpPr>
                  <p:cNvPr id="146" name="AutoShape 302"/>
                  <p:cNvSpPr/>
                  <p:nvPr/>
                </p:nvSpPr>
                <p:spPr bwMode="auto">
                  <a:xfrm>
                    <a:off x="0" y="16"/>
                    <a:ext cx="119" cy="64"/>
                  </a:xfrm>
                  <a:custGeom>
                    <a:avLst/>
                    <a:gdLst/>
                    <a:ahLst/>
                    <a:cxnLst/>
                    <a:rect l="0" t="0" r="r" b="b"/>
                    <a:pathLst>
                      <a:path w="21579" h="21586">
                        <a:moveTo>
                          <a:pt x="11000" y="14580"/>
                        </a:moveTo>
                        <a:cubicBezTo>
                          <a:pt x="10963" y="14630"/>
                          <a:pt x="10911" y="14633"/>
                          <a:pt x="10873" y="14580"/>
                        </a:cubicBezTo>
                        <a:lnTo>
                          <a:pt x="295" y="114"/>
                        </a:lnTo>
                        <a:cubicBezTo>
                          <a:pt x="263" y="71"/>
                          <a:pt x="158" y="63"/>
                          <a:pt x="122" y="95"/>
                        </a:cubicBezTo>
                        <a:cubicBezTo>
                          <a:pt x="87" y="127"/>
                          <a:pt x="0" y="197"/>
                          <a:pt x="0" y="271"/>
                        </a:cubicBezTo>
                        <a:lnTo>
                          <a:pt x="0" y="20720"/>
                        </a:lnTo>
                        <a:cubicBezTo>
                          <a:pt x="0" y="21149"/>
                          <a:pt x="313" y="21586"/>
                          <a:pt x="544" y="21586"/>
                        </a:cubicBezTo>
                        <a:lnTo>
                          <a:pt x="21269" y="21586"/>
                        </a:lnTo>
                        <a:cubicBezTo>
                          <a:pt x="21499" y="21586"/>
                          <a:pt x="21561" y="21152"/>
                          <a:pt x="21561" y="20720"/>
                        </a:cubicBezTo>
                        <a:lnTo>
                          <a:pt x="21561" y="194"/>
                        </a:lnTo>
                        <a:cubicBezTo>
                          <a:pt x="21561" y="122"/>
                          <a:pt x="21600" y="53"/>
                          <a:pt x="21564" y="21"/>
                        </a:cubicBezTo>
                        <a:cubicBezTo>
                          <a:pt x="21528" y="-14"/>
                          <a:pt x="21516" y="-3"/>
                          <a:pt x="21484" y="42"/>
                        </a:cubicBezTo>
                        <a:lnTo>
                          <a:pt x="11000" y="14580"/>
                        </a:lnTo>
                        <a:close/>
                        <a:moveTo>
                          <a:pt x="11000" y="14580"/>
                        </a:move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 dirty="0">
                      <a:solidFill>
                        <a:prstClr val="black"/>
                      </a:solidFill>
                      <a:latin typeface="Roboto Condensed Light" charset="0"/>
                      <a:ea typeface="Roboto Condensed Light" charset="0"/>
                      <a:cs typeface="Roboto Condensed Light" charset="0"/>
                    </a:endParaRPr>
                  </a:p>
                </p:txBody>
              </p:sp>
              <p:sp>
                <p:nvSpPr>
                  <p:cNvPr id="147" name="AutoShape 303"/>
                  <p:cNvSpPr/>
                  <p:nvPr/>
                </p:nvSpPr>
                <p:spPr bwMode="auto">
                  <a:xfrm>
                    <a:off x="0" y="0"/>
                    <a:ext cx="119" cy="41"/>
                  </a:xfrm>
                  <a:custGeom>
                    <a:avLst/>
                    <a:gdLst/>
                    <a:ahLst/>
                    <a:cxnLst/>
                    <a:rect l="0" t="0" r="r" b="b"/>
                    <a:pathLst>
                      <a:path w="21600" h="21582">
                        <a:moveTo>
                          <a:pt x="21600" y="1315"/>
                        </a:moveTo>
                        <a:lnTo>
                          <a:pt x="21600" y="874"/>
                        </a:lnTo>
                        <a:cubicBezTo>
                          <a:pt x="21600" y="204"/>
                          <a:pt x="21535" y="0"/>
                          <a:pt x="21304" y="0"/>
                        </a:cubicBezTo>
                        <a:lnTo>
                          <a:pt x="542" y="0"/>
                        </a:lnTo>
                        <a:cubicBezTo>
                          <a:pt x="312" y="0"/>
                          <a:pt x="0" y="200"/>
                          <a:pt x="0" y="874"/>
                        </a:cubicBezTo>
                        <a:lnTo>
                          <a:pt x="0" y="1436"/>
                        </a:lnTo>
                        <a:lnTo>
                          <a:pt x="10836" y="21533"/>
                        </a:lnTo>
                        <a:cubicBezTo>
                          <a:pt x="10870" y="21600"/>
                          <a:pt x="10885" y="21596"/>
                          <a:pt x="10920" y="21533"/>
                        </a:cubicBezTo>
                        <a:lnTo>
                          <a:pt x="21600" y="1315"/>
                        </a:lnTo>
                        <a:close/>
                        <a:moveTo>
                          <a:pt x="21600" y="1315"/>
                        </a:move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 dirty="0">
                      <a:solidFill>
                        <a:prstClr val="black"/>
                      </a:solidFill>
                      <a:latin typeface="Roboto Condensed Light" charset="0"/>
                      <a:ea typeface="Roboto Condensed Light" charset="0"/>
                      <a:cs typeface="Roboto Condensed Light" charset="0"/>
                    </a:endParaRPr>
                  </a:p>
                </p:txBody>
              </p:sp>
            </p:grpSp>
          </p:grpSp>
          <p:grpSp>
            <p:nvGrpSpPr>
              <p:cNvPr id="125" name="Group 308"/>
              <p:cNvGrpSpPr/>
              <p:nvPr/>
            </p:nvGrpSpPr>
            <p:grpSpPr bwMode="auto">
              <a:xfrm>
                <a:off x="6592866" y="4474054"/>
                <a:ext cx="390668" cy="368555"/>
                <a:chOff x="0" y="0"/>
                <a:chExt cx="106" cy="100"/>
              </a:xfrm>
            </p:grpSpPr>
            <p:sp>
              <p:nvSpPr>
                <p:cNvPr id="142" name="AutoShape 306"/>
                <p:cNvSpPr/>
                <p:nvPr/>
              </p:nvSpPr>
              <p:spPr bwMode="auto">
                <a:xfrm>
                  <a:off x="0" y="0"/>
                  <a:ext cx="105" cy="10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228" h="21270">
                      <a:moveTo>
                        <a:pt x="10110" y="443"/>
                      </a:moveTo>
                      <a:cubicBezTo>
                        <a:pt x="10387" y="-147"/>
                        <a:pt x="10841" y="-147"/>
                        <a:pt x="11118" y="443"/>
                      </a:cubicBezTo>
                      <a:lnTo>
                        <a:pt x="13561" y="5648"/>
                      </a:lnTo>
                      <a:cubicBezTo>
                        <a:pt x="13838" y="6238"/>
                        <a:pt x="14570" y="6797"/>
                        <a:pt x="15190" y="6892"/>
                      </a:cubicBezTo>
                      <a:lnTo>
                        <a:pt x="20654" y="7726"/>
                      </a:lnTo>
                      <a:cubicBezTo>
                        <a:pt x="21274" y="7821"/>
                        <a:pt x="21414" y="8274"/>
                        <a:pt x="20966" y="8733"/>
                      </a:cubicBezTo>
                      <a:lnTo>
                        <a:pt x="17010" y="12783"/>
                      </a:lnTo>
                      <a:cubicBezTo>
                        <a:pt x="16562" y="13243"/>
                        <a:pt x="16281" y="14148"/>
                        <a:pt x="16388" y="14797"/>
                      </a:cubicBezTo>
                      <a:lnTo>
                        <a:pt x="17321" y="20524"/>
                      </a:lnTo>
                      <a:cubicBezTo>
                        <a:pt x="17428" y="21172"/>
                        <a:pt x="17060" y="21453"/>
                        <a:pt x="16507" y="21146"/>
                      </a:cubicBezTo>
                      <a:lnTo>
                        <a:pt x="11621" y="18444"/>
                      </a:lnTo>
                      <a:cubicBezTo>
                        <a:pt x="11068" y="18137"/>
                        <a:pt x="10162" y="18137"/>
                        <a:pt x="9607" y="18444"/>
                      </a:cubicBezTo>
                      <a:lnTo>
                        <a:pt x="4718" y="21146"/>
                      </a:lnTo>
                      <a:cubicBezTo>
                        <a:pt x="4165" y="21453"/>
                        <a:pt x="3797" y="21172"/>
                        <a:pt x="3903" y="20524"/>
                      </a:cubicBezTo>
                      <a:lnTo>
                        <a:pt x="4837" y="14797"/>
                      </a:lnTo>
                      <a:cubicBezTo>
                        <a:pt x="4942" y="14150"/>
                        <a:pt x="4663" y="13243"/>
                        <a:pt x="4215" y="12783"/>
                      </a:cubicBezTo>
                      <a:lnTo>
                        <a:pt x="262" y="8733"/>
                      </a:lnTo>
                      <a:cubicBezTo>
                        <a:pt x="-186" y="8274"/>
                        <a:pt x="-46" y="7821"/>
                        <a:pt x="574" y="7726"/>
                      </a:cubicBezTo>
                      <a:lnTo>
                        <a:pt x="6035" y="6892"/>
                      </a:lnTo>
                      <a:cubicBezTo>
                        <a:pt x="6654" y="6797"/>
                        <a:pt x="7388" y="6238"/>
                        <a:pt x="7664" y="5648"/>
                      </a:cubicBezTo>
                      <a:lnTo>
                        <a:pt x="10110" y="443"/>
                      </a:lnTo>
                      <a:close/>
                      <a:moveTo>
                        <a:pt x="10110" y="443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dirty="0">
                    <a:solidFill>
                      <a:prstClr val="black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</a:endParaRPr>
                </a:p>
              </p:txBody>
            </p:sp>
            <p:sp>
              <p:nvSpPr>
                <p:cNvPr id="143" name="AutoShape 307"/>
                <p:cNvSpPr/>
                <p:nvPr/>
              </p:nvSpPr>
              <p:spPr bwMode="auto">
                <a:xfrm>
                  <a:off x="0" y="0"/>
                  <a:ext cx="106" cy="10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276" h="21314">
                      <a:moveTo>
                        <a:pt x="10205" y="383"/>
                      </a:moveTo>
                      <a:cubicBezTo>
                        <a:pt x="10447" y="-127"/>
                        <a:pt x="10840" y="-127"/>
                        <a:pt x="11079" y="383"/>
                      </a:cubicBezTo>
                      <a:lnTo>
                        <a:pt x="13641" y="5839"/>
                      </a:lnTo>
                      <a:cubicBezTo>
                        <a:pt x="13881" y="6351"/>
                        <a:pt x="14516" y="6837"/>
                        <a:pt x="15054" y="6923"/>
                      </a:cubicBezTo>
                      <a:lnTo>
                        <a:pt x="20777" y="7800"/>
                      </a:lnTo>
                      <a:cubicBezTo>
                        <a:pt x="21316" y="7881"/>
                        <a:pt x="21438" y="8276"/>
                        <a:pt x="21048" y="8674"/>
                      </a:cubicBezTo>
                      <a:lnTo>
                        <a:pt x="16905" y="12923"/>
                      </a:lnTo>
                      <a:cubicBezTo>
                        <a:pt x="16516" y="13322"/>
                        <a:pt x="16271" y="14109"/>
                        <a:pt x="16364" y="14669"/>
                      </a:cubicBezTo>
                      <a:lnTo>
                        <a:pt x="17341" y="20664"/>
                      </a:lnTo>
                      <a:cubicBezTo>
                        <a:pt x="17435" y="21232"/>
                        <a:pt x="17115" y="21473"/>
                        <a:pt x="16634" y="21205"/>
                      </a:cubicBezTo>
                      <a:lnTo>
                        <a:pt x="11513" y="18375"/>
                      </a:lnTo>
                      <a:cubicBezTo>
                        <a:pt x="11034" y="18113"/>
                        <a:pt x="10246" y="18113"/>
                        <a:pt x="9765" y="18375"/>
                      </a:cubicBezTo>
                      <a:lnTo>
                        <a:pt x="4644" y="21205"/>
                      </a:lnTo>
                      <a:cubicBezTo>
                        <a:pt x="4162" y="21473"/>
                        <a:pt x="3846" y="21232"/>
                        <a:pt x="3935" y="20664"/>
                      </a:cubicBezTo>
                      <a:lnTo>
                        <a:pt x="4912" y="14669"/>
                      </a:lnTo>
                      <a:cubicBezTo>
                        <a:pt x="5005" y="14109"/>
                        <a:pt x="4760" y="13322"/>
                        <a:pt x="4371" y="12923"/>
                      </a:cubicBezTo>
                      <a:lnTo>
                        <a:pt x="228" y="8674"/>
                      </a:lnTo>
                      <a:cubicBezTo>
                        <a:pt x="-162" y="8276"/>
                        <a:pt x="-38" y="7881"/>
                        <a:pt x="499" y="7800"/>
                      </a:cubicBezTo>
                      <a:lnTo>
                        <a:pt x="6224" y="6923"/>
                      </a:lnTo>
                      <a:cubicBezTo>
                        <a:pt x="6761" y="6837"/>
                        <a:pt x="7397" y="6351"/>
                        <a:pt x="7639" y="5839"/>
                      </a:cubicBezTo>
                      <a:lnTo>
                        <a:pt x="10205" y="383"/>
                      </a:lnTo>
                      <a:close/>
                      <a:moveTo>
                        <a:pt x="10205" y="383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dirty="0">
                    <a:solidFill>
                      <a:prstClr val="black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</a:endParaRPr>
                </a:p>
              </p:txBody>
            </p:sp>
          </p:grpSp>
          <p:sp>
            <p:nvSpPr>
              <p:cNvPr id="126" name="AutoShape 309"/>
              <p:cNvSpPr/>
              <p:nvPr/>
            </p:nvSpPr>
            <p:spPr bwMode="auto">
              <a:xfrm>
                <a:off x="6864678" y="2106830"/>
                <a:ext cx="342755" cy="39066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799" y="0"/>
                    </a:moveTo>
                    <a:cubicBezTo>
                      <a:pt x="4837" y="0"/>
                      <a:pt x="0" y="3675"/>
                      <a:pt x="0" y="8204"/>
                    </a:cubicBezTo>
                    <a:cubicBezTo>
                      <a:pt x="0" y="12732"/>
                      <a:pt x="4839" y="16406"/>
                      <a:pt x="10799" y="16406"/>
                    </a:cubicBezTo>
                    <a:cubicBezTo>
                      <a:pt x="11545" y="16406"/>
                      <a:pt x="12303" y="16445"/>
                      <a:pt x="12977" y="16242"/>
                    </a:cubicBezTo>
                    <a:cubicBezTo>
                      <a:pt x="16813" y="15065"/>
                      <a:pt x="13917" y="21600"/>
                      <a:pt x="13917" y="21600"/>
                    </a:cubicBezTo>
                    <a:cubicBezTo>
                      <a:pt x="13917" y="21600"/>
                      <a:pt x="18464" y="17568"/>
                      <a:pt x="20469" y="13407"/>
                    </a:cubicBezTo>
                    <a:cubicBezTo>
                      <a:pt x="21271" y="11746"/>
                      <a:pt x="21600" y="9964"/>
                      <a:pt x="21600" y="8202"/>
                    </a:cubicBezTo>
                    <a:cubicBezTo>
                      <a:pt x="21600" y="3675"/>
                      <a:pt x="16767" y="0"/>
                      <a:pt x="10799" y="0"/>
                    </a:cubicBezTo>
                    <a:close/>
                    <a:moveTo>
                      <a:pt x="6027" y="10335"/>
                    </a:moveTo>
                    <a:cubicBezTo>
                      <a:pt x="5129" y="10335"/>
                      <a:pt x="4400" y="9699"/>
                      <a:pt x="4400" y="8915"/>
                    </a:cubicBezTo>
                    <a:cubicBezTo>
                      <a:pt x="4400" y="8133"/>
                      <a:pt x="5129" y="7498"/>
                      <a:pt x="6027" y="7498"/>
                    </a:cubicBezTo>
                    <a:cubicBezTo>
                      <a:pt x="6922" y="7498"/>
                      <a:pt x="7653" y="8133"/>
                      <a:pt x="7653" y="8915"/>
                    </a:cubicBezTo>
                    <a:cubicBezTo>
                      <a:pt x="7653" y="9699"/>
                      <a:pt x="6922" y="10335"/>
                      <a:pt x="6027" y="10335"/>
                    </a:cubicBezTo>
                    <a:close/>
                    <a:moveTo>
                      <a:pt x="10805" y="10335"/>
                    </a:moveTo>
                    <a:cubicBezTo>
                      <a:pt x="9907" y="10335"/>
                      <a:pt x="9180" y="9699"/>
                      <a:pt x="9180" y="8915"/>
                    </a:cubicBezTo>
                    <a:cubicBezTo>
                      <a:pt x="9180" y="8133"/>
                      <a:pt x="9907" y="7498"/>
                      <a:pt x="10805" y="7498"/>
                    </a:cubicBezTo>
                    <a:cubicBezTo>
                      <a:pt x="11706" y="7498"/>
                      <a:pt x="12435" y="8133"/>
                      <a:pt x="12435" y="8915"/>
                    </a:cubicBezTo>
                    <a:cubicBezTo>
                      <a:pt x="12435" y="9699"/>
                      <a:pt x="11706" y="10335"/>
                      <a:pt x="10805" y="10335"/>
                    </a:cubicBezTo>
                    <a:close/>
                    <a:moveTo>
                      <a:pt x="15586" y="10335"/>
                    </a:moveTo>
                    <a:cubicBezTo>
                      <a:pt x="14683" y="10335"/>
                      <a:pt x="13961" y="9699"/>
                      <a:pt x="13961" y="8915"/>
                    </a:cubicBezTo>
                    <a:cubicBezTo>
                      <a:pt x="13961" y="8133"/>
                      <a:pt x="14683" y="7498"/>
                      <a:pt x="15586" y="7498"/>
                    </a:cubicBezTo>
                    <a:cubicBezTo>
                      <a:pt x="16480" y="7498"/>
                      <a:pt x="17213" y="8133"/>
                      <a:pt x="17213" y="8915"/>
                    </a:cubicBezTo>
                    <a:cubicBezTo>
                      <a:pt x="17213" y="9699"/>
                      <a:pt x="16482" y="10335"/>
                      <a:pt x="15586" y="10335"/>
                    </a:cubicBezTo>
                    <a:close/>
                    <a:moveTo>
                      <a:pt x="15586" y="10335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solidFill>
                    <a:prstClr val="black"/>
                  </a:solidFill>
                  <a:latin typeface="Roboto Condensed Light" charset="0"/>
                  <a:ea typeface="Roboto Condensed Light" charset="0"/>
                  <a:cs typeface="Roboto Condensed Light" charset="0"/>
                </a:endParaRPr>
              </a:p>
            </p:txBody>
          </p:sp>
          <p:sp>
            <p:nvSpPr>
              <p:cNvPr id="127" name="AutoShape 310"/>
              <p:cNvSpPr/>
              <p:nvPr/>
            </p:nvSpPr>
            <p:spPr bwMode="auto">
              <a:xfrm>
                <a:off x="7375823" y="3372700"/>
                <a:ext cx="405410" cy="353812"/>
              </a:xfrm>
              <a:custGeom>
                <a:avLst/>
                <a:gdLst/>
                <a:ahLst/>
                <a:cxnLst/>
                <a:rect l="0" t="0" r="r" b="b"/>
                <a:pathLst>
                  <a:path w="21598" h="21600">
                    <a:moveTo>
                      <a:pt x="18283" y="14040"/>
                    </a:moveTo>
                    <a:cubicBezTo>
                      <a:pt x="17285" y="14040"/>
                      <a:pt x="16388" y="14547"/>
                      <a:pt x="15780" y="15344"/>
                    </a:cubicBezTo>
                    <a:lnTo>
                      <a:pt x="10659" y="12273"/>
                    </a:lnTo>
                    <a:cubicBezTo>
                      <a:pt x="10869" y="11610"/>
                      <a:pt x="10989" y="10898"/>
                      <a:pt x="10989" y="10153"/>
                    </a:cubicBezTo>
                    <a:cubicBezTo>
                      <a:pt x="10989" y="9282"/>
                      <a:pt x="10833" y="8453"/>
                      <a:pt x="10551" y="7701"/>
                    </a:cubicBezTo>
                    <a:lnTo>
                      <a:pt x="14544" y="4967"/>
                    </a:lnTo>
                    <a:cubicBezTo>
                      <a:pt x="14970" y="5368"/>
                      <a:pt x="15508" y="5618"/>
                      <a:pt x="16102" y="5618"/>
                    </a:cubicBezTo>
                    <a:cubicBezTo>
                      <a:pt x="17465" y="5618"/>
                      <a:pt x="18566" y="4362"/>
                      <a:pt x="18566" y="2807"/>
                    </a:cubicBezTo>
                    <a:cubicBezTo>
                      <a:pt x="18566" y="1259"/>
                      <a:pt x="17465" y="0"/>
                      <a:pt x="16102" y="0"/>
                    </a:cubicBezTo>
                    <a:cubicBezTo>
                      <a:pt x="14743" y="0"/>
                      <a:pt x="13640" y="1259"/>
                      <a:pt x="13640" y="2807"/>
                    </a:cubicBezTo>
                    <a:cubicBezTo>
                      <a:pt x="13640" y="3051"/>
                      <a:pt x="13676" y="3283"/>
                      <a:pt x="13726" y="3508"/>
                    </a:cubicBezTo>
                    <a:lnTo>
                      <a:pt x="9768" y="6219"/>
                    </a:lnTo>
                    <a:cubicBezTo>
                      <a:pt x="8760" y="4797"/>
                      <a:pt x="7221" y="3888"/>
                      <a:pt x="5495" y="3888"/>
                    </a:cubicBezTo>
                    <a:cubicBezTo>
                      <a:pt x="2459" y="3888"/>
                      <a:pt x="0" y="6693"/>
                      <a:pt x="0" y="10151"/>
                    </a:cubicBezTo>
                    <a:cubicBezTo>
                      <a:pt x="0" y="13609"/>
                      <a:pt x="2459" y="16414"/>
                      <a:pt x="5495" y="16414"/>
                    </a:cubicBezTo>
                    <a:cubicBezTo>
                      <a:pt x="7332" y="16414"/>
                      <a:pt x="8954" y="15381"/>
                      <a:pt x="9952" y="13801"/>
                    </a:cubicBezTo>
                    <a:lnTo>
                      <a:pt x="15073" y="16872"/>
                    </a:lnTo>
                    <a:cubicBezTo>
                      <a:pt x="15004" y="17175"/>
                      <a:pt x="14964" y="17493"/>
                      <a:pt x="14964" y="17819"/>
                    </a:cubicBezTo>
                    <a:cubicBezTo>
                      <a:pt x="14964" y="19906"/>
                      <a:pt x="16453" y="21600"/>
                      <a:pt x="18283" y="21600"/>
                    </a:cubicBezTo>
                    <a:cubicBezTo>
                      <a:pt x="20113" y="21600"/>
                      <a:pt x="21598" y="19906"/>
                      <a:pt x="21598" y="17819"/>
                    </a:cubicBezTo>
                    <a:cubicBezTo>
                      <a:pt x="21600" y="15735"/>
                      <a:pt x="20113" y="14040"/>
                      <a:pt x="18283" y="14040"/>
                    </a:cubicBezTo>
                    <a:close/>
                    <a:moveTo>
                      <a:pt x="18283" y="1404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solidFill>
                    <a:prstClr val="black"/>
                  </a:solidFill>
                  <a:latin typeface="Roboto Condensed Light" charset="0"/>
                  <a:ea typeface="Roboto Condensed Light" charset="0"/>
                  <a:cs typeface="Roboto Condensed Light" charset="0"/>
                </a:endParaRPr>
              </a:p>
            </p:txBody>
          </p:sp>
          <p:grpSp>
            <p:nvGrpSpPr>
              <p:cNvPr id="128" name="Group 314"/>
              <p:cNvGrpSpPr/>
              <p:nvPr/>
            </p:nvGrpSpPr>
            <p:grpSpPr bwMode="auto">
              <a:xfrm>
                <a:off x="5417462" y="2031756"/>
                <a:ext cx="482807" cy="364868"/>
                <a:chOff x="0" y="0"/>
                <a:chExt cx="131" cy="99"/>
              </a:xfrm>
            </p:grpSpPr>
            <p:sp>
              <p:nvSpPr>
                <p:cNvPr id="140" name="AutoShape 312"/>
                <p:cNvSpPr/>
                <p:nvPr/>
              </p:nvSpPr>
              <p:spPr bwMode="auto">
                <a:xfrm>
                  <a:off x="0" y="0"/>
                  <a:ext cx="131" cy="9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0400" y="3483"/>
                      </a:moveTo>
                      <a:lnTo>
                        <a:pt x="15052" y="3483"/>
                      </a:lnTo>
                      <a:lnTo>
                        <a:pt x="14388" y="1347"/>
                      </a:lnTo>
                      <a:cubicBezTo>
                        <a:pt x="14165" y="661"/>
                        <a:pt x="13519" y="0"/>
                        <a:pt x="12955" y="0"/>
                      </a:cubicBezTo>
                      <a:lnTo>
                        <a:pt x="8845" y="0"/>
                      </a:lnTo>
                      <a:cubicBezTo>
                        <a:pt x="8280" y="0"/>
                        <a:pt x="7635" y="661"/>
                        <a:pt x="7413" y="1347"/>
                      </a:cubicBezTo>
                      <a:lnTo>
                        <a:pt x="6749" y="3483"/>
                      </a:lnTo>
                      <a:lnTo>
                        <a:pt x="1389" y="3483"/>
                      </a:lnTo>
                      <a:cubicBezTo>
                        <a:pt x="821" y="3483"/>
                        <a:pt x="0" y="3978"/>
                        <a:pt x="0" y="4728"/>
                      </a:cubicBezTo>
                      <a:lnTo>
                        <a:pt x="0" y="20125"/>
                      </a:lnTo>
                      <a:cubicBezTo>
                        <a:pt x="0" y="20876"/>
                        <a:pt x="822" y="21600"/>
                        <a:pt x="1389" y="21600"/>
                      </a:cubicBezTo>
                      <a:lnTo>
                        <a:pt x="20400" y="21600"/>
                      </a:lnTo>
                      <a:cubicBezTo>
                        <a:pt x="20966" y="21600"/>
                        <a:pt x="21600" y="20875"/>
                        <a:pt x="21600" y="20125"/>
                      </a:cubicBezTo>
                      <a:lnTo>
                        <a:pt x="21600" y="4728"/>
                      </a:lnTo>
                      <a:cubicBezTo>
                        <a:pt x="21600" y="3978"/>
                        <a:pt x="20968" y="3483"/>
                        <a:pt x="20400" y="3483"/>
                      </a:cubicBezTo>
                      <a:close/>
                      <a:moveTo>
                        <a:pt x="10938" y="18858"/>
                      </a:moveTo>
                      <a:cubicBezTo>
                        <a:pt x="8100" y="18858"/>
                        <a:pt x="5798" y="15813"/>
                        <a:pt x="5798" y="12057"/>
                      </a:cubicBezTo>
                      <a:cubicBezTo>
                        <a:pt x="5798" y="8302"/>
                        <a:pt x="8100" y="5259"/>
                        <a:pt x="10938" y="5259"/>
                      </a:cubicBezTo>
                      <a:cubicBezTo>
                        <a:pt x="13776" y="5259"/>
                        <a:pt x="16076" y="8302"/>
                        <a:pt x="16076" y="12057"/>
                      </a:cubicBezTo>
                      <a:cubicBezTo>
                        <a:pt x="16076" y="15813"/>
                        <a:pt x="13776" y="18858"/>
                        <a:pt x="10938" y="18858"/>
                      </a:cubicBezTo>
                      <a:close/>
                      <a:moveTo>
                        <a:pt x="10938" y="18858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dirty="0">
                    <a:solidFill>
                      <a:prstClr val="black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</a:endParaRPr>
                </a:p>
              </p:txBody>
            </p:sp>
            <p:sp>
              <p:nvSpPr>
                <p:cNvPr id="141" name="AutoShape 313"/>
                <p:cNvSpPr/>
                <p:nvPr/>
              </p:nvSpPr>
              <p:spPr bwMode="auto">
                <a:xfrm>
                  <a:off x="40" y="32"/>
                  <a:ext cx="40" cy="4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598" h="21598">
                      <a:moveTo>
                        <a:pt x="21598" y="10799"/>
                      </a:moveTo>
                      <a:cubicBezTo>
                        <a:pt x="21599" y="9385"/>
                        <a:pt x="21318" y="7972"/>
                        <a:pt x="20776" y="6666"/>
                      </a:cubicBezTo>
                      <a:cubicBezTo>
                        <a:pt x="20236" y="5360"/>
                        <a:pt x="19435" y="4162"/>
                        <a:pt x="18435" y="3163"/>
                      </a:cubicBezTo>
                      <a:cubicBezTo>
                        <a:pt x="17436" y="2163"/>
                        <a:pt x="16238" y="1362"/>
                        <a:pt x="14932" y="822"/>
                      </a:cubicBezTo>
                      <a:cubicBezTo>
                        <a:pt x="13626" y="280"/>
                        <a:pt x="12213" y="-1"/>
                        <a:pt x="10799" y="0"/>
                      </a:cubicBezTo>
                      <a:cubicBezTo>
                        <a:pt x="9385" y="-1"/>
                        <a:pt x="7972" y="280"/>
                        <a:pt x="6666" y="822"/>
                      </a:cubicBezTo>
                      <a:cubicBezTo>
                        <a:pt x="5360" y="1362"/>
                        <a:pt x="4162" y="2163"/>
                        <a:pt x="3163" y="3163"/>
                      </a:cubicBezTo>
                      <a:cubicBezTo>
                        <a:pt x="2163" y="4162"/>
                        <a:pt x="1362" y="5360"/>
                        <a:pt x="822" y="6666"/>
                      </a:cubicBezTo>
                      <a:cubicBezTo>
                        <a:pt x="280" y="7972"/>
                        <a:pt x="-1" y="9385"/>
                        <a:pt x="0" y="10799"/>
                      </a:cubicBezTo>
                      <a:cubicBezTo>
                        <a:pt x="-1" y="12213"/>
                        <a:pt x="280" y="13626"/>
                        <a:pt x="822" y="14932"/>
                      </a:cubicBezTo>
                      <a:cubicBezTo>
                        <a:pt x="1362" y="16238"/>
                        <a:pt x="2163" y="17436"/>
                        <a:pt x="3163" y="18435"/>
                      </a:cubicBezTo>
                      <a:cubicBezTo>
                        <a:pt x="4162" y="19435"/>
                        <a:pt x="5360" y="20236"/>
                        <a:pt x="6666" y="20776"/>
                      </a:cubicBezTo>
                      <a:cubicBezTo>
                        <a:pt x="7972" y="21318"/>
                        <a:pt x="9385" y="21599"/>
                        <a:pt x="10799" y="21598"/>
                      </a:cubicBezTo>
                      <a:cubicBezTo>
                        <a:pt x="12213" y="21599"/>
                        <a:pt x="13626" y="21318"/>
                        <a:pt x="14932" y="20776"/>
                      </a:cubicBezTo>
                      <a:cubicBezTo>
                        <a:pt x="16238" y="20236"/>
                        <a:pt x="17436" y="19435"/>
                        <a:pt x="18435" y="18435"/>
                      </a:cubicBezTo>
                      <a:cubicBezTo>
                        <a:pt x="19435" y="17436"/>
                        <a:pt x="20236" y="16238"/>
                        <a:pt x="20776" y="14932"/>
                      </a:cubicBezTo>
                      <a:cubicBezTo>
                        <a:pt x="21318" y="13626"/>
                        <a:pt x="21599" y="12213"/>
                        <a:pt x="21598" y="10799"/>
                      </a:cubicBezTo>
                      <a:close/>
                      <a:moveTo>
                        <a:pt x="21598" y="10799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dirty="0">
                    <a:solidFill>
                      <a:prstClr val="black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</a:endParaRPr>
                </a:p>
              </p:txBody>
            </p:sp>
          </p:grpSp>
          <p:grpSp>
            <p:nvGrpSpPr>
              <p:cNvPr id="129" name="Group 317"/>
              <p:cNvGrpSpPr/>
              <p:nvPr/>
            </p:nvGrpSpPr>
            <p:grpSpPr bwMode="auto">
              <a:xfrm>
                <a:off x="5296429" y="4380703"/>
                <a:ext cx="335384" cy="368555"/>
                <a:chOff x="0" y="0"/>
                <a:chExt cx="91" cy="100"/>
              </a:xfrm>
            </p:grpSpPr>
            <p:sp>
              <p:nvSpPr>
                <p:cNvPr id="138" name="AutoShape 315"/>
                <p:cNvSpPr/>
                <p:nvPr/>
              </p:nvSpPr>
              <p:spPr bwMode="auto">
                <a:xfrm>
                  <a:off x="16" y="0"/>
                  <a:ext cx="51" cy="51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598" h="21598">
                      <a:moveTo>
                        <a:pt x="21598" y="10799"/>
                      </a:moveTo>
                      <a:cubicBezTo>
                        <a:pt x="21599" y="9385"/>
                        <a:pt x="21318" y="7972"/>
                        <a:pt x="20776" y="6666"/>
                      </a:cubicBezTo>
                      <a:cubicBezTo>
                        <a:pt x="20236" y="5360"/>
                        <a:pt x="19435" y="4162"/>
                        <a:pt x="18435" y="3163"/>
                      </a:cubicBezTo>
                      <a:cubicBezTo>
                        <a:pt x="17436" y="2163"/>
                        <a:pt x="16238" y="1362"/>
                        <a:pt x="14932" y="822"/>
                      </a:cubicBezTo>
                      <a:cubicBezTo>
                        <a:pt x="13626" y="280"/>
                        <a:pt x="12213" y="-1"/>
                        <a:pt x="10799" y="0"/>
                      </a:cubicBezTo>
                      <a:cubicBezTo>
                        <a:pt x="9385" y="-1"/>
                        <a:pt x="7972" y="280"/>
                        <a:pt x="6666" y="822"/>
                      </a:cubicBezTo>
                      <a:cubicBezTo>
                        <a:pt x="5360" y="1362"/>
                        <a:pt x="4162" y="2163"/>
                        <a:pt x="3163" y="3163"/>
                      </a:cubicBezTo>
                      <a:cubicBezTo>
                        <a:pt x="2163" y="4162"/>
                        <a:pt x="1362" y="5360"/>
                        <a:pt x="822" y="6666"/>
                      </a:cubicBezTo>
                      <a:cubicBezTo>
                        <a:pt x="280" y="7972"/>
                        <a:pt x="-1" y="9385"/>
                        <a:pt x="0" y="10799"/>
                      </a:cubicBezTo>
                      <a:cubicBezTo>
                        <a:pt x="-1" y="12213"/>
                        <a:pt x="280" y="13626"/>
                        <a:pt x="822" y="14932"/>
                      </a:cubicBezTo>
                      <a:cubicBezTo>
                        <a:pt x="1362" y="16238"/>
                        <a:pt x="2163" y="17436"/>
                        <a:pt x="3163" y="18435"/>
                      </a:cubicBezTo>
                      <a:cubicBezTo>
                        <a:pt x="4162" y="19435"/>
                        <a:pt x="5360" y="20236"/>
                        <a:pt x="6666" y="20776"/>
                      </a:cubicBezTo>
                      <a:cubicBezTo>
                        <a:pt x="7972" y="21318"/>
                        <a:pt x="9385" y="21599"/>
                        <a:pt x="10799" y="21598"/>
                      </a:cubicBezTo>
                      <a:cubicBezTo>
                        <a:pt x="12213" y="21599"/>
                        <a:pt x="13626" y="21318"/>
                        <a:pt x="14932" y="20776"/>
                      </a:cubicBezTo>
                      <a:cubicBezTo>
                        <a:pt x="16238" y="20236"/>
                        <a:pt x="17436" y="19435"/>
                        <a:pt x="18435" y="18435"/>
                      </a:cubicBezTo>
                      <a:cubicBezTo>
                        <a:pt x="19435" y="17436"/>
                        <a:pt x="20236" y="16238"/>
                        <a:pt x="20776" y="14932"/>
                      </a:cubicBezTo>
                      <a:cubicBezTo>
                        <a:pt x="21318" y="13626"/>
                        <a:pt x="21599" y="12213"/>
                        <a:pt x="21598" y="10799"/>
                      </a:cubicBezTo>
                      <a:close/>
                      <a:moveTo>
                        <a:pt x="21598" y="10799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dirty="0">
                    <a:solidFill>
                      <a:prstClr val="black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</a:endParaRPr>
                </a:p>
              </p:txBody>
            </p:sp>
            <p:sp>
              <p:nvSpPr>
                <p:cNvPr id="139" name="AutoShape 316"/>
                <p:cNvSpPr/>
                <p:nvPr/>
              </p:nvSpPr>
              <p:spPr bwMode="auto">
                <a:xfrm>
                  <a:off x="0" y="47"/>
                  <a:ext cx="91" cy="53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6561" y="0"/>
                      </a:moveTo>
                      <a:lnTo>
                        <a:pt x="16447" y="0"/>
                      </a:lnTo>
                      <a:cubicBezTo>
                        <a:pt x="15090" y="2774"/>
                        <a:pt x="13062" y="4537"/>
                        <a:pt x="10798" y="4537"/>
                      </a:cubicBezTo>
                      <a:cubicBezTo>
                        <a:pt x="8534" y="4537"/>
                        <a:pt x="6507" y="2774"/>
                        <a:pt x="5149" y="0"/>
                      </a:cubicBezTo>
                      <a:lnTo>
                        <a:pt x="5035" y="0"/>
                      </a:lnTo>
                      <a:cubicBezTo>
                        <a:pt x="2266" y="0"/>
                        <a:pt x="0" y="3923"/>
                        <a:pt x="0" y="8717"/>
                      </a:cubicBezTo>
                      <a:lnTo>
                        <a:pt x="0" y="21600"/>
                      </a:lnTo>
                      <a:lnTo>
                        <a:pt x="3721" y="21600"/>
                      </a:lnTo>
                      <a:lnTo>
                        <a:pt x="3721" y="14426"/>
                      </a:lnTo>
                      <a:cubicBezTo>
                        <a:pt x="3721" y="13904"/>
                        <a:pt x="3967" y="13477"/>
                        <a:pt x="4269" y="13477"/>
                      </a:cubicBezTo>
                      <a:cubicBezTo>
                        <a:pt x="4570" y="13477"/>
                        <a:pt x="4817" y="13904"/>
                        <a:pt x="4817" y="14426"/>
                      </a:cubicBezTo>
                      <a:lnTo>
                        <a:pt x="4817" y="21600"/>
                      </a:lnTo>
                      <a:lnTo>
                        <a:pt x="16783" y="21600"/>
                      </a:lnTo>
                      <a:lnTo>
                        <a:pt x="16783" y="14426"/>
                      </a:lnTo>
                      <a:cubicBezTo>
                        <a:pt x="16783" y="13904"/>
                        <a:pt x="17030" y="13477"/>
                        <a:pt x="17331" y="13477"/>
                      </a:cubicBezTo>
                      <a:cubicBezTo>
                        <a:pt x="17633" y="13477"/>
                        <a:pt x="17879" y="13904"/>
                        <a:pt x="17879" y="14426"/>
                      </a:cubicBezTo>
                      <a:lnTo>
                        <a:pt x="17879" y="21600"/>
                      </a:lnTo>
                      <a:lnTo>
                        <a:pt x="21600" y="21600"/>
                      </a:lnTo>
                      <a:lnTo>
                        <a:pt x="21600" y="8717"/>
                      </a:lnTo>
                      <a:cubicBezTo>
                        <a:pt x="21596" y="3923"/>
                        <a:pt x="19330" y="0"/>
                        <a:pt x="16561" y="0"/>
                      </a:cubicBezTo>
                      <a:close/>
                      <a:moveTo>
                        <a:pt x="16561" y="0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dirty="0">
                    <a:solidFill>
                      <a:prstClr val="black"/>
                    </a:solidFill>
                    <a:latin typeface="Roboto Condensed Light" charset="0"/>
                    <a:ea typeface="Roboto Condensed Light" charset="0"/>
                    <a:cs typeface="Roboto Condensed Light" charset="0"/>
                  </a:endParaRPr>
                </a:p>
              </p:txBody>
            </p:sp>
          </p:grpSp>
        </p:grpSp>
        <p:sp>
          <p:nvSpPr>
            <p:cNvPr id="80" name="TextBox 84"/>
            <p:cNvSpPr txBox="1"/>
            <p:nvPr/>
          </p:nvSpPr>
          <p:spPr>
            <a:xfrm>
              <a:off x="5317704" y="3524606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单击编辑内容</a:t>
              </a:r>
              <a:endParaRPr lang="en-US" sz="2000" dirty="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463106" y="2038961"/>
            <a:ext cx="2534104" cy="3620028"/>
            <a:chOff x="1463106" y="2038961"/>
            <a:chExt cx="2534104" cy="3620028"/>
          </a:xfrm>
        </p:grpSpPr>
        <p:sp>
          <p:nvSpPr>
            <p:cNvPr id="81" name="TextBox 68"/>
            <p:cNvSpPr txBox="1"/>
            <p:nvPr/>
          </p:nvSpPr>
          <p:spPr>
            <a:xfrm>
              <a:off x="1463106" y="2304670"/>
              <a:ext cx="2480213" cy="830962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algn="r"/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本模版所有图形线条及其相应素材均可自由编辑、改色、替换。</a:t>
              </a:r>
              <a:endParaRPr 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endParaRPr>
            </a:p>
          </p:txBody>
        </p:sp>
        <p:sp>
          <p:nvSpPr>
            <p:cNvPr id="82" name="TextBox 70"/>
            <p:cNvSpPr txBox="1"/>
            <p:nvPr/>
          </p:nvSpPr>
          <p:spPr>
            <a:xfrm>
              <a:off x="1578701" y="3333512"/>
              <a:ext cx="2418509" cy="430853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algn="r"/>
              <a:r>
                <a:rPr lang="id-ID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02.</a:t>
              </a:r>
              <a:r>
                <a: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  <a:sym typeface="Arial" panose="020B0604020202020204" pitchFamily="34" charset="0"/>
                </a:rPr>
                <a:t>标题</a:t>
              </a:r>
              <a:endPara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  <a:sym typeface="Arial" panose="020B0604020202020204" pitchFamily="34" charset="0"/>
              </a:endParaRPr>
            </a:p>
          </p:txBody>
        </p:sp>
        <p:sp>
          <p:nvSpPr>
            <p:cNvPr id="83" name="TextBox 71"/>
            <p:cNvSpPr txBox="1"/>
            <p:nvPr/>
          </p:nvSpPr>
          <p:spPr>
            <a:xfrm>
              <a:off x="1463106" y="3599991"/>
              <a:ext cx="2534104" cy="830962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algn="r"/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本模版所有图形线条及其相应素材均可自由编辑、改色、替换。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TextBox 74"/>
            <p:cNvSpPr txBox="1"/>
            <p:nvPr/>
          </p:nvSpPr>
          <p:spPr>
            <a:xfrm>
              <a:off x="1524811" y="4828027"/>
              <a:ext cx="2472399" cy="830962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algn="r"/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本模版所有图形线条及其相应素材均可自由编辑、改色、替换。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TextBox 68"/>
            <p:cNvSpPr txBox="1"/>
            <p:nvPr/>
          </p:nvSpPr>
          <p:spPr>
            <a:xfrm>
              <a:off x="1463106" y="2038961"/>
              <a:ext cx="2480213" cy="430853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algn="r"/>
              <a:r>
                <a:rPr lang="id-ID" altLang="zh-CN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01.</a:t>
              </a:r>
              <a:r>
                <a:rPr lang="zh-CN" alt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  <a:endParaRPr lang="en-US" altLang="zh-CN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TextBox 70"/>
            <p:cNvSpPr txBox="1"/>
            <p:nvPr/>
          </p:nvSpPr>
          <p:spPr>
            <a:xfrm>
              <a:off x="1578701" y="4528673"/>
              <a:ext cx="2418509" cy="430853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algn="r"/>
              <a:r>
                <a:rPr lang="id-ID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0</a:t>
              </a:r>
              <a:r>
                <a:rPr 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3</a:t>
              </a:r>
              <a:r>
                <a:rPr lang="id-ID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.</a:t>
              </a:r>
              <a:r>
                <a:rPr lang="zh-CN" alt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  <a:endParaRPr lang="en-US" altLang="zh-CN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248682" y="2038961"/>
            <a:ext cx="2480213" cy="3764338"/>
            <a:chOff x="8248682" y="2038961"/>
            <a:chExt cx="2480213" cy="3764338"/>
          </a:xfrm>
        </p:grpSpPr>
        <p:sp>
          <p:nvSpPr>
            <p:cNvPr id="101" name="TextBox 68"/>
            <p:cNvSpPr txBox="1"/>
            <p:nvPr/>
          </p:nvSpPr>
          <p:spPr>
            <a:xfrm>
              <a:off x="8248682" y="2304670"/>
              <a:ext cx="2480213" cy="830962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本模版所有图形线条及其相应素材均可自由编辑、改色、替换。</a:t>
              </a:r>
              <a:endParaRPr 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endParaRPr>
            </a:p>
          </p:txBody>
        </p:sp>
        <p:sp>
          <p:nvSpPr>
            <p:cNvPr id="102" name="TextBox 68"/>
            <p:cNvSpPr txBox="1"/>
            <p:nvPr/>
          </p:nvSpPr>
          <p:spPr>
            <a:xfrm>
              <a:off x="8248682" y="2038961"/>
              <a:ext cx="2480213" cy="430853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r>
                <a:rPr lang="id-ID" altLang="zh-CN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0</a:t>
              </a:r>
              <a:r>
                <a:rPr lang="en-US" altLang="zh-CN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4</a:t>
              </a:r>
              <a:r>
                <a:rPr lang="id-ID" altLang="zh-CN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.</a:t>
              </a:r>
              <a:r>
                <a: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  <a:sym typeface="Arial" panose="020B0604020202020204" pitchFamily="34" charset="0"/>
                </a:rPr>
                <a:t>标题</a:t>
              </a:r>
              <a:endPara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  <a:sym typeface="Arial" panose="020B0604020202020204" pitchFamily="34" charset="0"/>
              </a:endParaRPr>
            </a:p>
          </p:txBody>
        </p:sp>
        <p:sp>
          <p:nvSpPr>
            <p:cNvPr id="103" name="TextBox 68"/>
            <p:cNvSpPr txBox="1"/>
            <p:nvPr/>
          </p:nvSpPr>
          <p:spPr>
            <a:xfrm>
              <a:off x="8248682" y="3599991"/>
              <a:ext cx="2480213" cy="830962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本模版所有图形线条及其相应素材均可自由编辑、改色、替换。</a:t>
              </a:r>
              <a:endParaRPr 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endParaRPr>
            </a:p>
          </p:txBody>
        </p:sp>
        <p:sp>
          <p:nvSpPr>
            <p:cNvPr id="104" name="TextBox 68"/>
            <p:cNvSpPr txBox="1"/>
            <p:nvPr/>
          </p:nvSpPr>
          <p:spPr>
            <a:xfrm>
              <a:off x="8248682" y="3334282"/>
              <a:ext cx="2480213" cy="430853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r>
                <a:rPr lang="id-ID" altLang="zh-CN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0</a:t>
              </a:r>
              <a:r>
                <a:rPr lang="en-US" altLang="zh-CN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5</a:t>
              </a:r>
              <a:r>
                <a:rPr lang="id-ID" altLang="zh-CN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.</a:t>
              </a:r>
              <a:r>
                <a: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  <a:sym typeface="Arial" panose="020B0604020202020204" pitchFamily="34" charset="0"/>
                </a:rPr>
                <a:t>标题</a:t>
              </a:r>
              <a:endPara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  <a:sym typeface="Arial" panose="020B0604020202020204" pitchFamily="34" charset="0"/>
              </a:endParaRPr>
            </a:p>
          </p:txBody>
        </p:sp>
        <p:sp>
          <p:nvSpPr>
            <p:cNvPr id="105" name="TextBox 68"/>
            <p:cNvSpPr txBox="1"/>
            <p:nvPr/>
          </p:nvSpPr>
          <p:spPr>
            <a:xfrm>
              <a:off x="8248682" y="4972337"/>
              <a:ext cx="2480213" cy="830962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本模版所有图形线条及其相应素材均可自由编辑、改色、替换。</a:t>
              </a:r>
              <a:endParaRPr 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endParaRPr>
            </a:p>
          </p:txBody>
        </p:sp>
        <p:sp>
          <p:nvSpPr>
            <p:cNvPr id="106" name="TextBox 68"/>
            <p:cNvSpPr txBox="1"/>
            <p:nvPr/>
          </p:nvSpPr>
          <p:spPr>
            <a:xfrm>
              <a:off x="8248682" y="4706628"/>
              <a:ext cx="2480213" cy="430853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r>
                <a:rPr lang="id-ID" altLang="zh-CN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0</a:t>
              </a:r>
              <a:r>
                <a:rPr lang="en-US" altLang="zh-CN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6</a:t>
              </a:r>
              <a:r>
                <a:rPr lang="id-ID" altLang="zh-CN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.</a:t>
              </a:r>
              <a:r>
                <a: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  <a:sym typeface="Arial" panose="020B0604020202020204" pitchFamily="34" charset="0"/>
                </a:rPr>
                <a:t>标题</a:t>
              </a:r>
              <a:endPara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6593981" y="2618875"/>
            <a:ext cx="3485513" cy="3520667"/>
            <a:chOff x="6593981" y="2618875"/>
            <a:chExt cx="3485513" cy="3520667"/>
          </a:xfrm>
        </p:grpSpPr>
        <p:sp>
          <p:nvSpPr>
            <p:cNvPr id="2" name="Shape 25084"/>
            <p:cNvSpPr/>
            <p:nvPr/>
          </p:nvSpPr>
          <p:spPr bwMode="auto">
            <a:xfrm>
              <a:off x="8506356" y="2759491"/>
              <a:ext cx="1573138" cy="152919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5534" y="19583"/>
                  </a:moveTo>
                  <a:cubicBezTo>
                    <a:pt x="17809" y="19583"/>
                    <a:pt x="19909" y="20285"/>
                    <a:pt x="21600" y="21469"/>
                  </a:cubicBezTo>
                  <a:cubicBezTo>
                    <a:pt x="21162" y="10211"/>
                    <a:pt x="11843" y="1073"/>
                    <a:pt x="0" y="0"/>
                  </a:cubicBezTo>
                  <a:cubicBezTo>
                    <a:pt x="5747" y="5427"/>
                    <a:pt x="9297" y="12893"/>
                    <a:pt x="9297" y="21135"/>
                  </a:cubicBezTo>
                  <a:cubicBezTo>
                    <a:pt x="9297" y="21290"/>
                    <a:pt x="9293" y="21445"/>
                    <a:pt x="9290" y="21600"/>
                  </a:cubicBezTo>
                  <a:cubicBezTo>
                    <a:pt x="11011" y="20338"/>
                    <a:pt x="13177" y="19583"/>
                    <a:pt x="15534" y="195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19050" tIns="19050" rIns="19050" bIns="19050" anchor="ctr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3" name="Shape 25085"/>
            <p:cNvSpPr/>
            <p:nvPr/>
          </p:nvSpPr>
          <p:spPr bwMode="auto">
            <a:xfrm>
              <a:off x="6593981" y="2759491"/>
              <a:ext cx="1573138" cy="152919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21469"/>
                  </a:moveTo>
                  <a:cubicBezTo>
                    <a:pt x="1691" y="20285"/>
                    <a:pt x="3791" y="19583"/>
                    <a:pt x="6066" y="19583"/>
                  </a:cubicBezTo>
                  <a:cubicBezTo>
                    <a:pt x="8422" y="19583"/>
                    <a:pt x="10589" y="20338"/>
                    <a:pt x="12310" y="21600"/>
                  </a:cubicBezTo>
                  <a:cubicBezTo>
                    <a:pt x="12307" y="21445"/>
                    <a:pt x="12302" y="21290"/>
                    <a:pt x="12302" y="21135"/>
                  </a:cubicBezTo>
                  <a:cubicBezTo>
                    <a:pt x="12302" y="12893"/>
                    <a:pt x="15853" y="5427"/>
                    <a:pt x="21600" y="0"/>
                  </a:cubicBezTo>
                  <a:cubicBezTo>
                    <a:pt x="9757" y="1073"/>
                    <a:pt x="438" y="10211"/>
                    <a:pt x="0" y="21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19050" tIns="19050" rIns="19050" bIns="19050" anchor="ctr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4" name="Shape 25086"/>
            <p:cNvSpPr/>
            <p:nvPr/>
          </p:nvSpPr>
          <p:spPr bwMode="auto">
            <a:xfrm>
              <a:off x="7541380" y="2750703"/>
              <a:ext cx="1594232" cy="154325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8971" y="552"/>
                  </a:moveTo>
                  <a:cubicBezTo>
                    <a:pt x="3186" y="6043"/>
                    <a:pt x="0" y="12939"/>
                    <a:pt x="0" y="20667"/>
                  </a:cubicBezTo>
                  <a:cubicBezTo>
                    <a:pt x="0" y="20769"/>
                    <a:pt x="2" y="20870"/>
                    <a:pt x="4" y="20971"/>
                  </a:cubicBezTo>
                  <a:lnTo>
                    <a:pt x="7" y="21118"/>
                  </a:lnTo>
                  <a:lnTo>
                    <a:pt x="15" y="21600"/>
                  </a:lnTo>
                  <a:cubicBezTo>
                    <a:pt x="2750" y="20042"/>
                    <a:pt x="6575" y="19074"/>
                    <a:pt x="10809" y="19074"/>
                  </a:cubicBezTo>
                  <a:cubicBezTo>
                    <a:pt x="15034" y="19074"/>
                    <a:pt x="18852" y="20038"/>
                    <a:pt x="21585" y="21590"/>
                  </a:cubicBezTo>
                  <a:lnTo>
                    <a:pt x="21593" y="21118"/>
                  </a:lnTo>
                  <a:lnTo>
                    <a:pt x="21596" y="20971"/>
                  </a:lnTo>
                  <a:cubicBezTo>
                    <a:pt x="21598" y="20870"/>
                    <a:pt x="21600" y="20769"/>
                    <a:pt x="21600" y="20667"/>
                  </a:cubicBezTo>
                  <a:cubicBezTo>
                    <a:pt x="21600" y="12939"/>
                    <a:pt x="18414" y="6043"/>
                    <a:pt x="12629" y="552"/>
                  </a:cubicBezTo>
                  <a:lnTo>
                    <a:pt x="12151" y="101"/>
                  </a:lnTo>
                  <a:cubicBezTo>
                    <a:pt x="11900" y="52"/>
                    <a:pt x="11318" y="0"/>
                    <a:pt x="10736" y="0"/>
                  </a:cubicBezTo>
                  <a:cubicBezTo>
                    <a:pt x="10197" y="1"/>
                    <a:pt x="9688" y="56"/>
                    <a:pt x="9445" y="101"/>
                  </a:cubicBezTo>
                  <a:cubicBezTo>
                    <a:pt x="9445" y="101"/>
                    <a:pt x="8971" y="552"/>
                    <a:pt x="8971" y="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19050" tIns="19050" rIns="19050" bIns="19050" anchor="ctr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5" name="Shape 25088"/>
            <p:cNvSpPr/>
            <p:nvPr/>
          </p:nvSpPr>
          <p:spPr bwMode="auto">
            <a:xfrm>
              <a:off x="7701332" y="4155101"/>
              <a:ext cx="692533" cy="198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23" y="0"/>
                  </a:moveTo>
                  <a:cubicBezTo>
                    <a:pt x="18126" y="20"/>
                    <a:pt x="18131" y="4565"/>
                    <a:pt x="18134" y="9105"/>
                  </a:cubicBezTo>
                  <a:cubicBezTo>
                    <a:pt x="18138" y="13860"/>
                    <a:pt x="18140" y="18611"/>
                    <a:pt x="18140" y="18612"/>
                  </a:cubicBezTo>
                  <a:cubicBezTo>
                    <a:pt x="18140" y="19133"/>
                    <a:pt x="17470" y="19607"/>
                    <a:pt x="16387" y="19949"/>
                  </a:cubicBezTo>
                  <a:cubicBezTo>
                    <a:pt x="15305" y="20292"/>
                    <a:pt x="13811" y="20504"/>
                    <a:pt x="12163" y="20504"/>
                  </a:cubicBezTo>
                  <a:lnTo>
                    <a:pt x="9437" y="20504"/>
                  </a:lnTo>
                  <a:cubicBezTo>
                    <a:pt x="7789" y="20504"/>
                    <a:pt x="6295" y="20292"/>
                    <a:pt x="5213" y="19949"/>
                  </a:cubicBezTo>
                  <a:cubicBezTo>
                    <a:pt x="4130" y="19607"/>
                    <a:pt x="3460" y="19133"/>
                    <a:pt x="3460" y="18612"/>
                  </a:cubicBezTo>
                  <a:lnTo>
                    <a:pt x="3460" y="17947"/>
                  </a:lnTo>
                  <a:lnTo>
                    <a:pt x="0" y="17947"/>
                  </a:lnTo>
                  <a:lnTo>
                    <a:pt x="0" y="18612"/>
                  </a:lnTo>
                  <a:cubicBezTo>
                    <a:pt x="0" y="19433"/>
                    <a:pt x="1062" y="20181"/>
                    <a:pt x="2772" y="20722"/>
                  </a:cubicBezTo>
                  <a:cubicBezTo>
                    <a:pt x="4483" y="21264"/>
                    <a:pt x="6842" y="21600"/>
                    <a:pt x="9437" y="21600"/>
                  </a:cubicBezTo>
                  <a:lnTo>
                    <a:pt x="12163" y="21600"/>
                  </a:lnTo>
                  <a:cubicBezTo>
                    <a:pt x="14758" y="21600"/>
                    <a:pt x="17117" y="21264"/>
                    <a:pt x="18828" y="20722"/>
                  </a:cubicBezTo>
                  <a:cubicBezTo>
                    <a:pt x="20538" y="20181"/>
                    <a:pt x="21600" y="19433"/>
                    <a:pt x="21600" y="18612"/>
                  </a:cubicBezTo>
                  <a:cubicBezTo>
                    <a:pt x="21600" y="18611"/>
                    <a:pt x="21598" y="13860"/>
                    <a:pt x="21595" y="9105"/>
                  </a:cubicBezTo>
                  <a:cubicBezTo>
                    <a:pt x="21593" y="4565"/>
                    <a:pt x="21589" y="20"/>
                    <a:pt x="21587" y="0"/>
                  </a:cubicBezTo>
                  <a:lnTo>
                    <a:pt x="1812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defTabSz="91376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sz="900">
                <a:solidFill>
                  <a:prstClr val="black"/>
                </a:solidFill>
                <a:sym typeface="Century Gothic" panose="020B0502020202020204" pitchFamily="34" charset="0"/>
              </a:endParaRPr>
            </a:p>
          </p:txBody>
        </p:sp>
        <p:sp>
          <p:nvSpPr>
            <p:cNvPr id="6" name="Shape 25089"/>
            <p:cNvSpPr>
              <a:spLocks noChangeArrowheads="1"/>
            </p:cNvSpPr>
            <p:nvPr/>
          </p:nvSpPr>
          <p:spPr bwMode="auto">
            <a:xfrm>
              <a:off x="8305978" y="2618875"/>
              <a:ext cx="49215" cy="108978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9050" tIns="19050" rIns="19050" bIns="19050" anchor="ctr"/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prstClr val="black"/>
                </a:solidFill>
                <a:latin typeface="Century Gothic" panose="020B0502020202020204" pitchFamily="34" charset="0"/>
                <a:ea typeface="微软雅黑" panose="020B0503020204020204" pitchFamily="34" charset="-122"/>
                <a:sym typeface="Century Gothic" panose="020B0502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001896" y="1562500"/>
            <a:ext cx="676714" cy="769872"/>
            <a:chOff x="8001896" y="1562500"/>
            <a:chExt cx="676714" cy="769872"/>
          </a:xfrm>
        </p:grpSpPr>
        <p:sp>
          <p:nvSpPr>
            <p:cNvPr id="10" name="Shape 25105"/>
            <p:cNvSpPr/>
            <p:nvPr/>
          </p:nvSpPr>
          <p:spPr bwMode="auto">
            <a:xfrm>
              <a:off x="8001896" y="1562500"/>
              <a:ext cx="676714" cy="769872"/>
            </a:xfrm>
            <a:custGeom>
              <a:avLst/>
              <a:gdLst>
                <a:gd name="T0" fmla="*/ 2147483646 w 21597"/>
                <a:gd name="T1" fmla="*/ 2147483646 h 21600"/>
                <a:gd name="T2" fmla="*/ 2147483646 w 21597"/>
                <a:gd name="T3" fmla="*/ 2147483646 h 21600"/>
                <a:gd name="T4" fmla="*/ 2147483646 w 21597"/>
                <a:gd name="T5" fmla="*/ 2147483646 h 21600"/>
                <a:gd name="T6" fmla="*/ 2147483646 w 21597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97" h="21600" extrusionOk="0">
                  <a:moveTo>
                    <a:pt x="3163" y="18980"/>
                  </a:moveTo>
                  <a:cubicBezTo>
                    <a:pt x="1208" y="17359"/>
                    <a:pt x="3" y="15121"/>
                    <a:pt x="0" y="12653"/>
                  </a:cubicBezTo>
                  <a:cubicBezTo>
                    <a:pt x="-3" y="10068"/>
                    <a:pt x="1252" y="7771"/>
                    <a:pt x="3465" y="6076"/>
                  </a:cubicBezTo>
                  <a:lnTo>
                    <a:pt x="10799" y="0"/>
                  </a:lnTo>
                  <a:lnTo>
                    <a:pt x="18412" y="6308"/>
                  </a:lnTo>
                  <a:cubicBezTo>
                    <a:pt x="20379" y="7929"/>
                    <a:pt x="21597" y="10173"/>
                    <a:pt x="21597" y="12653"/>
                  </a:cubicBezTo>
                  <a:cubicBezTo>
                    <a:pt x="21597" y="17594"/>
                    <a:pt x="16762" y="21599"/>
                    <a:pt x="10799" y="21600"/>
                  </a:cubicBezTo>
                  <a:cubicBezTo>
                    <a:pt x="7817" y="21600"/>
                    <a:pt x="5116" y="20599"/>
                    <a:pt x="3163" y="1898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2" name="Freeform 116"/>
            <p:cNvSpPr/>
            <p:nvPr/>
          </p:nvSpPr>
          <p:spPr bwMode="auto">
            <a:xfrm>
              <a:off x="8186455" y="1801546"/>
              <a:ext cx="288263" cy="286504"/>
            </a:xfrm>
            <a:custGeom>
              <a:avLst/>
              <a:gdLst>
                <a:gd name="T0" fmla="*/ 2147483646 w 277"/>
                <a:gd name="T1" fmla="*/ 0 h 302"/>
                <a:gd name="T2" fmla="*/ 2147483646 w 277"/>
                <a:gd name="T3" fmla="*/ 2147483646 h 302"/>
                <a:gd name="T4" fmla="*/ 2147483646 w 277"/>
                <a:gd name="T5" fmla="*/ 2147483646 h 302"/>
                <a:gd name="T6" fmla="*/ 2147483646 w 277"/>
                <a:gd name="T7" fmla="*/ 2147483646 h 302"/>
                <a:gd name="T8" fmla="*/ 2147483646 w 277"/>
                <a:gd name="T9" fmla="*/ 2147483646 h 302"/>
                <a:gd name="T10" fmla="*/ 0 w 277"/>
                <a:gd name="T11" fmla="*/ 2147483646 h 302"/>
                <a:gd name="T12" fmla="*/ 2147483646 w 277"/>
                <a:gd name="T13" fmla="*/ 2147483646 h 302"/>
                <a:gd name="T14" fmla="*/ 2147483646 w 277"/>
                <a:gd name="T15" fmla="*/ 2147483646 h 302"/>
                <a:gd name="T16" fmla="*/ 2147483646 w 277"/>
                <a:gd name="T17" fmla="*/ 2147483646 h 302"/>
                <a:gd name="T18" fmla="*/ 2147483646 w 277"/>
                <a:gd name="T19" fmla="*/ 2147483646 h 302"/>
                <a:gd name="T20" fmla="*/ 2147483646 w 277"/>
                <a:gd name="T21" fmla="*/ 2147483646 h 302"/>
                <a:gd name="T22" fmla="*/ 2147483646 w 277"/>
                <a:gd name="T23" fmla="*/ 2147483646 h 302"/>
                <a:gd name="T24" fmla="*/ 2147483646 w 277"/>
                <a:gd name="T25" fmla="*/ 2147483646 h 302"/>
                <a:gd name="T26" fmla="*/ 2147483646 w 277"/>
                <a:gd name="T27" fmla="*/ 2147483646 h 302"/>
                <a:gd name="T28" fmla="*/ 2147483646 w 277"/>
                <a:gd name="T29" fmla="*/ 2147483646 h 302"/>
                <a:gd name="T30" fmla="*/ 2147483646 w 277"/>
                <a:gd name="T31" fmla="*/ 2147483646 h 302"/>
                <a:gd name="T32" fmla="*/ 2147483646 w 277"/>
                <a:gd name="T33" fmla="*/ 2147483646 h 302"/>
                <a:gd name="T34" fmla="*/ 2147483646 w 277"/>
                <a:gd name="T35" fmla="*/ 2147483646 h 302"/>
                <a:gd name="T36" fmla="*/ 2147483646 w 277"/>
                <a:gd name="T37" fmla="*/ 2147483646 h 302"/>
                <a:gd name="T38" fmla="*/ 2147483646 w 277"/>
                <a:gd name="T39" fmla="*/ 2147483646 h 302"/>
                <a:gd name="T40" fmla="*/ 2147483646 w 277"/>
                <a:gd name="T41" fmla="*/ 2147483646 h 302"/>
                <a:gd name="T42" fmla="*/ 2147483646 w 277"/>
                <a:gd name="T43" fmla="*/ 0 h 3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7" h="302">
                  <a:moveTo>
                    <a:pt x="268" y="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61" y="214"/>
                    <a:pt x="61" y="214"/>
                    <a:pt x="61" y="214"/>
                  </a:cubicBezTo>
                  <a:cubicBezTo>
                    <a:pt x="56" y="213"/>
                    <a:pt x="51" y="211"/>
                    <a:pt x="46" y="211"/>
                  </a:cubicBezTo>
                  <a:cubicBezTo>
                    <a:pt x="21" y="211"/>
                    <a:pt x="0" y="232"/>
                    <a:pt x="0" y="257"/>
                  </a:cubicBezTo>
                  <a:cubicBezTo>
                    <a:pt x="0" y="282"/>
                    <a:pt x="21" y="302"/>
                    <a:pt x="46" y="302"/>
                  </a:cubicBezTo>
                  <a:cubicBezTo>
                    <a:pt x="71" y="302"/>
                    <a:pt x="91" y="282"/>
                    <a:pt x="91" y="257"/>
                  </a:cubicBezTo>
                  <a:cubicBezTo>
                    <a:pt x="91" y="251"/>
                    <a:pt x="90" y="246"/>
                    <a:pt x="88" y="242"/>
                  </a:cubicBezTo>
                  <a:cubicBezTo>
                    <a:pt x="91" y="242"/>
                    <a:pt x="91" y="242"/>
                    <a:pt x="91" y="242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242" y="95"/>
                    <a:pt x="242" y="95"/>
                    <a:pt x="242" y="95"/>
                  </a:cubicBezTo>
                  <a:cubicBezTo>
                    <a:pt x="242" y="184"/>
                    <a:pt x="242" y="184"/>
                    <a:pt x="242" y="184"/>
                  </a:cubicBezTo>
                  <a:cubicBezTo>
                    <a:pt x="238" y="182"/>
                    <a:pt x="233" y="181"/>
                    <a:pt x="227" y="181"/>
                  </a:cubicBezTo>
                  <a:cubicBezTo>
                    <a:pt x="202" y="181"/>
                    <a:pt x="182" y="201"/>
                    <a:pt x="182" y="226"/>
                  </a:cubicBezTo>
                  <a:cubicBezTo>
                    <a:pt x="182" y="252"/>
                    <a:pt x="202" y="272"/>
                    <a:pt x="227" y="272"/>
                  </a:cubicBezTo>
                  <a:cubicBezTo>
                    <a:pt x="252" y="272"/>
                    <a:pt x="273" y="252"/>
                    <a:pt x="273" y="226"/>
                  </a:cubicBezTo>
                  <a:cubicBezTo>
                    <a:pt x="273" y="221"/>
                    <a:pt x="271" y="216"/>
                    <a:pt x="269" y="211"/>
                  </a:cubicBezTo>
                  <a:cubicBezTo>
                    <a:pt x="273" y="211"/>
                    <a:pt x="273" y="211"/>
                    <a:pt x="273" y="211"/>
                  </a:cubicBezTo>
                  <a:cubicBezTo>
                    <a:pt x="273" y="60"/>
                    <a:pt x="273" y="60"/>
                    <a:pt x="273" y="60"/>
                  </a:cubicBezTo>
                  <a:cubicBezTo>
                    <a:pt x="277" y="60"/>
                    <a:pt x="277" y="60"/>
                    <a:pt x="277" y="60"/>
                  </a:cubicBezTo>
                  <a:cubicBezTo>
                    <a:pt x="268" y="0"/>
                    <a:pt x="268" y="0"/>
                    <a:pt x="2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989464" y="1776939"/>
            <a:ext cx="685502" cy="769872"/>
            <a:chOff x="6989464" y="1776939"/>
            <a:chExt cx="685502" cy="769872"/>
          </a:xfrm>
        </p:grpSpPr>
        <p:sp>
          <p:nvSpPr>
            <p:cNvPr id="8" name="Shape 25099"/>
            <p:cNvSpPr/>
            <p:nvPr/>
          </p:nvSpPr>
          <p:spPr bwMode="auto">
            <a:xfrm>
              <a:off x="6989464" y="1776939"/>
              <a:ext cx="685502" cy="769872"/>
            </a:xfrm>
            <a:custGeom>
              <a:avLst/>
              <a:gdLst>
                <a:gd name="T0" fmla="*/ 2147483646 w 21597"/>
                <a:gd name="T1" fmla="*/ 2147483646 h 21600"/>
                <a:gd name="T2" fmla="*/ 2147483646 w 21597"/>
                <a:gd name="T3" fmla="*/ 2147483646 h 21600"/>
                <a:gd name="T4" fmla="*/ 2147483646 w 21597"/>
                <a:gd name="T5" fmla="*/ 2147483646 h 21600"/>
                <a:gd name="T6" fmla="*/ 2147483646 w 21597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97" h="21600" extrusionOk="0">
                  <a:moveTo>
                    <a:pt x="3163" y="18980"/>
                  </a:moveTo>
                  <a:cubicBezTo>
                    <a:pt x="1208" y="17359"/>
                    <a:pt x="3" y="15121"/>
                    <a:pt x="0" y="12653"/>
                  </a:cubicBezTo>
                  <a:cubicBezTo>
                    <a:pt x="-3" y="10068"/>
                    <a:pt x="1252" y="7771"/>
                    <a:pt x="3465" y="6076"/>
                  </a:cubicBezTo>
                  <a:lnTo>
                    <a:pt x="10799" y="0"/>
                  </a:lnTo>
                  <a:lnTo>
                    <a:pt x="18412" y="6308"/>
                  </a:lnTo>
                  <a:cubicBezTo>
                    <a:pt x="20379" y="7929"/>
                    <a:pt x="21597" y="10173"/>
                    <a:pt x="21597" y="12653"/>
                  </a:cubicBezTo>
                  <a:cubicBezTo>
                    <a:pt x="21597" y="17594"/>
                    <a:pt x="16762" y="21599"/>
                    <a:pt x="10799" y="21600"/>
                  </a:cubicBezTo>
                  <a:cubicBezTo>
                    <a:pt x="7817" y="21600"/>
                    <a:pt x="5116" y="20599"/>
                    <a:pt x="3163" y="18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0" tIns="0" rIns="0" bIns="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3" name="Freeform 134"/>
            <p:cNvSpPr>
              <a:spLocks noEditPoints="1"/>
            </p:cNvSpPr>
            <p:nvPr/>
          </p:nvSpPr>
          <p:spPr bwMode="auto">
            <a:xfrm>
              <a:off x="7159961" y="2073988"/>
              <a:ext cx="326932" cy="240805"/>
            </a:xfrm>
            <a:custGeom>
              <a:avLst/>
              <a:gdLst>
                <a:gd name="T0" fmla="*/ 2147483646 w 346"/>
                <a:gd name="T1" fmla="*/ 2147483646 h 281"/>
                <a:gd name="T2" fmla="*/ 2147483646 w 346"/>
                <a:gd name="T3" fmla="*/ 2147483646 h 281"/>
                <a:gd name="T4" fmla="*/ 2147483646 w 346"/>
                <a:gd name="T5" fmla="*/ 2147483646 h 281"/>
                <a:gd name="T6" fmla="*/ 2147483646 w 346"/>
                <a:gd name="T7" fmla="*/ 2147483646 h 281"/>
                <a:gd name="T8" fmla="*/ 2147483646 w 346"/>
                <a:gd name="T9" fmla="*/ 2147483646 h 281"/>
                <a:gd name="T10" fmla="*/ 2147483646 w 346"/>
                <a:gd name="T11" fmla="*/ 2147483646 h 281"/>
                <a:gd name="T12" fmla="*/ 2147483646 w 346"/>
                <a:gd name="T13" fmla="*/ 0 h 281"/>
                <a:gd name="T14" fmla="*/ 2147483646 w 346"/>
                <a:gd name="T15" fmla="*/ 0 h 281"/>
                <a:gd name="T16" fmla="*/ 2147483646 w 346"/>
                <a:gd name="T17" fmla="*/ 2147483646 h 281"/>
                <a:gd name="T18" fmla="*/ 2147483646 w 346"/>
                <a:gd name="T19" fmla="*/ 2147483646 h 281"/>
                <a:gd name="T20" fmla="*/ 0 w 346"/>
                <a:gd name="T21" fmla="*/ 2147483646 h 281"/>
                <a:gd name="T22" fmla="*/ 0 w 346"/>
                <a:gd name="T23" fmla="*/ 2147483646 h 281"/>
                <a:gd name="T24" fmla="*/ 2147483646 w 346"/>
                <a:gd name="T25" fmla="*/ 2147483646 h 281"/>
                <a:gd name="T26" fmla="*/ 2147483646 w 346"/>
                <a:gd name="T27" fmla="*/ 2147483646 h 281"/>
                <a:gd name="T28" fmla="*/ 2147483646 w 346"/>
                <a:gd name="T29" fmla="*/ 2147483646 h 281"/>
                <a:gd name="T30" fmla="*/ 2147483646 w 346"/>
                <a:gd name="T31" fmla="*/ 2147483646 h 281"/>
                <a:gd name="T32" fmla="*/ 2147483646 w 346"/>
                <a:gd name="T33" fmla="*/ 2147483646 h 281"/>
                <a:gd name="T34" fmla="*/ 2147483646 w 346"/>
                <a:gd name="T35" fmla="*/ 2147483646 h 281"/>
                <a:gd name="T36" fmla="*/ 2147483646 w 346"/>
                <a:gd name="T37" fmla="*/ 2147483646 h 281"/>
                <a:gd name="T38" fmla="*/ 2147483646 w 346"/>
                <a:gd name="T39" fmla="*/ 2147483646 h 281"/>
                <a:gd name="T40" fmla="*/ 2147483646 w 346"/>
                <a:gd name="T41" fmla="*/ 2147483646 h 281"/>
                <a:gd name="T42" fmla="*/ 2147483646 w 346"/>
                <a:gd name="T43" fmla="*/ 2147483646 h 281"/>
                <a:gd name="T44" fmla="*/ 2147483646 w 346"/>
                <a:gd name="T45" fmla="*/ 2147483646 h 2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46" h="281">
                  <a:moveTo>
                    <a:pt x="259" y="87"/>
                  </a:moveTo>
                  <a:cubicBezTo>
                    <a:pt x="259" y="75"/>
                    <a:pt x="269" y="65"/>
                    <a:pt x="281" y="65"/>
                  </a:cubicBezTo>
                  <a:cubicBezTo>
                    <a:pt x="293" y="65"/>
                    <a:pt x="303" y="75"/>
                    <a:pt x="303" y="87"/>
                  </a:cubicBezTo>
                  <a:cubicBezTo>
                    <a:pt x="303" y="99"/>
                    <a:pt x="293" y="108"/>
                    <a:pt x="281" y="108"/>
                  </a:cubicBezTo>
                  <a:cubicBezTo>
                    <a:pt x="269" y="108"/>
                    <a:pt x="259" y="99"/>
                    <a:pt x="259" y="87"/>
                  </a:cubicBezTo>
                  <a:close/>
                  <a:moveTo>
                    <a:pt x="237" y="22"/>
                  </a:moveTo>
                  <a:cubicBezTo>
                    <a:pt x="237" y="1"/>
                    <a:pt x="226" y="0"/>
                    <a:pt x="21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19" y="0"/>
                    <a:pt x="108" y="1"/>
                    <a:pt x="108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32" y="22"/>
                    <a:pt x="0" y="54"/>
                    <a:pt x="0" y="87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49"/>
                    <a:pt x="32" y="281"/>
                    <a:pt x="65" y="281"/>
                  </a:cubicBezTo>
                  <a:cubicBezTo>
                    <a:pt x="281" y="281"/>
                    <a:pt x="281" y="281"/>
                    <a:pt x="281" y="281"/>
                  </a:cubicBezTo>
                  <a:cubicBezTo>
                    <a:pt x="313" y="281"/>
                    <a:pt x="346" y="249"/>
                    <a:pt x="346" y="216"/>
                  </a:cubicBezTo>
                  <a:cubicBezTo>
                    <a:pt x="346" y="87"/>
                    <a:pt x="346" y="87"/>
                    <a:pt x="346" y="87"/>
                  </a:cubicBezTo>
                  <a:cubicBezTo>
                    <a:pt x="346" y="54"/>
                    <a:pt x="313" y="22"/>
                    <a:pt x="281" y="22"/>
                  </a:cubicBezTo>
                  <a:cubicBezTo>
                    <a:pt x="237" y="22"/>
                    <a:pt x="237" y="22"/>
                    <a:pt x="237" y="22"/>
                  </a:cubicBezTo>
                  <a:close/>
                  <a:moveTo>
                    <a:pt x="175" y="87"/>
                  </a:moveTo>
                  <a:cubicBezTo>
                    <a:pt x="210" y="87"/>
                    <a:pt x="238" y="117"/>
                    <a:pt x="238" y="153"/>
                  </a:cubicBezTo>
                  <a:cubicBezTo>
                    <a:pt x="238" y="188"/>
                    <a:pt x="207" y="216"/>
                    <a:pt x="172" y="216"/>
                  </a:cubicBezTo>
                  <a:cubicBezTo>
                    <a:pt x="138" y="216"/>
                    <a:pt x="108" y="187"/>
                    <a:pt x="108" y="152"/>
                  </a:cubicBezTo>
                  <a:cubicBezTo>
                    <a:pt x="108" y="116"/>
                    <a:pt x="141" y="87"/>
                    <a:pt x="175" y="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217835" y="2388618"/>
            <a:ext cx="683743" cy="769872"/>
            <a:chOff x="6217835" y="2388618"/>
            <a:chExt cx="683743" cy="769872"/>
          </a:xfrm>
        </p:grpSpPr>
        <p:sp>
          <p:nvSpPr>
            <p:cNvPr id="7" name="Shape 25096"/>
            <p:cNvSpPr/>
            <p:nvPr/>
          </p:nvSpPr>
          <p:spPr bwMode="auto">
            <a:xfrm>
              <a:off x="6217835" y="2388618"/>
              <a:ext cx="683743" cy="769872"/>
            </a:xfrm>
            <a:custGeom>
              <a:avLst/>
              <a:gdLst>
                <a:gd name="T0" fmla="*/ 2147483646 w 21597"/>
                <a:gd name="T1" fmla="*/ 2147483646 h 21600"/>
                <a:gd name="T2" fmla="*/ 2147483646 w 21597"/>
                <a:gd name="T3" fmla="*/ 2147483646 h 21600"/>
                <a:gd name="T4" fmla="*/ 2147483646 w 21597"/>
                <a:gd name="T5" fmla="*/ 2147483646 h 21600"/>
                <a:gd name="T6" fmla="*/ 2147483646 w 21597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97" h="21600" extrusionOk="0">
                  <a:moveTo>
                    <a:pt x="3163" y="18980"/>
                  </a:moveTo>
                  <a:cubicBezTo>
                    <a:pt x="1208" y="17359"/>
                    <a:pt x="3" y="15121"/>
                    <a:pt x="0" y="12653"/>
                  </a:cubicBezTo>
                  <a:cubicBezTo>
                    <a:pt x="-3" y="10068"/>
                    <a:pt x="1252" y="7771"/>
                    <a:pt x="3465" y="6076"/>
                  </a:cubicBezTo>
                  <a:lnTo>
                    <a:pt x="10799" y="0"/>
                  </a:lnTo>
                  <a:lnTo>
                    <a:pt x="18412" y="6308"/>
                  </a:lnTo>
                  <a:cubicBezTo>
                    <a:pt x="20379" y="7929"/>
                    <a:pt x="21597" y="10173"/>
                    <a:pt x="21597" y="12653"/>
                  </a:cubicBezTo>
                  <a:cubicBezTo>
                    <a:pt x="21597" y="17594"/>
                    <a:pt x="16762" y="21599"/>
                    <a:pt x="10799" y="21600"/>
                  </a:cubicBezTo>
                  <a:cubicBezTo>
                    <a:pt x="7817" y="21600"/>
                    <a:pt x="5116" y="20599"/>
                    <a:pt x="3163" y="1898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4" name="Freeform 162"/>
            <p:cNvSpPr/>
            <p:nvPr/>
          </p:nvSpPr>
          <p:spPr bwMode="auto">
            <a:xfrm>
              <a:off x="6414696" y="2743673"/>
              <a:ext cx="295293" cy="165224"/>
            </a:xfrm>
            <a:custGeom>
              <a:avLst/>
              <a:gdLst>
                <a:gd name="T0" fmla="*/ 2147483646 w 311"/>
                <a:gd name="T1" fmla="*/ 2147483646 h 193"/>
                <a:gd name="T2" fmla="*/ 2147483646 w 311"/>
                <a:gd name="T3" fmla="*/ 2147483646 h 193"/>
                <a:gd name="T4" fmla="*/ 2147483646 w 311"/>
                <a:gd name="T5" fmla="*/ 2147483646 h 193"/>
                <a:gd name="T6" fmla="*/ 2147483646 w 311"/>
                <a:gd name="T7" fmla="*/ 2147483646 h 193"/>
                <a:gd name="T8" fmla="*/ 0 w 311"/>
                <a:gd name="T9" fmla="*/ 2147483646 h 193"/>
                <a:gd name="T10" fmla="*/ 2147483646 w 311"/>
                <a:gd name="T11" fmla="*/ 2147483646 h 193"/>
                <a:gd name="T12" fmla="*/ 2147483646 w 311"/>
                <a:gd name="T13" fmla="*/ 2147483646 h 193"/>
                <a:gd name="T14" fmla="*/ 2147483646 w 311"/>
                <a:gd name="T15" fmla="*/ 0 h 193"/>
                <a:gd name="T16" fmla="*/ 2147483646 w 311"/>
                <a:gd name="T17" fmla="*/ 2147483646 h 193"/>
                <a:gd name="T18" fmla="*/ 2147483646 w 311"/>
                <a:gd name="T19" fmla="*/ 2147483646 h 193"/>
                <a:gd name="T20" fmla="*/ 2147483646 w 311"/>
                <a:gd name="T21" fmla="*/ 2147483646 h 193"/>
                <a:gd name="T22" fmla="*/ 2147483646 w 311"/>
                <a:gd name="T23" fmla="*/ 2147483646 h 1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1" h="193">
                  <a:moveTo>
                    <a:pt x="248" y="193"/>
                  </a:moveTo>
                  <a:cubicBezTo>
                    <a:pt x="248" y="193"/>
                    <a:pt x="248" y="193"/>
                    <a:pt x="248" y="193"/>
                  </a:cubicBezTo>
                  <a:cubicBezTo>
                    <a:pt x="72" y="193"/>
                    <a:pt x="72" y="193"/>
                    <a:pt x="72" y="193"/>
                  </a:cubicBezTo>
                  <a:cubicBezTo>
                    <a:pt x="72" y="193"/>
                    <a:pt x="72" y="193"/>
                    <a:pt x="72" y="193"/>
                  </a:cubicBezTo>
                  <a:cubicBezTo>
                    <a:pt x="32" y="190"/>
                    <a:pt x="0" y="156"/>
                    <a:pt x="0" y="116"/>
                  </a:cubicBezTo>
                  <a:cubicBezTo>
                    <a:pt x="0" y="73"/>
                    <a:pt x="35" y="39"/>
                    <a:pt x="78" y="39"/>
                  </a:cubicBezTo>
                  <a:cubicBezTo>
                    <a:pt x="84" y="39"/>
                    <a:pt x="90" y="40"/>
                    <a:pt x="96" y="41"/>
                  </a:cubicBezTo>
                  <a:cubicBezTo>
                    <a:pt x="109" y="17"/>
                    <a:pt x="135" y="0"/>
                    <a:pt x="164" y="0"/>
                  </a:cubicBezTo>
                  <a:cubicBezTo>
                    <a:pt x="203" y="0"/>
                    <a:pt x="236" y="29"/>
                    <a:pt x="241" y="66"/>
                  </a:cubicBezTo>
                  <a:cubicBezTo>
                    <a:pt x="243" y="66"/>
                    <a:pt x="245" y="66"/>
                    <a:pt x="247" y="66"/>
                  </a:cubicBezTo>
                  <a:cubicBezTo>
                    <a:pt x="282" y="66"/>
                    <a:pt x="311" y="94"/>
                    <a:pt x="311" y="129"/>
                  </a:cubicBezTo>
                  <a:cubicBezTo>
                    <a:pt x="311" y="164"/>
                    <a:pt x="283" y="192"/>
                    <a:pt x="248" y="1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9007298" y="1778697"/>
            <a:ext cx="683745" cy="769872"/>
            <a:chOff x="9007298" y="1778697"/>
            <a:chExt cx="683745" cy="769872"/>
          </a:xfrm>
        </p:grpSpPr>
        <p:sp>
          <p:nvSpPr>
            <p:cNvPr id="11" name="Shape 25108"/>
            <p:cNvSpPr/>
            <p:nvPr/>
          </p:nvSpPr>
          <p:spPr bwMode="auto">
            <a:xfrm>
              <a:off x="9007298" y="1778697"/>
              <a:ext cx="683745" cy="769872"/>
            </a:xfrm>
            <a:custGeom>
              <a:avLst/>
              <a:gdLst>
                <a:gd name="T0" fmla="*/ 2147483646 w 21597"/>
                <a:gd name="T1" fmla="*/ 2147483646 h 21600"/>
                <a:gd name="T2" fmla="*/ 2147483646 w 21597"/>
                <a:gd name="T3" fmla="*/ 2147483646 h 21600"/>
                <a:gd name="T4" fmla="*/ 2147483646 w 21597"/>
                <a:gd name="T5" fmla="*/ 2147483646 h 21600"/>
                <a:gd name="T6" fmla="*/ 2147483646 w 21597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97" h="21600" extrusionOk="0">
                  <a:moveTo>
                    <a:pt x="3163" y="18980"/>
                  </a:moveTo>
                  <a:cubicBezTo>
                    <a:pt x="1208" y="17359"/>
                    <a:pt x="3" y="15121"/>
                    <a:pt x="0" y="12653"/>
                  </a:cubicBezTo>
                  <a:cubicBezTo>
                    <a:pt x="-3" y="10068"/>
                    <a:pt x="1252" y="7771"/>
                    <a:pt x="3465" y="6076"/>
                  </a:cubicBezTo>
                  <a:lnTo>
                    <a:pt x="10799" y="0"/>
                  </a:lnTo>
                  <a:lnTo>
                    <a:pt x="18412" y="6308"/>
                  </a:lnTo>
                  <a:cubicBezTo>
                    <a:pt x="20379" y="7929"/>
                    <a:pt x="21597" y="10173"/>
                    <a:pt x="21597" y="12653"/>
                  </a:cubicBezTo>
                  <a:cubicBezTo>
                    <a:pt x="21597" y="17594"/>
                    <a:pt x="16762" y="21599"/>
                    <a:pt x="10799" y="21600"/>
                  </a:cubicBezTo>
                  <a:cubicBezTo>
                    <a:pt x="7817" y="21600"/>
                    <a:pt x="5116" y="20599"/>
                    <a:pt x="3163" y="18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0" tIns="0" rIns="0" bIns="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5" name="Freeform 112"/>
            <p:cNvSpPr/>
            <p:nvPr/>
          </p:nvSpPr>
          <p:spPr bwMode="auto">
            <a:xfrm>
              <a:off x="9223496" y="2114415"/>
              <a:ext cx="202135" cy="182801"/>
            </a:xfrm>
            <a:custGeom>
              <a:avLst/>
              <a:gdLst>
                <a:gd name="T0" fmla="*/ 380157981 w 80"/>
                <a:gd name="T1" fmla="*/ 0 h 80"/>
                <a:gd name="T2" fmla="*/ 36453067 w 80"/>
                <a:gd name="T3" fmla="*/ 0 h 80"/>
                <a:gd name="T4" fmla="*/ 0 w 80"/>
                <a:gd name="T5" fmla="*/ 29812933 h 80"/>
                <a:gd name="T6" fmla="*/ 0 w 80"/>
                <a:gd name="T7" fmla="*/ 306652613 h 80"/>
                <a:gd name="T8" fmla="*/ 36453067 w 80"/>
                <a:gd name="T9" fmla="*/ 340725125 h 80"/>
                <a:gd name="T10" fmla="*/ 380157981 w 80"/>
                <a:gd name="T11" fmla="*/ 340725125 h 80"/>
                <a:gd name="T12" fmla="*/ 416611048 w 80"/>
                <a:gd name="T13" fmla="*/ 306652613 h 80"/>
                <a:gd name="T14" fmla="*/ 416611048 w 80"/>
                <a:gd name="T15" fmla="*/ 29812933 h 80"/>
                <a:gd name="T16" fmla="*/ 380157981 w 80"/>
                <a:gd name="T17" fmla="*/ 0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0" h="80">
                  <a:moveTo>
                    <a:pt x="7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3" y="80"/>
                    <a:pt x="7" y="80"/>
                  </a:cubicBezTo>
                  <a:cubicBezTo>
                    <a:pt x="73" y="80"/>
                    <a:pt x="73" y="80"/>
                    <a:pt x="73" y="80"/>
                  </a:cubicBezTo>
                  <a:cubicBezTo>
                    <a:pt x="77" y="80"/>
                    <a:pt x="80" y="76"/>
                    <a:pt x="80" y="72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3"/>
                    <a:pt x="77" y="0"/>
                    <a:pt x="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6" name="Freeform 113"/>
            <p:cNvSpPr/>
            <p:nvPr/>
          </p:nvSpPr>
          <p:spPr bwMode="auto">
            <a:xfrm>
              <a:off x="9441451" y="2137266"/>
              <a:ext cx="73823" cy="135344"/>
            </a:xfrm>
            <a:custGeom>
              <a:avLst/>
              <a:gdLst>
                <a:gd name="T0" fmla="*/ 121578414 w 29"/>
                <a:gd name="T1" fmla="*/ 8585666 h 59"/>
                <a:gd name="T2" fmla="*/ 52859480 w 29"/>
                <a:gd name="T3" fmla="*/ 42924184 h 59"/>
                <a:gd name="T4" fmla="*/ 0 w 29"/>
                <a:gd name="T5" fmla="*/ 68679110 h 59"/>
                <a:gd name="T6" fmla="*/ 0 w 29"/>
                <a:gd name="T7" fmla="*/ 184577308 h 59"/>
                <a:gd name="T8" fmla="*/ 52859480 w 29"/>
                <a:gd name="T9" fmla="*/ 210332233 h 59"/>
                <a:gd name="T10" fmla="*/ 121578414 w 29"/>
                <a:gd name="T11" fmla="*/ 244670752 h 59"/>
                <a:gd name="T12" fmla="*/ 153295022 w 29"/>
                <a:gd name="T13" fmla="*/ 227501493 h 59"/>
                <a:gd name="T14" fmla="*/ 153295022 w 29"/>
                <a:gd name="T15" fmla="*/ 25754925 h 59"/>
                <a:gd name="T16" fmla="*/ 121578414 w 29"/>
                <a:gd name="T17" fmla="*/ 8585666 h 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" h="59">
                  <a:moveTo>
                    <a:pt x="23" y="2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7" y="12"/>
                    <a:pt x="3" y="14"/>
                    <a:pt x="0" y="16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3" y="45"/>
                    <a:pt x="7" y="47"/>
                    <a:pt x="10" y="49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6" y="59"/>
                    <a:pt x="29" y="57"/>
                    <a:pt x="29" y="53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2"/>
                    <a:pt x="26" y="0"/>
                    <a:pt x="2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9778930" y="2388618"/>
            <a:ext cx="683743" cy="769872"/>
            <a:chOff x="9778930" y="2388618"/>
            <a:chExt cx="683743" cy="769872"/>
          </a:xfrm>
        </p:grpSpPr>
        <p:sp>
          <p:nvSpPr>
            <p:cNvPr id="9" name="Shape 25102"/>
            <p:cNvSpPr/>
            <p:nvPr/>
          </p:nvSpPr>
          <p:spPr bwMode="auto">
            <a:xfrm>
              <a:off x="9778930" y="2388618"/>
              <a:ext cx="683743" cy="769872"/>
            </a:xfrm>
            <a:custGeom>
              <a:avLst/>
              <a:gdLst>
                <a:gd name="T0" fmla="*/ 2147483646 w 21597"/>
                <a:gd name="T1" fmla="*/ 2147483646 h 21600"/>
                <a:gd name="T2" fmla="*/ 2147483646 w 21597"/>
                <a:gd name="T3" fmla="*/ 2147483646 h 21600"/>
                <a:gd name="T4" fmla="*/ 2147483646 w 21597"/>
                <a:gd name="T5" fmla="*/ 2147483646 h 21600"/>
                <a:gd name="T6" fmla="*/ 2147483646 w 21597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97" h="21600" extrusionOk="0">
                  <a:moveTo>
                    <a:pt x="3163" y="18980"/>
                  </a:moveTo>
                  <a:cubicBezTo>
                    <a:pt x="1208" y="17359"/>
                    <a:pt x="3" y="15121"/>
                    <a:pt x="0" y="12653"/>
                  </a:cubicBezTo>
                  <a:cubicBezTo>
                    <a:pt x="-3" y="10068"/>
                    <a:pt x="1252" y="7771"/>
                    <a:pt x="3465" y="6076"/>
                  </a:cubicBezTo>
                  <a:lnTo>
                    <a:pt x="10799" y="0"/>
                  </a:lnTo>
                  <a:lnTo>
                    <a:pt x="18412" y="6308"/>
                  </a:lnTo>
                  <a:cubicBezTo>
                    <a:pt x="20379" y="7929"/>
                    <a:pt x="21597" y="10173"/>
                    <a:pt x="21597" y="12653"/>
                  </a:cubicBezTo>
                  <a:cubicBezTo>
                    <a:pt x="21597" y="17594"/>
                    <a:pt x="16762" y="21599"/>
                    <a:pt x="10799" y="21600"/>
                  </a:cubicBezTo>
                  <a:cubicBezTo>
                    <a:pt x="7817" y="21600"/>
                    <a:pt x="5116" y="20599"/>
                    <a:pt x="3163" y="1898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7" name="Freeform 120"/>
            <p:cNvSpPr>
              <a:spLocks noEditPoints="1"/>
            </p:cNvSpPr>
            <p:nvPr/>
          </p:nvSpPr>
          <p:spPr bwMode="auto">
            <a:xfrm>
              <a:off x="9951182" y="2712034"/>
              <a:ext cx="323416" cy="254866"/>
            </a:xfrm>
            <a:custGeom>
              <a:avLst/>
              <a:gdLst>
                <a:gd name="T0" fmla="*/ 2147483646 w 117"/>
                <a:gd name="T1" fmla="*/ 2147483646 h 101"/>
                <a:gd name="T2" fmla="*/ 2147483646 w 117"/>
                <a:gd name="T3" fmla="*/ 2147483646 h 101"/>
                <a:gd name="T4" fmla="*/ 2147483646 w 117"/>
                <a:gd name="T5" fmla="*/ 2147483646 h 101"/>
                <a:gd name="T6" fmla="*/ 0 w 117"/>
                <a:gd name="T7" fmla="*/ 2147483646 h 101"/>
                <a:gd name="T8" fmla="*/ 0 w 117"/>
                <a:gd name="T9" fmla="*/ 2147483646 h 101"/>
                <a:gd name="T10" fmla="*/ 2147483646 w 117"/>
                <a:gd name="T11" fmla="*/ 2147483646 h 101"/>
                <a:gd name="T12" fmla="*/ 2147483646 w 117"/>
                <a:gd name="T13" fmla="*/ 2147483646 h 101"/>
                <a:gd name="T14" fmla="*/ 2147483646 w 117"/>
                <a:gd name="T15" fmla="*/ 2147483646 h 101"/>
                <a:gd name="T16" fmla="*/ 2147483646 w 117"/>
                <a:gd name="T17" fmla="*/ 2147483646 h 101"/>
                <a:gd name="T18" fmla="*/ 2147483646 w 117"/>
                <a:gd name="T19" fmla="*/ 2147483646 h 101"/>
                <a:gd name="T20" fmla="*/ 2147483646 w 117"/>
                <a:gd name="T21" fmla="*/ 2147483646 h 101"/>
                <a:gd name="T22" fmla="*/ 2147483646 w 117"/>
                <a:gd name="T23" fmla="*/ 2147483646 h 101"/>
                <a:gd name="T24" fmla="*/ 2147483646 w 117"/>
                <a:gd name="T25" fmla="*/ 2147483646 h 101"/>
                <a:gd name="T26" fmla="*/ 2147483646 w 117"/>
                <a:gd name="T27" fmla="*/ 2147483646 h 101"/>
                <a:gd name="T28" fmla="*/ 2147483646 w 117"/>
                <a:gd name="T29" fmla="*/ 2147483646 h 101"/>
                <a:gd name="T30" fmla="*/ 2147483646 w 117"/>
                <a:gd name="T31" fmla="*/ 2147483646 h 101"/>
                <a:gd name="T32" fmla="*/ 2147483646 w 117"/>
                <a:gd name="T33" fmla="*/ 0 h 101"/>
                <a:gd name="T34" fmla="*/ 2147483646 w 117"/>
                <a:gd name="T35" fmla="*/ 2147483646 h 101"/>
                <a:gd name="T36" fmla="*/ 2147483646 w 117"/>
                <a:gd name="T37" fmla="*/ 2147483646 h 101"/>
                <a:gd name="T38" fmla="*/ 2147483646 w 117"/>
                <a:gd name="T39" fmla="*/ 2147483646 h 101"/>
                <a:gd name="T40" fmla="*/ 2147483646 w 117"/>
                <a:gd name="T41" fmla="*/ 2147483646 h 101"/>
                <a:gd name="T42" fmla="*/ 2147483646 w 117"/>
                <a:gd name="T43" fmla="*/ 2147483646 h 101"/>
                <a:gd name="T44" fmla="*/ 2147483646 w 117"/>
                <a:gd name="T45" fmla="*/ 2147483646 h 101"/>
                <a:gd name="T46" fmla="*/ 2147483646 w 117"/>
                <a:gd name="T47" fmla="*/ 2147483646 h 101"/>
                <a:gd name="T48" fmla="*/ 2147483646 w 117"/>
                <a:gd name="T49" fmla="*/ 2147483646 h 101"/>
                <a:gd name="T50" fmla="*/ 2147483646 w 117"/>
                <a:gd name="T51" fmla="*/ 2147483646 h 101"/>
                <a:gd name="T52" fmla="*/ 2147483646 w 117"/>
                <a:gd name="T53" fmla="*/ 2147483646 h 101"/>
                <a:gd name="T54" fmla="*/ 2147483646 w 117"/>
                <a:gd name="T55" fmla="*/ 2147483646 h 101"/>
                <a:gd name="T56" fmla="*/ 2147483646 w 117"/>
                <a:gd name="T57" fmla="*/ 2147483646 h 101"/>
                <a:gd name="T58" fmla="*/ 2147483646 w 117"/>
                <a:gd name="T59" fmla="*/ 2147483646 h 101"/>
                <a:gd name="T60" fmla="*/ 2147483646 w 117"/>
                <a:gd name="T61" fmla="*/ 2147483646 h 101"/>
                <a:gd name="T62" fmla="*/ 2147483646 w 117"/>
                <a:gd name="T63" fmla="*/ 2147483646 h 101"/>
                <a:gd name="T64" fmla="*/ 2147483646 w 117"/>
                <a:gd name="T65" fmla="*/ 2147483646 h 101"/>
                <a:gd name="T66" fmla="*/ 2147483646 w 117"/>
                <a:gd name="T67" fmla="*/ 2147483646 h 101"/>
                <a:gd name="T68" fmla="*/ 2147483646 w 117"/>
                <a:gd name="T69" fmla="*/ 2147483646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" h="101">
                  <a:moveTo>
                    <a:pt x="95" y="7"/>
                  </a:moveTo>
                  <a:cubicBezTo>
                    <a:pt x="95" y="14"/>
                    <a:pt x="95" y="14"/>
                    <a:pt x="95" y="14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0" y="82"/>
                    <a:pt x="23" y="88"/>
                    <a:pt x="29" y="89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1" y="95"/>
                    <a:pt x="52" y="95"/>
                    <a:pt x="53" y="95"/>
                  </a:cubicBezTo>
                  <a:cubicBezTo>
                    <a:pt x="58" y="95"/>
                    <a:pt x="62" y="92"/>
                    <a:pt x="64" y="87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95" y="86"/>
                    <a:pt x="95" y="86"/>
                    <a:pt x="95" y="86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95" y="7"/>
                  </a:lnTo>
                  <a:close/>
                  <a:moveTo>
                    <a:pt x="57" y="85"/>
                  </a:moveTo>
                  <a:cubicBezTo>
                    <a:pt x="56" y="87"/>
                    <a:pt x="54" y="88"/>
                    <a:pt x="52" y="88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29" y="82"/>
                    <a:pt x="28" y="80"/>
                    <a:pt x="28" y="7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59" y="77"/>
                    <a:pt x="59" y="77"/>
                    <a:pt x="59" y="77"/>
                  </a:cubicBezTo>
                  <a:lnTo>
                    <a:pt x="57" y="85"/>
                  </a:lnTo>
                  <a:close/>
                  <a:moveTo>
                    <a:pt x="9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95" y="21"/>
                    <a:pt x="95" y="21"/>
                    <a:pt x="95" y="21"/>
                  </a:cubicBezTo>
                  <a:lnTo>
                    <a:pt x="95" y="50"/>
                  </a:lnTo>
                  <a:close/>
                  <a:moveTo>
                    <a:pt x="109" y="50"/>
                  </a:moveTo>
                  <a:cubicBezTo>
                    <a:pt x="102" y="50"/>
                    <a:pt x="102" y="50"/>
                    <a:pt x="102" y="50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9" y="14"/>
                    <a:pt x="109" y="14"/>
                    <a:pt x="109" y="14"/>
                  </a:cubicBezTo>
                  <a:lnTo>
                    <a:pt x="109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758772" y="2057262"/>
            <a:ext cx="3579588" cy="909638"/>
            <a:chOff x="1758772" y="1993299"/>
            <a:chExt cx="3579588" cy="909638"/>
          </a:xfrm>
        </p:grpSpPr>
        <p:sp>
          <p:nvSpPr>
            <p:cNvPr id="19" name="Rectangle 71"/>
            <p:cNvSpPr/>
            <p:nvPr/>
          </p:nvSpPr>
          <p:spPr>
            <a:xfrm>
              <a:off x="1758772" y="2071714"/>
              <a:ext cx="752249" cy="7498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anchor="ctr"/>
            <a:lstStyle/>
            <a:p>
              <a:pPr algn="ctr" defTabSz="91376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>
                <a:solidFill>
                  <a:srgbClr val="000000"/>
                </a:solidFill>
                <a:cs typeface="Lato Light"/>
                <a:sym typeface="Century Gothic" panose="020B0502020202020204" pitchFamily="34" charset="0"/>
              </a:endParaRPr>
            </a:p>
          </p:txBody>
        </p:sp>
        <p:sp>
          <p:nvSpPr>
            <p:cNvPr id="20" name="Freeform 162"/>
            <p:cNvSpPr/>
            <p:nvPr/>
          </p:nvSpPr>
          <p:spPr bwMode="auto">
            <a:xfrm>
              <a:off x="1934624" y="2311552"/>
              <a:ext cx="407876" cy="254006"/>
            </a:xfrm>
            <a:custGeom>
              <a:avLst/>
              <a:gdLst>
                <a:gd name="T0" fmla="*/ 2147483646 w 311"/>
                <a:gd name="T1" fmla="*/ 2147483646 h 193"/>
                <a:gd name="T2" fmla="*/ 2147483646 w 311"/>
                <a:gd name="T3" fmla="*/ 2147483646 h 193"/>
                <a:gd name="T4" fmla="*/ 2147483646 w 311"/>
                <a:gd name="T5" fmla="*/ 2147483646 h 193"/>
                <a:gd name="T6" fmla="*/ 2147483646 w 311"/>
                <a:gd name="T7" fmla="*/ 2147483646 h 193"/>
                <a:gd name="T8" fmla="*/ 0 w 311"/>
                <a:gd name="T9" fmla="*/ 2147483646 h 193"/>
                <a:gd name="T10" fmla="*/ 2147483646 w 311"/>
                <a:gd name="T11" fmla="*/ 2147483646 h 193"/>
                <a:gd name="T12" fmla="*/ 2147483646 w 311"/>
                <a:gd name="T13" fmla="*/ 2147483646 h 193"/>
                <a:gd name="T14" fmla="*/ 2147483646 w 311"/>
                <a:gd name="T15" fmla="*/ 0 h 193"/>
                <a:gd name="T16" fmla="*/ 2147483646 w 311"/>
                <a:gd name="T17" fmla="*/ 2147483646 h 193"/>
                <a:gd name="T18" fmla="*/ 2147483646 w 311"/>
                <a:gd name="T19" fmla="*/ 2147483646 h 193"/>
                <a:gd name="T20" fmla="*/ 2147483646 w 311"/>
                <a:gd name="T21" fmla="*/ 2147483646 h 193"/>
                <a:gd name="T22" fmla="*/ 2147483646 w 311"/>
                <a:gd name="T23" fmla="*/ 2147483646 h 1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1" h="193">
                  <a:moveTo>
                    <a:pt x="248" y="193"/>
                  </a:moveTo>
                  <a:cubicBezTo>
                    <a:pt x="248" y="193"/>
                    <a:pt x="248" y="193"/>
                    <a:pt x="248" y="193"/>
                  </a:cubicBezTo>
                  <a:cubicBezTo>
                    <a:pt x="72" y="193"/>
                    <a:pt x="72" y="193"/>
                    <a:pt x="72" y="193"/>
                  </a:cubicBezTo>
                  <a:cubicBezTo>
                    <a:pt x="72" y="193"/>
                    <a:pt x="72" y="193"/>
                    <a:pt x="72" y="193"/>
                  </a:cubicBezTo>
                  <a:cubicBezTo>
                    <a:pt x="32" y="190"/>
                    <a:pt x="0" y="156"/>
                    <a:pt x="0" y="116"/>
                  </a:cubicBezTo>
                  <a:cubicBezTo>
                    <a:pt x="0" y="73"/>
                    <a:pt x="35" y="39"/>
                    <a:pt x="78" y="39"/>
                  </a:cubicBezTo>
                  <a:cubicBezTo>
                    <a:pt x="84" y="39"/>
                    <a:pt x="90" y="40"/>
                    <a:pt x="96" y="41"/>
                  </a:cubicBezTo>
                  <a:cubicBezTo>
                    <a:pt x="109" y="17"/>
                    <a:pt x="135" y="0"/>
                    <a:pt x="164" y="0"/>
                  </a:cubicBezTo>
                  <a:cubicBezTo>
                    <a:pt x="203" y="0"/>
                    <a:pt x="236" y="29"/>
                    <a:pt x="241" y="66"/>
                  </a:cubicBezTo>
                  <a:cubicBezTo>
                    <a:pt x="243" y="66"/>
                    <a:pt x="245" y="66"/>
                    <a:pt x="247" y="66"/>
                  </a:cubicBezTo>
                  <a:cubicBezTo>
                    <a:pt x="282" y="66"/>
                    <a:pt x="311" y="94"/>
                    <a:pt x="311" y="129"/>
                  </a:cubicBezTo>
                  <a:cubicBezTo>
                    <a:pt x="311" y="164"/>
                    <a:pt x="283" y="192"/>
                    <a:pt x="248" y="1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2584047" y="1993299"/>
              <a:ext cx="2754313" cy="909638"/>
              <a:chOff x="2160589" y="2148342"/>
              <a:chExt cx="2754313" cy="909638"/>
            </a:xfrm>
          </p:grpSpPr>
          <p:sp>
            <p:nvSpPr>
              <p:cNvPr id="22" name="Subtitle 2"/>
              <p:cNvSpPr txBox="1"/>
              <p:nvPr/>
            </p:nvSpPr>
            <p:spPr bwMode="auto">
              <a:xfrm>
                <a:off x="2160589" y="2529342"/>
                <a:ext cx="2754313" cy="528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2" tIns="45711" rIns="91422" bIns="4571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5pPr>
                <a:lvl6pPr marL="25146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6pPr>
                <a:lvl7pPr marL="29718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7pPr>
                <a:lvl8pPr marL="34290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8pPr>
                <a:lvl9pPr marL="38862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9pPr>
              </a:lstStyle>
              <a:p>
                <a:pPr algn="just" defTabSz="912495" eaLnBrk="0" fontAlgn="base" hangingPunct="0">
                  <a:lnSpc>
                    <a:spcPts val="17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400" dirty="0">
                    <a:solidFill>
                      <a:srgbClr val="000000"/>
                    </a:solidFill>
                    <a:latin typeface="Century Gothic" panose="020B0502020202020204" pitchFamily="34" charset="0"/>
                    <a:ea typeface="微软雅黑" panose="020B0503020204020204" pitchFamily="34" charset="-122"/>
                    <a:sym typeface="Century Gothic" panose="020B0502020202020204" pitchFamily="34" charset="0"/>
                  </a:rPr>
                  <a:t>单击添加标题，建议您在展示时采用微软雅黑字体</a:t>
                </a:r>
              </a:p>
            </p:txBody>
          </p:sp>
          <p:sp>
            <p:nvSpPr>
              <p:cNvPr id="23" name="TextBox 46"/>
              <p:cNvSpPr txBox="1">
                <a:spLocks noChangeArrowheads="1"/>
              </p:cNvSpPr>
              <p:nvPr/>
            </p:nvSpPr>
            <p:spPr bwMode="auto">
              <a:xfrm>
                <a:off x="2165351" y="2148342"/>
                <a:ext cx="2330450" cy="343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5pPr>
                <a:lvl6pPr marL="25146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6pPr>
                <a:lvl7pPr marL="29718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7pPr>
                <a:lvl8pPr marL="34290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8pPr>
                <a:lvl9pPr marL="38862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9pPr>
              </a:lstStyle>
              <a:p>
                <a:pPr defTabSz="912495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b="1" dirty="0">
                    <a:solidFill>
                      <a:srgbClr val="000000"/>
                    </a:solidFill>
                    <a:latin typeface="Century Gothic" panose="020B0502020202020204" pitchFamily="34" charset="0"/>
                    <a:ea typeface="微软雅黑" panose="020B0503020204020204" pitchFamily="34" charset="-122"/>
                    <a:sym typeface="Century Gothic" panose="020B0502020202020204" pitchFamily="34" charset="0"/>
                  </a:rPr>
                  <a:t>单击此处编辑内容</a:t>
                </a: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1758772" y="3460165"/>
            <a:ext cx="3579588" cy="909638"/>
            <a:chOff x="1758772" y="3396202"/>
            <a:chExt cx="3579588" cy="909638"/>
          </a:xfrm>
        </p:grpSpPr>
        <p:sp>
          <p:nvSpPr>
            <p:cNvPr id="25" name="Rectangle 74"/>
            <p:cNvSpPr/>
            <p:nvPr/>
          </p:nvSpPr>
          <p:spPr>
            <a:xfrm>
              <a:off x="1758772" y="3490470"/>
              <a:ext cx="752249" cy="7522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anchor="ctr"/>
            <a:lstStyle/>
            <a:p>
              <a:pPr algn="ctr" defTabSz="91376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>
                <a:solidFill>
                  <a:srgbClr val="000000"/>
                </a:solidFill>
                <a:cs typeface="Lato Light"/>
                <a:sym typeface="Century Gothic" panose="020B0502020202020204" pitchFamily="34" charset="0"/>
              </a:endParaRPr>
            </a:p>
          </p:txBody>
        </p:sp>
        <p:sp>
          <p:nvSpPr>
            <p:cNvPr id="26" name="Freeform 134"/>
            <p:cNvSpPr>
              <a:spLocks noEditPoints="1"/>
            </p:cNvSpPr>
            <p:nvPr/>
          </p:nvSpPr>
          <p:spPr bwMode="auto">
            <a:xfrm>
              <a:off x="1910199" y="3685861"/>
              <a:ext cx="412761" cy="334603"/>
            </a:xfrm>
            <a:custGeom>
              <a:avLst/>
              <a:gdLst>
                <a:gd name="T0" fmla="*/ 2147483646 w 346"/>
                <a:gd name="T1" fmla="*/ 2147483646 h 281"/>
                <a:gd name="T2" fmla="*/ 2147483646 w 346"/>
                <a:gd name="T3" fmla="*/ 2147483646 h 281"/>
                <a:gd name="T4" fmla="*/ 2147483646 w 346"/>
                <a:gd name="T5" fmla="*/ 2147483646 h 281"/>
                <a:gd name="T6" fmla="*/ 2147483646 w 346"/>
                <a:gd name="T7" fmla="*/ 2147483646 h 281"/>
                <a:gd name="T8" fmla="*/ 2147483646 w 346"/>
                <a:gd name="T9" fmla="*/ 2147483646 h 281"/>
                <a:gd name="T10" fmla="*/ 2147483646 w 346"/>
                <a:gd name="T11" fmla="*/ 2147483646 h 281"/>
                <a:gd name="T12" fmla="*/ 2147483646 w 346"/>
                <a:gd name="T13" fmla="*/ 0 h 281"/>
                <a:gd name="T14" fmla="*/ 2147483646 w 346"/>
                <a:gd name="T15" fmla="*/ 0 h 281"/>
                <a:gd name="T16" fmla="*/ 2147483646 w 346"/>
                <a:gd name="T17" fmla="*/ 2147483646 h 281"/>
                <a:gd name="T18" fmla="*/ 2147483646 w 346"/>
                <a:gd name="T19" fmla="*/ 2147483646 h 281"/>
                <a:gd name="T20" fmla="*/ 0 w 346"/>
                <a:gd name="T21" fmla="*/ 2147483646 h 281"/>
                <a:gd name="T22" fmla="*/ 0 w 346"/>
                <a:gd name="T23" fmla="*/ 2147483646 h 281"/>
                <a:gd name="T24" fmla="*/ 2147483646 w 346"/>
                <a:gd name="T25" fmla="*/ 2147483646 h 281"/>
                <a:gd name="T26" fmla="*/ 2147483646 w 346"/>
                <a:gd name="T27" fmla="*/ 2147483646 h 281"/>
                <a:gd name="T28" fmla="*/ 2147483646 w 346"/>
                <a:gd name="T29" fmla="*/ 2147483646 h 281"/>
                <a:gd name="T30" fmla="*/ 2147483646 w 346"/>
                <a:gd name="T31" fmla="*/ 2147483646 h 281"/>
                <a:gd name="T32" fmla="*/ 2147483646 w 346"/>
                <a:gd name="T33" fmla="*/ 2147483646 h 281"/>
                <a:gd name="T34" fmla="*/ 2147483646 w 346"/>
                <a:gd name="T35" fmla="*/ 2147483646 h 281"/>
                <a:gd name="T36" fmla="*/ 2147483646 w 346"/>
                <a:gd name="T37" fmla="*/ 2147483646 h 281"/>
                <a:gd name="T38" fmla="*/ 2147483646 w 346"/>
                <a:gd name="T39" fmla="*/ 2147483646 h 281"/>
                <a:gd name="T40" fmla="*/ 2147483646 w 346"/>
                <a:gd name="T41" fmla="*/ 2147483646 h 281"/>
                <a:gd name="T42" fmla="*/ 2147483646 w 346"/>
                <a:gd name="T43" fmla="*/ 2147483646 h 281"/>
                <a:gd name="T44" fmla="*/ 2147483646 w 346"/>
                <a:gd name="T45" fmla="*/ 2147483646 h 2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46" h="281">
                  <a:moveTo>
                    <a:pt x="259" y="87"/>
                  </a:moveTo>
                  <a:cubicBezTo>
                    <a:pt x="259" y="75"/>
                    <a:pt x="269" y="65"/>
                    <a:pt x="281" y="65"/>
                  </a:cubicBezTo>
                  <a:cubicBezTo>
                    <a:pt x="293" y="65"/>
                    <a:pt x="303" y="75"/>
                    <a:pt x="303" y="87"/>
                  </a:cubicBezTo>
                  <a:cubicBezTo>
                    <a:pt x="303" y="99"/>
                    <a:pt x="293" y="108"/>
                    <a:pt x="281" y="108"/>
                  </a:cubicBezTo>
                  <a:cubicBezTo>
                    <a:pt x="269" y="108"/>
                    <a:pt x="259" y="99"/>
                    <a:pt x="259" y="87"/>
                  </a:cubicBezTo>
                  <a:close/>
                  <a:moveTo>
                    <a:pt x="237" y="22"/>
                  </a:moveTo>
                  <a:cubicBezTo>
                    <a:pt x="237" y="1"/>
                    <a:pt x="226" y="0"/>
                    <a:pt x="21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19" y="0"/>
                    <a:pt x="108" y="1"/>
                    <a:pt x="108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32" y="22"/>
                    <a:pt x="0" y="54"/>
                    <a:pt x="0" y="87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49"/>
                    <a:pt x="32" y="281"/>
                    <a:pt x="65" y="281"/>
                  </a:cubicBezTo>
                  <a:cubicBezTo>
                    <a:pt x="281" y="281"/>
                    <a:pt x="281" y="281"/>
                    <a:pt x="281" y="281"/>
                  </a:cubicBezTo>
                  <a:cubicBezTo>
                    <a:pt x="313" y="281"/>
                    <a:pt x="346" y="249"/>
                    <a:pt x="346" y="216"/>
                  </a:cubicBezTo>
                  <a:cubicBezTo>
                    <a:pt x="346" y="87"/>
                    <a:pt x="346" y="87"/>
                    <a:pt x="346" y="87"/>
                  </a:cubicBezTo>
                  <a:cubicBezTo>
                    <a:pt x="346" y="54"/>
                    <a:pt x="313" y="22"/>
                    <a:pt x="281" y="22"/>
                  </a:cubicBezTo>
                  <a:cubicBezTo>
                    <a:pt x="237" y="22"/>
                    <a:pt x="237" y="22"/>
                    <a:pt x="237" y="22"/>
                  </a:cubicBezTo>
                  <a:close/>
                  <a:moveTo>
                    <a:pt x="175" y="87"/>
                  </a:moveTo>
                  <a:cubicBezTo>
                    <a:pt x="210" y="87"/>
                    <a:pt x="238" y="117"/>
                    <a:pt x="238" y="153"/>
                  </a:cubicBezTo>
                  <a:cubicBezTo>
                    <a:pt x="238" y="188"/>
                    <a:pt x="207" y="216"/>
                    <a:pt x="172" y="216"/>
                  </a:cubicBezTo>
                  <a:cubicBezTo>
                    <a:pt x="138" y="216"/>
                    <a:pt x="108" y="187"/>
                    <a:pt x="108" y="152"/>
                  </a:cubicBezTo>
                  <a:cubicBezTo>
                    <a:pt x="108" y="116"/>
                    <a:pt x="141" y="87"/>
                    <a:pt x="175" y="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2584047" y="3396202"/>
              <a:ext cx="2754313" cy="909638"/>
              <a:chOff x="2160589" y="2148342"/>
              <a:chExt cx="2754313" cy="909638"/>
            </a:xfrm>
          </p:grpSpPr>
          <p:sp>
            <p:nvSpPr>
              <p:cNvPr id="28" name="Subtitle 2"/>
              <p:cNvSpPr txBox="1"/>
              <p:nvPr/>
            </p:nvSpPr>
            <p:spPr bwMode="auto">
              <a:xfrm>
                <a:off x="2160589" y="2529342"/>
                <a:ext cx="2754313" cy="528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2" tIns="45711" rIns="91422" bIns="4571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5pPr>
                <a:lvl6pPr marL="25146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6pPr>
                <a:lvl7pPr marL="29718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7pPr>
                <a:lvl8pPr marL="34290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8pPr>
                <a:lvl9pPr marL="38862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9pPr>
              </a:lstStyle>
              <a:p>
                <a:pPr algn="just" defTabSz="912495" eaLnBrk="0" fontAlgn="base" hangingPunct="0">
                  <a:lnSpc>
                    <a:spcPts val="17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400" dirty="0">
                    <a:solidFill>
                      <a:srgbClr val="000000"/>
                    </a:solidFill>
                    <a:latin typeface="Century Gothic" panose="020B0502020202020204" pitchFamily="34" charset="0"/>
                    <a:ea typeface="微软雅黑" panose="020B0503020204020204" pitchFamily="34" charset="-122"/>
                    <a:sym typeface="Century Gothic" panose="020B0502020202020204" pitchFamily="34" charset="0"/>
                  </a:rPr>
                  <a:t>单击添加标题，建议您在展示时采用微软雅黑字体</a:t>
                </a:r>
              </a:p>
            </p:txBody>
          </p:sp>
          <p:sp>
            <p:nvSpPr>
              <p:cNvPr id="29" name="TextBox 46"/>
              <p:cNvSpPr txBox="1">
                <a:spLocks noChangeArrowheads="1"/>
              </p:cNvSpPr>
              <p:nvPr/>
            </p:nvSpPr>
            <p:spPr bwMode="auto">
              <a:xfrm>
                <a:off x="2165351" y="2148342"/>
                <a:ext cx="2330450" cy="343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5pPr>
                <a:lvl6pPr marL="25146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6pPr>
                <a:lvl7pPr marL="29718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7pPr>
                <a:lvl8pPr marL="34290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8pPr>
                <a:lvl9pPr marL="38862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9pPr>
              </a:lstStyle>
              <a:p>
                <a:pPr defTabSz="912495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b="1" dirty="0">
                    <a:solidFill>
                      <a:srgbClr val="000000"/>
                    </a:solidFill>
                    <a:latin typeface="Century Gothic" panose="020B0502020202020204" pitchFamily="34" charset="0"/>
                    <a:ea typeface="微软雅黑" panose="020B0503020204020204" pitchFamily="34" charset="-122"/>
                    <a:sym typeface="Century Gothic" panose="020B0502020202020204" pitchFamily="34" charset="0"/>
                  </a:rPr>
                  <a:t>单击此处编辑内容</a:t>
                </a: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1758772" y="4799106"/>
            <a:ext cx="3579588" cy="909638"/>
            <a:chOff x="1758772" y="4799106"/>
            <a:chExt cx="3579588" cy="909638"/>
          </a:xfrm>
        </p:grpSpPr>
        <p:sp>
          <p:nvSpPr>
            <p:cNvPr id="31" name="Rectangle 77"/>
            <p:cNvSpPr/>
            <p:nvPr/>
          </p:nvSpPr>
          <p:spPr>
            <a:xfrm>
              <a:off x="1758772" y="4899783"/>
              <a:ext cx="752249" cy="7522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anchor="ctr"/>
            <a:lstStyle/>
            <a:p>
              <a:pPr algn="ctr" defTabSz="91376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>
                <a:solidFill>
                  <a:srgbClr val="000000"/>
                </a:solidFill>
                <a:cs typeface="Lato Light"/>
                <a:sym typeface="Century Gothic" panose="020B0502020202020204" pitchFamily="34" charset="0"/>
              </a:endParaRPr>
            </a:p>
          </p:txBody>
        </p:sp>
        <p:sp>
          <p:nvSpPr>
            <p:cNvPr id="32" name="Freeform 116"/>
            <p:cNvSpPr/>
            <p:nvPr/>
          </p:nvSpPr>
          <p:spPr bwMode="auto">
            <a:xfrm>
              <a:off x="1924853" y="5034112"/>
              <a:ext cx="400548" cy="439626"/>
            </a:xfrm>
            <a:custGeom>
              <a:avLst/>
              <a:gdLst>
                <a:gd name="T0" fmla="*/ 2147483646 w 277"/>
                <a:gd name="T1" fmla="*/ 0 h 302"/>
                <a:gd name="T2" fmla="*/ 2147483646 w 277"/>
                <a:gd name="T3" fmla="*/ 2147483646 h 302"/>
                <a:gd name="T4" fmla="*/ 2147483646 w 277"/>
                <a:gd name="T5" fmla="*/ 2147483646 h 302"/>
                <a:gd name="T6" fmla="*/ 2147483646 w 277"/>
                <a:gd name="T7" fmla="*/ 2147483646 h 302"/>
                <a:gd name="T8" fmla="*/ 2147483646 w 277"/>
                <a:gd name="T9" fmla="*/ 2147483646 h 302"/>
                <a:gd name="T10" fmla="*/ 0 w 277"/>
                <a:gd name="T11" fmla="*/ 2147483646 h 302"/>
                <a:gd name="T12" fmla="*/ 2147483646 w 277"/>
                <a:gd name="T13" fmla="*/ 2147483646 h 302"/>
                <a:gd name="T14" fmla="*/ 2147483646 w 277"/>
                <a:gd name="T15" fmla="*/ 2147483646 h 302"/>
                <a:gd name="T16" fmla="*/ 2147483646 w 277"/>
                <a:gd name="T17" fmla="*/ 2147483646 h 302"/>
                <a:gd name="T18" fmla="*/ 2147483646 w 277"/>
                <a:gd name="T19" fmla="*/ 2147483646 h 302"/>
                <a:gd name="T20" fmla="*/ 2147483646 w 277"/>
                <a:gd name="T21" fmla="*/ 2147483646 h 302"/>
                <a:gd name="T22" fmla="*/ 2147483646 w 277"/>
                <a:gd name="T23" fmla="*/ 2147483646 h 302"/>
                <a:gd name="T24" fmla="*/ 2147483646 w 277"/>
                <a:gd name="T25" fmla="*/ 2147483646 h 302"/>
                <a:gd name="T26" fmla="*/ 2147483646 w 277"/>
                <a:gd name="T27" fmla="*/ 2147483646 h 302"/>
                <a:gd name="T28" fmla="*/ 2147483646 w 277"/>
                <a:gd name="T29" fmla="*/ 2147483646 h 302"/>
                <a:gd name="T30" fmla="*/ 2147483646 w 277"/>
                <a:gd name="T31" fmla="*/ 2147483646 h 302"/>
                <a:gd name="T32" fmla="*/ 2147483646 w 277"/>
                <a:gd name="T33" fmla="*/ 2147483646 h 302"/>
                <a:gd name="T34" fmla="*/ 2147483646 w 277"/>
                <a:gd name="T35" fmla="*/ 2147483646 h 302"/>
                <a:gd name="T36" fmla="*/ 2147483646 w 277"/>
                <a:gd name="T37" fmla="*/ 2147483646 h 302"/>
                <a:gd name="T38" fmla="*/ 2147483646 w 277"/>
                <a:gd name="T39" fmla="*/ 2147483646 h 302"/>
                <a:gd name="T40" fmla="*/ 2147483646 w 277"/>
                <a:gd name="T41" fmla="*/ 2147483646 h 302"/>
                <a:gd name="T42" fmla="*/ 2147483646 w 277"/>
                <a:gd name="T43" fmla="*/ 0 h 3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7" h="302">
                  <a:moveTo>
                    <a:pt x="268" y="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61" y="214"/>
                    <a:pt x="61" y="214"/>
                    <a:pt x="61" y="214"/>
                  </a:cubicBezTo>
                  <a:cubicBezTo>
                    <a:pt x="56" y="213"/>
                    <a:pt x="51" y="211"/>
                    <a:pt x="46" y="211"/>
                  </a:cubicBezTo>
                  <a:cubicBezTo>
                    <a:pt x="21" y="211"/>
                    <a:pt x="0" y="232"/>
                    <a:pt x="0" y="257"/>
                  </a:cubicBezTo>
                  <a:cubicBezTo>
                    <a:pt x="0" y="282"/>
                    <a:pt x="21" y="302"/>
                    <a:pt x="46" y="302"/>
                  </a:cubicBezTo>
                  <a:cubicBezTo>
                    <a:pt x="71" y="302"/>
                    <a:pt x="91" y="282"/>
                    <a:pt x="91" y="257"/>
                  </a:cubicBezTo>
                  <a:cubicBezTo>
                    <a:pt x="91" y="251"/>
                    <a:pt x="90" y="246"/>
                    <a:pt x="88" y="242"/>
                  </a:cubicBezTo>
                  <a:cubicBezTo>
                    <a:pt x="91" y="242"/>
                    <a:pt x="91" y="242"/>
                    <a:pt x="91" y="242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242" y="95"/>
                    <a:pt x="242" y="95"/>
                    <a:pt x="242" y="95"/>
                  </a:cubicBezTo>
                  <a:cubicBezTo>
                    <a:pt x="242" y="184"/>
                    <a:pt x="242" y="184"/>
                    <a:pt x="242" y="184"/>
                  </a:cubicBezTo>
                  <a:cubicBezTo>
                    <a:pt x="238" y="182"/>
                    <a:pt x="233" y="181"/>
                    <a:pt x="227" y="181"/>
                  </a:cubicBezTo>
                  <a:cubicBezTo>
                    <a:pt x="202" y="181"/>
                    <a:pt x="182" y="201"/>
                    <a:pt x="182" y="226"/>
                  </a:cubicBezTo>
                  <a:cubicBezTo>
                    <a:pt x="182" y="252"/>
                    <a:pt x="202" y="272"/>
                    <a:pt x="227" y="272"/>
                  </a:cubicBezTo>
                  <a:cubicBezTo>
                    <a:pt x="252" y="272"/>
                    <a:pt x="273" y="252"/>
                    <a:pt x="273" y="226"/>
                  </a:cubicBezTo>
                  <a:cubicBezTo>
                    <a:pt x="273" y="221"/>
                    <a:pt x="271" y="216"/>
                    <a:pt x="269" y="211"/>
                  </a:cubicBezTo>
                  <a:cubicBezTo>
                    <a:pt x="273" y="211"/>
                    <a:pt x="273" y="211"/>
                    <a:pt x="273" y="211"/>
                  </a:cubicBezTo>
                  <a:cubicBezTo>
                    <a:pt x="273" y="60"/>
                    <a:pt x="273" y="60"/>
                    <a:pt x="273" y="60"/>
                  </a:cubicBezTo>
                  <a:cubicBezTo>
                    <a:pt x="277" y="60"/>
                    <a:pt x="277" y="60"/>
                    <a:pt x="277" y="60"/>
                  </a:cubicBezTo>
                  <a:cubicBezTo>
                    <a:pt x="268" y="0"/>
                    <a:pt x="268" y="0"/>
                    <a:pt x="2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2584047" y="4799106"/>
              <a:ext cx="2754313" cy="909638"/>
              <a:chOff x="2160589" y="2148342"/>
              <a:chExt cx="2754313" cy="909638"/>
            </a:xfrm>
          </p:grpSpPr>
          <p:sp>
            <p:nvSpPr>
              <p:cNvPr id="34" name="Subtitle 2"/>
              <p:cNvSpPr txBox="1"/>
              <p:nvPr/>
            </p:nvSpPr>
            <p:spPr bwMode="auto">
              <a:xfrm>
                <a:off x="2160589" y="2529342"/>
                <a:ext cx="2754313" cy="528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2" tIns="45711" rIns="91422" bIns="45711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5pPr>
                <a:lvl6pPr marL="25146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6pPr>
                <a:lvl7pPr marL="29718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7pPr>
                <a:lvl8pPr marL="34290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8pPr>
                <a:lvl9pPr marL="38862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9pPr>
              </a:lstStyle>
              <a:p>
                <a:pPr algn="just" defTabSz="912495" eaLnBrk="0" fontAlgn="base" hangingPunct="0">
                  <a:lnSpc>
                    <a:spcPts val="17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400" dirty="0">
                    <a:solidFill>
                      <a:srgbClr val="000000"/>
                    </a:solidFill>
                    <a:latin typeface="Century Gothic" panose="020B0502020202020204" pitchFamily="34" charset="0"/>
                    <a:ea typeface="微软雅黑" panose="020B0503020204020204" pitchFamily="34" charset="-122"/>
                    <a:sym typeface="Century Gothic" panose="020B0502020202020204" pitchFamily="34" charset="0"/>
                  </a:rPr>
                  <a:t>单击添加标题，建议您在展示时采用微软雅黑字体</a:t>
                </a:r>
              </a:p>
            </p:txBody>
          </p:sp>
          <p:sp>
            <p:nvSpPr>
              <p:cNvPr id="35" name="TextBox 46"/>
              <p:cNvSpPr txBox="1">
                <a:spLocks noChangeArrowheads="1"/>
              </p:cNvSpPr>
              <p:nvPr/>
            </p:nvSpPr>
            <p:spPr bwMode="auto">
              <a:xfrm>
                <a:off x="2165351" y="2148342"/>
                <a:ext cx="2330450" cy="343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5pPr>
                <a:lvl6pPr marL="25146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6pPr>
                <a:lvl7pPr marL="29718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7pPr>
                <a:lvl8pPr marL="34290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8pPr>
                <a:lvl9pPr marL="3886200" indent="-228600" defTabSz="91249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ato Light"/>
                    <a:ea typeface="MS PGothic" panose="020B0600070205080204" pitchFamily="34" charset="-128"/>
                  </a:defRPr>
                </a:lvl9pPr>
              </a:lstStyle>
              <a:p>
                <a:pPr defTabSz="912495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b="1" dirty="0">
                    <a:solidFill>
                      <a:srgbClr val="000000"/>
                    </a:solidFill>
                    <a:latin typeface="Century Gothic" panose="020B0502020202020204" pitchFamily="34" charset="0"/>
                    <a:ea typeface="微软雅黑" panose="020B0503020204020204" pitchFamily="34" charset="-122"/>
                    <a:sym typeface="Century Gothic" panose="020B0502020202020204" pitchFamily="34" charset="0"/>
                  </a:rPr>
                  <a:t>单击此处编辑内容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-1"/>
            <a:ext cx="12192000" cy="6858002"/>
            <a:chOff x="0" y="-1"/>
            <a:chExt cx="12192000" cy="685800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0" y="-1"/>
              <a:ext cx="12192000" cy="6095139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1885827" y="4939944"/>
              <a:ext cx="8948946" cy="1155194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1" cstate="email"/>
            <a:stretch>
              <a:fillRect/>
            </a:stretch>
          </p:blipFill>
          <p:spPr>
            <a:xfrm>
              <a:off x="0" y="5137425"/>
              <a:ext cx="12192000" cy="1720576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1196797"/>
            <a:ext cx="12192000" cy="750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椭圆 10"/>
          <p:cNvSpPr/>
          <p:nvPr>
            <p:custDataLst>
              <p:tags r:id="rId2"/>
            </p:custDataLst>
          </p:nvPr>
        </p:nvSpPr>
        <p:spPr>
          <a:xfrm>
            <a:off x="471489" y="1055509"/>
            <a:ext cx="1044575" cy="10445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6600" b="1">
                <a:solidFill>
                  <a:srgbClr val="FFFF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endParaRPr lang="zh-CN" altLang="en-US" sz="6600" b="1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1592709" y="1215624"/>
            <a:ext cx="2483991" cy="731544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>
              <a:defRPr/>
            </a:pPr>
            <a:r>
              <a:rPr lang="da-DK" altLang="zh-CN" sz="36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ONTENTS</a:t>
            </a:r>
            <a:endParaRPr lang="zh-CN" altLang="en-US" sz="36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" name="双大括号 29"/>
          <p:cNvSpPr/>
          <p:nvPr>
            <p:custDataLst>
              <p:tags r:id="rId4"/>
            </p:custDataLst>
          </p:nvPr>
        </p:nvSpPr>
        <p:spPr>
          <a:xfrm>
            <a:off x="3366294" y="2803434"/>
            <a:ext cx="5459412" cy="1583829"/>
          </a:xfrm>
          <a:prstGeom prst="bracePair">
            <a:avLst>
              <a:gd name="adj" fmla="val 13690"/>
            </a:avLst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4400" kern="0">
              <a:solidFill>
                <a:prstClr val="black"/>
              </a:solidFill>
            </a:endParaRPr>
          </a:p>
        </p:txBody>
      </p:sp>
      <p:sp>
        <p:nvSpPr>
          <p:cNvPr id="31" name="椭圆 30"/>
          <p:cNvSpPr/>
          <p:nvPr>
            <p:custDataLst>
              <p:tags r:id="rId5"/>
            </p:custDataLst>
          </p:nvPr>
        </p:nvSpPr>
        <p:spPr>
          <a:xfrm>
            <a:off x="5144502" y="2745841"/>
            <a:ext cx="799115" cy="799113"/>
          </a:xfrm>
          <a:prstGeom prst="ellipse">
            <a:avLst/>
          </a:prstGeom>
          <a:solidFill>
            <a:srgbClr val="FF000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4400" kern="0">
              <a:solidFill>
                <a:prstClr val="white"/>
              </a:solidFill>
            </a:endParaRPr>
          </a:p>
        </p:txBody>
      </p:sp>
      <p:sp>
        <p:nvSpPr>
          <p:cNvPr id="32" name="文本框 31"/>
          <p:cNvSpPr txBox="1"/>
          <p:nvPr>
            <p:custDataLst>
              <p:tags r:id="rId6"/>
            </p:custDataLst>
          </p:nvPr>
        </p:nvSpPr>
        <p:spPr>
          <a:xfrm>
            <a:off x="4035823" y="2681506"/>
            <a:ext cx="4122757" cy="976694"/>
          </a:xfrm>
          <a:prstGeom prst="rect">
            <a:avLst/>
          </a:prstGeom>
          <a:noFill/>
        </p:spPr>
        <p:txBody>
          <a:bodyPr wrap="none"/>
          <a:lstStyle/>
          <a:p>
            <a:pPr>
              <a:defRPr/>
            </a:pPr>
            <a:r>
              <a:rPr lang="zh-CN" altLang="en-US" sz="6000" spc="400" dirty="0">
                <a:latin typeface="华文隶书" panose="02010800040101010101" pitchFamily="2" charset="-122"/>
                <a:ea typeface="华文隶书" panose="02010800040101010101" pitchFamily="2" charset="-122"/>
              </a:rPr>
              <a:t>第</a:t>
            </a:r>
            <a:r>
              <a:rPr lang="zh-CN" altLang="en-US" sz="6000" spc="400" dirty="0">
                <a:solidFill>
                  <a:prstClr val="white">
                    <a:lumMod val="75000"/>
                  </a:prst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  <a:r>
              <a:rPr lang="zh-CN" altLang="en-US" sz="6000" spc="400" dirty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三</a:t>
            </a:r>
            <a:r>
              <a:rPr lang="zh-CN" altLang="en-US" sz="6000" spc="400" dirty="0">
                <a:solidFill>
                  <a:prstClr val="white">
                    <a:lumMod val="75000"/>
                  </a:prst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  <a:r>
              <a:rPr lang="zh-CN" altLang="en-US" sz="6000" spc="400" dirty="0">
                <a:latin typeface="华文隶书" panose="02010800040101010101" pitchFamily="2" charset="-122"/>
                <a:ea typeface="华文隶书" panose="02010800040101010101" pitchFamily="2" charset="-122"/>
              </a:rPr>
              <a:t>章 节</a:t>
            </a:r>
          </a:p>
        </p:txBody>
      </p:sp>
      <p:sp>
        <p:nvSpPr>
          <p:cNvPr id="33" name="矩形 32"/>
          <p:cNvSpPr/>
          <p:nvPr>
            <p:custDataLst>
              <p:tags r:id="rId7"/>
            </p:custDataLst>
          </p:nvPr>
        </p:nvSpPr>
        <p:spPr>
          <a:xfrm>
            <a:off x="3747294" y="3722534"/>
            <a:ext cx="4697413" cy="52794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anchor="ctr"/>
          <a:lstStyle/>
          <a:p>
            <a:pPr algn="ctr">
              <a:defRPr/>
            </a:pPr>
            <a:r>
              <a:rPr lang="zh-CN" altLang="en-US" sz="2800" kern="0" dirty="0">
                <a:solidFill>
                  <a:prstClr val="white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您的内容请写在这里您的内容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30" grpId="0" animBg="1"/>
      <p:bldP spid="31" grpId="0" animBg="1"/>
      <p:bldP spid="32" grpId="0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5288757" y="3636281"/>
            <a:ext cx="1987550" cy="2425701"/>
            <a:chOff x="5288757" y="3636281"/>
            <a:chExt cx="1987550" cy="2425701"/>
          </a:xfrm>
        </p:grpSpPr>
        <p:sp>
          <p:nvSpPr>
            <p:cNvPr id="2" name="Shape 25469"/>
            <p:cNvSpPr/>
            <p:nvPr/>
          </p:nvSpPr>
          <p:spPr bwMode="auto">
            <a:xfrm rot="16200000" flipH="1">
              <a:off x="5028407" y="3896631"/>
              <a:ext cx="2089150" cy="156845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9575" y="2700"/>
                  </a:moveTo>
                  <a:lnTo>
                    <a:pt x="19575" y="18900"/>
                  </a:lnTo>
                  <a:lnTo>
                    <a:pt x="2025" y="18900"/>
                  </a:lnTo>
                  <a:lnTo>
                    <a:pt x="2025" y="2700"/>
                  </a:lnTo>
                  <a:cubicBezTo>
                    <a:pt x="2025" y="2700"/>
                    <a:pt x="19575" y="2700"/>
                    <a:pt x="19575" y="2700"/>
                  </a:cubicBezTo>
                  <a:close/>
                  <a:moveTo>
                    <a:pt x="21263" y="10800"/>
                  </a:moveTo>
                  <a:cubicBezTo>
                    <a:pt x="21263" y="11297"/>
                    <a:pt x="20961" y="11700"/>
                    <a:pt x="20588" y="11700"/>
                  </a:cubicBezTo>
                  <a:cubicBezTo>
                    <a:pt x="20215" y="11700"/>
                    <a:pt x="19913" y="11297"/>
                    <a:pt x="19913" y="10800"/>
                  </a:cubicBezTo>
                  <a:cubicBezTo>
                    <a:pt x="19913" y="10303"/>
                    <a:pt x="20215" y="9900"/>
                    <a:pt x="20588" y="9900"/>
                  </a:cubicBezTo>
                  <a:cubicBezTo>
                    <a:pt x="20961" y="9900"/>
                    <a:pt x="21263" y="10303"/>
                    <a:pt x="21263" y="10800"/>
                  </a:cubicBezTo>
                  <a:close/>
                  <a:moveTo>
                    <a:pt x="0" y="1800"/>
                  </a:moveTo>
                  <a:lnTo>
                    <a:pt x="0" y="19800"/>
                  </a:lnTo>
                  <a:cubicBezTo>
                    <a:pt x="0" y="20794"/>
                    <a:pt x="605" y="21600"/>
                    <a:pt x="1350" y="21600"/>
                  </a:cubicBezTo>
                  <a:lnTo>
                    <a:pt x="20250" y="21600"/>
                  </a:lnTo>
                  <a:cubicBezTo>
                    <a:pt x="20996" y="21600"/>
                    <a:pt x="21600" y="20794"/>
                    <a:pt x="21600" y="19800"/>
                  </a:cubicBezTo>
                  <a:lnTo>
                    <a:pt x="21600" y="1800"/>
                  </a:lnTo>
                  <a:cubicBezTo>
                    <a:pt x="21600" y="805"/>
                    <a:pt x="20996" y="0"/>
                    <a:pt x="20250" y="0"/>
                  </a:cubicBezTo>
                  <a:lnTo>
                    <a:pt x="1350" y="0"/>
                  </a:lnTo>
                  <a:cubicBezTo>
                    <a:pt x="605" y="0"/>
                    <a:pt x="0" y="805"/>
                    <a:pt x="0" y="1800"/>
                  </a:cubicBezTo>
                  <a:close/>
                </a:path>
              </a:pathLst>
            </a:custGeom>
            <a:solidFill>
              <a:srgbClr val="4655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63500" tIns="63500" rIns="63500" bIns="63500" anchor="ctr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3" name="Shape 25470"/>
            <p:cNvSpPr/>
            <p:nvPr/>
          </p:nvSpPr>
          <p:spPr bwMode="auto">
            <a:xfrm rot="10800000">
              <a:off x="5653882" y="4231594"/>
              <a:ext cx="838200" cy="836612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5903" y="0"/>
                  </a:moveTo>
                  <a:lnTo>
                    <a:pt x="3394" y="1001"/>
                  </a:lnTo>
                  <a:cubicBezTo>
                    <a:pt x="3394" y="1001"/>
                    <a:pt x="3516" y="1614"/>
                    <a:pt x="3753" y="2562"/>
                  </a:cubicBezTo>
                  <a:cubicBezTo>
                    <a:pt x="3271" y="2925"/>
                    <a:pt x="2843" y="3359"/>
                    <a:pt x="2488" y="3848"/>
                  </a:cubicBezTo>
                  <a:cubicBezTo>
                    <a:pt x="1452" y="3614"/>
                    <a:pt x="780" y="3500"/>
                    <a:pt x="780" y="3500"/>
                  </a:cubicBezTo>
                  <a:lnTo>
                    <a:pt x="11" y="5271"/>
                  </a:lnTo>
                  <a:cubicBezTo>
                    <a:pt x="11" y="5271"/>
                    <a:pt x="554" y="5685"/>
                    <a:pt x="1434" y="6272"/>
                  </a:cubicBezTo>
                  <a:cubicBezTo>
                    <a:pt x="1332" y="6811"/>
                    <a:pt x="1361" y="8002"/>
                    <a:pt x="1370" y="8086"/>
                  </a:cubicBezTo>
                  <a:cubicBezTo>
                    <a:pt x="524" y="8566"/>
                    <a:pt x="0" y="8897"/>
                    <a:pt x="0" y="8897"/>
                  </a:cubicBezTo>
                  <a:lnTo>
                    <a:pt x="1001" y="11406"/>
                  </a:lnTo>
                  <a:cubicBezTo>
                    <a:pt x="1001" y="11406"/>
                    <a:pt x="1605" y="11292"/>
                    <a:pt x="2551" y="11058"/>
                  </a:cubicBezTo>
                  <a:cubicBezTo>
                    <a:pt x="2915" y="11542"/>
                    <a:pt x="3347" y="11967"/>
                    <a:pt x="3837" y="12323"/>
                  </a:cubicBezTo>
                  <a:cubicBezTo>
                    <a:pt x="3606" y="13348"/>
                    <a:pt x="3500" y="14020"/>
                    <a:pt x="3500" y="14020"/>
                  </a:cubicBezTo>
                  <a:lnTo>
                    <a:pt x="5239" y="14758"/>
                  </a:lnTo>
                  <a:cubicBezTo>
                    <a:pt x="5239" y="14758"/>
                    <a:pt x="5639" y="14230"/>
                    <a:pt x="6220" y="13367"/>
                  </a:cubicBezTo>
                  <a:cubicBezTo>
                    <a:pt x="6789" y="13479"/>
                    <a:pt x="8018" y="13450"/>
                    <a:pt x="8096" y="13441"/>
                  </a:cubicBezTo>
                  <a:cubicBezTo>
                    <a:pt x="8573" y="14284"/>
                    <a:pt x="8897" y="14801"/>
                    <a:pt x="8897" y="14801"/>
                  </a:cubicBezTo>
                  <a:lnTo>
                    <a:pt x="11406" y="13810"/>
                  </a:lnTo>
                  <a:cubicBezTo>
                    <a:pt x="11406" y="13810"/>
                    <a:pt x="11283" y="13202"/>
                    <a:pt x="11048" y="12260"/>
                  </a:cubicBezTo>
                  <a:cubicBezTo>
                    <a:pt x="11549" y="11883"/>
                    <a:pt x="11991" y="11434"/>
                    <a:pt x="12355" y="10921"/>
                  </a:cubicBezTo>
                  <a:cubicBezTo>
                    <a:pt x="13370" y="11150"/>
                    <a:pt x="14031" y="11259"/>
                    <a:pt x="14031" y="11259"/>
                  </a:cubicBezTo>
                  <a:lnTo>
                    <a:pt x="14780" y="9519"/>
                  </a:lnTo>
                  <a:cubicBezTo>
                    <a:pt x="14780" y="9519"/>
                    <a:pt x="14237" y="9109"/>
                    <a:pt x="13367" y="8528"/>
                  </a:cubicBezTo>
                  <a:cubicBezTo>
                    <a:pt x="13466" y="8000"/>
                    <a:pt x="13441" y="6800"/>
                    <a:pt x="13430" y="6705"/>
                  </a:cubicBezTo>
                  <a:cubicBezTo>
                    <a:pt x="14274" y="6230"/>
                    <a:pt x="14801" y="5903"/>
                    <a:pt x="14801" y="5903"/>
                  </a:cubicBezTo>
                  <a:lnTo>
                    <a:pt x="13799" y="3394"/>
                  </a:lnTo>
                  <a:cubicBezTo>
                    <a:pt x="13799" y="3394"/>
                    <a:pt x="13193" y="3527"/>
                    <a:pt x="12249" y="3763"/>
                  </a:cubicBezTo>
                  <a:cubicBezTo>
                    <a:pt x="11881" y="3275"/>
                    <a:pt x="11439" y="2846"/>
                    <a:pt x="10942" y="2488"/>
                  </a:cubicBezTo>
                  <a:cubicBezTo>
                    <a:pt x="11178" y="1457"/>
                    <a:pt x="11290" y="780"/>
                    <a:pt x="11290" y="780"/>
                  </a:cubicBezTo>
                  <a:lnTo>
                    <a:pt x="9519" y="11"/>
                  </a:lnTo>
                  <a:cubicBezTo>
                    <a:pt x="9519" y="11"/>
                    <a:pt x="9105" y="564"/>
                    <a:pt x="8518" y="1444"/>
                  </a:cubicBezTo>
                  <a:cubicBezTo>
                    <a:pt x="7992" y="1346"/>
                    <a:pt x="6797" y="1370"/>
                    <a:pt x="6705" y="1381"/>
                  </a:cubicBezTo>
                  <a:cubicBezTo>
                    <a:pt x="6226" y="534"/>
                    <a:pt x="5903" y="0"/>
                    <a:pt x="5903" y="0"/>
                  </a:cubicBezTo>
                  <a:close/>
                  <a:moveTo>
                    <a:pt x="7453" y="4702"/>
                  </a:moveTo>
                  <a:cubicBezTo>
                    <a:pt x="8506" y="4723"/>
                    <a:pt x="9495" y="5370"/>
                    <a:pt x="9909" y="6409"/>
                  </a:cubicBezTo>
                  <a:cubicBezTo>
                    <a:pt x="10462" y="7795"/>
                    <a:pt x="9787" y="9357"/>
                    <a:pt x="8402" y="9909"/>
                  </a:cubicBezTo>
                  <a:cubicBezTo>
                    <a:pt x="7016" y="10462"/>
                    <a:pt x="5444" y="9788"/>
                    <a:pt x="4891" y="8402"/>
                  </a:cubicBezTo>
                  <a:cubicBezTo>
                    <a:pt x="4339" y="7016"/>
                    <a:pt x="5013" y="5444"/>
                    <a:pt x="6399" y="4891"/>
                  </a:cubicBezTo>
                  <a:cubicBezTo>
                    <a:pt x="6745" y="4753"/>
                    <a:pt x="7102" y="4694"/>
                    <a:pt x="7453" y="4702"/>
                  </a:cubicBezTo>
                  <a:close/>
                  <a:moveTo>
                    <a:pt x="16192" y="12144"/>
                  </a:moveTo>
                  <a:cubicBezTo>
                    <a:pt x="16192" y="12144"/>
                    <a:pt x="16026" y="12765"/>
                    <a:pt x="15855" y="13673"/>
                  </a:cubicBezTo>
                  <a:cubicBezTo>
                    <a:pt x="15719" y="13715"/>
                    <a:pt x="15582" y="13751"/>
                    <a:pt x="15454" y="13810"/>
                  </a:cubicBezTo>
                  <a:cubicBezTo>
                    <a:pt x="14707" y="13207"/>
                    <a:pt x="14168" y="12819"/>
                    <a:pt x="14168" y="12819"/>
                  </a:cubicBezTo>
                  <a:lnTo>
                    <a:pt x="12819" y="14179"/>
                  </a:lnTo>
                  <a:cubicBezTo>
                    <a:pt x="12819" y="14179"/>
                    <a:pt x="13207" y="14707"/>
                    <a:pt x="13810" y="15454"/>
                  </a:cubicBezTo>
                  <a:cubicBezTo>
                    <a:pt x="13751" y="15581"/>
                    <a:pt x="13705" y="15720"/>
                    <a:pt x="13662" y="15855"/>
                  </a:cubicBezTo>
                  <a:cubicBezTo>
                    <a:pt x="12754" y="16026"/>
                    <a:pt x="12144" y="16203"/>
                    <a:pt x="12144" y="16203"/>
                  </a:cubicBezTo>
                  <a:lnTo>
                    <a:pt x="12144" y="17552"/>
                  </a:lnTo>
                  <a:cubicBezTo>
                    <a:pt x="12144" y="17552"/>
                    <a:pt x="12752" y="17728"/>
                    <a:pt x="13662" y="17900"/>
                  </a:cubicBezTo>
                  <a:cubicBezTo>
                    <a:pt x="13705" y="18033"/>
                    <a:pt x="13751" y="18165"/>
                    <a:pt x="13810" y="18290"/>
                  </a:cubicBezTo>
                  <a:cubicBezTo>
                    <a:pt x="13205" y="19039"/>
                    <a:pt x="12819" y="19576"/>
                    <a:pt x="12819" y="19576"/>
                  </a:cubicBezTo>
                  <a:lnTo>
                    <a:pt x="14168" y="20925"/>
                  </a:lnTo>
                  <a:cubicBezTo>
                    <a:pt x="14168" y="20925"/>
                    <a:pt x="14713" y="20531"/>
                    <a:pt x="15465" y="19924"/>
                  </a:cubicBezTo>
                  <a:cubicBezTo>
                    <a:pt x="15589" y="19981"/>
                    <a:pt x="15712" y="20030"/>
                    <a:pt x="15844" y="20071"/>
                  </a:cubicBezTo>
                  <a:cubicBezTo>
                    <a:pt x="16016" y="20986"/>
                    <a:pt x="16192" y="21600"/>
                    <a:pt x="16192" y="21600"/>
                  </a:cubicBezTo>
                  <a:lnTo>
                    <a:pt x="17541" y="21600"/>
                  </a:lnTo>
                  <a:cubicBezTo>
                    <a:pt x="17541" y="21600"/>
                    <a:pt x="17718" y="20988"/>
                    <a:pt x="17889" y="20071"/>
                  </a:cubicBezTo>
                  <a:cubicBezTo>
                    <a:pt x="18020" y="20030"/>
                    <a:pt x="18146" y="19981"/>
                    <a:pt x="18269" y="19924"/>
                  </a:cubicBezTo>
                  <a:cubicBezTo>
                    <a:pt x="19023" y="20532"/>
                    <a:pt x="19565" y="20925"/>
                    <a:pt x="19565" y="20925"/>
                  </a:cubicBezTo>
                  <a:lnTo>
                    <a:pt x="20925" y="19576"/>
                  </a:lnTo>
                  <a:cubicBezTo>
                    <a:pt x="20925" y="19576"/>
                    <a:pt x="20532" y="19033"/>
                    <a:pt x="19924" y="18279"/>
                  </a:cubicBezTo>
                  <a:cubicBezTo>
                    <a:pt x="19981" y="18155"/>
                    <a:pt x="20019" y="18020"/>
                    <a:pt x="20061" y="17889"/>
                  </a:cubicBezTo>
                  <a:cubicBezTo>
                    <a:pt x="20977" y="17719"/>
                    <a:pt x="21600" y="17552"/>
                    <a:pt x="21600" y="17552"/>
                  </a:cubicBezTo>
                  <a:lnTo>
                    <a:pt x="21600" y="16203"/>
                  </a:lnTo>
                  <a:cubicBezTo>
                    <a:pt x="21600" y="16203"/>
                    <a:pt x="20975" y="16026"/>
                    <a:pt x="20061" y="15855"/>
                  </a:cubicBezTo>
                  <a:cubicBezTo>
                    <a:pt x="20019" y="15723"/>
                    <a:pt x="19981" y="15589"/>
                    <a:pt x="19924" y="15465"/>
                  </a:cubicBezTo>
                  <a:cubicBezTo>
                    <a:pt x="20530" y="14713"/>
                    <a:pt x="20925" y="14179"/>
                    <a:pt x="20925" y="14179"/>
                  </a:cubicBezTo>
                  <a:lnTo>
                    <a:pt x="19565" y="12819"/>
                  </a:lnTo>
                  <a:cubicBezTo>
                    <a:pt x="19565" y="12819"/>
                    <a:pt x="19029" y="13216"/>
                    <a:pt x="18279" y="13820"/>
                  </a:cubicBezTo>
                  <a:cubicBezTo>
                    <a:pt x="18154" y="13762"/>
                    <a:pt x="18023" y="13716"/>
                    <a:pt x="17889" y="13673"/>
                  </a:cubicBezTo>
                  <a:cubicBezTo>
                    <a:pt x="17718" y="12763"/>
                    <a:pt x="17541" y="12144"/>
                    <a:pt x="17541" y="12144"/>
                  </a:cubicBezTo>
                  <a:lnTo>
                    <a:pt x="16192" y="12144"/>
                  </a:lnTo>
                  <a:close/>
                  <a:moveTo>
                    <a:pt x="16867" y="14853"/>
                  </a:moveTo>
                  <a:cubicBezTo>
                    <a:pt x="17986" y="14853"/>
                    <a:pt x="18891" y="15758"/>
                    <a:pt x="18891" y="16877"/>
                  </a:cubicBezTo>
                  <a:cubicBezTo>
                    <a:pt x="18891" y="17996"/>
                    <a:pt x="17986" y="18901"/>
                    <a:pt x="16867" y="18901"/>
                  </a:cubicBezTo>
                  <a:cubicBezTo>
                    <a:pt x="15748" y="18901"/>
                    <a:pt x="14843" y="17996"/>
                    <a:pt x="14843" y="16877"/>
                  </a:cubicBezTo>
                  <a:cubicBezTo>
                    <a:pt x="14843" y="15758"/>
                    <a:pt x="15748" y="14853"/>
                    <a:pt x="16867" y="14853"/>
                  </a:cubicBezTo>
                  <a:close/>
                </a:path>
              </a:pathLst>
            </a:custGeom>
            <a:solidFill>
              <a:srgbClr val="4655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9050" tIns="19050" rIns="19050" bIns="19050" anchor="ctr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4" name="Shape 25472"/>
            <p:cNvSpPr/>
            <p:nvPr/>
          </p:nvSpPr>
          <p:spPr bwMode="auto">
            <a:xfrm>
              <a:off x="6184107" y="4898345"/>
              <a:ext cx="1092200" cy="116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09" h="21514" extrusionOk="0">
                  <a:moveTo>
                    <a:pt x="1246" y="219"/>
                  </a:moveTo>
                  <a:cubicBezTo>
                    <a:pt x="861" y="397"/>
                    <a:pt x="575" y="705"/>
                    <a:pt x="425" y="1060"/>
                  </a:cubicBezTo>
                  <a:cubicBezTo>
                    <a:pt x="275" y="1416"/>
                    <a:pt x="261" y="1817"/>
                    <a:pt x="417" y="2181"/>
                  </a:cubicBezTo>
                  <a:lnTo>
                    <a:pt x="3753" y="9937"/>
                  </a:lnTo>
                  <a:lnTo>
                    <a:pt x="3755" y="9941"/>
                  </a:lnTo>
                  <a:lnTo>
                    <a:pt x="4426" y="11501"/>
                  </a:lnTo>
                  <a:lnTo>
                    <a:pt x="5778" y="14645"/>
                  </a:lnTo>
                  <a:cubicBezTo>
                    <a:pt x="3746" y="13821"/>
                    <a:pt x="2354" y="12435"/>
                    <a:pt x="1291" y="12693"/>
                  </a:cubicBezTo>
                  <a:cubicBezTo>
                    <a:pt x="-36" y="13015"/>
                    <a:pt x="-567" y="14268"/>
                    <a:pt x="802" y="15539"/>
                  </a:cubicBezTo>
                  <a:cubicBezTo>
                    <a:pt x="1955" y="16610"/>
                    <a:pt x="5694" y="18785"/>
                    <a:pt x="7487" y="19912"/>
                  </a:cubicBezTo>
                  <a:cubicBezTo>
                    <a:pt x="7961" y="20210"/>
                    <a:pt x="8331" y="20395"/>
                    <a:pt x="8492" y="20477"/>
                  </a:cubicBezTo>
                  <a:cubicBezTo>
                    <a:pt x="8864" y="20665"/>
                    <a:pt x="9244" y="20914"/>
                    <a:pt x="9693" y="21095"/>
                  </a:cubicBezTo>
                  <a:cubicBezTo>
                    <a:pt x="10432" y="21393"/>
                    <a:pt x="11325" y="21558"/>
                    <a:pt x="12343" y="21504"/>
                  </a:cubicBezTo>
                  <a:cubicBezTo>
                    <a:pt x="13361" y="21449"/>
                    <a:pt x="14509" y="21181"/>
                    <a:pt x="15773" y="20570"/>
                  </a:cubicBezTo>
                  <a:cubicBezTo>
                    <a:pt x="21033" y="18029"/>
                    <a:pt x="19320" y="13294"/>
                    <a:pt x="18941" y="12379"/>
                  </a:cubicBezTo>
                  <a:lnTo>
                    <a:pt x="15554" y="4503"/>
                  </a:lnTo>
                  <a:lnTo>
                    <a:pt x="15548" y="4505"/>
                  </a:lnTo>
                  <a:lnTo>
                    <a:pt x="15547" y="4502"/>
                  </a:lnTo>
                  <a:lnTo>
                    <a:pt x="15516" y="4515"/>
                  </a:lnTo>
                  <a:cubicBezTo>
                    <a:pt x="15331" y="4217"/>
                    <a:pt x="15041" y="4011"/>
                    <a:pt x="14709" y="3920"/>
                  </a:cubicBezTo>
                  <a:cubicBezTo>
                    <a:pt x="14377" y="3829"/>
                    <a:pt x="14003" y="3854"/>
                    <a:pt x="13651" y="4016"/>
                  </a:cubicBezTo>
                  <a:lnTo>
                    <a:pt x="13499" y="4086"/>
                  </a:lnTo>
                  <a:cubicBezTo>
                    <a:pt x="13147" y="4248"/>
                    <a:pt x="12879" y="4520"/>
                    <a:pt x="12722" y="4836"/>
                  </a:cubicBezTo>
                  <a:cubicBezTo>
                    <a:pt x="12565" y="5153"/>
                    <a:pt x="12518" y="5514"/>
                    <a:pt x="12608" y="5856"/>
                  </a:cubicBezTo>
                  <a:lnTo>
                    <a:pt x="12600" y="5860"/>
                  </a:lnTo>
                  <a:lnTo>
                    <a:pt x="12602" y="5863"/>
                  </a:lnTo>
                  <a:lnTo>
                    <a:pt x="12590" y="5868"/>
                  </a:lnTo>
                  <a:lnTo>
                    <a:pt x="12279" y="5145"/>
                  </a:lnTo>
                  <a:cubicBezTo>
                    <a:pt x="12123" y="4781"/>
                    <a:pt x="11824" y="4523"/>
                    <a:pt x="11469" y="4401"/>
                  </a:cubicBezTo>
                  <a:cubicBezTo>
                    <a:pt x="11114" y="4279"/>
                    <a:pt x="10701" y="4292"/>
                    <a:pt x="10316" y="4470"/>
                  </a:cubicBezTo>
                  <a:lnTo>
                    <a:pt x="10164" y="4540"/>
                  </a:lnTo>
                  <a:cubicBezTo>
                    <a:pt x="9778" y="4717"/>
                    <a:pt x="9493" y="5026"/>
                    <a:pt x="9342" y="5381"/>
                  </a:cubicBezTo>
                  <a:cubicBezTo>
                    <a:pt x="9192" y="5736"/>
                    <a:pt x="9178" y="6138"/>
                    <a:pt x="9335" y="6502"/>
                  </a:cubicBezTo>
                  <a:lnTo>
                    <a:pt x="8995" y="5712"/>
                  </a:lnTo>
                  <a:cubicBezTo>
                    <a:pt x="8838" y="5347"/>
                    <a:pt x="8539" y="5090"/>
                    <a:pt x="8184" y="4968"/>
                  </a:cubicBezTo>
                  <a:cubicBezTo>
                    <a:pt x="7828" y="4846"/>
                    <a:pt x="7415" y="4859"/>
                    <a:pt x="7029" y="5037"/>
                  </a:cubicBezTo>
                  <a:lnTo>
                    <a:pt x="6877" y="5107"/>
                  </a:lnTo>
                  <a:cubicBezTo>
                    <a:pt x="6492" y="5285"/>
                    <a:pt x="6206" y="5593"/>
                    <a:pt x="6056" y="5949"/>
                  </a:cubicBezTo>
                  <a:cubicBezTo>
                    <a:pt x="5906" y="6304"/>
                    <a:pt x="5891" y="6705"/>
                    <a:pt x="6048" y="7070"/>
                  </a:cubicBezTo>
                  <a:lnTo>
                    <a:pt x="3362" y="824"/>
                  </a:lnTo>
                  <a:cubicBezTo>
                    <a:pt x="3205" y="460"/>
                    <a:pt x="2907" y="202"/>
                    <a:pt x="2552" y="80"/>
                  </a:cubicBezTo>
                  <a:cubicBezTo>
                    <a:pt x="2196" y="-42"/>
                    <a:pt x="1784" y="-29"/>
                    <a:pt x="1398" y="149"/>
                  </a:cubicBezTo>
                  <a:lnTo>
                    <a:pt x="1246" y="21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defTabSz="913765">
                <a:defRPr/>
              </a:pPr>
              <a:endParaRPr sz="900">
                <a:sym typeface="Century Gothic" panose="020B0502020202020204" pitchFamily="34" charset="0"/>
              </a:endParaRPr>
            </a:p>
          </p:txBody>
        </p:sp>
      </p:grpSp>
      <p:sp>
        <p:nvSpPr>
          <p:cNvPr id="5" name="Shape 25474"/>
          <p:cNvSpPr/>
          <p:nvPr/>
        </p:nvSpPr>
        <p:spPr bwMode="auto">
          <a:xfrm>
            <a:off x="4282282" y="2691720"/>
            <a:ext cx="3573462" cy="1785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4835" y="0"/>
                  <a:pt x="10800" y="0"/>
                </a:cubicBezTo>
                <a:cubicBezTo>
                  <a:pt x="16765" y="0"/>
                  <a:pt x="21600" y="9671"/>
                  <a:pt x="21600" y="21600"/>
                </a:cubicBezTo>
              </a:path>
            </a:pathLst>
          </a:custGeom>
          <a:noFill/>
          <a:ln w="63500" cap="flat">
            <a:solidFill>
              <a:srgbClr val="E5E5E5"/>
            </a:solidFill>
            <a:prstDash val="solid"/>
            <a:miter lim="400000"/>
          </a:ln>
          <a:effectLst/>
        </p:spPr>
        <p:txBody>
          <a:bodyPr lIns="19050" tIns="19050" rIns="19050" bIns="19050" anchor="ctr"/>
          <a:lstStyle/>
          <a:p>
            <a:pPr defTabSz="91376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Century Gothic" panose="020B0502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3909219" y="4277631"/>
            <a:ext cx="768350" cy="768350"/>
            <a:chOff x="3909219" y="4277631"/>
            <a:chExt cx="768350" cy="768350"/>
          </a:xfrm>
        </p:grpSpPr>
        <p:sp>
          <p:nvSpPr>
            <p:cNvPr id="10" name="Shape 25503"/>
            <p:cNvSpPr/>
            <p:nvPr/>
          </p:nvSpPr>
          <p:spPr bwMode="auto">
            <a:xfrm>
              <a:off x="3909219" y="4277631"/>
              <a:ext cx="768350" cy="768350"/>
            </a:xfrm>
            <a:custGeom>
              <a:avLst/>
              <a:gdLst>
                <a:gd name="T0" fmla="*/ 2147483646 w 19679"/>
                <a:gd name="T1" fmla="*/ 2147483646 h 19679"/>
                <a:gd name="T2" fmla="*/ 2147483646 w 19679"/>
                <a:gd name="T3" fmla="*/ 2147483646 h 19679"/>
                <a:gd name="T4" fmla="*/ 2147483646 w 19679"/>
                <a:gd name="T5" fmla="*/ 2147483646 h 19679"/>
                <a:gd name="T6" fmla="*/ 2147483646 w 19679"/>
                <a:gd name="T7" fmla="*/ 2147483646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1" name="Freeform 112"/>
            <p:cNvSpPr/>
            <p:nvPr/>
          </p:nvSpPr>
          <p:spPr bwMode="auto">
            <a:xfrm>
              <a:off x="4144170" y="4541157"/>
              <a:ext cx="219075" cy="219075"/>
            </a:xfrm>
            <a:custGeom>
              <a:avLst/>
              <a:gdLst>
                <a:gd name="T0" fmla="*/ 2147483646 w 80"/>
                <a:gd name="T1" fmla="*/ 0 h 80"/>
                <a:gd name="T2" fmla="*/ 2147483646 w 80"/>
                <a:gd name="T3" fmla="*/ 0 h 80"/>
                <a:gd name="T4" fmla="*/ 0 w 80"/>
                <a:gd name="T5" fmla="*/ 2147483646 h 80"/>
                <a:gd name="T6" fmla="*/ 0 w 80"/>
                <a:gd name="T7" fmla="*/ 2147483646 h 80"/>
                <a:gd name="T8" fmla="*/ 2147483646 w 80"/>
                <a:gd name="T9" fmla="*/ 2147483646 h 80"/>
                <a:gd name="T10" fmla="*/ 2147483646 w 80"/>
                <a:gd name="T11" fmla="*/ 2147483646 h 80"/>
                <a:gd name="T12" fmla="*/ 2147483646 w 80"/>
                <a:gd name="T13" fmla="*/ 2147483646 h 80"/>
                <a:gd name="T14" fmla="*/ 2147483646 w 80"/>
                <a:gd name="T15" fmla="*/ 2147483646 h 80"/>
                <a:gd name="T16" fmla="*/ 2147483646 w 80"/>
                <a:gd name="T17" fmla="*/ 0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0" h="80">
                  <a:moveTo>
                    <a:pt x="7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3" y="80"/>
                    <a:pt x="7" y="80"/>
                  </a:cubicBezTo>
                  <a:cubicBezTo>
                    <a:pt x="73" y="80"/>
                    <a:pt x="73" y="80"/>
                    <a:pt x="73" y="80"/>
                  </a:cubicBezTo>
                  <a:cubicBezTo>
                    <a:pt x="77" y="80"/>
                    <a:pt x="80" y="76"/>
                    <a:pt x="80" y="72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3"/>
                    <a:pt x="77" y="0"/>
                    <a:pt x="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2" name="Freeform 113"/>
            <p:cNvSpPr/>
            <p:nvPr/>
          </p:nvSpPr>
          <p:spPr bwMode="auto">
            <a:xfrm>
              <a:off x="4382295" y="4568145"/>
              <a:ext cx="80963" cy="161925"/>
            </a:xfrm>
            <a:custGeom>
              <a:avLst/>
              <a:gdLst>
                <a:gd name="T0" fmla="*/ 2147483646 w 29"/>
                <a:gd name="T1" fmla="*/ 2147483646 h 59"/>
                <a:gd name="T2" fmla="*/ 2147483646 w 29"/>
                <a:gd name="T3" fmla="*/ 2147483646 h 59"/>
                <a:gd name="T4" fmla="*/ 0 w 29"/>
                <a:gd name="T5" fmla="*/ 2147483646 h 59"/>
                <a:gd name="T6" fmla="*/ 0 w 29"/>
                <a:gd name="T7" fmla="*/ 2147483646 h 59"/>
                <a:gd name="T8" fmla="*/ 2147483646 w 29"/>
                <a:gd name="T9" fmla="*/ 2147483646 h 59"/>
                <a:gd name="T10" fmla="*/ 2147483646 w 29"/>
                <a:gd name="T11" fmla="*/ 2147483646 h 59"/>
                <a:gd name="T12" fmla="*/ 2147483646 w 29"/>
                <a:gd name="T13" fmla="*/ 2147483646 h 59"/>
                <a:gd name="T14" fmla="*/ 2147483646 w 29"/>
                <a:gd name="T15" fmla="*/ 2147483646 h 59"/>
                <a:gd name="T16" fmla="*/ 2147483646 w 29"/>
                <a:gd name="T17" fmla="*/ 2147483646 h 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" h="59">
                  <a:moveTo>
                    <a:pt x="23" y="2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7" y="12"/>
                    <a:pt x="3" y="14"/>
                    <a:pt x="0" y="16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3" y="45"/>
                    <a:pt x="7" y="47"/>
                    <a:pt x="10" y="49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6" y="59"/>
                    <a:pt x="29" y="57"/>
                    <a:pt x="29" y="53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2"/>
                    <a:pt x="26" y="0"/>
                    <a:pt x="2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347369" y="2964769"/>
            <a:ext cx="768350" cy="768350"/>
            <a:chOff x="4347369" y="2964769"/>
            <a:chExt cx="768350" cy="768350"/>
          </a:xfrm>
        </p:grpSpPr>
        <p:sp>
          <p:nvSpPr>
            <p:cNvPr id="8" name="Shape 25489"/>
            <p:cNvSpPr/>
            <p:nvPr/>
          </p:nvSpPr>
          <p:spPr bwMode="auto">
            <a:xfrm>
              <a:off x="4347369" y="2964769"/>
              <a:ext cx="768350" cy="768350"/>
            </a:xfrm>
            <a:custGeom>
              <a:avLst/>
              <a:gdLst>
                <a:gd name="T0" fmla="*/ 2147483646 w 19679"/>
                <a:gd name="T1" fmla="*/ 2147483646 h 19679"/>
                <a:gd name="T2" fmla="*/ 2147483646 w 19679"/>
                <a:gd name="T3" fmla="*/ 2147483646 h 19679"/>
                <a:gd name="T4" fmla="*/ 2147483646 w 19679"/>
                <a:gd name="T5" fmla="*/ 2147483646 h 19679"/>
                <a:gd name="T6" fmla="*/ 2147483646 w 19679"/>
                <a:gd name="T7" fmla="*/ 2147483646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0" tIns="0" rIns="0" bIns="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3" name="Freeform 120"/>
            <p:cNvSpPr>
              <a:spLocks noEditPoints="1"/>
            </p:cNvSpPr>
            <p:nvPr/>
          </p:nvSpPr>
          <p:spPr bwMode="auto">
            <a:xfrm>
              <a:off x="4555333" y="3182257"/>
              <a:ext cx="320675" cy="277813"/>
            </a:xfrm>
            <a:custGeom>
              <a:avLst/>
              <a:gdLst>
                <a:gd name="T0" fmla="*/ 2147483646 w 117"/>
                <a:gd name="T1" fmla="*/ 2147483646 h 101"/>
                <a:gd name="T2" fmla="*/ 2147483646 w 117"/>
                <a:gd name="T3" fmla="*/ 2147483646 h 101"/>
                <a:gd name="T4" fmla="*/ 2147483646 w 117"/>
                <a:gd name="T5" fmla="*/ 2147483646 h 101"/>
                <a:gd name="T6" fmla="*/ 0 w 117"/>
                <a:gd name="T7" fmla="*/ 2147483646 h 101"/>
                <a:gd name="T8" fmla="*/ 0 w 117"/>
                <a:gd name="T9" fmla="*/ 2147483646 h 101"/>
                <a:gd name="T10" fmla="*/ 2147483646 w 117"/>
                <a:gd name="T11" fmla="*/ 2147483646 h 101"/>
                <a:gd name="T12" fmla="*/ 2147483646 w 117"/>
                <a:gd name="T13" fmla="*/ 2147483646 h 101"/>
                <a:gd name="T14" fmla="*/ 2147483646 w 117"/>
                <a:gd name="T15" fmla="*/ 2147483646 h 101"/>
                <a:gd name="T16" fmla="*/ 2147483646 w 117"/>
                <a:gd name="T17" fmla="*/ 2147483646 h 101"/>
                <a:gd name="T18" fmla="*/ 2147483646 w 117"/>
                <a:gd name="T19" fmla="*/ 2147483646 h 101"/>
                <a:gd name="T20" fmla="*/ 2147483646 w 117"/>
                <a:gd name="T21" fmla="*/ 2147483646 h 101"/>
                <a:gd name="T22" fmla="*/ 2147483646 w 117"/>
                <a:gd name="T23" fmla="*/ 2147483646 h 101"/>
                <a:gd name="T24" fmla="*/ 2147483646 w 117"/>
                <a:gd name="T25" fmla="*/ 2147483646 h 101"/>
                <a:gd name="T26" fmla="*/ 2147483646 w 117"/>
                <a:gd name="T27" fmla="*/ 2147483646 h 101"/>
                <a:gd name="T28" fmla="*/ 2147483646 w 117"/>
                <a:gd name="T29" fmla="*/ 2147483646 h 101"/>
                <a:gd name="T30" fmla="*/ 2147483646 w 117"/>
                <a:gd name="T31" fmla="*/ 2147483646 h 101"/>
                <a:gd name="T32" fmla="*/ 2147483646 w 117"/>
                <a:gd name="T33" fmla="*/ 0 h 101"/>
                <a:gd name="T34" fmla="*/ 2147483646 w 117"/>
                <a:gd name="T35" fmla="*/ 2147483646 h 101"/>
                <a:gd name="T36" fmla="*/ 2147483646 w 117"/>
                <a:gd name="T37" fmla="*/ 2147483646 h 101"/>
                <a:gd name="T38" fmla="*/ 2147483646 w 117"/>
                <a:gd name="T39" fmla="*/ 2147483646 h 101"/>
                <a:gd name="T40" fmla="*/ 2147483646 w 117"/>
                <a:gd name="T41" fmla="*/ 2147483646 h 101"/>
                <a:gd name="T42" fmla="*/ 2147483646 w 117"/>
                <a:gd name="T43" fmla="*/ 2147483646 h 101"/>
                <a:gd name="T44" fmla="*/ 2147483646 w 117"/>
                <a:gd name="T45" fmla="*/ 2147483646 h 101"/>
                <a:gd name="T46" fmla="*/ 2147483646 w 117"/>
                <a:gd name="T47" fmla="*/ 2147483646 h 101"/>
                <a:gd name="T48" fmla="*/ 2147483646 w 117"/>
                <a:gd name="T49" fmla="*/ 2147483646 h 101"/>
                <a:gd name="T50" fmla="*/ 2147483646 w 117"/>
                <a:gd name="T51" fmla="*/ 2147483646 h 101"/>
                <a:gd name="T52" fmla="*/ 2147483646 w 117"/>
                <a:gd name="T53" fmla="*/ 2147483646 h 101"/>
                <a:gd name="T54" fmla="*/ 2147483646 w 117"/>
                <a:gd name="T55" fmla="*/ 2147483646 h 101"/>
                <a:gd name="T56" fmla="*/ 2147483646 w 117"/>
                <a:gd name="T57" fmla="*/ 2147483646 h 101"/>
                <a:gd name="T58" fmla="*/ 2147483646 w 117"/>
                <a:gd name="T59" fmla="*/ 2147483646 h 101"/>
                <a:gd name="T60" fmla="*/ 2147483646 w 117"/>
                <a:gd name="T61" fmla="*/ 2147483646 h 101"/>
                <a:gd name="T62" fmla="*/ 2147483646 w 117"/>
                <a:gd name="T63" fmla="*/ 2147483646 h 101"/>
                <a:gd name="T64" fmla="*/ 2147483646 w 117"/>
                <a:gd name="T65" fmla="*/ 2147483646 h 101"/>
                <a:gd name="T66" fmla="*/ 2147483646 w 117"/>
                <a:gd name="T67" fmla="*/ 2147483646 h 101"/>
                <a:gd name="T68" fmla="*/ 2147483646 w 117"/>
                <a:gd name="T69" fmla="*/ 2147483646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" h="101">
                  <a:moveTo>
                    <a:pt x="95" y="7"/>
                  </a:moveTo>
                  <a:cubicBezTo>
                    <a:pt x="95" y="14"/>
                    <a:pt x="95" y="14"/>
                    <a:pt x="95" y="14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0" y="82"/>
                    <a:pt x="23" y="88"/>
                    <a:pt x="29" y="89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1" y="95"/>
                    <a:pt x="52" y="95"/>
                    <a:pt x="53" y="95"/>
                  </a:cubicBezTo>
                  <a:cubicBezTo>
                    <a:pt x="58" y="95"/>
                    <a:pt x="62" y="92"/>
                    <a:pt x="64" y="87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95" y="86"/>
                    <a:pt x="95" y="86"/>
                    <a:pt x="95" y="86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95" y="7"/>
                  </a:lnTo>
                  <a:close/>
                  <a:moveTo>
                    <a:pt x="57" y="85"/>
                  </a:moveTo>
                  <a:cubicBezTo>
                    <a:pt x="56" y="87"/>
                    <a:pt x="54" y="88"/>
                    <a:pt x="52" y="88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29" y="82"/>
                    <a:pt x="28" y="80"/>
                    <a:pt x="28" y="7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59" y="77"/>
                    <a:pt x="59" y="77"/>
                    <a:pt x="59" y="77"/>
                  </a:cubicBezTo>
                  <a:lnTo>
                    <a:pt x="57" y="85"/>
                  </a:lnTo>
                  <a:close/>
                  <a:moveTo>
                    <a:pt x="9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95" y="21"/>
                    <a:pt x="95" y="21"/>
                    <a:pt x="95" y="21"/>
                  </a:cubicBezTo>
                  <a:lnTo>
                    <a:pt x="95" y="50"/>
                  </a:lnTo>
                  <a:close/>
                  <a:moveTo>
                    <a:pt x="109" y="50"/>
                  </a:moveTo>
                  <a:cubicBezTo>
                    <a:pt x="102" y="50"/>
                    <a:pt x="102" y="50"/>
                    <a:pt x="102" y="50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9" y="14"/>
                    <a:pt x="109" y="14"/>
                    <a:pt x="109" y="14"/>
                  </a:cubicBezTo>
                  <a:lnTo>
                    <a:pt x="109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468394" y="4277631"/>
            <a:ext cx="768350" cy="768350"/>
            <a:chOff x="7468394" y="4277631"/>
            <a:chExt cx="768350" cy="768350"/>
          </a:xfrm>
        </p:grpSpPr>
        <p:sp>
          <p:nvSpPr>
            <p:cNvPr id="6" name="Shape 25475"/>
            <p:cNvSpPr/>
            <p:nvPr/>
          </p:nvSpPr>
          <p:spPr bwMode="auto">
            <a:xfrm>
              <a:off x="7468394" y="4277631"/>
              <a:ext cx="768350" cy="768350"/>
            </a:xfrm>
            <a:custGeom>
              <a:avLst/>
              <a:gdLst>
                <a:gd name="T0" fmla="*/ 2147483646 w 19679"/>
                <a:gd name="T1" fmla="*/ 2147483646 h 19679"/>
                <a:gd name="T2" fmla="*/ 2147483646 w 19679"/>
                <a:gd name="T3" fmla="*/ 2147483646 h 19679"/>
                <a:gd name="T4" fmla="*/ 2147483646 w 19679"/>
                <a:gd name="T5" fmla="*/ 2147483646 h 19679"/>
                <a:gd name="T6" fmla="*/ 2147483646 w 19679"/>
                <a:gd name="T7" fmla="*/ 2147483646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4" name="Freeform 171"/>
            <p:cNvSpPr>
              <a:spLocks noEditPoints="1"/>
            </p:cNvSpPr>
            <p:nvPr/>
          </p:nvSpPr>
          <p:spPr bwMode="auto">
            <a:xfrm>
              <a:off x="7682707" y="4464956"/>
              <a:ext cx="374650" cy="344488"/>
            </a:xfrm>
            <a:custGeom>
              <a:avLst/>
              <a:gdLst>
                <a:gd name="T0" fmla="*/ 2147483646 w 182"/>
                <a:gd name="T1" fmla="*/ 2147483646 h 167"/>
                <a:gd name="T2" fmla="*/ 2147483646 w 182"/>
                <a:gd name="T3" fmla="*/ 2147483646 h 167"/>
                <a:gd name="T4" fmla="*/ 2147483646 w 182"/>
                <a:gd name="T5" fmla="*/ 2147483646 h 167"/>
                <a:gd name="T6" fmla="*/ 2147483646 w 182"/>
                <a:gd name="T7" fmla="*/ 2147483646 h 167"/>
                <a:gd name="T8" fmla="*/ 2147483646 w 182"/>
                <a:gd name="T9" fmla="*/ 0 h 167"/>
                <a:gd name="T10" fmla="*/ 0 w 182"/>
                <a:gd name="T11" fmla="*/ 2147483646 h 167"/>
                <a:gd name="T12" fmla="*/ 2147483646 w 182"/>
                <a:gd name="T13" fmla="*/ 2147483646 h 167"/>
                <a:gd name="T14" fmla="*/ 2147483646 w 182"/>
                <a:gd name="T15" fmla="*/ 2147483646 h 167"/>
                <a:gd name="T16" fmla="*/ 2147483646 w 182"/>
                <a:gd name="T17" fmla="*/ 2147483646 h 167"/>
                <a:gd name="T18" fmla="*/ 2147483646 w 182"/>
                <a:gd name="T19" fmla="*/ 2147483646 h 167"/>
                <a:gd name="T20" fmla="*/ 2147483646 w 182"/>
                <a:gd name="T21" fmla="*/ 2147483646 h 167"/>
                <a:gd name="T22" fmla="*/ 2147483646 w 182"/>
                <a:gd name="T23" fmla="*/ 2147483646 h 167"/>
                <a:gd name="T24" fmla="*/ 2147483646 w 182"/>
                <a:gd name="T25" fmla="*/ 2147483646 h 167"/>
                <a:gd name="T26" fmla="*/ 2147483646 w 182"/>
                <a:gd name="T27" fmla="*/ 2147483646 h 167"/>
                <a:gd name="T28" fmla="*/ 2147483646 w 182"/>
                <a:gd name="T29" fmla="*/ 2147483646 h 167"/>
                <a:gd name="T30" fmla="*/ 2147483646 w 182"/>
                <a:gd name="T31" fmla="*/ 2147483646 h 167"/>
                <a:gd name="T32" fmla="*/ 2147483646 w 182"/>
                <a:gd name="T33" fmla="*/ 2147483646 h 167"/>
                <a:gd name="T34" fmla="*/ 2147483646 w 182"/>
                <a:gd name="T35" fmla="*/ 2147483646 h 167"/>
                <a:gd name="T36" fmla="*/ 2147483646 w 182"/>
                <a:gd name="T37" fmla="*/ 2147483646 h 167"/>
                <a:gd name="T38" fmla="*/ 2147483646 w 182"/>
                <a:gd name="T39" fmla="*/ 2147483646 h 167"/>
                <a:gd name="T40" fmla="*/ 2147483646 w 182"/>
                <a:gd name="T41" fmla="*/ 2147483646 h 167"/>
                <a:gd name="T42" fmla="*/ 2147483646 w 182"/>
                <a:gd name="T43" fmla="*/ 2147483646 h 167"/>
                <a:gd name="T44" fmla="*/ 2147483646 w 182"/>
                <a:gd name="T45" fmla="*/ 2147483646 h 167"/>
                <a:gd name="T46" fmla="*/ 2147483646 w 182"/>
                <a:gd name="T47" fmla="*/ 2147483646 h 16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82" h="167">
                  <a:moveTo>
                    <a:pt x="148" y="44"/>
                  </a:moveTo>
                  <a:lnTo>
                    <a:pt x="148" y="2"/>
                  </a:lnTo>
                  <a:lnTo>
                    <a:pt x="126" y="2"/>
                  </a:lnTo>
                  <a:lnTo>
                    <a:pt x="126" y="26"/>
                  </a:lnTo>
                  <a:lnTo>
                    <a:pt x="90" y="0"/>
                  </a:lnTo>
                  <a:lnTo>
                    <a:pt x="0" y="70"/>
                  </a:lnTo>
                  <a:lnTo>
                    <a:pt x="15" y="87"/>
                  </a:lnTo>
                  <a:lnTo>
                    <a:pt x="24" y="81"/>
                  </a:lnTo>
                  <a:lnTo>
                    <a:pt x="24" y="167"/>
                  </a:lnTo>
                  <a:lnTo>
                    <a:pt x="158" y="167"/>
                  </a:lnTo>
                  <a:lnTo>
                    <a:pt x="158" y="81"/>
                  </a:lnTo>
                  <a:lnTo>
                    <a:pt x="168" y="87"/>
                  </a:lnTo>
                  <a:lnTo>
                    <a:pt x="182" y="70"/>
                  </a:lnTo>
                  <a:lnTo>
                    <a:pt x="148" y="44"/>
                  </a:lnTo>
                  <a:close/>
                  <a:moveTo>
                    <a:pt x="145" y="154"/>
                  </a:moveTo>
                  <a:lnTo>
                    <a:pt x="115" y="154"/>
                  </a:lnTo>
                  <a:lnTo>
                    <a:pt x="115" y="104"/>
                  </a:lnTo>
                  <a:lnTo>
                    <a:pt x="68" y="104"/>
                  </a:lnTo>
                  <a:lnTo>
                    <a:pt x="68" y="154"/>
                  </a:lnTo>
                  <a:lnTo>
                    <a:pt x="37" y="154"/>
                  </a:lnTo>
                  <a:lnTo>
                    <a:pt x="37" y="71"/>
                  </a:lnTo>
                  <a:lnTo>
                    <a:pt x="90" y="31"/>
                  </a:lnTo>
                  <a:lnTo>
                    <a:pt x="145" y="71"/>
                  </a:lnTo>
                  <a:lnTo>
                    <a:pt x="145" y="1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022307" y="2966356"/>
            <a:ext cx="768350" cy="768350"/>
            <a:chOff x="7022307" y="2966356"/>
            <a:chExt cx="768350" cy="768350"/>
          </a:xfrm>
        </p:grpSpPr>
        <p:sp>
          <p:nvSpPr>
            <p:cNvPr id="7" name="Shape 25482"/>
            <p:cNvSpPr/>
            <p:nvPr/>
          </p:nvSpPr>
          <p:spPr bwMode="auto">
            <a:xfrm>
              <a:off x="7022307" y="2966356"/>
              <a:ext cx="768350" cy="768350"/>
            </a:xfrm>
            <a:custGeom>
              <a:avLst/>
              <a:gdLst>
                <a:gd name="T0" fmla="*/ 2147483646 w 19679"/>
                <a:gd name="T1" fmla="*/ 2147483646 h 19679"/>
                <a:gd name="T2" fmla="*/ 2147483646 w 19679"/>
                <a:gd name="T3" fmla="*/ 2147483646 h 19679"/>
                <a:gd name="T4" fmla="*/ 2147483646 w 19679"/>
                <a:gd name="T5" fmla="*/ 2147483646 h 19679"/>
                <a:gd name="T6" fmla="*/ 2147483646 w 19679"/>
                <a:gd name="T7" fmla="*/ 2147483646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0" tIns="0" rIns="0" bIns="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5" name="Freeform 179"/>
            <p:cNvSpPr>
              <a:spLocks noEditPoints="1"/>
            </p:cNvSpPr>
            <p:nvPr/>
          </p:nvSpPr>
          <p:spPr bwMode="auto">
            <a:xfrm>
              <a:off x="7235033" y="3160032"/>
              <a:ext cx="384175" cy="346075"/>
            </a:xfrm>
            <a:custGeom>
              <a:avLst/>
              <a:gdLst>
                <a:gd name="T0" fmla="*/ 2147483646 w 187"/>
                <a:gd name="T1" fmla="*/ 2147483646 h 168"/>
                <a:gd name="T2" fmla="*/ 2147483646 w 187"/>
                <a:gd name="T3" fmla="*/ 2147483646 h 168"/>
                <a:gd name="T4" fmla="*/ 2147483646 w 187"/>
                <a:gd name="T5" fmla="*/ 0 h 168"/>
                <a:gd name="T6" fmla="*/ 2147483646 w 187"/>
                <a:gd name="T7" fmla="*/ 2147483646 h 168"/>
                <a:gd name="T8" fmla="*/ 2147483646 w 187"/>
                <a:gd name="T9" fmla="*/ 2147483646 h 168"/>
                <a:gd name="T10" fmla="*/ 2147483646 w 187"/>
                <a:gd name="T11" fmla="*/ 2147483646 h 168"/>
                <a:gd name="T12" fmla="*/ 2147483646 w 187"/>
                <a:gd name="T13" fmla="*/ 2147483646 h 168"/>
                <a:gd name="T14" fmla="*/ 2147483646 w 187"/>
                <a:gd name="T15" fmla="*/ 2147483646 h 168"/>
                <a:gd name="T16" fmla="*/ 2147483646 w 187"/>
                <a:gd name="T17" fmla="*/ 2147483646 h 168"/>
                <a:gd name="T18" fmla="*/ 2147483646 w 187"/>
                <a:gd name="T19" fmla="*/ 2147483646 h 168"/>
                <a:gd name="T20" fmla="*/ 2147483646 w 187"/>
                <a:gd name="T21" fmla="*/ 2147483646 h 168"/>
                <a:gd name="T22" fmla="*/ 2147483646 w 187"/>
                <a:gd name="T23" fmla="*/ 2147483646 h 168"/>
                <a:gd name="T24" fmla="*/ 2147483646 w 187"/>
                <a:gd name="T25" fmla="*/ 2147483646 h 168"/>
                <a:gd name="T26" fmla="*/ 2147483646 w 187"/>
                <a:gd name="T27" fmla="*/ 2147483646 h 168"/>
                <a:gd name="T28" fmla="*/ 2147483646 w 187"/>
                <a:gd name="T29" fmla="*/ 2147483646 h 168"/>
                <a:gd name="T30" fmla="*/ 2147483646 w 187"/>
                <a:gd name="T31" fmla="*/ 2147483646 h 168"/>
                <a:gd name="T32" fmla="*/ 2147483646 w 187"/>
                <a:gd name="T33" fmla="*/ 2147483646 h 168"/>
                <a:gd name="T34" fmla="*/ 2147483646 w 187"/>
                <a:gd name="T35" fmla="*/ 2147483646 h 168"/>
                <a:gd name="T36" fmla="*/ 2147483646 w 187"/>
                <a:gd name="T37" fmla="*/ 2147483646 h 168"/>
                <a:gd name="T38" fmla="*/ 2147483646 w 187"/>
                <a:gd name="T39" fmla="*/ 2147483646 h 168"/>
                <a:gd name="T40" fmla="*/ 2147483646 w 187"/>
                <a:gd name="T41" fmla="*/ 2147483646 h 168"/>
                <a:gd name="T42" fmla="*/ 2147483646 w 187"/>
                <a:gd name="T43" fmla="*/ 2147483646 h 168"/>
                <a:gd name="T44" fmla="*/ 2147483646 w 187"/>
                <a:gd name="T45" fmla="*/ 2147483646 h 168"/>
                <a:gd name="T46" fmla="*/ 2147483646 w 187"/>
                <a:gd name="T47" fmla="*/ 2147483646 h 168"/>
                <a:gd name="T48" fmla="*/ 2147483646 w 187"/>
                <a:gd name="T49" fmla="*/ 2147483646 h 168"/>
                <a:gd name="T50" fmla="*/ 2147483646 w 187"/>
                <a:gd name="T51" fmla="*/ 2147483646 h 168"/>
                <a:gd name="T52" fmla="*/ 2147483646 w 187"/>
                <a:gd name="T53" fmla="*/ 2147483646 h 168"/>
                <a:gd name="T54" fmla="*/ 2147483646 w 187"/>
                <a:gd name="T55" fmla="*/ 2147483646 h 168"/>
                <a:gd name="T56" fmla="*/ 2147483646 w 187"/>
                <a:gd name="T57" fmla="*/ 0 h 168"/>
                <a:gd name="T58" fmla="*/ 0 w 187"/>
                <a:gd name="T59" fmla="*/ 2147483646 h 168"/>
                <a:gd name="T60" fmla="*/ 2147483646 w 187"/>
                <a:gd name="T61" fmla="*/ 2147483646 h 168"/>
                <a:gd name="T62" fmla="*/ 2147483646 w 187"/>
                <a:gd name="T63" fmla="*/ 2147483646 h 1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7" h="168">
                  <a:moveTo>
                    <a:pt x="152" y="65"/>
                  </a:moveTo>
                  <a:lnTo>
                    <a:pt x="97" y="31"/>
                  </a:lnTo>
                  <a:lnTo>
                    <a:pt x="132" y="0"/>
                  </a:lnTo>
                  <a:lnTo>
                    <a:pt x="187" y="36"/>
                  </a:lnTo>
                  <a:lnTo>
                    <a:pt x="152" y="65"/>
                  </a:lnTo>
                  <a:close/>
                  <a:moveTo>
                    <a:pt x="131" y="129"/>
                  </a:moveTo>
                  <a:lnTo>
                    <a:pt x="185" y="97"/>
                  </a:lnTo>
                  <a:lnTo>
                    <a:pt x="153" y="69"/>
                  </a:lnTo>
                  <a:lnTo>
                    <a:pt x="100" y="102"/>
                  </a:lnTo>
                  <a:lnTo>
                    <a:pt x="131" y="129"/>
                  </a:lnTo>
                  <a:close/>
                  <a:moveTo>
                    <a:pt x="89" y="102"/>
                  </a:moveTo>
                  <a:lnTo>
                    <a:pt x="36" y="69"/>
                  </a:lnTo>
                  <a:lnTo>
                    <a:pt x="3" y="97"/>
                  </a:lnTo>
                  <a:lnTo>
                    <a:pt x="57" y="129"/>
                  </a:lnTo>
                  <a:lnTo>
                    <a:pt x="89" y="102"/>
                  </a:lnTo>
                  <a:close/>
                  <a:moveTo>
                    <a:pt x="37" y="124"/>
                  </a:moveTo>
                  <a:lnTo>
                    <a:pt x="37" y="134"/>
                  </a:lnTo>
                  <a:lnTo>
                    <a:pt x="92" y="168"/>
                  </a:lnTo>
                  <a:lnTo>
                    <a:pt x="92" y="105"/>
                  </a:lnTo>
                  <a:lnTo>
                    <a:pt x="57" y="134"/>
                  </a:lnTo>
                  <a:lnTo>
                    <a:pt x="37" y="124"/>
                  </a:lnTo>
                  <a:close/>
                  <a:moveTo>
                    <a:pt x="150" y="124"/>
                  </a:moveTo>
                  <a:lnTo>
                    <a:pt x="132" y="134"/>
                  </a:lnTo>
                  <a:lnTo>
                    <a:pt x="97" y="105"/>
                  </a:lnTo>
                  <a:lnTo>
                    <a:pt x="97" y="168"/>
                  </a:lnTo>
                  <a:lnTo>
                    <a:pt x="150" y="134"/>
                  </a:lnTo>
                  <a:lnTo>
                    <a:pt x="150" y="124"/>
                  </a:lnTo>
                  <a:close/>
                  <a:moveTo>
                    <a:pt x="92" y="31"/>
                  </a:moveTo>
                  <a:lnTo>
                    <a:pt x="57" y="0"/>
                  </a:lnTo>
                  <a:lnTo>
                    <a:pt x="0" y="36"/>
                  </a:lnTo>
                  <a:lnTo>
                    <a:pt x="36" y="65"/>
                  </a:lnTo>
                  <a:lnTo>
                    <a:pt x="92" y="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685632" y="2348819"/>
            <a:ext cx="768350" cy="768350"/>
            <a:chOff x="5685632" y="2348819"/>
            <a:chExt cx="768350" cy="768350"/>
          </a:xfrm>
        </p:grpSpPr>
        <p:sp>
          <p:nvSpPr>
            <p:cNvPr id="9" name="Shape 25496"/>
            <p:cNvSpPr/>
            <p:nvPr/>
          </p:nvSpPr>
          <p:spPr bwMode="auto">
            <a:xfrm>
              <a:off x="5685632" y="2348819"/>
              <a:ext cx="768350" cy="768350"/>
            </a:xfrm>
            <a:custGeom>
              <a:avLst/>
              <a:gdLst>
                <a:gd name="T0" fmla="*/ 2147483646 w 19679"/>
                <a:gd name="T1" fmla="*/ 2147483646 h 19679"/>
                <a:gd name="T2" fmla="*/ 2147483646 w 19679"/>
                <a:gd name="T3" fmla="*/ 2147483646 h 19679"/>
                <a:gd name="T4" fmla="*/ 2147483646 w 19679"/>
                <a:gd name="T5" fmla="*/ 2147483646 h 19679"/>
                <a:gd name="T6" fmla="*/ 2147483646 w 19679"/>
                <a:gd name="T7" fmla="*/ 2147483646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6" name="Freeform 202"/>
            <p:cNvSpPr>
              <a:spLocks noEditPoints="1"/>
            </p:cNvSpPr>
            <p:nvPr/>
          </p:nvSpPr>
          <p:spPr bwMode="auto">
            <a:xfrm>
              <a:off x="6045995" y="2664732"/>
              <a:ext cx="119063" cy="119063"/>
            </a:xfrm>
            <a:custGeom>
              <a:avLst/>
              <a:gdLst>
                <a:gd name="T0" fmla="*/ 2147483646 w 36"/>
                <a:gd name="T1" fmla="*/ 0 h 36"/>
                <a:gd name="T2" fmla="*/ 0 w 36"/>
                <a:gd name="T3" fmla="*/ 2147483646 h 36"/>
                <a:gd name="T4" fmla="*/ 2147483646 w 36"/>
                <a:gd name="T5" fmla="*/ 2147483646 h 36"/>
                <a:gd name="T6" fmla="*/ 2147483646 w 36"/>
                <a:gd name="T7" fmla="*/ 2147483646 h 36"/>
                <a:gd name="T8" fmla="*/ 2147483646 w 36"/>
                <a:gd name="T9" fmla="*/ 0 h 36"/>
                <a:gd name="T10" fmla="*/ 2147483646 w 36"/>
                <a:gd name="T11" fmla="*/ 2147483646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ubicBezTo>
                    <a:pt x="28" y="36"/>
                    <a:pt x="36" y="28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lose/>
                  <a:moveTo>
                    <a:pt x="13" y="28"/>
                  </a:moveTo>
                  <a:cubicBezTo>
                    <a:pt x="11" y="26"/>
                    <a:pt x="10" y="23"/>
                    <a:pt x="10" y="20"/>
                  </a:cubicBezTo>
                  <a:cubicBezTo>
                    <a:pt x="10" y="14"/>
                    <a:pt x="15" y="9"/>
                    <a:pt x="21" y="9"/>
                  </a:cubicBezTo>
                  <a:cubicBezTo>
                    <a:pt x="24" y="9"/>
                    <a:pt x="27" y="10"/>
                    <a:pt x="29" y="13"/>
                  </a:cubicBezTo>
                  <a:cubicBezTo>
                    <a:pt x="21" y="14"/>
                    <a:pt x="14" y="20"/>
                    <a:pt x="13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7" name="Freeform 203"/>
            <p:cNvSpPr>
              <a:spLocks noEditPoints="1"/>
            </p:cNvSpPr>
            <p:nvPr/>
          </p:nvSpPr>
          <p:spPr bwMode="auto">
            <a:xfrm>
              <a:off x="5906295" y="2577419"/>
              <a:ext cx="339725" cy="265112"/>
            </a:xfrm>
            <a:custGeom>
              <a:avLst/>
              <a:gdLst>
                <a:gd name="T0" fmla="*/ 2147483646 w 102"/>
                <a:gd name="T1" fmla="*/ 2147483646 h 80"/>
                <a:gd name="T2" fmla="*/ 2147483646 w 102"/>
                <a:gd name="T3" fmla="*/ 2147483646 h 80"/>
                <a:gd name="T4" fmla="*/ 2147483646 w 102"/>
                <a:gd name="T5" fmla="*/ 0 h 80"/>
                <a:gd name="T6" fmla="*/ 2147483646 w 102"/>
                <a:gd name="T7" fmla="*/ 0 h 80"/>
                <a:gd name="T8" fmla="*/ 2147483646 w 102"/>
                <a:gd name="T9" fmla="*/ 2147483646 h 80"/>
                <a:gd name="T10" fmla="*/ 2147483646 w 102"/>
                <a:gd name="T11" fmla="*/ 2147483646 h 80"/>
                <a:gd name="T12" fmla="*/ 2147483646 w 102"/>
                <a:gd name="T13" fmla="*/ 0 h 80"/>
                <a:gd name="T14" fmla="*/ 2147483646 w 102"/>
                <a:gd name="T15" fmla="*/ 0 h 80"/>
                <a:gd name="T16" fmla="*/ 2147483646 w 102"/>
                <a:gd name="T17" fmla="*/ 2147483646 h 80"/>
                <a:gd name="T18" fmla="*/ 2147483646 w 102"/>
                <a:gd name="T19" fmla="*/ 2147483646 h 80"/>
                <a:gd name="T20" fmla="*/ 0 w 102"/>
                <a:gd name="T21" fmla="*/ 2147483646 h 80"/>
                <a:gd name="T22" fmla="*/ 0 w 102"/>
                <a:gd name="T23" fmla="*/ 2147483646 h 80"/>
                <a:gd name="T24" fmla="*/ 2147483646 w 102"/>
                <a:gd name="T25" fmla="*/ 2147483646 h 80"/>
                <a:gd name="T26" fmla="*/ 2147483646 w 102"/>
                <a:gd name="T27" fmla="*/ 2147483646 h 80"/>
                <a:gd name="T28" fmla="*/ 2147483646 w 102"/>
                <a:gd name="T29" fmla="*/ 2147483646 h 80"/>
                <a:gd name="T30" fmla="*/ 2147483646 w 102"/>
                <a:gd name="T31" fmla="*/ 2147483646 h 80"/>
                <a:gd name="T32" fmla="*/ 2147483646 w 102"/>
                <a:gd name="T33" fmla="*/ 2147483646 h 80"/>
                <a:gd name="T34" fmla="*/ 2147483646 w 102"/>
                <a:gd name="T35" fmla="*/ 2147483646 h 80"/>
                <a:gd name="T36" fmla="*/ 2147483646 w 102"/>
                <a:gd name="T37" fmla="*/ 2147483646 h 80"/>
                <a:gd name="T38" fmla="*/ 2147483646 w 102"/>
                <a:gd name="T39" fmla="*/ 2147483646 h 80"/>
                <a:gd name="T40" fmla="*/ 2147483646 w 102"/>
                <a:gd name="T41" fmla="*/ 2147483646 h 80"/>
                <a:gd name="T42" fmla="*/ 2147483646 w 102"/>
                <a:gd name="T43" fmla="*/ 2147483646 h 80"/>
                <a:gd name="T44" fmla="*/ 2147483646 w 102"/>
                <a:gd name="T45" fmla="*/ 2147483646 h 80"/>
                <a:gd name="T46" fmla="*/ 2147483646 w 102"/>
                <a:gd name="T47" fmla="*/ 2147483646 h 80"/>
                <a:gd name="T48" fmla="*/ 2147483646 w 102"/>
                <a:gd name="T49" fmla="*/ 2147483646 h 80"/>
                <a:gd name="T50" fmla="*/ 2147483646 w 102"/>
                <a:gd name="T51" fmla="*/ 2147483646 h 80"/>
                <a:gd name="T52" fmla="*/ 2147483646 w 102"/>
                <a:gd name="T53" fmla="*/ 2147483646 h 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02" h="80">
                  <a:moveTo>
                    <a:pt x="95" y="7"/>
                  </a:moveTo>
                  <a:cubicBezTo>
                    <a:pt x="87" y="7"/>
                    <a:pt x="87" y="7"/>
                    <a:pt x="87" y="7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4" y="4"/>
                    <a:pt x="41" y="0"/>
                    <a:pt x="37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8" y="0"/>
                    <a:pt x="15" y="4"/>
                    <a:pt x="15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" y="7"/>
                    <a:pt x="0" y="10"/>
                    <a:pt x="0" y="1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4" y="80"/>
                    <a:pt x="8" y="80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99" y="80"/>
                    <a:pt x="102" y="76"/>
                    <a:pt x="102" y="72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2" y="10"/>
                    <a:pt x="99" y="7"/>
                    <a:pt x="95" y="7"/>
                  </a:cubicBezTo>
                  <a:close/>
                  <a:moveTo>
                    <a:pt x="18" y="32"/>
                  </a:moveTo>
                  <a:cubicBezTo>
                    <a:pt x="15" y="32"/>
                    <a:pt x="12" y="29"/>
                    <a:pt x="12" y="26"/>
                  </a:cubicBezTo>
                  <a:cubicBezTo>
                    <a:pt x="12" y="23"/>
                    <a:pt x="15" y="21"/>
                    <a:pt x="18" y="21"/>
                  </a:cubicBezTo>
                  <a:cubicBezTo>
                    <a:pt x="21" y="21"/>
                    <a:pt x="23" y="23"/>
                    <a:pt x="23" y="26"/>
                  </a:cubicBezTo>
                  <a:cubicBezTo>
                    <a:pt x="23" y="29"/>
                    <a:pt x="21" y="32"/>
                    <a:pt x="18" y="32"/>
                  </a:cubicBezTo>
                  <a:close/>
                  <a:moveTo>
                    <a:pt x="60" y="72"/>
                  </a:moveTo>
                  <a:cubicBezTo>
                    <a:pt x="45" y="72"/>
                    <a:pt x="33" y="59"/>
                    <a:pt x="33" y="44"/>
                  </a:cubicBezTo>
                  <a:cubicBezTo>
                    <a:pt x="33" y="29"/>
                    <a:pt x="45" y="16"/>
                    <a:pt x="60" y="16"/>
                  </a:cubicBezTo>
                  <a:cubicBezTo>
                    <a:pt x="76" y="16"/>
                    <a:pt x="88" y="29"/>
                    <a:pt x="88" y="44"/>
                  </a:cubicBezTo>
                  <a:cubicBezTo>
                    <a:pt x="88" y="59"/>
                    <a:pt x="76" y="72"/>
                    <a:pt x="60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75507" y="4222069"/>
            <a:ext cx="3054350" cy="862439"/>
            <a:chOff x="875507" y="4222069"/>
            <a:chExt cx="3054350" cy="862439"/>
          </a:xfrm>
        </p:grpSpPr>
        <p:sp>
          <p:nvSpPr>
            <p:cNvPr id="18" name="Title 20"/>
            <p:cNvSpPr txBox="1"/>
            <p:nvPr/>
          </p:nvSpPr>
          <p:spPr bwMode="auto">
            <a:xfrm>
              <a:off x="1375569" y="4222069"/>
              <a:ext cx="25542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6" tIns="60963" rIns="121926" bIns="60963" anchor="ctr">
              <a:spAutoFit/>
            </a:bodyPr>
            <a:lstStyle>
              <a:lvl1pPr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</a:t>
              </a:r>
            </a:p>
          </p:txBody>
        </p:sp>
        <p:sp>
          <p:nvSpPr>
            <p:cNvPr id="19" name="TextBox 30"/>
            <p:cNvSpPr txBox="1">
              <a:spLocks noChangeArrowheads="1"/>
            </p:cNvSpPr>
            <p:nvPr/>
          </p:nvSpPr>
          <p:spPr bwMode="auto">
            <a:xfrm>
              <a:off x="875507" y="4545919"/>
              <a:ext cx="2868612" cy="538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1899" tIns="60950" rIns="121899" bIns="60950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algn="r" defTabSz="9131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35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</a:t>
              </a:r>
              <a:endParaRPr lang="en-US" altLang="zh-CN" sz="1350" dirty="0">
                <a:latin typeface="Century Gothic" panose="020B0502020202020204" pitchFamily="34" charset="0"/>
                <a:ea typeface="微软雅黑" panose="020B0503020204020204" pitchFamily="34" charset="-122"/>
                <a:sym typeface="Century Gothic" panose="020B0502020202020204" pitchFamily="34" charset="0"/>
              </a:endParaRPr>
            </a:p>
            <a:p>
              <a:pPr algn="r" defTabSz="9131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35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建议您在展示时采用微软雅黑字体。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215232" y="2834594"/>
            <a:ext cx="3054350" cy="862012"/>
            <a:chOff x="1215232" y="2834594"/>
            <a:chExt cx="3054350" cy="862012"/>
          </a:xfrm>
        </p:grpSpPr>
        <p:sp>
          <p:nvSpPr>
            <p:cNvPr id="20" name="Title 20"/>
            <p:cNvSpPr txBox="1"/>
            <p:nvPr/>
          </p:nvSpPr>
          <p:spPr bwMode="auto">
            <a:xfrm>
              <a:off x="1715294" y="2834594"/>
              <a:ext cx="25542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6" tIns="60963" rIns="121926" bIns="60963" anchor="ctr">
              <a:spAutoFit/>
            </a:bodyPr>
            <a:lstStyle>
              <a:lvl1pPr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</a:t>
              </a:r>
            </a:p>
          </p:txBody>
        </p:sp>
        <p:sp>
          <p:nvSpPr>
            <p:cNvPr id="21" name="TextBox 30"/>
            <p:cNvSpPr txBox="1">
              <a:spLocks noChangeArrowheads="1"/>
            </p:cNvSpPr>
            <p:nvPr/>
          </p:nvSpPr>
          <p:spPr bwMode="auto">
            <a:xfrm>
              <a:off x="1215232" y="3158444"/>
              <a:ext cx="2827339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1899" tIns="60950" rIns="121899" bIns="60950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algn="r" defTabSz="9131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35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 </a:t>
              </a:r>
              <a:endParaRPr lang="en-US" altLang="zh-CN" sz="1350" dirty="0">
                <a:latin typeface="Century Gothic" panose="020B0502020202020204" pitchFamily="34" charset="0"/>
                <a:ea typeface="微软雅黑" panose="020B0503020204020204" pitchFamily="34" charset="-122"/>
                <a:sym typeface="Century Gothic" panose="020B0502020202020204" pitchFamily="34" charset="0"/>
              </a:endParaRPr>
            </a:p>
            <a:p>
              <a:pPr algn="r" defTabSz="9131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35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建议您在展示时采用微软雅黑字体。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262144" y="4222069"/>
            <a:ext cx="3054350" cy="863600"/>
            <a:chOff x="8262144" y="4222069"/>
            <a:chExt cx="3054350" cy="863600"/>
          </a:xfrm>
        </p:grpSpPr>
        <p:sp>
          <p:nvSpPr>
            <p:cNvPr id="22" name="Title 20"/>
            <p:cNvSpPr txBox="1"/>
            <p:nvPr/>
          </p:nvSpPr>
          <p:spPr bwMode="auto">
            <a:xfrm>
              <a:off x="8262144" y="4222069"/>
              <a:ext cx="25542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6" tIns="60963" rIns="121926" bIns="60963" anchor="ctr">
              <a:spAutoFit/>
            </a:bodyPr>
            <a:lstStyle>
              <a:lvl1pPr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</a:t>
              </a:r>
            </a:p>
          </p:txBody>
        </p:sp>
        <p:sp>
          <p:nvSpPr>
            <p:cNvPr id="23" name="TextBox 30"/>
            <p:cNvSpPr txBox="1">
              <a:spLocks noChangeArrowheads="1"/>
            </p:cNvSpPr>
            <p:nvPr/>
          </p:nvSpPr>
          <p:spPr bwMode="auto">
            <a:xfrm>
              <a:off x="8262144" y="4545919"/>
              <a:ext cx="3054350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99" tIns="60950" rIns="121899" bIns="60950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defTabSz="9131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35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</a:t>
              </a:r>
              <a:endParaRPr lang="en-US" altLang="zh-CN" sz="1350" dirty="0">
                <a:latin typeface="Century Gothic" panose="020B0502020202020204" pitchFamily="34" charset="0"/>
                <a:ea typeface="微软雅黑" panose="020B0503020204020204" pitchFamily="34" charset="-122"/>
                <a:sym typeface="Century Gothic" panose="020B0502020202020204" pitchFamily="34" charset="0"/>
              </a:endParaRPr>
            </a:p>
            <a:p>
              <a:pPr defTabSz="9131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35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建议您在展示时采用微软雅黑字体。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003382" y="2963181"/>
            <a:ext cx="3054350" cy="863600"/>
            <a:chOff x="8003382" y="2963181"/>
            <a:chExt cx="3054350" cy="863600"/>
          </a:xfrm>
        </p:grpSpPr>
        <p:sp>
          <p:nvSpPr>
            <p:cNvPr id="24" name="Title 20"/>
            <p:cNvSpPr txBox="1"/>
            <p:nvPr/>
          </p:nvSpPr>
          <p:spPr bwMode="auto">
            <a:xfrm>
              <a:off x="8003383" y="2963181"/>
              <a:ext cx="25542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6" tIns="60963" rIns="121926" bIns="60963" anchor="ctr">
              <a:spAutoFit/>
            </a:bodyPr>
            <a:lstStyle>
              <a:lvl1pPr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</a:t>
              </a:r>
            </a:p>
          </p:txBody>
        </p:sp>
        <p:sp>
          <p:nvSpPr>
            <p:cNvPr id="25" name="TextBox 30"/>
            <p:cNvSpPr txBox="1">
              <a:spLocks noChangeArrowheads="1"/>
            </p:cNvSpPr>
            <p:nvPr/>
          </p:nvSpPr>
          <p:spPr bwMode="auto">
            <a:xfrm>
              <a:off x="8003382" y="3288619"/>
              <a:ext cx="3054350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99" tIns="60950" rIns="121899" bIns="60950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defTabSz="9131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35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</a:t>
              </a:r>
              <a:endParaRPr lang="en-US" altLang="zh-CN" sz="1350" dirty="0">
                <a:latin typeface="Century Gothic" panose="020B0502020202020204" pitchFamily="34" charset="0"/>
                <a:ea typeface="微软雅黑" panose="020B0503020204020204" pitchFamily="34" charset="-122"/>
                <a:sym typeface="Century Gothic" panose="020B0502020202020204" pitchFamily="34" charset="0"/>
              </a:endParaRPr>
            </a:p>
            <a:p>
              <a:pPr defTabSz="9131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35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建议您在展示时采用微软雅黑字体。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541838" y="1521731"/>
            <a:ext cx="3054350" cy="820738"/>
            <a:chOff x="4541838" y="1521731"/>
            <a:chExt cx="3054350" cy="820738"/>
          </a:xfrm>
        </p:grpSpPr>
        <p:sp>
          <p:nvSpPr>
            <p:cNvPr id="26" name="Title 20"/>
            <p:cNvSpPr txBox="1"/>
            <p:nvPr/>
          </p:nvSpPr>
          <p:spPr bwMode="auto">
            <a:xfrm>
              <a:off x="4815683" y="1521731"/>
              <a:ext cx="25542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6" tIns="60963" rIns="121926" bIns="60963" anchor="ctr">
              <a:spAutoFit/>
            </a:bodyPr>
            <a:lstStyle>
              <a:lvl1pPr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 defTabSz="4572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</a:t>
              </a:r>
            </a:p>
          </p:txBody>
        </p:sp>
        <p:sp>
          <p:nvSpPr>
            <p:cNvPr id="27" name="TextBox 30"/>
            <p:cNvSpPr txBox="1">
              <a:spLocks noChangeArrowheads="1"/>
            </p:cNvSpPr>
            <p:nvPr/>
          </p:nvSpPr>
          <p:spPr bwMode="auto">
            <a:xfrm>
              <a:off x="4541838" y="1804306"/>
              <a:ext cx="305435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899" tIns="60950" rIns="121899" bIns="60950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6895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algn="ctr" defTabSz="9131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35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</a:t>
              </a:r>
              <a:endParaRPr lang="en-US" altLang="zh-CN" sz="1350" dirty="0">
                <a:latin typeface="Century Gothic" panose="020B0502020202020204" pitchFamily="34" charset="0"/>
                <a:ea typeface="微软雅黑" panose="020B0503020204020204" pitchFamily="34" charset="-122"/>
                <a:sym typeface="Century Gothic" panose="020B0502020202020204" pitchFamily="34" charset="0"/>
              </a:endParaRPr>
            </a:p>
            <a:p>
              <a:pPr algn="ctr" defTabSz="9131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35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建议您在展示时采用微软雅黑字体。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25701" y="846186"/>
            <a:ext cx="11464465" cy="5374034"/>
            <a:chOff x="225701" y="846186"/>
            <a:chExt cx="11464465" cy="5374034"/>
          </a:xfrm>
        </p:grpSpPr>
        <p:grpSp>
          <p:nvGrpSpPr>
            <p:cNvPr id="2" name="Group 3"/>
            <p:cNvGrpSpPr/>
            <p:nvPr/>
          </p:nvGrpSpPr>
          <p:grpSpPr>
            <a:xfrm>
              <a:off x="2812872" y="3526305"/>
              <a:ext cx="4851340" cy="2693915"/>
              <a:chOff x="2971858" y="3785249"/>
              <a:chExt cx="4836825" cy="2685857"/>
            </a:xfrm>
            <a:solidFill>
              <a:srgbClr val="E593C4"/>
            </a:solidFill>
          </p:grpSpPr>
          <p:sp>
            <p:nvSpPr>
              <p:cNvPr id="3" name="Pentagon 4"/>
              <p:cNvSpPr/>
              <p:nvPr/>
            </p:nvSpPr>
            <p:spPr>
              <a:xfrm rot="5400000">
                <a:off x="5183503" y="3845926"/>
                <a:ext cx="1781445" cy="3468915"/>
              </a:xfrm>
              <a:prstGeom prst="homePlate">
                <a:avLst>
                  <a:gd name="adj" fmla="val 25974"/>
                </a:avLst>
              </a:prstGeom>
              <a:solidFill>
                <a:schemeClr val="accent2"/>
              </a:solidFill>
              <a:ln>
                <a:solidFill>
                  <a:srgbClr val="E593C4"/>
                </a:solidFill>
              </a:ln>
              <a:effectLst>
                <a:outerShdw blurRad="1651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45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" name="Straight Connector 5"/>
              <p:cNvCxnSpPr/>
              <p:nvPr/>
            </p:nvCxnSpPr>
            <p:spPr>
              <a:xfrm flipH="1" flipV="1">
                <a:off x="3432748" y="5427612"/>
                <a:ext cx="689547" cy="0"/>
              </a:xfrm>
              <a:prstGeom prst="line">
                <a:avLst/>
              </a:prstGeom>
              <a:grpFill/>
              <a:ln w="28575" cap="sq">
                <a:solidFill>
                  <a:srgbClr val="E593C4"/>
                </a:solidFill>
                <a:bevel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6"/>
              <p:cNvCxnSpPr/>
              <p:nvPr/>
            </p:nvCxnSpPr>
            <p:spPr>
              <a:xfrm>
                <a:off x="3432748" y="4513211"/>
                <a:ext cx="0" cy="914400"/>
              </a:xfrm>
              <a:prstGeom prst="line">
                <a:avLst/>
              </a:prstGeom>
              <a:grpFill/>
              <a:ln w="28575">
                <a:solidFill>
                  <a:srgbClr val="E593C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7"/>
              <p:cNvSpPr/>
              <p:nvPr/>
            </p:nvSpPr>
            <p:spPr>
              <a:xfrm flipV="1">
                <a:off x="2971858" y="3785249"/>
                <a:ext cx="914400" cy="91440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E593C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45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9"/>
              <p:cNvSpPr txBox="1"/>
              <p:nvPr/>
            </p:nvSpPr>
            <p:spPr>
              <a:xfrm>
                <a:off x="4733265" y="5201289"/>
                <a:ext cx="2654135" cy="456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5" b="1" dirty="0">
                    <a:solidFill>
                      <a:prstClr val="white"/>
                    </a:solidFill>
                    <a:latin typeface="Raleway" panose="020B0503030101060003" pitchFamily="34" charset="0"/>
                  </a:rPr>
                  <a:t>STEP 4</a:t>
                </a:r>
              </a:p>
            </p:txBody>
          </p:sp>
        </p:grpSp>
        <p:grpSp>
          <p:nvGrpSpPr>
            <p:cNvPr id="10" name="Group 11"/>
            <p:cNvGrpSpPr/>
            <p:nvPr/>
          </p:nvGrpSpPr>
          <p:grpSpPr>
            <a:xfrm>
              <a:off x="4184887" y="3122328"/>
              <a:ext cx="4851340" cy="2280707"/>
              <a:chOff x="4339768" y="3374123"/>
              <a:chExt cx="4836826" cy="2273883"/>
            </a:xfrm>
            <a:solidFill>
              <a:srgbClr val="9C3F78"/>
            </a:solidFill>
          </p:grpSpPr>
          <p:sp>
            <p:nvSpPr>
              <p:cNvPr id="11" name="Pentagon 12"/>
              <p:cNvSpPr/>
              <p:nvPr/>
            </p:nvSpPr>
            <p:spPr>
              <a:xfrm rot="5400000">
                <a:off x="5183503" y="2530388"/>
                <a:ext cx="1781446" cy="3468915"/>
              </a:xfrm>
              <a:prstGeom prst="homePlate">
                <a:avLst>
                  <a:gd name="adj" fmla="val 25974"/>
                </a:avLst>
              </a:prstGeom>
              <a:solidFill>
                <a:srgbClr val="C00000"/>
              </a:solidFill>
              <a:ln>
                <a:solidFill>
                  <a:srgbClr val="9C3F78"/>
                </a:solidFill>
              </a:ln>
              <a:effectLst>
                <a:outerShdw blurRad="1651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45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" name="Straight Connector 13"/>
              <p:cNvCxnSpPr/>
              <p:nvPr/>
            </p:nvCxnSpPr>
            <p:spPr>
              <a:xfrm>
                <a:off x="8026157" y="4048509"/>
                <a:ext cx="689547" cy="0"/>
              </a:xfrm>
              <a:prstGeom prst="line">
                <a:avLst/>
              </a:prstGeom>
              <a:grpFill/>
              <a:ln w="28575" cap="sq">
                <a:solidFill>
                  <a:srgbClr val="9C3F78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4"/>
              <p:cNvCxnSpPr/>
              <p:nvPr/>
            </p:nvCxnSpPr>
            <p:spPr>
              <a:xfrm flipH="1" flipV="1">
                <a:off x="8715704" y="4048509"/>
                <a:ext cx="0" cy="914400"/>
              </a:xfrm>
              <a:prstGeom prst="line">
                <a:avLst/>
              </a:prstGeom>
              <a:grpFill/>
              <a:ln w="28575">
                <a:solidFill>
                  <a:srgbClr val="9C3F7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5"/>
              <p:cNvSpPr/>
              <p:nvPr/>
            </p:nvSpPr>
            <p:spPr>
              <a:xfrm flipH="1">
                <a:off x="8262194" y="4733606"/>
                <a:ext cx="914400" cy="91440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9C3F7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45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TextBox 17"/>
              <p:cNvSpPr txBox="1"/>
              <p:nvPr/>
            </p:nvSpPr>
            <p:spPr>
              <a:xfrm>
                <a:off x="4733265" y="3899457"/>
                <a:ext cx="2654135" cy="456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5" b="1" dirty="0">
                    <a:solidFill>
                      <a:prstClr val="white"/>
                    </a:solidFill>
                    <a:latin typeface="Raleway" panose="020B0503030101060003" pitchFamily="34" charset="0"/>
                  </a:rPr>
                  <a:t>STEP 3</a:t>
                </a:r>
              </a:p>
            </p:txBody>
          </p:sp>
        </p:grpSp>
        <p:grpSp>
          <p:nvGrpSpPr>
            <p:cNvPr id="18" name="Group 19"/>
            <p:cNvGrpSpPr/>
            <p:nvPr/>
          </p:nvGrpSpPr>
          <p:grpSpPr>
            <a:xfrm>
              <a:off x="4184887" y="852248"/>
              <a:ext cx="4851340" cy="2751135"/>
              <a:chOff x="4339768" y="1110833"/>
              <a:chExt cx="4836826" cy="2742904"/>
            </a:xfrm>
            <a:solidFill>
              <a:srgbClr val="E593C4"/>
            </a:solidFill>
          </p:grpSpPr>
          <p:sp>
            <p:nvSpPr>
              <p:cNvPr id="19" name="Pentagon 20"/>
              <p:cNvSpPr/>
              <p:nvPr/>
            </p:nvSpPr>
            <p:spPr>
              <a:xfrm rot="5400000">
                <a:off x="5183503" y="1228556"/>
                <a:ext cx="1781446" cy="3468915"/>
              </a:xfrm>
              <a:prstGeom prst="homePlate">
                <a:avLst>
                  <a:gd name="adj" fmla="val 25974"/>
                </a:avLst>
              </a:prstGeom>
              <a:solidFill>
                <a:schemeClr val="accent2"/>
              </a:solidFill>
              <a:ln>
                <a:solidFill>
                  <a:srgbClr val="E593C4"/>
                </a:solidFill>
              </a:ln>
              <a:effectLst>
                <a:outerShdw blurRad="1651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45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0" name="Straight Connector 21"/>
              <p:cNvCxnSpPr/>
              <p:nvPr/>
            </p:nvCxnSpPr>
            <p:spPr>
              <a:xfrm flipV="1">
                <a:off x="8026157" y="2743202"/>
                <a:ext cx="689547" cy="0"/>
              </a:xfrm>
              <a:prstGeom prst="line">
                <a:avLst/>
              </a:prstGeom>
              <a:grpFill/>
              <a:ln w="28575" cap="sq">
                <a:solidFill>
                  <a:srgbClr val="E593C4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2"/>
              <p:cNvCxnSpPr/>
              <p:nvPr/>
            </p:nvCxnSpPr>
            <p:spPr>
              <a:xfrm flipH="1">
                <a:off x="8715704" y="1828801"/>
                <a:ext cx="0" cy="914400"/>
              </a:xfrm>
              <a:prstGeom prst="line">
                <a:avLst/>
              </a:prstGeom>
              <a:grpFill/>
              <a:ln w="28575">
                <a:solidFill>
                  <a:srgbClr val="E593C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3"/>
              <p:cNvSpPr/>
              <p:nvPr/>
            </p:nvSpPr>
            <p:spPr>
              <a:xfrm flipH="1" flipV="1">
                <a:off x="8262194" y="1110833"/>
                <a:ext cx="914400" cy="91440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E593C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45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TextBox 25"/>
              <p:cNvSpPr txBox="1"/>
              <p:nvPr/>
            </p:nvSpPr>
            <p:spPr>
              <a:xfrm>
                <a:off x="4733265" y="2579642"/>
                <a:ext cx="2654135" cy="456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5" b="1" dirty="0">
                    <a:solidFill>
                      <a:prstClr val="white"/>
                    </a:solidFill>
                    <a:latin typeface="Raleway" panose="020B0503030101060003" pitchFamily="34" charset="0"/>
                  </a:rPr>
                  <a:t>STEP 2</a:t>
                </a:r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812873" y="846186"/>
              <a:ext cx="4851340" cy="1893755"/>
              <a:chOff x="2971858" y="1104790"/>
              <a:chExt cx="4836826" cy="1888089"/>
            </a:xfrm>
            <a:solidFill>
              <a:srgbClr val="9C3F78"/>
            </a:solidFill>
          </p:grpSpPr>
          <p:sp>
            <p:nvSpPr>
              <p:cNvPr id="27" name="Oval 28"/>
              <p:cNvSpPr/>
              <p:nvPr/>
            </p:nvSpPr>
            <p:spPr>
              <a:xfrm>
                <a:off x="2971858" y="2078479"/>
                <a:ext cx="914400" cy="91440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9C3F7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45">
                  <a:solidFill>
                    <a:srgbClr val="0087B1"/>
                  </a:solidFill>
                </a:endParaRPr>
              </a:p>
            </p:txBody>
          </p:sp>
          <p:sp>
            <p:nvSpPr>
              <p:cNvPr id="28" name="Pentagon 29"/>
              <p:cNvSpPr/>
              <p:nvPr/>
            </p:nvSpPr>
            <p:spPr>
              <a:xfrm rot="5400000">
                <a:off x="5359661" y="84898"/>
                <a:ext cx="1429131" cy="3468915"/>
              </a:xfrm>
              <a:prstGeom prst="homePlate">
                <a:avLst>
                  <a:gd name="adj" fmla="val 25974"/>
                </a:avLst>
              </a:prstGeom>
              <a:solidFill>
                <a:schemeClr val="accent1"/>
              </a:solidFill>
              <a:ln>
                <a:solidFill>
                  <a:srgbClr val="9C3F78"/>
                </a:solidFill>
              </a:ln>
              <a:effectLst>
                <a:outerShdw blurRad="1651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45">
                  <a:solidFill>
                    <a:srgbClr val="0087B1"/>
                  </a:solidFill>
                </a:endParaRPr>
              </a:p>
            </p:txBody>
          </p:sp>
          <p:cxnSp>
            <p:nvCxnSpPr>
              <p:cNvPr id="29" name="Straight Connector 30"/>
              <p:cNvCxnSpPr/>
              <p:nvPr/>
            </p:nvCxnSpPr>
            <p:spPr>
              <a:xfrm flipH="1">
                <a:off x="3432748" y="1379095"/>
                <a:ext cx="689547" cy="0"/>
              </a:xfrm>
              <a:prstGeom prst="line">
                <a:avLst/>
              </a:prstGeom>
              <a:grpFill/>
              <a:ln w="28575">
                <a:solidFill>
                  <a:srgbClr val="9C3F78"/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31"/>
              <p:cNvCxnSpPr/>
              <p:nvPr/>
            </p:nvCxnSpPr>
            <p:spPr>
              <a:xfrm flipV="1">
                <a:off x="3432748" y="1379096"/>
                <a:ext cx="0" cy="914400"/>
              </a:xfrm>
              <a:prstGeom prst="line">
                <a:avLst/>
              </a:prstGeom>
              <a:grpFill/>
              <a:ln w="28575">
                <a:solidFill>
                  <a:srgbClr val="9C3F7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3"/>
              <p:cNvSpPr txBox="1"/>
              <p:nvPr/>
            </p:nvSpPr>
            <p:spPr>
              <a:xfrm>
                <a:off x="4733265" y="1219093"/>
                <a:ext cx="2654135" cy="378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5" b="1" dirty="0">
                    <a:solidFill>
                      <a:srgbClr val="FFFFFF"/>
                    </a:solidFill>
                    <a:latin typeface="Raleway" panose="020B0503030101060003" pitchFamily="34" charset="0"/>
                  </a:rPr>
                  <a:t>STEP 1</a:t>
                </a:r>
              </a:p>
            </p:txBody>
          </p:sp>
        </p:grpSp>
        <p:sp>
          <p:nvSpPr>
            <p:cNvPr id="34" name="Rectangle 46"/>
            <p:cNvSpPr/>
            <p:nvPr/>
          </p:nvSpPr>
          <p:spPr>
            <a:xfrm>
              <a:off x="5182763" y="1471462"/>
              <a:ext cx="20954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35" name="Rectangle 46"/>
            <p:cNvSpPr/>
            <p:nvPr/>
          </p:nvSpPr>
          <p:spPr>
            <a:xfrm>
              <a:off x="5182763" y="2746010"/>
              <a:ext cx="20954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36" name="Rectangle 46"/>
            <p:cNvSpPr/>
            <p:nvPr/>
          </p:nvSpPr>
          <p:spPr>
            <a:xfrm>
              <a:off x="5182763" y="4128640"/>
              <a:ext cx="20954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37" name="Rectangle 46"/>
            <p:cNvSpPr/>
            <p:nvPr/>
          </p:nvSpPr>
          <p:spPr>
            <a:xfrm>
              <a:off x="5182763" y="5429743"/>
              <a:ext cx="20954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AutoShape 29"/>
            <p:cNvSpPr/>
            <p:nvPr/>
          </p:nvSpPr>
          <p:spPr bwMode="auto">
            <a:xfrm>
              <a:off x="8361571" y="4727036"/>
              <a:ext cx="433717" cy="392939"/>
            </a:xfrm>
            <a:custGeom>
              <a:avLst/>
              <a:gdLst>
                <a:gd name="T0" fmla="+- 0 10736 439"/>
                <a:gd name="T1" fmla="*/ T0 w 20595"/>
                <a:gd name="T2" fmla="+- 0 10869 621"/>
                <a:gd name="T3" fmla="*/ 10869 h 20497"/>
                <a:gd name="T4" fmla="+- 0 10736 439"/>
                <a:gd name="T5" fmla="*/ T4 w 20595"/>
                <a:gd name="T6" fmla="+- 0 10869 621"/>
                <a:gd name="T7" fmla="*/ 10869 h 20497"/>
                <a:gd name="T8" fmla="+- 0 10736 439"/>
                <a:gd name="T9" fmla="*/ T8 w 20595"/>
                <a:gd name="T10" fmla="+- 0 10869 621"/>
                <a:gd name="T11" fmla="*/ 10869 h 20497"/>
                <a:gd name="T12" fmla="+- 0 10736 439"/>
                <a:gd name="T13" fmla="*/ T12 w 20595"/>
                <a:gd name="T14" fmla="+- 0 10869 621"/>
                <a:gd name="T15" fmla="*/ 10869 h 204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595" h="20497">
                  <a:moveTo>
                    <a:pt x="18898" y="1863"/>
                  </a:moveTo>
                  <a:cubicBezTo>
                    <a:pt x="16636" y="-621"/>
                    <a:pt x="12968" y="-621"/>
                    <a:pt x="10707" y="1863"/>
                  </a:cubicBezTo>
                  <a:lnTo>
                    <a:pt x="1317" y="12053"/>
                  </a:lnTo>
                  <a:cubicBezTo>
                    <a:pt x="-439" y="13982"/>
                    <a:pt x="-439" y="17121"/>
                    <a:pt x="1317" y="19050"/>
                  </a:cubicBezTo>
                  <a:cubicBezTo>
                    <a:pt x="3073" y="20979"/>
                    <a:pt x="5931" y="20979"/>
                    <a:pt x="7687" y="19050"/>
                  </a:cubicBezTo>
                  <a:lnTo>
                    <a:pt x="17078" y="8860"/>
                  </a:lnTo>
                  <a:cubicBezTo>
                    <a:pt x="18335" y="7479"/>
                    <a:pt x="18335" y="5242"/>
                    <a:pt x="17078" y="3862"/>
                  </a:cubicBezTo>
                  <a:cubicBezTo>
                    <a:pt x="15821" y="2482"/>
                    <a:pt x="13783" y="2482"/>
                    <a:pt x="12527" y="3862"/>
                  </a:cubicBezTo>
                  <a:lnTo>
                    <a:pt x="5467" y="11614"/>
                  </a:lnTo>
                  <a:cubicBezTo>
                    <a:pt x="5216" y="11891"/>
                    <a:pt x="5216" y="12337"/>
                    <a:pt x="5467" y="12614"/>
                  </a:cubicBezTo>
                  <a:cubicBezTo>
                    <a:pt x="5719" y="12890"/>
                    <a:pt x="6126" y="12890"/>
                    <a:pt x="6378" y="12614"/>
                  </a:cubicBezTo>
                  <a:lnTo>
                    <a:pt x="13437" y="4861"/>
                  </a:lnTo>
                  <a:cubicBezTo>
                    <a:pt x="14190" y="4035"/>
                    <a:pt x="15414" y="4035"/>
                    <a:pt x="16167" y="4861"/>
                  </a:cubicBezTo>
                  <a:cubicBezTo>
                    <a:pt x="16920" y="5688"/>
                    <a:pt x="16920" y="7034"/>
                    <a:pt x="16167" y="7860"/>
                  </a:cubicBezTo>
                  <a:lnTo>
                    <a:pt x="6777" y="18050"/>
                  </a:lnTo>
                  <a:cubicBezTo>
                    <a:pt x="5520" y="19430"/>
                    <a:pt x="3484" y="19430"/>
                    <a:pt x="2227" y="18050"/>
                  </a:cubicBezTo>
                  <a:cubicBezTo>
                    <a:pt x="970" y="16670"/>
                    <a:pt x="970" y="14433"/>
                    <a:pt x="2227" y="13053"/>
                  </a:cubicBezTo>
                  <a:lnTo>
                    <a:pt x="11525" y="2963"/>
                  </a:lnTo>
                  <a:cubicBezTo>
                    <a:pt x="13285" y="1030"/>
                    <a:pt x="16139" y="1030"/>
                    <a:pt x="17896" y="2963"/>
                  </a:cubicBezTo>
                  <a:cubicBezTo>
                    <a:pt x="19657" y="4896"/>
                    <a:pt x="19657" y="8027"/>
                    <a:pt x="17897" y="9959"/>
                  </a:cubicBezTo>
                  <a:lnTo>
                    <a:pt x="10929" y="17611"/>
                  </a:lnTo>
                  <a:cubicBezTo>
                    <a:pt x="10677" y="17888"/>
                    <a:pt x="10677" y="18334"/>
                    <a:pt x="10929" y="18610"/>
                  </a:cubicBezTo>
                  <a:cubicBezTo>
                    <a:pt x="11181" y="18887"/>
                    <a:pt x="11588" y="18887"/>
                    <a:pt x="11839" y="18610"/>
                  </a:cubicBezTo>
                  <a:lnTo>
                    <a:pt x="18898" y="10859"/>
                  </a:lnTo>
                  <a:cubicBezTo>
                    <a:pt x="21160" y="8375"/>
                    <a:pt x="21160" y="4347"/>
                    <a:pt x="18898" y="186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0" name="AutoShape 112"/>
            <p:cNvSpPr/>
            <p:nvPr/>
          </p:nvSpPr>
          <p:spPr bwMode="auto">
            <a:xfrm>
              <a:off x="3035480" y="3748469"/>
              <a:ext cx="433716" cy="434458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" name="AutoShape 113"/>
            <p:cNvSpPr/>
            <p:nvPr/>
          </p:nvSpPr>
          <p:spPr bwMode="auto">
            <a:xfrm>
              <a:off x="3116810" y="2049184"/>
              <a:ext cx="298041" cy="43445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3" name="AutoShape 108"/>
            <p:cNvSpPr/>
            <p:nvPr/>
          </p:nvSpPr>
          <p:spPr bwMode="auto">
            <a:xfrm>
              <a:off x="8507475" y="1168807"/>
              <a:ext cx="120502" cy="12050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" name="AutoShape 109"/>
            <p:cNvSpPr/>
            <p:nvPr/>
          </p:nvSpPr>
          <p:spPr bwMode="auto">
            <a:xfrm>
              <a:off x="8414889" y="1071033"/>
              <a:ext cx="325473" cy="43445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9" name="Rectangle 46"/>
            <p:cNvSpPr/>
            <p:nvPr/>
          </p:nvSpPr>
          <p:spPr>
            <a:xfrm>
              <a:off x="225701" y="1969514"/>
              <a:ext cx="24400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r>
                <a:rPr lang="zh-CN" altLang="en-US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Rectangle 46"/>
            <p:cNvSpPr/>
            <p:nvPr/>
          </p:nvSpPr>
          <p:spPr>
            <a:xfrm>
              <a:off x="226269" y="3814500"/>
              <a:ext cx="24400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r>
                <a:rPr lang="zh-CN" altLang="en-US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Rectangle 46"/>
            <p:cNvSpPr/>
            <p:nvPr/>
          </p:nvSpPr>
          <p:spPr>
            <a:xfrm>
              <a:off x="9250158" y="903408"/>
              <a:ext cx="24400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r>
                <a:rPr lang="zh-CN" altLang="en-US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Rectangle 46"/>
            <p:cNvSpPr/>
            <p:nvPr/>
          </p:nvSpPr>
          <p:spPr>
            <a:xfrm>
              <a:off x="9250159" y="4715022"/>
              <a:ext cx="24400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r>
                <a:rPr lang="zh-CN" altLang="en-US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479550" y="1531938"/>
            <a:ext cx="2611438" cy="2597150"/>
            <a:chOff x="1479550" y="1531938"/>
            <a:chExt cx="2611438" cy="2597150"/>
          </a:xfrm>
        </p:grpSpPr>
        <p:sp>
          <p:nvSpPr>
            <p:cNvPr id="7" name="원형 4"/>
            <p:cNvSpPr/>
            <p:nvPr/>
          </p:nvSpPr>
          <p:spPr>
            <a:xfrm>
              <a:off x="2043113" y="2112963"/>
              <a:ext cx="1646237" cy="1646237"/>
            </a:xfrm>
            <a:prstGeom prst="pie">
              <a:avLst>
                <a:gd name="adj1" fmla="val 10766470"/>
                <a:gd name="adj2" fmla="val 16200000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ko-KR" altLang="en-US" sz="20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35843" name="Freeform 16"/>
            <p:cNvSpPr/>
            <p:nvPr/>
          </p:nvSpPr>
          <p:spPr bwMode="auto">
            <a:xfrm>
              <a:off x="1479550" y="1531938"/>
              <a:ext cx="2611438" cy="2597150"/>
            </a:xfrm>
            <a:custGeom>
              <a:avLst/>
              <a:gdLst>
                <a:gd name="T0" fmla="*/ 2350724 w 1244"/>
                <a:gd name="T1" fmla="*/ 637663 h 1238"/>
                <a:gd name="T2" fmla="*/ 2466162 w 1244"/>
                <a:gd name="T3" fmla="*/ 522296 h 1238"/>
                <a:gd name="T4" fmla="*/ 2266770 w 1244"/>
                <a:gd name="T5" fmla="*/ 323027 h 1238"/>
                <a:gd name="T6" fmla="*/ 2151332 w 1244"/>
                <a:gd name="T7" fmla="*/ 438393 h 1238"/>
                <a:gd name="T8" fmla="*/ 1578343 w 1244"/>
                <a:gd name="T9" fmla="*/ 190879 h 1238"/>
                <a:gd name="T10" fmla="*/ 1578343 w 1244"/>
                <a:gd name="T11" fmla="*/ 0 h 1238"/>
                <a:gd name="T12" fmla="*/ 1223636 w 1244"/>
                <a:gd name="T13" fmla="*/ 0 h 1238"/>
                <a:gd name="T14" fmla="*/ 1223636 w 1244"/>
                <a:gd name="T15" fmla="*/ 190879 h 1238"/>
                <a:gd name="T16" fmla="*/ 369400 w 1244"/>
                <a:gd name="T17" fmla="*/ 755127 h 1238"/>
                <a:gd name="T18" fmla="*/ 539407 w 1244"/>
                <a:gd name="T19" fmla="*/ 998446 h 1238"/>
                <a:gd name="T20" fmla="*/ 1399940 w 1244"/>
                <a:gd name="T21" fmla="*/ 442589 h 1238"/>
                <a:gd name="T22" fmla="*/ 2346527 w 1244"/>
                <a:gd name="T23" fmla="*/ 1386498 h 1238"/>
                <a:gd name="T24" fmla="*/ 1399940 w 1244"/>
                <a:gd name="T25" fmla="*/ 2332504 h 1238"/>
                <a:gd name="T26" fmla="*/ 455453 w 1244"/>
                <a:gd name="T27" fmla="*/ 1386498 h 1238"/>
                <a:gd name="T28" fmla="*/ 459651 w 1244"/>
                <a:gd name="T29" fmla="*/ 1287912 h 1238"/>
                <a:gd name="T30" fmla="*/ 659042 w 1244"/>
                <a:gd name="T31" fmla="*/ 1287912 h 1238"/>
                <a:gd name="T32" fmla="*/ 507924 w 1244"/>
                <a:gd name="T33" fmla="*/ 1073959 h 1238"/>
                <a:gd name="T34" fmla="*/ 510023 w 1244"/>
                <a:gd name="T35" fmla="*/ 1069764 h 1238"/>
                <a:gd name="T36" fmla="*/ 333719 w 1244"/>
                <a:gd name="T37" fmla="*/ 818055 h 1238"/>
                <a:gd name="T38" fmla="*/ 331620 w 1244"/>
                <a:gd name="T39" fmla="*/ 820152 h 1238"/>
                <a:gd name="T40" fmla="*/ 329521 w 1244"/>
                <a:gd name="T41" fmla="*/ 818055 h 1238"/>
                <a:gd name="T42" fmla="*/ 0 w 1244"/>
                <a:gd name="T43" fmla="*/ 1287912 h 1238"/>
                <a:gd name="T44" fmla="*/ 195194 w 1244"/>
                <a:gd name="T45" fmla="*/ 1287912 h 1238"/>
                <a:gd name="T46" fmla="*/ 190996 w 1244"/>
                <a:gd name="T47" fmla="*/ 1386498 h 1238"/>
                <a:gd name="T48" fmla="*/ 1399940 w 1244"/>
                <a:gd name="T49" fmla="*/ 2596799 h 1238"/>
                <a:gd name="T50" fmla="*/ 2610983 w 1244"/>
                <a:gd name="T51" fmla="*/ 1386498 h 1238"/>
                <a:gd name="T52" fmla="*/ 2350724 w 1244"/>
                <a:gd name="T53" fmla="*/ 637663 h 123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244" h="1238">
                  <a:moveTo>
                    <a:pt x="1120" y="304"/>
                  </a:moveTo>
                  <a:cubicBezTo>
                    <a:pt x="1175" y="249"/>
                    <a:pt x="1175" y="249"/>
                    <a:pt x="1175" y="249"/>
                  </a:cubicBezTo>
                  <a:cubicBezTo>
                    <a:pt x="1080" y="154"/>
                    <a:pt x="1080" y="154"/>
                    <a:pt x="1080" y="154"/>
                  </a:cubicBezTo>
                  <a:cubicBezTo>
                    <a:pt x="1025" y="209"/>
                    <a:pt x="1025" y="209"/>
                    <a:pt x="1025" y="209"/>
                  </a:cubicBezTo>
                  <a:cubicBezTo>
                    <a:pt x="947" y="147"/>
                    <a:pt x="854" y="106"/>
                    <a:pt x="752" y="91"/>
                  </a:cubicBezTo>
                  <a:cubicBezTo>
                    <a:pt x="752" y="0"/>
                    <a:pt x="752" y="0"/>
                    <a:pt x="752" y="0"/>
                  </a:cubicBezTo>
                  <a:cubicBezTo>
                    <a:pt x="583" y="0"/>
                    <a:pt x="583" y="0"/>
                    <a:pt x="583" y="0"/>
                  </a:cubicBezTo>
                  <a:cubicBezTo>
                    <a:pt x="583" y="91"/>
                    <a:pt x="583" y="91"/>
                    <a:pt x="583" y="91"/>
                  </a:cubicBezTo>
                  <a:cubicBezTo>
                    <a:pt x="411" y="116"/>
                    <a:pt x="263" y="218"/>
                    <a:pt x="176" y="360"/>
                  </a:cubicBezTo>
                  <a:cubicBezTo>
                    <a:pt x="257" y="476"/>
                    <a:pt x="257" y="476"/>
                    <a:pt x="257" y="476"/>
                  </a:cubicBezTo>
                  <a:cubicBezTo>
                    <a:pt x="327" y="319"/>
                    <a:pt x="485" y="211"/>
                    <a:pt x="667" y="211"/>
                  </a:cubicBezTo>
                  <a:cubicBezTo>
                    <a:pt x="916" y="211"/>
                    <a:pt x="1118" y="412"/>
                    <a:pt x="1118" y="661"/>
                  </a:cubicBezTo>
                  <a:cubicBezTo>
                    <a:pt x="1118" y="910"/>
                    <a:pt x="916" y="1112"/>
                    <a:pt x="667" y="1112"/>
                  </a:cubicBezTo>
                  <a:cubicBezTo>
                    <a:pt x="419" y="1112"/>
                    <a:pt x="217" y="910"/>
                    <a:pt x="217" y="661"/>
                  </a:cubicBezTo>
                  <a:cubicBezTo>
                    <a:pt x="217" y="645"/>
                    <a:pt x="218" y="630"/>
                    <a:pt x="219" y="614"/>
                  </a:cubicBezTo>
                  <a:cubicBezTo>
                    <a:pt x="314" y="614"/>
                    <a:pt x="314" y="614"/>
                    <a:pt x="314" y="614"/>
                  </a:cubicBezTo>
                  <a:cubicBezTo>
                    <a:pt x="242" y="512"/>
                    <a:pt x="242" y="512"/>
                    <a:pt x="242" y="512"/>
                  </a:cubicBezTo>
                  <a:cubicBezTo>
                    <a:pt x="243" y="511"/>
                    <a:pt x="243" y="511"/>
                    <a:pt x="243" y="510"/>
                  </a:cubicBezTo>
                  <a:cubicBezTo>
                    <a:pt x="159" y="390"/>
                    <a:pt x="159" y="390"/>
                    <a:pt x="159" y="390"/>
                  </a:cubicBezTo>
                  <a:cubicBezTo>
                    <a:pt x="158" y="390"/>
                    <a:pt x="158" y="391"/>
                    <a:pt x="158" y="391"/>
                  </a:cubicBezTo>
                  <a:cubicBezTo>
                    <a:pt x="157" y="390"/>
                    <a:pt x="157" y="390"/>
                    <a:pt x="157" y="390"/>
                  </a:cubicBezTo>
                  <a:cubicBezTo>
                    <a:pt x="0" y="614"/>
                    <a:pt x="0" y="614"/>
                    <a:pt x="0" y="614"/>
                  </a:cubicBezTo>
                  <a:cubicBezTo>
                    <a:pt x="93" y="614"/>
                    <a:pt x="93" y="614"/>
                    <a:pt x="93" y="614"/>
                  </a:cubicBezTo>
                  <a:cubicBezTo>
                    <a:pt x="91" y="630"/>
                    <a:pt x="91" y="645"/>
                    <a:pt x="91" y="661"/>
                  </a:cubicBezTo>
                  <a:cubicBezTo>
                    <a:pt x="91" y="980"/>
                    <a:pt x="349" y="1238"/>
                    <a:pt x="667" y="1238"/>
                  </a:cubicBezTo>
                  <a:cubicBezTo>
                    <a:pt x="986" y="1238"/>
                    <a:pt x="1244" y="980"/>
                    <a:pt x="1244" y="661"/>
                  </a:cubicBezTo>
                  <a:cubicBezTo>
                    <a:pt x="1244" y="526"/>
                    <a:pt x="1198" y="402"/>
                    <a:pt x="1120" y="3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844" name="TextBox 6"/>
            <p:cNvSpPr txBox="1">
              <a:spLocks noChangeArrowheads="1"/>
            </p:cNvSpPr>
            <p:nvPr/>
          </p:nvSpPr>
          <p:spPr bwMode="auto">
            <a:xfrm>
              <a:off x="2259013" y="2509838"/>
              <a:ext cx="1295400" cy="869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ts val="300"/>
                </a:spcAft>
              </a:pPr>
              <a:r>
                <a:rPr lang="nb-NO" altLang="zh-CN" sz="5400">
                  <a:solidFill>
                    <a:srgbClr val="44546A"/>
                  </a:solidFill>
                  <a:latin typeface="Roboto Condensed Light"/>
                  <a:ea typeface="Roboto Condensed Light"/>
                  <a:cs typeface="Roboto Condensed Light"/>
                </a:rPr>
                <a:t>25</a:t>
              </a:r>
              <a:r>
                <a:rPr lang="nb-NO" altLang="zh-CN" sz="4400">
                  <a:solidFill>
                    <a:srgbClr val="44546A"/>
                  </a:solidFill>
                  <a:latin typeface="Roboto Condensed Light"/>
                  <a:ea typeface="Roboto Condensed Light"/>
                  <a:cs typeface="Roboto Condensed Light"/>
                </a:rPr>
                <a:t>%</a:t>
              </a:r>
              <a:endParaRPr lang="en-US" altLang="zh-CN" sz="4400">
                <a:solidFill>
                  <a:srgbClr val="44546A"/>
                </a:solidFill>
                <a:latin typeface="Roboto Condensed Light"/>
                <a:ea typeface="Roboto Condensed Light"/>
                <a:cs typeface="Roboto Condensed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711700" y="1531938"/>
            <a:ext cx="2611438" cy="2597150"/>
            <a:chOff x="4711700" y="1531938"/>
            <a:chExt cx="2611438" cy="2597150"/>
          </a:xfrm>
        </p:grpSpPr>
        <p:sp>
          <p:nvSpPr>
            <p:cNvPr id="11" name="원형 4"/>
            <p:cNvSpPr/>
            <p:nvPr/>
          </p:nvSpPr>
          <p:spPr>
            <a:xfrm>
              <a:off x="5284788" y="2120900"/>
              <a:ext cx="1644650" cy="1646238"/>
            </a:xfrm>
            <a:prstGeom prst="pie">
              <a:avLst>
                <a:gd name="adj1" fmla="val 10766470"/>
                <a:gd name="adj2" fmla="val 20396907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ko-KR" altLang="en-US" sz="20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35846" name="Freeform 16"/>
            <p:cNvSpPr/>
            <p:nvPr/>
          </p:nvSpPr>
          <p:spPr bwMode="auto">
            <a:xfrm>
              <a:off x="4711700" y="1531938"/>
              <a:ext cx="2611438" cy="2597150"/>
            </a:xfrm>
            <a:custGeom>
              <a:avLst/>
              <a:gdLst>
                <a:gd name="T0" fmla="*/ 2350724 w 1244"/>
                <a:gd name="T1" fmla="*/ 637663 h 1238"/>
                <a:gd name="T2" fmla="*/ 2466162 w 1244"/>
                <a:gd name="T3" fmla="*/ 522296 h 1238"/>
                <a:gd name="T4" fmla="*/ 2266770 w 1244"/>
                <a:gd name="T5" fmla="*/ 323027 h 1238"/>
                <a:gd name="T6" fmla="*/ 2151332 w 1244"/>
                <a:gd name="T7" fmla="*/ 438393 h 1238"/>
                <a:gd name="T8" fmla="*/ 1578343 w 1244"/>
                <a:gd name="T9" fmla="*/ 190879 h 1238"/>
                <a:gd name="T10" fmla="*/ 1578343 w 1244"/>
                <a:gd name="T11" fmla="*/ 0 h 1238"/>
                <a:gd name="T12" fmla="*/ 1223636 w 1244"/>
                <a:gd name="T13" fmla="*/ 0 h 1238"/>
                <a:gd name="T14" fmla="*/ 1223636 w 1244"/>
                <a:gd name="T15" fmla="*/ 190879 h 1238"/>
                <a:gd name="T16" fmla="*/ 369400 w 1244"/>
                <a:gd name="T17" fmla="*/ 755127 h 1238"/>
                <a:gd name="T18" fmla="*/ 539407 w 1244"/>
                <a:gd name="T19" fmla="*/ 998446 h 1238"/>
                <a:gd name="T20" fmla="*/ 1399940 w 1244"/>
                <a:gd name="T21" fmla="*/ 442589 h 1238"/>
                <a:gd name="T22" fmla="*/ 2346527 w 1244"/>
                <a:gd name="T23" fmla="*/ 1386498 h 1238"/>
                <a:gd name="T24" fmla="*/ 1399940 w 1244"/>
                <a:gd name="T25" fmla="*/ 2332504 h 1238"/>
                <a:gd name="T26" fmla="*/ 455453 w 1244"/>
                <a:gd name="T27" fmla="*/ 1386498 h 1238"/>
                <a:gd name="T28" fmla="*/ 459651 w 1244"/>
                <a:gd name="T29" fmla="*/ 1287912 h 1238"/>
                <a:gd name="T30" fmla="*/ 659042 w 1244"/>
                <a:gd name="T31" fmla="*/ 1287912 h 1238"/>
                <a:gd name="T32" fmla="*/ 507924 w 1244"/>
                <a:gd name="T33" fmla="*/ 1073959 h 1238"/>
                <a:gd name="T34" fmla="*/ 510023 w 1244"/>
                <a:gd name="T35" fmla="*/ 1069764 h 1238"/>
                <a:gd name="T36" fmla="*/ 333719 w 1244"/>
                <a:gd name="T37" fmla="*/ 818055 h 1238"/>
                <a:gd name="T38" fmla="*/ 331620 w 1244"/>
                <a:gd name="T39" fmla="*/ 820152 h 1238"/>
                <a:gd name="T40" fmla="*/ 329521 w 1244"/>
                <a:gd name="T41" fmla="*/ 818055 h 1238"/>
                <a:gd name="T42" fmla="*/ 0 w 1244"/>
                <a:gd name="T43" fmla="*/ 1287912 h 1238"/>
                <a:gd name="T44" fmla="*/ 195194 w 1244"/>
                <a:gd name="T45" fmla="*/ 1287912 h 1238"/>
                <a:gd name="T46" fmla="*/ 190996 w 1244"/>
                <a:gd name="T47" fmla="*/ 1386498 h 1238"/>
                <a:gd name="T48" fmla="*/ 1399940 w 1244"/>
                <a:gd name="T49" fmla="*/ 2596799 h 1238"/>
                <a:gd name="T50" fmla="*/ 2610983 w 1244"/>
                <a:gd name="T51" fmla="*/ 1386498 h 1238"/>
                <a:gd name="T52" fmla="*/ 2350724 w 1244"/>
                <a:gd name="T53" fmla="*/ 637663 h 123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244" h="1238">
                  <a:moveTo>
                    <a:pt x="1120" y="304"/>
                  </a:moveTo>
                  <a:cubicBezTo>
                    <a:pt x="1175" y="249"/>
                    <a:pt x="1175" y="249"/>
                    <a:pt x="1175" y="249"/>
                  </a:cubicBezTo>
                  <a:cubicBezTo>
                    <a:pt x="1080" y="154"/>
                    <a:pt x="1080" y="154"/>
                    <a:pt x="1080" y="154"/>
                  </a:cubicBezTo>
                  <a:cubicBezTo>
                    <a:pt x="1025" y="209"/>
                    <a:pt x="1025" y="209"/>
                    <a:pt x="1025" y="209"/>
                  </a:cubicBezTo>
                  <a:cubicBezTo>
                    <a:pt x="947" y="147"/>
                    <a:pt x="854" y="106"/>
                    <a:pt x="752" y="91"/>
                  </a:cubicBezTo>
                  <a:cubicBezTo>
                    <a:pt x="752" y="0"/>
                    <a:pt x="752" y="0"/>
                    <a:pt x="752" y="0"/>
                  </a:cubicBezTo>
                  <a:cubicBezTo>
                    <a:pt x="583" y="0"/>
                    <a:pt x="583" y="0"/>
                    <a:pt x="583" y="0"/>
                  </a:cubicBezTo>
                  <a:cubicBezTo>
                    <a:pt x="583" y="91"/>
                    <a:pt x="583" y="91"/>
                    <a:pt x="583" y="91"/>
                  </a:cubicBezTo>
                  <a:cubicBezTo>
                    <a:pt x="411" y="116"/>
                    <a:pt x="263" y="218"/>
                    <a:pt x="176" y="360"/>
                  </a:cubicBezTo>
                  <a:cubicBezTo>
                    <a:pt x="257" y="476"/>
                    <a:pt x="257" y="476"/>
                    <a:pt x="257" y="476"/>
                  </a:cubicBezTo>
                  <a:cubicBezTo>
                    <a:pt x="327" y="319"/>
                    <a:pt x="485" y="211"/>
                    <a:pt x="667" y="211"/>
                  </a:cubicBezTo>
                  <a:cubicBezTo>
                    <a:pt x="916" y="211"/>
                    <a:pt x="1118" y="412"/>
                    <a:pt x="1118" y="661"/>
                  </a:cubicBezTo>
                  <a:cubicBezTo>
                    <a:pt x="1118" y="910"/>
                    <a:pt x="916" y="1112"/>
                    <a:pt x="667" y="1112"/>
                  </a:cubicBezTo>
                  <a:cubicBezTo>
                    <a:pt x="419" y="1112"/>
                    <a:pt x="217" y="910"/>
                    <a:pt x="217" y="661"/>
                  </a:cubicBezTo>
                  <a:cubicBezTo>
                    <a:pt x="217" y="645"/>
                    <a:pt x="218" y="630"/>
                    <a:pt x="219" y="614"/>
                  </a:cubicBezTo>
                  <a:cubicBezTo>
                    <a:pt x="314" y="614"/>
                    <a:pt x="314" y="614"/>
                    <a:pt x="314" y="614"/>
                  </a:cubicBezTo>
                  <a:cubicBezTo>
                    <a:pt x="242" y="512"/>
                    <a:pt x="242" y="512"/>
                    <a:pt x="242" y="512"/>
                  </a:cubicBezTo>
                  <a:cubicBezTo>
                    <a:pt x="243" y="511"/>
                    <a:pt x="243" y="511"/>
                    <a:pt x="243" y="510"/>
                  </a:cubicBezTo>
                  <a:cubicBezTo>
                    <a:pt x="159" y="390"/>
                    <a:pt x="159" y="390"/>
                    <a:pt x="159" y="390"/>
                  </a:cubicBezTo>
                  <a:cubicBezTo>
                    <a:pt x="158" y="390"/>
                    <a:pt x="158" y="391"/>
                    <a:pt x="158" y="391"/>
                  </a:cubicBezTo>
                  <a:cubicBezTo>
                    <a:pt x="157" y="390"/>
                    <a:pt x="157" y="390"/>
                    <a:pt x="157" y="390"/>
                  </a:cubicBezTo>
                  <a:cubicBezTo>
                    <a:pt x="0" y="614"/>
                    <a:pt x="0" y="614"/>
                    <a:pt x="0" y="614"/>
                  </a:cubicBezTo>
                  <a:cubicBezTo>
                    <a:pt x="93" y="614"/>
                    <a:pt x="93" y="614"/>
                    <a:pt x="93" y="614"/>
                  </a:cubicBezTo>
                  <a:cubicBezTo>
                    <a:pt x="91" y="630"/>
                    <a:pt x="91" y="645"/>
                    <a:pt x="91" y="661"/>
                  </a:cubicBezTo>
                  <a:cubicBezTo>
                    <a:pt x="91" y="980"/>
                    <a:pt x="349" y="1238"/>
                    <a:pt x="667" y="1238"/>
                  </a:cubicBezTo>
                  <a:cubicBezTo>
                    <a:pt x="986" y="1238"/>
                    <a:pt x="1244" y="980"/>
                    <a:pt x="1244" y="661"/>
                  </a:cubicBezTo>
                  <a:cubicBezTo>
                    <a:pt x="1244" y="526"/>
                    <a:pt x="1198" y="402"/>
                    <a:pt x="1120" y="3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847" name="TextBox 10"/>
            <p:cNvSpPr txBox="1">
              <a:spLocks noChangeArrowheads="1"/>
            </p:cNvSpPr>
            <p:nvPr/>
          </p:nvSpPr>
          <p:spPr bwMode="auto">
            <a:xfrm>
              <a:off x="5491163" y="2509838"/>
              <a:ext cx="1295400" cy="869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ts val="300"/>
                </a:spcAft>
              </a:pPr>
              <a:r>
                <a:rPr lang="nb-NO" altLang="zh-CN" sz="5400">
                  <a:solidFill>
                    <a:srgbClr val="44546A"/>
                  </a:solidFill>
                  <a:latin typeface="Roboto Condensed Light"/>
                  <a:ea typeface="Roboto Condensed Light"/>
                  <a:cs typeface="Roboto Condensed Light"/>
                </a:rPr>
                <a:t>43</a:t>
              </a:r>
              <a:r>
                <a:rPr lang="nb-NO" altLang="zh-CN" sz="4400">
                  <a:solidFill>
                    <a:srgbClr val="44546A"/>
                  </a:solidFill>
                  <a:latin typeface="Roboto Condensed Light"/>
                  <a:ea typeface="Roboto Condensed Light"/>
                  <a:cs typeface="Roboto Condensed Light"/>
                </a:rPr>
                <a:t>%</a:t>
              </a:r>
              <a:endParaRPr lang="en-US" altLang="zh-CN" sz="4400">
                <a:solidFill>
                  <a:srgbClr val="44546A"/>
                </a:solidFill>
                <a:latin typeface="Roboto Condensed Light"/>
                <a:ea typeface="Roboto Condensed Light"/>
                <a:cs typeface="Roboto Condensed Ligh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872413" y="1531938"/>
            <a:ext cx="2611437" cy="2597150"/>
            <a:chOff x="7872413" y="1531938"/>
            <a:chExt cx="2611437" cy="2597150"/>
          </a:xfrm>
        </p:grpSpPr>
        <p:sp>
          <p:nvSpPr>
            <p:cNvPr id="15" name="원형 4"/>
            <p:cNvSpPr/>
            <p:nvPr/>
          </p:nvSpPr>
          <p:spPr>
            <a:xfrm>
              <a:off x="8467725" y="2089150"/>
              <a:ext cx="1646238" cy="1646238"/>
            </a:xfrm>
            <a:prstGeom prst="pie">
              <a:avLst>
                <a:gd name="adj1" fmla="val 10766470"/>
                <a:gd name="adj2" fmla="val 6709358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ko-KR" altLang="en-US" sz="20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35849" name="Freeform 16"/>
            <p:cNvSpPr/>
            <p:nvPr/>
          </p:nvSpPr>
          <p:spPr bwMode="auto">
            <a:xfrm>
              <a:off x="7872413" y="1531938"/>
              <a:ext cx="2611437" cy="2597150"/>
            </a:xfrm>
            <a:custGeom>
              <a:avLst/>
              <a:gdLst>
                <a:gd name="T0" fmla="*/ 2350724 w 1244"/>
                <a:gd name="T1" fmla="*/ 637663 h 1238"/>
                <a:gd name="T2" fmla="*/ 2466162 w 1244"/>
                <a:gd name="T3" fmla="*/ 522296 h 1238"/>
                <a:gd name="T4" fmla="*/ 2266770 w 1244"/>
                <a:gd name="T5" fmla="*/ 323027 h 1238"/>
                <a:gd name="T6" fmla="*/ 2151332 w 1244"/>
                <a:gd name="T7" fmla="*/ 438393 h 1238"/>
                <a:gd name="T8" fmla="*/ 1578343 w 1244"/>
                <a:gd name="T9" fmla="*/ 190879 h 1238"/>
                <a:gd name="T10" fmla="*/ 1578343 w 1244"/>
                <a:gd name="T11" fmla="*/ 0 h 1238"/>
                <a:gd name="T12" fmla="*/ 1223636 w 1244"/>
                <a:gd name="T13" fmla="*/ 0 h 1238"/>
                <a:gd name="T14" fmla="*/ 1223636 w 1244"/>
                <a:gd name="T15" fmla="*/ 190879 h 1238"/>
                <a:gd name="T16" fmla="*/ 369400 w 1244"/>
                <a:gd name="T17" fmla="*/ 755127 h 1238"/>
                <a:gd name="T18" fmla="*/ 539407 w 1244"/>
                <a:gd name="T19" fmla="*/ 998446 h 1238"/>
                <a:gd name="T20" fmla="*/ 1399940 w 1244"/>
                <a:gd name="T21" fmla="*/ 442589 h 1238"/>
                <a:gd name="T22" fmla="*/ 2346527 w 1244"/>
                <a:gd name="T23" fmla="*/ 1386498 h 1238"/>
                <a:gd name="T24" fmla="*/ 1399940 w 1244"/>
                <a:gd name="T25" fmla="*/ 2332504 h 1238"/>
                <a:gd name="T26" fmla="*/ 455453 w 1244"/>
                <a:gd name="T27" fmla="*/ 1386498 h 1238"/>
                <a:gd name="T28" fmla="*/ 459651 w 1244"/>
                <a:gd name="T29" fmla="*/ 1287912 h 1238"/>
                <a:gd name="T30" fmla="*/ 659042 w 1244"/>
                <a:gd name="T31" fmla="*/ 1287912 h 1238"/>
                <a:gd name="T32" fmla="*/ 507924 w 1244"/>
                <a:gd name="T33" fmla="*/ 1073959 h 1238"/>
                <a:gd name="T34" fmla="*/ 510023 w 1244"/>
                <a:gd name="T35" fmla="*/ 1069764 h 1238"/>
                <a:gd name="T36" fmla="*/ 333719 w 1244"/>
                <a:gd name="T37" fmla="*/ 818055 h 1238"/>
                <a:gd name="T38" fmla="*/ 331620 w 1244"/>
                <a:gd name="T39" fmla="*/ 820152 h 1238"/>
                <a:gd name="T40" fmla="*/ 329521 w 1244"/>
                <a:gd name="T41" fmla="*/ 818055 h 1238"/>
                <a:gd name="T42" fmla="*/ 0 w 1244"/>
                <a:gd name="T43" fmla="*/ 1287912 h 1238"/>
                <a:gd name="T44" fmla="*/ 195194 w 1244"/>
                <a:gd name="T45" fmla="*/ 1287912 h 1238"/>
                <a:gd name="T46" fmla="*/ 190996 w 1244"/>
                <a:gd name="T47" fmla="*/ 1386498 h 1238"/>
                <a:gd name="T48" fmla="*/ 1399940 w 1244"/>
                <a:gd name="T49" fmla="*/ 2596799 h 1238"/>
                <a:gd name="T50" fmla="*/ 2610983 w 1244"/>
                <a:gd name="T51" fmla="*/ 1386498 h 1238"/>
                <a:gd name="T52" fmla="*/ 2350724 w 1244"/>
                <a:gd name="T53" fmla="*/ 637663 h 123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244" h="1238">
                  <a:moveTo>
                    <a:pt x="1120" y="304"/>
                  </a:moveTo>
                  <a:cubicBezTo>
                    <a:pt x="1175" y="249"/>
                    <a:pt x="1175" y="249"/>
                    <a:pt x="1175" y="249"/>
                  </a:cubicBezTo>
                  <a:cubicBezTo>
                    <a:pt x="1080" y="154"/>
                    <a:pt x="1080" y="154"/>
                    <a:pt x="1080" y="154"/>
                  </a:cubicBezTo>
                  <a:cubicBezTo>
                    <a:pt x="1025" y="209"/>
                    <a:pt x="1025" y="209"/>
                    <a:pt x="1025" y="209"/>
                  </a:cubicBezTo>
                  <a:cubicBezTo>
                    <a:pt x="947" y="147"/>
                    <a:pt x="854" y="106"/>
                    <a:pt x="752" y="91"/>
                  </a:cubicBezTo>
                  <a:cubicBezTo>
                    <a:pt x="752" y="0"/>
                    <a:pt x="752" y="0"/>
                    <a:pt x="752" y="0"/>
                  </a:cubicBezTo>
                  <a:cubicBezTo>
                    <a:pt x="583" y="0"/>
                    <a:pt x="583" y="0"/>
                    <a:pt x="583" y="0"/>
                  </a:cubicBezTo>
                  <a:cubicBezTo>
                    <a:pt x="583" y="91"/>
                    <a:pt x="583" y="91"/>
                    <a:pt x="583" y="91"/>
                  </a:cubicBezTo>
                  <a:cubicBezTo>
                    <a:pt x="411" y="116"/>
                    <a:pt x="263" y="218"/>
                    <a:pt x="176" y="360"/>
                  </a:cubicBezTo>
                  <a:cubicBezTo>
                    <a:pt x="257" y="476"/>
                    <a:pt x="257" y="476"/>
                    <a:pt x="257" y="476"/>
                  </a:cubicBezTo>
                  <a:cubicBezTo>
                    <a:pt x="327" y="319"/>
                    <a:pt x="485" y="211"/>
                    <a:pt x="667" y="211"/>
                  </a:cubicBezTo>
                  <a:cubicBezTo>
                    <a:pt x="916" y="211"/>
                    <a:pt x="1118" y="412"/>
                    <a:pt x="1118" y="661"/>
                  </a:cubicBezTo>
                  <a:cubicBezTo>
                    <a:pt x="1118" y="910"/>
                    <a:pt x="916" y="1112"/>
                    <a:pt x="667" y="1112"/>
                  </a:cubicBezTo>
                  <a:cubicBezTo>
                    <a:pt x="419" y="1112"/>
                    <a:pt x="217" y="910"/>
                    <a:pt x="217" y="661"/>
                  </a:cubicBezTo>
                  <a:cubicBezTo>
                    <a:pt x="217" y="645"/>
                    <a:pt x="218" y="630"/>
                    <a:pt x="219" y="614"/>
                  </a:cubicBezTo>
                  <a:cubicBezTo>
                    <a:pt x="314" y="614"/>
                    <a:pt x="314" y="614"/>
                    <a:pt x="314" y="614"/>
                  </a:cubicBezTo>
                  <a:cubicBezTo>
                    <a:pt x="242" y="512"/>
                    <a:pt x="242" y="512"/>
                    <a:pt x="242" y="512"/>
                  </a:cubicBezTo>
                  <a:cubicBezTo>
                    <a:pt x="243" y="511"/>
                    <a:pt x="243" y="511"/>
                    <a:pt x="243" y="510"/>
                  </a:cubicBezTo>
                  <a:cubicBezTo>
                    <a:pt x="159" y="390"/>
                    <a:pt x="159" y="390"/>
                    <a:pt x="159" y="390"/>
                  </a:cubicBezTo>
                  <a:cubicBezTo>
                    <a:pt x="158" y="390"/>
                    <a:pt x="158" y="391"/>
                    <a:pt x="158" y="391"/>
                  </a:cubicBezTo>
                  <a:cubicBezTo>
                    <a:pt x="157" y="390"/>
                    <a:pt x="157" y="390"/>
                    <a:pt x="157" y="390"/>
                  </a:cubicBezTo>
                  <a:cubicBezTo>
                    <a:pt x="0" y="614"/>
                    <a:pt x="0" y="614"/>
                    <a:pt x="0" y="614"/>
                  </a:cubicBezTo>
                  <a:cubicBezTo>
                    <a:pt x="93" y="614"/>
                    <a:pt x="93" y="614"/>
                    <a:pt x="93" y="614"/>
                  </a:cubicBezTo>
                  <a:cubicBezTo>
                    <a:pt x="91" y="630"/>
                    <a:pt x="91" y="645"/>
                    <a:pt x="91" y="661"/>
                  </a:cubicBezTo>
                  <a:cubicBezTo>
                    <a:pt x="91" y="980"/>
                    <a:pt x="349" y="1238"/>
                    <a:pt x="667" y="1238"/>
                  </a:cubicBezTo>
                  <a:cubicBezTo>
                    <a:pt x="986" y="1238"/>
                    <a:pt x="1244" y="980"/>
                    <a:pt x="1244" y="661"/>
                  </a:cubicBezTo>
                  <a:cubicBezTo>
                    <a:pt x="1244" y="526"/>
                    <a:pt x="1198" y="402"/>
                    <a:pt x="1120" y="3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850" name="TextBox 14"/>
            <p:cNvSpPr txBox="1">
              <a:spLocks noChangeArrowheads="1"/>
            </p:cNvSpPr>
            <p:nvPr/>
          </p:nvSpPr>
          <p:spPr bwMode="auto">
            <a:xfrm>
              <a:off x="8651875" y="2509838"/>
              <a:ext cx="1295400" cy="869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ts val="300"/>
                </a:spcAft>
              </a:pPr>
              <a:r>
                <a:rPr lang="nb-NO" altLang="zh-CN" sz="5400">
                  <a:solidFill>
                    <a:srgbClr val="44546A"/>
                  </a:solidFill>
                  <a:latin typeface="Roboto Condensed Light"/>
                  <a:ea typeface="Roboto Condensed Light"/>
                  <a:cs typeface="Roboto Condensed Light"/>
                </a:rPr>
                <a:t>79</a:t>
              </a:r>
              <a:r>
                <a:rPr lang="nb-NO" altLang="zh-CN" sz="4400">
                  <a:solidFill>
                    <a:srgbClr val="44546A"/>
                  </a:solidFill>
                  <a:latin typeface="Roboto Condensed Light"/>
                  <a:ea typeface="Roboto Condensed Light"/>
                  <a:cs typeface="Roboto Condensed Light"/>
                </a:rPr>
                <a:t>%</a:t>
              </a:r>
              <a:endParaRPr lang="en-US" altLang="zh-CN" sz="4400">
                <a:solidFill>
                  <a:srgbClr val="44546A"/>
                </a:solidFill>
                <a:latin typeface="Roboto Condensed Light"/>
                <a:ea typeface="Roboto Condensed Light"/>
                <a:cs typeface="Roboto Condensed Ligh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966913" y="4681538"/>
            <a:ext cx="2220912" cy="1190625"/>
            <a:chOff x="1966913" y="4681538"/>
            <a:chExt cx="2220912" cy="1190625"/>
          </a:xfrm>
        </p:grpSpPr>
        <p:sp>
          <p:nvSpPr>
            <p:cNvPr id="35851" name="Text Placeholder 2"/>
            <p:cNvSpPr txBox="1"/>
            <p:nvPr/>
          </p:nvSpPr>
          <p:spPr bwMode="auto">
            <a:xfrm>
              <a:off x="1966913" y="5032375"/>
              <a:ext cx="1962150" cy="839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85800" indent="-2286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ts val="22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F UI Display Thin"/>
                  <a:sym typeface="Arial" panose="020B0604020202020204" pitchFamily="34" charset="0"/>
                </a:rPr>
                <a:t>本模版所有图形线条及其相应素材均可自由编辑、改色、替换。</a:t>
              </a:r>
              <a:endParaRPr lang="en-US" sz="1400" dirty="0">
                <a:solidFill>
                  <a:srgbClr val="000000"/>
                </a:solidFill>
                <a:latin typeface="Roboto Condensed Light"/>
                <a:ea typeface="微软雅黑" panose="020B0503020204020204" pitchFamily="34" charset="-122"/>
                <a:cs typeface="SF UI Display Thin"/>
              </a:endParaRPr>
            </a:p>
          </p:txBody>
        </p:sp>
        <p:sp>
          <p:nvSpPr>
            <p:cNvPr id="35852" name="文本框 1"/>
            <p:cNvSpPr txBox="1">
              <a:spLocks noChangeArrowheads="1"/>
            </p:cNvSpPr>
            <p:nvPr/>
          </p:nvSpPr>
          <p:spPr bwMode="auto">
            <a:xfrm>
              <a:off x="2141538" y="4681538"/>
              <a:ext cx="2046287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ts val="1775"/>
                </a:lnSpc>
                <a:spcBef>
                  <a:spcPts val="2200"/>
                </a:spcBef>
                <a:spcAft>
                  <a:spcPct val="0"/>
                </a:spcAft>
              </a:pPr>
              <a:r>
                <a:rPr lang="zh-CN" altLang="en-US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en-US" altLang="zh-CN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186363" y="4681538"/>
            <a:ext cx="2220912" cy="1190625"/>
            <a:chOff x="5186363" y="4681538"/>
            <a:chExt cx="2220912" cy="1190625"/>
          </a:xfrm>
        </p:grpSpPr>
        <p:sp>
          <p:nvSpPr>
            <p:cNvPr id="35853" name="Text Placeholder 2"/>
            <p:cNvSpPr txBox="1"/>
            <p:nvPr/>
          </p:nvSpPr>
          <p:spPr bwMode="auto">
            <a:xfrm>
              <a:off x="5186363" y="5032375"/>
              <a:ext cx="1962150" cy="839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85800" indent="-2286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ts val="22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140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F UI Display Thin"/>
                  <a:sym typeface="Arial" panose="020B0604020202020204" pitchFamily="34" charset="0"/>
                </a:rPr>
                <a:t>本模版所有图形线条及其相应素材均可自由编辑、改色、替换。</a:t>
              </a:r>
              <a:endParaRPr lang="en-US" sz="1400">
                <a:solidFill>
                  <a:srgbClr val="000000"/>
                </a:solidFill>
                <a:latin typeface="Roboto Condensed Light"/>
                <a:ea typeface="微软雅黑" panose="020B0503020204020204" pitchFamily="34" charset="-122"/>
                <a:cs typeface="SF UI Display Thin"/>
              </a:endParaRPr>
            </a:p>
          </p:txBody>
        </p:sp>
        <p:sp>
          <p:nvSpPr>
            <p:cNvPr id="35854" name="文本框 27"/>
            <p:cNvSpPr txBox="1">
              <a:spLocks noChangeArrowheads="1"/>
            </p:cNvSpPr>
            <p:nvPr/>
          </p:nvSpPr>
          <p:spPr bwMode="auto">
            <a:xfrm>
              <a:off x="5360988" y="4681538"/>
              <a:ext cx="2046287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ts val="1775"/>
                </a:lnSpc>
                <a:spcBef>
                  <a:spcPts val="220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en-US" altLang="zh-CN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405813" y="4681538"/>
            <a:ext cx="2220912" cy="1190625"/>
            <a:chOff x="8405813" y="4681538"/>
            <a:chExt cx="2220912" cy="1190625"/>
          </a:xfrm>
        </p:grpSpPr>
        <p:sp>
          <p:nvSpPr>
            <p:cNvPr id="35855" name="Text Placeholder 2"/>
            <p:cNvSpPr txBox="1"/>
            <p:nvPr/>
          </p:nvSpPr>
          <p:spPr bwMode="auto">
            <a:xfrm>
              <a:off x="8405813" y="5032375"/>
              <a:ext cx="1962150" cy="839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85800" indent="-2286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ts val="22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140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F UI Display Thin"/>
                  <a:sym typeface="Arial" panose="020B0604020202020204" pitchFamily="34" charset="0"/>
                </a:rPr>
                <a:t>本模版所有图形线条及其相应素材均可自由编辑、改色、替换。</a:t>
              </a:r>
              <a:endParaRPr lang="en-US" sz="1400">
                <a:solidFill>
                  <a:srgbClr val="000000"/>
                </a:solidFill>
                <a:latin typeface="Roboto Condensed Light"/>
                <a:ea typeface="微软雅黑" panose="020B0503020204020204" pitchFamily="34" charset="-122"/>
                <a:cs typeface="SF UI Display Thin"/>
              </a:endParaRPr>
            </a:p>
          </p:txBody>
        </p:sp>
        <p:sp>
          <p:nvSpPr>
            <p:cNvPr id="35856" name="文本框 29"/>
            <p:cNvSpPr txBox="1">
              <a:spLocks noChangeArrowheads="1"/>
            </p:cNvSpPr>
            <p:nvPr/>
          </p:nvSpPr>
          <p:spPr bwMode="auto">
            <a:xfrm>
              <a:off x="8580438" y="4681538"/>
              <a:ext cx="2046287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ts val="1775"/>
                </a:lnSpc>
                <a:spcBef>
                  <a:spcPts val="220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en-US" altLang="zh-CN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788932" y="1641199"/>
            <a:ext cx="4961404" cy="5216801"/>
            <a:chOff x="5290936" y="1138394"/>
            <a:chExt cx="6086930" cy="6400266"/>
          </a:xfrm>
        </p:grpSpPr>
        <p:sp>
          <p:nvSpPr>
            <p:cNvPr id="5" name="AutoShape 2"/>
            <p:cNvSpPr/>
            <p:nvPr/>
          </p:nvSpPr>
          <p:spPr bwMode="auto">
            <a:xfrm>
              <a:off x="5290936" y="3608321"/>
              <a:ext cx="2013400" cy="1874658"/>
            </a:xfrm>
            <a:custGeom>
              <a:avLst/>
              <a:gdLst>
                <a:gd name="T0" fmla="*/ 2147483647 w 18390"/>
                <a:gd name="T1" fmla="*/ 2147483647 h 19232"/>
                <a:gd name="T2" fmla="*/ 2147483647 w 18390"/>
                <a:gd name="T3" fmla="*/ 2147483647 h 19232"/>
                <a:gd name="T4" fmla="*/ 2147483647 w 18390"/>
                <a:gd name="T5" fmla="*/ 2147483647 h 19232"/>
                <a:gd name="T6" fmla="*/ 2147483647 w 18390"/>
                <a:gd name="T7" fmla="*/ 2147483647 h 19232"/>
                <a:gd name="T8" fmla="*/ 2147483647 w 18390"/>
                <a:gd name="T9" fmla="*/ 2147483647 h 19232"/>
                <a:gd name="T10" fmla="*/ 2147483647 w 18390"/>
                <a:gd name="T11" fmla="*/ 2147483647 h 19232"/>
                <a:gd name="T12" fmla="*/ 2147483647 w 18390"/>
                <a:gd name="T13" fmla="*/ 2147483647 h 19232"/>
                <a:gd name="T14" fmla="*/ 2147483647 w 18390"/>
                <a:gd name="T15" fmla="*/ 2147483647 h 192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390" h="19232">
                  <a:moveTo>
                    <a:pt x="14685" y="14521"/>
                  </a:moveTo>
                  <a:cubicBezTo>
                    <a:pt x="14685" y="14521"/>
                    <a:pt x="13426" y="15793"/>
                    <a:pt x="18303" y="19145"/>
                  </a:cubicBezTo>
                  <a:cubicBezTo>
                    <a:pt x="18303" y="19145"/>
                    <a:pt x="12931" y="19941"/>
                    <a:pt x="9852" y="16726"/>
                  </a:cubicBezTo>
                  <a:cubicBezTo>
                    <a:pt x="9852" y="16726"/>
                    <a:pt x="3716" y="18516"/>
                    <a:pt x="912" y="12526"/>
                  </a:cubicBezTo>
                  <a:cubicBezTo>
                    <a:pt x="-1892" y="6535"/>
                    <a:pt x="2365" y="2325"/>
                    <a:pt x="5667" y="1022"/>
                  </a:cubicBezTo>
                  <a:cubicBezTo>
                    <a:pt x="8968" y="-282"/>
                    <a:pt x="16407" y="-1659"/>
                    <a:pt x="18057" y="5945"/>
                  </a:cubicBezTo>
                  <a:cubicBezTo>
                    <a:pt x="19708" y="13550"/>
                    <a:pt x="14685" y="14521"/>
                    <a:pt x="14685" y="14521"/>
                  </a:cubicBezTo>
                  <a:close/>
                  <a:moveTo>
                    <a:pt x="14685" y="14521"/>
                  </a:move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0" tIns="548640" rIns="0" bIns="0" anchor="t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400" dirty="0">
                <a:solidFill>
                  <a:srgbClr val="FEFFFF"/>
                </a:solidFill>
                <a:latin typeface="Roboto Condensed Light" charset="0"/>
                <a:cs typeface="Roboto Condensed Light" charset="0"/>
              </a:endParaRPr>
            </a:p>
          </p:txBody>
        </p:sp>
        <p:sp>
          <p:nvSpPr>
            <p:cNvPr id="8" name="AutoShape 3"/>
            <p:cNvSpPr/>
            <p:nvPr/>
          </p:nvSpPr>
          <p:spPr bwMode="auto">
            <a:xfrm>
              <a:off x="6016204" y="1138394"/>
              <a:ext cx="3016212" cy="3225121"/>
            </a:xfrm>
            <a:custGeom>
              <a:avLst/>
              <a:gdLst>
                <a:gd name="T0" fmla="*/ 2147483647 w 17248"/>
                <a:gd name="T1" fmla="*/ 2147483647 h 19694"/>
                <a:gd name="T2" fmla="*/ 2147483647 w 17248"/>
                <a:gd name="T3" fmla="*/ 2147483647 h 19694"/>
                <a:gd name="T4" fmla="*/ 2147483647 w 17248"/>
                <a:gd name="T5" fmla="*/ 2147483647 h 19694"/>
                <a:gd name="T6" fmla="*/ 2147483647 w 17248"/>
                <a:gd name="T7" fmla="*/ 2147483647 h 19694"/>
                <a:gd name="T8" fmla="*/ 2147483647 w 17248"/>
                <a:gd name="T9" fmla="*/ 2147483647 h 19694"/>
                <a:gd name="T10" fmla="*/ 2147483647 w 17248"/>
                <a:gd name="T11" fmla="*/ 2147483647 h 19694"/>
                <a:gd name="T12" fmla="*/ 2147483647 w 17248"/>
                <a:gd name="T13" fmla="*/ 2147483647 h 19694"/>
                <a:gd name="T14" fmla="*/ 2147483647 w 17248"/>
                <a:gd name="T15" fmla="*/ 2147483647 h 196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48" h="19694">
                  <a:moveTo>
                    <a:pt x="9295" y="16821"/>
                  </a:moveTo>
                  <a:cubicBezTo>
                    <a:pt x="9295" y="16821"/>
                    <a:pt x="10945" y="15948"/>
                    <a:pt x="11315" y="19694"/>
                  </a:cubicBezTo>
                  <a:cubicBezTo>
                    <a:pt x="11315" y="19694"/>
                    <a:pt x="13743" y="16402"/>
                    <a:pt x="13159" y="14664"/>
                  </a:cubicBezTo>
                  <a:cubicBezTo>
                    <a:pt x="13159" y="14664"/>
                    <a:pt x="18964" y="10436"/>
                    <a:pt x="16741" y="4551"/>
                  </a:cubicBezTo>
                  <a:cubicBezTo>
                    <a:pt x="14517" y="-1334"/>
                    <a:pt x="8984" y="-469"/>
                    <a:pt x="6006" y="1392"/>
                  </a:cubicBezTo>
                  <a:cubicBezTo>
                    <a:pt x="3029" y="3253"/>
                    <a:pt x="-2636" y="8390"/>
                    <a:pt x="1403" y="14328"/>
                  </a:cubicBezTo>
                  <a:cubicBezTo>
                    <a:pt x="5443" y="20266"/>
                    <a:pt x="9295" y="16821"/>
                    <a:pt x="9295" y="16821"/>
                  </a:cubicBezTo>
                  <a:close/>
                  <a:moveTo>
                    <a:pt x="9295" y="16821"/>
                  </a:move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914400" rIns="82296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6000" dirty="0">
                <a:solidFill>
                  <a:srgbClr val="FEFFFF"/>
                </a:solidFill>
                <a:latin typeface="Roboto Condensed Light" charset="0"/>
                <a:cs typeface="Roboto Condensed Light" charset="0"/>
              </a:endParaRPr>
            </a:p>
          </p:txBody>
        </p:sp>
        <p:sp>
          <p:nvSpPr>
            <p:cNvPr id="11" name="AutoShape 4"/>
            <p:cNvSpPr/>
            <p:nvPr/>
          </p:nvSpPr>
          <p:spPr bwMode="auto">
            <a:xfrm>
              <a:off x="7659796" y="1582626"/>
              <a:ext cx="2530909" cy="2653173"/>
            </a:xfrm>
            <a:custGeom>
              <a:avLst/>
              <a:gdLst>
                <a:gd name="T0" fmla="*/ 2147483647 w 19415"/>
                <a:gd name="T1" fmla="*/ 2147483647 h 20101"/>
                <a:gd name="T2" fmla="*/ 2147483647 w 19415"/>
                <a:gd name="T3" fmla="*/ 2147483647 h 20101"/>
                <a:gd name="T4" fmla="*/ 2147483647 w 19415"/>
                <a:gd name="T5" fmla="*/ 2147483647 h 20101"/>
                <a:gd name="T6" fmla="*/ 2147483647 w 19415"/>
                <a:gd name="T7" fmla="*/ 2147483647 h 20101"/>
                <a:gd name="T8" fmla="*/ 2147483647 w 19415"/>
                <a:gd name="T9" fmla="*/ 2147483647 h 20101"/>
                <a:gd name="T10" fmla="*/ 2147483647 w 19415"/>
                <a:gd name="T11" fmla="*/ 2147483647 h 20101"/>
                <a:gd name="T12" fmla="*/ 2147483647 w 19415"/>
                <a:gd name="T13" fmla="*/ 2147483647 h 20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415" h="20101">
                  <a:moveTo>
                    <a:pt x="437" y="10901"/>
                  </a:moveTo>
                  <a:cubicBezTo>
                    <a:pt x="437" y="10901"/>
                    <a:pt x="-1790" y="4368"/>
                    <a:pt x="3813" y="1434"/>
                  </a:cubicBezTo>
                  <a:cubicBezTo>
                    <a:pt x="9415" y="-1499"/>
                    <a:pt x="19000" y="-232"/>
                    <a:pt x="19405" y="8034"/>
                  </a:cubicBezTo>
                  <a:cubicBezTo>
                    <a:pt x="19810" y="16301"/>
                    <a:pt x="8268" y="20101"/>
                    <a:pt x="7255" y="20101"/>
                  </a:cubicBezTo>
                  <a:cubicBezTo>
                    <a:pt x="7255" y="20101"/>
                    <a:pt x="8537" y="18434"/>
                    <a:pt x="8807" y="17101"/>
                  </a:cubicBezTo>
                  <a:cubicBezTo>
                    <a:pt x="8807" y="17101"/>
                    <a:pt x="1585" y="17301"/>
                    <a:pt x="437" y="10901"/>
                  </a:cubicBezTo>
                  <a:close/>
                  <a:moveTo>
                    <a:pt x="437" y="10901"/>
                  </a:move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0" tIns="548640" rIns="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5400" dirty="0">
                <a:solidFill>
                  <a:srgbClr val="FEFFFF"/>
                </a:solidFill>
                <a:latin typeface="Roboto Condensed Light" charset="0"/>
                <a:cs typeface="Roboto Condensed Light" charset="0"/>
              </a:endParaRPr>
            </a:p>
          </p:txBody>
        </p:sp>
        <p:sp>
          <p:nvSpPr>
            <p:cNvPr id="14" name="AutoShape 5"/>
            <p:cNvSpPr/>
            <p:nvPr/>
          </p:nvSpPr>
          <p:spPr bwMode="auto">
            <a:xfrm>
              <a:off x="9187891" y="2751685"/>
              <a:ext cx="2189975" cy="1896869"/>
            </a:xfrm>
            <a:custGeom>
              <a:avLst/>
              <a:gdLst>
                <a:gd name="T0" fmla="*/ 2147483647 w 18559"/>
                <a:gd name="T1" fmla="*/ 2147483647 h 19570"/>
                <a:gd name="T2" fmla="*/ 2147483647 w 18559"/>
                <a:gd name="T3" fmla="*/ 2147483647 h 19570"/>
                <a:gd name="T4" fmla="*/ 2147483647 w 18559"/>
                <a:gd name="T5" fmla="*/ 2147483647 h 19570"/>
                <a:gd name="T6" fmla="*/ 2147483647 w 18559"/>
                <a:gd name="T7" fmla="*/ 2147483647 h 19570"/>
                <a:gd name="T8" fmla="*/ 2147483647 w 18559"/>
                <a:gd name="T9" fmla="*/ 2147483647 h 19570"/>
                <a:gd name="T10" fmla="*/ 2147483647 w 18559"/>
                <a:gd name="T11" fmla="*/ 2147483647 h 19570"/>
                <a:gd name="T12" fmla="*/ 2147483647 w 18559"/>
                <a:gd name="T13" fmla="*/ 2147483647 h 195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59" h="19570">
                  <a:moveTo>
                    <a:pt x="12386" y="18458"/>
                  </a:moveTo>
                  <a:cubicBezTo>
                    <a:pt x="12386" y="18458"/>
                    <a:pt x="16654" y="17189"/>
                    <a:pt x="18101" y="12617"/>
                  </a:cubicBezTo>
                  <a:cubicBezTo>
                    <a:pt x="19548" y="8045"/>
                    <a:pt x="17894" y="566"/>
                    <a:pt x="8357" y="18"/>
                  </a:cubicBezTo>
                  <a:cubicBezTo>
                    <a:pt x="-1179" y="-530"/>
                    <a:pt x="-2052" y="11715"/>
                    <a:pt x="3201" y="16146"/>
                  </a:cubicBezTo>
                  <a:cubicBezTo>
                    <a:pt x="3201" y="16146"/>
                    <a:pt x="2335" y="18065"/>
                    <a:pt x="1014" y="18264"/>
                  </a:cubicBezTo>
                  <a:cubicBezTo>
                    <a:pt x="1014" y="18265"/>
                    <a:pt x="6453" y="21070"/>
                    <a:pt x="12386" y="18458"/>
                  </a:cubicBezTo>
                  <a:close/>
                  <a:moveTo>
                    <a:pt x="12386" y="18458"/>
                  </a:move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548640" rIns="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400" dirty="0">
                <a:solidFill>
                  <a:srgbClr val="FEFFFF"/>
                </a:solidFill>
                <a:latin typeface="Roboto Condensed Light" charset="0"/>
                <a:cs typeface="Roboto Condensed Light" charset="0"/>
              </a:endParaRPr>
            </a:p>
          </p:txBody>
        </p:sp>
        <p:sp>
          <p:nvSpPr>
            <p:cNvPr id="16" name="AutoShape 1"/>
            <p:cNvSpPr/>
            <p:nvPr/>
          </p:nvSpPr>
          <p:spPr bwMode="auto">
            <a:xfrm>
              <a:off x="7312199" y="4381285"/>
              <a:ext cx="2262160" cy="3157375"/>
            </a:xfrm>
            <a:custGeom>
              <a:avLst/>
              <a:gdLst>
                <a:gd name="T0" fmla="*/ 2147483647 w 21100"/>
                <a:gd name="T1" fmla="*/ 2147483647 h 21585"/>
                <a:gd name="T2" fmla="*/ 2147483647 w 21100"/>
                <a:gd name="T3" fmla="*/ 2147483647 h 21585"/>
                <a:gd name="T4" fmla="*/ 2147483647 w 21100"/>
                <a:gd name="T5" fmla="*/ 2147483647 h 21585"/>
                <a:gd name="T6" fmla="*/ 2147483647 w 21100"/>
                <a:gd name="T7" fmla="*/ 2147483647 h 21585"/>
                <a:gd name="T8" fmla="*/ 2147483647 w 21100"/>
                <a:gd name="T9" fmla="*/ 2147483647 h 21585"/>
                <a:gd name="T10" fmla="*/ 2147483647 w 21100"/>
                <a:gd name="T11" fmla="*/ 2147483647 h 21585"/>
                <a:gd name="T12" fmla="*/ 2147483647 w 21100"/>
                <a:gd name="T13" fmla="*/ 2147483647 h 21585"/>
                <a:gd name="T14" fmla="*/ 2147483647 w 21100"/>
                <a:gd name="T15" fmla="*/ 2147483647 h 21585"/>
                <a:gd name="T16" fmla="*/ 2147483647 w 21100"/>
                <a:gd name="T17" fmla="*/ 2147483647 h 21585"/>
                <a:gd name="T18" fmla="*/ 2147483647 w 21100"/>
                <a:gd name="T19" fmla="*/ 2147483647 h 21585"/>
                <a:gd name="T20" fmla="*/ 2147483647 w 21100"/>
                <a:gd name="T21" fmla="*/ 2147483647 h 21585"/>
                <a:gd name="T22" fmla="*/ 2147483647 w 21100"/>
                <a:gd name="T23" fmla="*/ 0 h 21585"/>
                <a:gd name="T24" fmla="*/ 2147483647 w 21100"/>
                <a:gd name="T25" fmla="*/ 2147483647 h 21585"/>
                <a:gd name="T26" fmla="*/ 2147483647 w 21100"/>
                <a:gd name="T27" fmla="*/ 2147483647 h 21585"/>
                <a:gd name="T28" fmla="*/ 2147483647 w 21100"/>
                <a:gd name="T29" fmla="*/ 2147483647 h 21585"/>
                <a:gd name="T30" fmla="*/ 2147483647 w 21100"/>
                <a:gd name="T31" fmla="*/ 2147483647 h 21585"/>
                <a:gd name="T32" fmla="*/ 2147483647 w 21100"/>
                <a:gd name="T33" fmla="*/ 2147483647 h 21585"/>
                <a:gd name="T34" fmla="*/ 2147483647 w 21100"/>
                <a:gd name="T35" fmla="*/ 2147483647 h 21585"/>
                <a:gd name="T36" fmla="*/ 2147483647 w 21100"/>
                <a:gd name="T37" fmla="*/ 2147483647 h 21585"/>
                <a:gd name="T38" fmla="*/ 2147483647 w 21100"/>
                <a:gd name="T39" fmla="*/ 2147483647 h 21585"/>
                <a:gd name="T40" fmla="*/ 2147483647 w 21100"/>
                <a:gd name="T41" fmla="*/ 2147483647 h 21585"/>
                <a:gd name="T42" fmla="*/ 2147483647 w 21100"/>
                <a:gd name="T43" fmla="*/ 2147483647 h 21585"/>
                <a:gd name="T44" fmla="*/ 2147483647 w 21100"/>
                <a:gd name="T45" fmla="*/ 2147483647 h 21585"/>
                <a:gd name="T46" fmla="*/ 2147483647 w 21100"/>
                <a:gd name="T47" fmla="*/ 2147483647 h 21585"/>
                <a:gd name="T48" fmla="*/ 2147483647 w 21100"/>
                <a:gd name="T49" fmla="*/ 2147483647 h 21585"/>
                <a:gd name="T50" fmla="*/ 2147483647 w 21100"/>
                <a:gd name="T51" fmla="*/ 2147483647 h 21585"/>
                <a:gd name="T52" fmla="*/ 2147483647 w 21100"/>
                <a:gd name="T53" fmla="*/ 2147483647 h 21585"/>
                <a:gd name="T54" fmla="*/ 2147483647 w 21100"/>
                <a:gd name="T55" fmla="*/ 2147483647 h 21585"/>
                <a:gd name="T56" fmla="*/ 2147483647 w 21100"/>
                <a:gd name="T57" fmla="*/ 2147483647 h 2158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1100" h="21585">
                  <a:moveTo>
                    <a:pt x="15779" y="14939"/>
                  </a:moveTo>
                  <a:cubicBezTo>
                    <a:pt x="17449" y="12449"/>
                    <a:pt x="17163" y="10816"/>
                    <a:pt x="17518" y="9433"/>
                  </a:cubicBezTo>
                  <a:cubicBezTo>
                    <a:pt x="17872" y="8049"/>
                    <a:pt x="18914" y="6820"/>
                    <a:pt x="19457" y="6253"/>
                  </a:cubicBezTo>
                  <a:cubicBezTo>
                    <a:pt x="20109" y="5571"/>
                    <a:pt x="21310" y="4087"/>
                    <a:pt x="21069" y="3665"/>
                  </a:cubicBezTo>
                  <a:cubicBezTo>
                    <a:pt x="20586" y="2820"/>
                    <a:pt x="19082" y="4762"/>
                    <a:pt x="18047" y="5800"/>
                  </a:cubicBezTo>
                  <a:cubicBezTo>
                    <a:pt x="17013" y="6839"/>
                    <a:pt x="16013" y="7392"/>
                    <a:pt x="15676" y="7336"/>
                  </a:cubicBezTo>
                  <a:cubicBezTo>
                    <a:pt x="15339" y="7279"/>
                    <a:pt x="16042" y="5788"/>
                    <a:pt x="16586" y="4429"/>
                  </a:cubicBezTo>
                  <a:cubicBezTo>
                    <a:pt x="17486" y="2184"/>
                    <a:pt x="17991" y="1201"/>
                    <a:pt x="17018" y="1037"/>
                  </a:cubicBezTo>
                  <a:cubicBezTo>
                    <a:pt x="15815" y="835"/>
                    <a:pt x="15305" y="3299"/>
                    <a:pt x="14636" y="4620"/>
                  </a:cubicBezTo>
                  <a:cubicBezTo>
                    <a:pt x="14016" y="5844"/>
                    <a:pt x="13613" y="6486"/>
                    <a:pt x="12961" y="6446"/>
                  </a:cubicBezTo>
                  <a:cubicBezTo>
                    <a:pt x="12691" y="6429"/>
                    <a:pt x="12517" y="5483"/>
                    <a:pt x="12465" y="3504"/>
                  </a:cubicBezTo>
                  <a:cubicBezTo>
                    <a:pt x="12388" y="605"/>
                    <a:pt x="12306" y="-15"/>
                    <a:pt x="11710" y="0"/>
                  </a:cubicBezTo>
                  <a:cubicBezTo>
                    <a:pt x="10303" y="36"/>
                    <a:pt x="10565" y="1771"/>
                    <a:pt x="10493" y="3260"/>
                  </a:cubicBezTo>
                  <a:cubicBezTo>
                    <a:pt x="10421" y="4748"/>
                    <a:pt x="10648" y="6288"/>
                    <a:pt x="10472" y="6345"/>
                  </a:cubicBezTo>
                  <a:cubicBezTo>
                    <a:pt x="9700" y="6597"/>
                    <a:pt x="9172" y="4712"/>
                    <a:pt x="8418" y="3344"/>
                  </a:cubicBezTo>
                  <a:cubicBezTo>
                    <a:pt x="7665" y="1976"/>
                    <a:pt x="7130" y="38"/>
                    <a:pt x="5980" y="942"/>
                  </a:cubicBezTo>
                  <a:cubicBezTo>
                    <a:pt x="5158" y="1588"/>
                    <a:pt x="6308" y="4172"/>
                    <a:pt x="7188" y="5764"/>
                  </a:cubicBezTo>
                  <a:cubicBezTo>
                    <a:pt x="8069" y="7355"/>
                    <a:pt x="8456" y="8633"/>
                    <a:pt x="7542" y="9287"/>
                  </a:cubicBezTo>
                  <a:cubicBezTo>
                    <a:pt x="6289" y="10185"/>
                    <a:pt x="5462" y="9515"/>
                    <a:pt x="3982" y="8833"/>
                  </a:cubicBezTo>
                  <a:cubicBezTo>
                    <a:pt x="2502" y="8151"/>
                    <a:pt x="1095" y="8116"/>
                    <a:pt x="402" y="8693"/>
                  </a:cubicBezTo>
                  <a:cubicBezTo>
                    <a:pt x="-290" y="9269"/>
                    <a:pt x="42" y="9844"/>
                    <a:pt x="430" y="9736"/>
                  </a:cubicBezTo>
                  <a:cubicBezTo>
                    <a:pt x="818" y="9628"/>
                    <a:pt x="1371" y="9751"/>
                    <a:pt x="2569" y="10327"/>
                  </a:cubicBezTo>
                  <a:cubicBezTo>
                    <a:pt x="3767" y="10904"/>
                    <a:pt x="4379" y="11844"/>
                    <a:pt x="6187" y="12610"/>
                  </a:cubicBezTo>
                  <a:cubicBezTo>
                    <a:pt x="7995" y="13376"/>
                    <a:pt x="8519" y="13839"/>
                    <a:pt x="9019" y="14760"/>
                  </a:cubicBezTo>
                  <a:cubicBezTo>
                    <a:pt x="9518" y="15682"/>
                    <a:pt x="9456" y="18549"/>
                    <a:pt x="9456" y="18549"/>
                  </a:cubicBezTo>
                  <a:cubicBezTo>
                    <a:pt x="9469" y="19552"/>
                    <a:pt x="9461" y="20567"/>
                    <a:pt x="9436" y="21585"/>
                  </a:cubicBezTo>
                  <a:lnTo>
                    <a:pt x="15294" y="21585"/>
                  </a:lnTo>
                  <a:cubicBezTo>
                    <a:pt x="15522" y="17543"/>
                    <a:pt x="15779" y="14939"/>
                    <a:pt x="15779" y="14939"/>
                  </a:cubicBezTo>
                  <a:close/>
                  <a:moveTo>
                    <a:pt x="15779" y="14939"/>
                  </a:move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  <a:latin typeface="Roboto Condensed Light" charset="0"/>
                <a:cs typeface="Roboto Condensed Light" charset="0"/>
              </a:endParaRPr>
            </a:p>
          </p:txBody>
        </p:sp>
        <p:sp>
          <p:nvSpPr>
            <p:cNvPr id="18" name="AutoShape 6"/>
            <p:cNvSpPr/>
            <p:nvPr/>
          </p:nvSpPr>
          <p:spPr bwMode="auto">
            <a:xfrm>
              <a:off x="9632105" y="3910399"/>
              <a:ext cx="1348189" cy="1250512"/>
            </a:xfrm>
            <a:custGeom>
              <a:avLst/>
              <a:gdLst>
                <a:gd name="T0" fmla="*/ 2147483647 w 18178"/>
                <a:gd name="T1" fmla="*/ 2147483647 h 17410"/>
                <a:gd name="T2" fmla="*/ 2147483647 w 18178"/>
                <a:gd name="T3" fmla="*/ 2147483647 h 17410"/>
                <a:gd name="T4" fmla="*/ 2147483647 w 18178"/>
                <a:gd name="T5" fmla="*/ 2147483647 h 17410"/>
                <a:gd name="T6" fmla="*/ 2147483647 w 18178"/>
                <a:gd name="T7" fmla="*/ 2147483647 h 17410"/>
                <a:gd name="T8" fmla="*/ 0 w 18178"/>
                <a:gd name="T9" fmla="*/ 2147483647 h 17410"/>
                <a:gd name="T10" fmla="*/ 2147483647 w 18178"/>
                <a:gd name="T11" fmla="*/ 2147483647 h 17410"/>
                <a:gd name="T12" fmla="*/ 2147483647 w 18178"/>
                <a:gd name="T13" fmla="*/ 2147483647 h 174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178" h="17410">
                  <a:moveTo>
                    <a:pt x="2654" y="12934"/>
                  </a:moveTo>
                  <a:cubicBezTo>
                    <a:pt x="2654" y="12934"/>
                    <a:pt x="-552" y="9844"/>
                    <a:pt x="1225" y="4932"/>
                  </a:cubicBezTo>
                  <a:cubicBezTo>
                    <a:pt x="3003" y="21"/>
                    <a:pt x="7865" y="-1104"/>
                    <a:pt x="12856" y="1029"/>
                  </a:cubicBezTo>
                  <a:cubicBezTo>
                    <a:pt x="17846" y="3162"/>
                    <a:pt x="21048" y="7098"/>
                    <a:pt x="14457" y="15320"/>
                  </a:cubicBezTo>
                  <a:cubicBezTo>
                    <a:pt x="8192" y="20496"/>
                    <a:pt x="0" y="14427"/>
                    <a:pt x="0" y="14427"/>
                  </a:cubicBezTo>
                  <a:cubicBezTo>
                    <a:pt x="0" y="14427"/>
                    <a:pt x="2302" y="14370"/>
                    <a:pt x="2654" y="12934"/>
                  </a:cubicBezTo>
                  <a:close/>
                  <a:moveTo>
                    <a:pt x="2654" y="12934"/>
                  </a:move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0" tIns="548640" rIns="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dirty="0">
                <a:solidFill>
                  <a:srgbClr val="FEFFFF"/>
                </a:solidFill>
                <a:latin typeface="Roboto Condensed Light" charset="0"/>
                <a:cs typeface="Roboto Condensed Light" charset="0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771623" y="4131888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449061" y="2377488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341685" y="2439265"/>
              <a:ext cx="1623297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757684" y="3286357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772036" y="4215619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2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906090" y="1663170"/>
            <a:ext cx="3115208" cy="4299079"/>
            <a:chOff x="1906090" y="1663170"/>
            <a:chExt cx="3115208" cy="4299079"/>
          </a:xfrm>
        </p:grpSpPr>
        <p:sp>
          <p:nvSpPr>
            <p:cNvPr id="29" name="TextBox 77"/>
            <p:cNvSpPr txBox="1"/>
            <p:nvPr/>
          </p:nvSpPr>
          <p:spPr>
            <a:xfrm>
              <a:off x="1906092" y="1998055"/>
              <a:ext cx="3115206" cy="627830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defTabSz="121666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建议您在展示时采用微软雅黑字体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42" name="TextBox 68"/>
            <p:cNvSpPr txBox="1"/>
            <p:nvPr/>
          </p:nvSpPr>
          <p:spPr>
            <a:xfrm>
              <a:off x="1906091" y="1663170"/>
              <a:ext cx="2825475" cy="430853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d-ID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0</a:t>
              </a:r>
              <a:r>
                <a:rPr lang="en-US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1</a:t>
              </a:r>
              <a:r>
                <a:rPr lang="id-ID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.</a:t>
              </a:r>
              <a:r>
                <a:rPr lang="zh-CN" altLang="en-US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  <a:endPara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TextBox 77"/>
            <p:cNvSpPr txBox="1"/>
            <p:nvPr/>
          </p:nvSpPr>
          <p:spPr>
            <a:xfrm>
              <a:off x="1906091" y="2874866"/>
              <a:ext cx="3115207" cy="421235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defTabSz="121666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建议您在展示时采用微软雅黑字体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TextBox 68"/>
            <p:cNvSpPr txBox="1"/>
            <p:nvPr/>
          </p:nvSpPr>
          <p:spPr>
            <a:xfrm>
              <a:off x="1906091" y="2522606"/>
              <a:ext cx="2825475" cy="430853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d-ID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0</a:t>
              </a:r>
              <a:r>
                <a:rPr lang="en-US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2</a:t>
              </a:r>
              <a:r>
                <a:rPr lang="id-ID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.</a:t>
              </a:r>
              <a:r>
                <a:rPr lang="zh-CN" altLang="en-US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  <a:endPara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TextBox 77"/>
            <p:cNvSpPr txBox="1"/>
            <p:nvPr/>
          </p:nvSpPr>
          <p:spPr>
            <a:xfrm>
              <a:off x="1906090" y="3755460"/>
              <a:ext cx="3115208" cy="421235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defTabSz="121666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建议您在展示时采用微软雅黑字体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TextBox 68"/>
            <p:cNvSpPr txBox="1"/>
            <p:nvPr/>
          </p:nvSpPr>
          <p:spPr>
            <a:xfrm>
              <a:off x="1906091" y="3416142"/>
              <a:ext cx="2825475" cy="430853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d-ID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0</a:t>
              </a:r>
              <a:r>
                <a:rPr lang="en-US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3</a:t>
              </a:r>
              <a:r>
                <a:rPr lang="id-ID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.</a:t>
              </a:r>
              <a:r>
                <a:rPr lang="zh-CN" altLang="en-US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  <a:endPara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Box 77"/>
            <p:cNvSpPr txBox="1"/>
            <p:nvPr/>
          </p:nvSpPr>
          <p:spPr>
            <a:xfrm>
              <a:off x="1906090" y="4636054"/>
              <a:ext cx="3115207" cy="421235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defTabSz="121666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建议您在展示时采用微软雅黑字体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TextBox 68"/>
            <p:cNvSpPr txBox="1"/>
            <p:nvPr/>
          </p:nvSpPr>
          <p:spPr>
            <a:xfrm>
              <a:off x="1906091" y="4296736"/>
              <a:ext cx="2825475" cy="430853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d-ID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0</a:t>
              </a:r>
              <a:r>
                <a:rPr lang="en-US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4</a:t>
              </a:r>
              <a:r>
                <a:rPr lang="id-ID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.</a:t>
              </a:r>
              <a:r>
                <a:rPr lang="zh-CN" altLang="en-US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  <a:endPara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Box 77"/>
            <p:cNvSpPr txBox="1"/>
            <p:nvPr/>
          </p:nvSpPr>
          <p:spPr>
            <a:xfrm>
              <a:off x="1906091" y="5541014"/>
              <a:ext cx="3115205" cy="421235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defTabSz="121666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建议您在展示时采用微软雅黑字体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Box 68"/>
            <p:cNvSpPr txBox="1"/>
            <p:nvPr/>
          </p:nvSpPr>
          <p:spPr>
            <a:xfrm>
              <a:off x="1906091" y="5177329"/>
              <a:ext cx="2825475" cy="430853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d-ID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0</a:t>
              </a:r>
              <a:r>
                <a:rPr lang="en-US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5</a:t>
              </a:r>
              <a:r>
                <a:rPr lang="id-ID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Roboto Condensed Light" charset="0"/>
                </a:rPr>
                <a:t>.</a:t>
              </a:r>
              <a:r>
                <a:rPr lang="zh-CN" altLang="en-US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标题</a:t>
              </a:r>
              <a:endPara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-1"/>
            <a:ext cx="12192000" cy="6858002"/>
            <a:chOff x="0" y="-1"/>
            <a:chExt cx="12192000" cy="685800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7" cstate="email"/>
            <a:stretch>
              <a:fillRect/>
            </a:stretch>
          </p:blipFill>
          <p:spPr>
            <a:xfrm>
              <a:off x="0" y="-1"/>
              <a:ext cx="12192000" cy="6095139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8" cstate="email"/>
            <a:stretch>
              <a:fillRect/>
            </a:stretch>
          </p:blipFill>
          <p:spPr>
            <a:xfrm>
              <a:off x="1885827" y="4939944"/>
              <a:ext cx="8948946" cy="1155194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9" cstate="email"/>
            <a:stretch>
              <a:fillRect/>
            </a:stretch>
          </p:blipFill>
          <p:spPr>
            <a:xfrm>
              <a:off x="0" y="5137425"/>
              <a:ext cx="12192000" cy="1720576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1196797"/>
            <a:ext cx="12192000" cy="750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椭圆 10"/>
          <p:cNvSpPr/>
          <p:nvPr>
            <p:custDataLst>
              <p:tags r:id="rId2"/>
            </p:custDataLst>
          </p:nvPr>
        </p:nvSpPr>
        <p:spPr>
          <a:xfrm>
            <a:off x="471489" y="1055509"/>
            <a:ext cx="1044575" cy="10445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6600" b="1">
                <a:solidFill>
                  <a:srgbClr val="FFFF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endParaRPr lang="zh-CN" altLang="en-US" sz="6600" b="1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1592709" y="1215624"/>
            <a:ext cx="2483991" cy="731544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>
              <a:defRPr/>
            </a:pPr>
            <a:r>
              <a:rPr lang="da-DK" altLang="zh-CN" sz="36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ONTENTS</a:t>
            </a:r>
            <a:endParaRPr lang="zh-CN" altLang="en-US" sz="36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3889356" y="2193187"/>
            <a:ext cx="4941887" cy="612412"/>
            <a:chOff x="3889356" y="2193187"/>
            <a:chExt cx="4941887" cy="612412"/>
          </a:xfrm>
        </p:grpSpPr>
        <p:sp>
          <p:nvSpPr>
            <p:cNvPr id="13" name="椭圆 12"/>
            <p:cNvSpPr/>
            <p:nvPr>
              <p:custDataLst>
                <p:tags r:id="rId13"/>
              </p:custDataLst>
            </p:nvPr>
          </p:nvSpPr>
          <p:spPr>
            <a:xfrm>
              <a:off x="3889356" y="2277221"/>
              <a:ext cx="463913" cy="46276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F8F8F8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01</a:t>
              </a:r>
              <a:endParaRPr lang="zh-CN" altLang="en-US" b="1" dirty="0">
                <a:solidFill>
                  <a:srgbClr val="F8F8F8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7" name="文本框 1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67983" y="2193187"/>
              <a:ext cx="3863260" cy="612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单击此处添加文字标题内容</a:t>
              </a:r>
            </a:p>
          </p:txBody>
        </p:sp>
        <p:sp>
          <p:nvSpPr>
            <p:cNvPr id="21" name="KSO_Shape"/>
            <p:cNvSpPr>
              <a:spLocks noChangeAspect="1"/>
            </p:cNvSpPr>
            <p:nvPr>
              <p:custDataLst>
                <p:tags r:id="rId15"/>
              </p:custDataLst>
            </p:nvPr>
          </p:nvSpPr>
          <p:spPr bwMode="auto">
            <a:xfrm>
              <a:off x="4574291" y="2424569"/>
              <a:ext cx="200300" cy="168068"/>
            </a:xfrm>
            <a:custGeom>
              <a:avLst/>
              <a:gdLst>
                <a:gd name="T0" fmla="*/ 424099885 w 6436"/>
                <a:gd name="T1" fmla="*/ 423983062 h 5397"/>
                <a:gd name="T2" fmla="*/ 424099885 w 6436"/>
                <a:gd name="T3" fmla="*/ 423983062 h 5397"/>
                <a:gd name="T4" fmla="*/ 424099885 w 6436"/>
                <a:gd name="T5" fmla="*/ 423983062 h 5397"/>
                <a:gd name="T6" fmla="*/ 424099885 w 6436"/>
                <a:gd name="T7" fmla="*/ 423983062 h 5397"/>
                <a:gd name="T8" fmla="*/ 424099885 w 6436"/>
                <a:gd name="T9" fmla="*/ 423983062 h 5397"/>
                <a:gd name="T10" fmla="*/ 424099885 w 6436"/>
                <a:gd name="T11" fmla="*/ 423983062 h 5397"/>
                <a:gd name="T12" fmla="*/ 424099885 w 6436"/>
                <a:gd name="T13" fmla="*/ 423983062 h 5397"/>
                <a:gd name="T14" fmla="*/ 424099885 w 6436"/>
                <a:gd name="T15" fmla="*/ 423983062 h 5397"/>
                <a:gd name="T16" fmla="*/ 424099885 w 6436"/>
                <a:gd name="T17" fmla="*/ 423983062 h 5397"/>
                <a:gd name="T18" fmla="*/ 424099885 w 6436"/>
                <a:gd name="T19" fmla="*/ 423983062 h 5397"/>
                <a:gd name="T20" fmla="*/ 424099885 w 6436"/>
                <a:gd name="T21" fmla="*/ 423983062 h 5397"/>
                <a:gd name="T22" fmla="*/ 424099885 w 6436"/>
                <a:gd name="T23" fmla="*/ 423983062 h 5397"/>
                <a:gd name="T24" fmla="*/ 424099885 w 6436"/>
                <a:gd name="T25" fmla="*/ 423983062 h 5397"/>
                <a:gd name="T26" fmla="*/ 424099885 w 6436"/>
                <a:gd name="T27" fmla="*/ 423983062 h 5397"/>
                <a:gd name="T28" fmla="*/ 424099885 w 6436"/>
                <a:gd name="T29" fmla="*/ 423983062 h 5397"/>
                <a:gd name="T30" fmla="*/ 424099885 w 6436"/>
                <a:gd name="T31" fmla="*/ 423983062 h 5397"/>
                <a:gd name="T32" fmla="*/ 424099885 w 6436"/>
                <a:gd name="T33" fmla="*/ 423983062 h 53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436" h="5397">
                  <a:moveTo>
                    <a:pt x="0" y="2017"/>
                  </a:moveTo>
                  <a:lnTo>
                    <a:pt x="3141" y="2017"/>
                  </a:lnTo>
                  <a:lnTo>
                    <a:pt x="3821" y="2698"/>
                  </a:lnTo>
                  <a:lnTo>
                    <a:pt x="3141" y="3379"/>
                  </a:lnTo>
                  <a:lnTo>
                    <a:pt x="0" y="3379"/>
                  </a:lnTo>
                  <a:lnTo>
                    <a:pt x="0" y="2017"/>
                  </a:lnTo>
                  <a:close/>
                  <a:moveTo>
                    <a:pt x="2775" y="4434"/>
                  </a:moveTo>
                  <a:lnTo>
                    <a:pt x="4510" y="2698"/>
                  </a:lnTo>
                  <a:lnTo>
                    <a:pt x="2775" y="963"/>
                  </a:lnTo>
                  <a:lnTo>
                    <a:pt x="3737" y="0"/>
                  </a:lnTo>
                  <a:lnTo>
                    <a:pt x="5473" y="1736"/>
                  </a:lnTo>
                  <a:lnTo>
                    <a:pt x="6436" y="2698"/>
                  </a:lnTo>
                  <a:lnTo>
                    <a:pt x="5473" y="3661"/>
                  </a:lnTo>
                  <a:lnTo>
                    <a:pt x="3737" y="5397"/>
                  </a:lnTo>
                  <a:lnTo>
                    <a:pt x="2775" y="44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889356" y="2956399"/>
            <a:ext cx="4941887" cy="613563"/>
            <a:chOff x="3889356" y="2956399"/>
            <a:chExt cx="4941887" cy="613563"/>
          </a:xfrm>
        </p:grpSpPr>
        <p:sp>
          <p:nvSpPr>
            <p:cNvPr id="14" name="椭圆 13"/>
            <p:cNvSpPr/>
            <p:nvPr>
              <p:custDataLst>
                <p:tags r:id="rId10"/>
              </p:custDataLst>
            </p:nvPr>
          </p:nvSpPr>
          <p:spPr>
            <a:xfrm>
              <a:off x="3889356" y="3038131"/>
              <a:ext cx="463913" cy="4639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b="1">
                  <a:solidFill>
                    <a:srgbClr val="F8F8F8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02</a:t>
              </a:r>
              <a:endParaRPr lang="zh-CN" altLang="en-US" b="1">
                <a:solidFill>
                  <a:srgbClr val="F8F8F8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8" name="文本框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967983" y="2956399"/>
              <a:ext cx="3863260" cy="613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/>
              <a:r>
                <a:rPr lang="zh-CN" altLang="en-US" sz="2400" dirty="0">
                  <a:solidFill>
                    <a:prstClr val="black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单击此处添加文字标题内容</a:t>
              </a:r>
            </a:p>
          </p:txBody>
        </p:sp>
        <p:sp>
          <p:nvSpPr>
            <p:cNvPr id="22" name="KSO_Shape"/>
            <p:cNvSpPr>
              <a:spLocks noChangeAspect="1"/>
            </p:cNvSpPr>
            <p:nvPr>
              <p:custDataLst>
                <p:tags r:id="rId12"/>
              </p:custDataLst>
            </p:nvPr>
          </p:nvSpPr>
          <p:spPr bwMode="auto">
            <a:xfrm>
              <a:off x="4574291" y="3186629"/>
              <a:ext cx="200300" cy="166917"/>
            </a:xfrm>
            <a:custGeom>
              <a:avLst/>
              <a:gdLst>
                <a:gd name="T0" fmla="*/ 424099885 w 6436"/>
                <a:gd name="T1" fmla="*/ 423983062 h 5397"/>
                <a:gd name="T2" fmla="*/ 424099885 w 6436"/>
                <a:gd name="T3" fmla="*/ 423983062 h 5397"/>
                <a:gd name="T4" fmla="*/ 424099885 w 6436"/>
                <a:gd name="T5" fmla="*/ 423983062 h 5397"/>
                <a:gd name="T6" fmla="*/ 424099885 w 6436"/>
                <a:gd name="T7" fmla="*/ 423983062 h 5397"/>
                <a:gd name="T8" fmla="*/ 424099885 w 6436"/>
                <a:gd name="T9" fmla="*/ 423983062 h 5397"/>
                <a:gd name="T10" fmla="*/ 424099885 w 6436"/>
                <a:gd name="T11" fmla="*/ 423983062 h 5397"/>
                <a:gd name="T12" fmla="*/ 424099885 w 6436"/>
                <a:gd name="T13" fmla="*/ 423983062 h 5397"/>
                <a:gd name="T14" fmla="*/ 424099885 w 6436"/>
                <a:gd name="T15" fmla="*/ 423983062 h 5397"/>
                <a:gd name="T16" fmla="*/ 424099885 w 6436"/>
                <a:gd name="T17" fmla="*/ 423983062 h 5397"/>
                <a:gd name="T18" fmla="*/ 424099885 w 6436"/>
                <a:gd name="T19" fmla="*/ 423983062 h 5397"/>
                <a:gd name="T20" fmla="*/ 424099885 w 6436"/>
                <a:gd name="T21" fmla="*/ 423983062 h 5397"/>
                <a:gd name="T22" fmla="*/ 424099885 w 6436"/>
                <a:gd name="T23" fmla="*/ 423983062 h 5397"/>
                <a:gd name="T24" fmla="*/ 424099885 w 6436"/>
                <a:gd name="T25" fmla="*/ 423983062 h 5397"/>
                <a:gd name="T26" fmla="*/ 424099885 w 6436"/>
                <a:gd name="T27" fmla="*/ 423983062 h 5397"/>
                <a:gd name="T28" fmla="*/ 424099885 w 6436"/>
                <a:gd name="T29" fmla="*/ 423983062 h 5397"/>
                <a:gd name="T30" fmla="*/ 424099885 w 6436"/>
                <a:gd name="T31" fmla="*/ 423983062 h 5397"/>
                <a:gd name="T32" fmla="*/ 424099885 w 6436"/>
                <a:gd name="T33" fmla="*/ 423983062 h 53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436" h="5397">
                  <a:moveTo>
                    <a:pt x="0" y="2017"/>
                  </a:moveTo>
                  <a:lnTo>
                    <a:pt x="3141" y="2017"/>
                  </a:lnTo>
                  <a:lnTo>
                    <a:pt x="3821" y="2698"/>
                  </a:lnTo>
                  <a:lnTo>
                    <a:pt x="3141" y="3379"/>
                  </a:lnTo>
                  <a:lnTo>
                    <a:pt x="0" y="3379"/>
                  </a:lnTo>
                  <a:lnTo>
                    <a:pt x="0" y="2017"/>
                  </a:lnTo>
                  <a:close/>
                  <a:moveTo>
                    <a:pt x="2775" y="4434"/>
                  </a:moveTo>
                  <a:lnTo>
                    <a:pt x="4510" y="2698"/>
                  </a:lnTo>
                  <a:lnTo>
                    <a:pt x="2775" y="963"/>
                  </a:lnTo>
                  <a:lnTo>
                    <a:pt x="3737" y="0"/>
                  </a:lnTo>
                  <a:lnTo>
                    <a:pt x="5473" y="1736"/>
                  </a:lnTo>
                  <a:lnTo>
                    <a:pt x="6436" y="2698"/>
                  </a:lnTo>
                  <a:lnTo>
                    <a:pt x="5473" y="3661"/>
                  </a:lnTo>
                  <a:lnTo>
                    <a:pt x="3737" y="5397"/>
                  </a:lnTo>
                  <a:lnTo>
                    <a:pt x="2775" y="44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889356" y="3720763"/>
            <a:ext cx="4941887" cy="612412"/>
            <a:chOff x="3889356" y="3720763"/>
            <a:chExt cx="4941887" cy="612412"/>
          </a:xfrm>
        </p:grpSpPr>
        <p:sp>
          <p:nvSpPr>
            <p:cNvPr id="19" name="文本框 2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67983" y="3720763"/>
              <a:ext cx="3863260" cy="612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/>
              <a:r>
                <a:rPr lang="zh-CN" altLang="en-US" sz="2400" dirty="0">
                  <a:solidFill>
                    <a:prstClr val="black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单击此处添加文字标题内容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889356" y="3800193"/>
              <a:ext cx="885235" cy="462762"/>
              <a:chOff x="3889356" y="3800193"/>
              <a:chExt cx="885235" cy="462762"/>
            </a:xfrm>
          </p:grpSpPr>
          <p:sp>
            <p:nvSpPr>
              <p:cNvPr id="15" name="椭圆 14"/>
              <p:cNvSpPr/>
              <p:nvPr>
                <p:custDataLst>
                  <p:tags r:id="rId8"/>
                </p:custDataLst>
              </p:nvPr>
            </p:nvSpPr>
            <p:spPr>
              <a:xfrm>
                <a:off x="3889356" y="3800193"/>
                <a:ext cx="463913" cy="46276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>
                <a:normAutofit/>
              </a:bodyPr>
              <a:lstStyle/>
              <a:p>
                <a:pPr algn="ctr">
                  <a:defRPr/>
                </a:pPr>
                <a:r>
                  <a:rPr lang="en-US" altLang="zh-CN" b="1">
                    <a:solidFill>
                      <a:srgbClr val="F8F8F8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03</a:t>
                </a:r>
                <a:endParaRPr lang="zh-CN" altLang="en-US" b="1">
                  <a:solidFill>
                    <a:srgbClr val="F8F8F8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23" name="KSO_Shape"/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574291" y="3947540"/>
                <a:ext cx="200300" cy="168068"/>
              </a:xfrm>
              <a:custGeom>
                <a:avLst/>
                <a:gdLst>
                  <a:gd name="T0" fmla="*/ 424099885 w 6436"/>
                  <a:gd name="T1" fmla="*/ 423983062 h 5397"/>
                  <a:gd name="T2" fmla="*/ 424099885 w 6436"/>
                  <a:gd name="T3" fmla="*/ 423983062 h 5397"/>
                  <a:gd name="T4" fmla="*/ 424099885 w 6436"/>
                  <a:gd name="T5" fmla="*/ 423983062 h 5397"/>
                  <a:gd name="T6" fmla="*/ 424099885 w 6436"/>
                  <a:gd name="T7" fmla="*/ 423983062 h 5397"/>
                  <a:gd name="T8" fmla="*/ 424099885 w 6436"/>
                  <a:gd name="T9" fmla="*/ 423983062 h 5397"/>
                  <a:gd name="T10" fmla="*/ 424099885 w 6436"/>
                  <a:gd name="T11" fmla="*/ 423983062 h 5397"/>
                  <a:gd name="T12" fmla="*/ 424099885 w 6436"/>
                  <a:gd name="T13" fmla="*/ 423983062 h 5397"/>
                  <a:gd name="T14" fmla="*/ 424099885 w 6436"/>
                  <a:gd name="T15" fmla="*/ 423983062 h 5397"/>
                  <a:gd name="T16" fmla="*/ 424099885 w 6436"/>
                  <a:gd name="T17" fmla="*/ 423983062 h 5397"/>
                  <a:gd name="T18" fmla="*/ 424099885 w 6436"/>
                  <a:gd name="T19" fmla="*/ 423983062 h 5397"/>
                  <a:gd name="T20" fmla="*/ 424099885 w 6436"/>
                  <a:gd name="T21" fmla="*/ 423983062 h 5397"/>
                  <a:gd name="T22" fmla="*/ 424099885 w 6436"/>
                  <a:gd name="T23" fmla="*/ 423983062 h 5397"/>
                  <a:gd name="T24" fmla="*/ 424099885 w 6436"/>
                  <a:gd name="T25" fmla="*/ 423983062 h 5397"/>
                  <a:gd name="T26" fmla="*/ 424099885 w 6436"/>
                  <a:gd name="T27" fmla="*/ 423983062 h 5397"/>
                  <a:gd name="T28" fmla="*/ 424099885 w 6436"/>
                  <a:gd name="T29" fmla="*/ 423983062 h 5397"/>
                  <a:gd name="T30" fmla="*/ 424099885 w 6436"/>
                  <a:gd name="T31" fmla="*/ 423983062 h 5397"/>
                  <a:gd name="T32" fmla="*/ 424099885 w 6436"/>
                  <a:gd name="T33" fmla="*/ 423983062 h 53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436" h="5397">
                    <a:moveTo>
                      <a:pt x="0" y="2017"/>
                    </a:moveTo>
                    <a:lnTo>
                      <a:pt x="3141" y="2017"/>
                    </a:lnTo>
                    <a:lnTo>
                      <a:pt x="3821" y="2698"/>
                    </a:lnTo>
                    <a:lnTo>
                      <a:pt x="3141" y="3379"/>
                    </a:lnTo>
                    <a:lnTo>
                      <a:pt x="0" y="3379"/>
                    </a:lnTo>
                    <a:lnTo>
                      <a:pt x="0" y="2017"/>
                    </a:lnTo>
                    <a:close/>
                    <a:moveTo>
                      <a:pt x="2775" y="4434"/>
                    </a:moveTo>
                    <a:lnTo>
                      <a:pt x="4510" y="2698"/>
                    </a:lnTo>
                    <a:lnTo>
                      <a:pt x="2775" y="963"/>
                    </a:lnTo>
                    <a:lnTo>
                      <a:pt x="3737" y="0"/>
                    </a:lnTo>
                    <a:lnTo>
                      <a:pt x="5473" y="1736"/>
                    </a:lnTo>
                    <a:lnTo>
                      <a:pt x="6436" y="2698"/>
                    </a:lnTo>
                    <a:lnTo>
                      <a:pt x="5473" y="3661"/>
                    </a:lnTo>
                    <a:lnTo>
                      <a:pt x="3737" y="5397"/>
                    </a:lnTo>
                    <a:lnTo>
                      <a:pt x="2775" y="443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60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3889356" y="4483976"/>
            <a:ext cx="4941887" cy="613563"/>
            <a:chOff x="3889356" y="4483976"/>
            <a:chExt cx="4941887" cy="613563"/>
          </a:xfrm>
        </p:grpSpPr>
        <p:sp>
          <p:nvSpPr>
            <p:cNvPr id="16" name="椭圆 15"/>
            <p:cNvSpPr/>
            <p:nvPr>
              <p:custDataLst>
                <p:tags r:id="rId4"/>
              </p:custDataLst>
            </p:nvPr>
          </p:nvSpPr>
          <p:spPr>
            <a:xfrm>
              <a:off x="3889356" y="4561103"/>
              <a:ext cx="463913" cy="4639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b="1">
                  <a:solidFill>
                    <a:srgbClr val="F8F8F8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04</a:t>
              </a:r>
              <a:endParaRPr lang="zh-CN" altLang="en-US" b="1">
                <a:solidFill>
                  <a:srgbClr val="F8F8F8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20" name="文本框 2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967983" y="4483976"/>
              <a:ext cx="3863260" cy="613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/>
              <a:r>
                <a:rPr lang="zh-CN" altLang="en-US" sz="2400" dirty="0">
                  <a:solidFill>
                    <a:prstClr val="black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单击此处添加文字标题内容</a:t>
              </a:r>
            </a:p>
          </p:txBody>
        </p:sp>
        <p:sp>
          <p:nvSpPr>
            <p:cNvPr id="24" name="KSO_Shape"/>
            <p:cNvSpPr>
              <a:spLocks noChangeAspect="1"/>
            </p:cNvSpPr>
            <p:nvPr>
              <p:custDataLst>
                <p:tags r:id="rId6"/>
              </p:custDataLst>
            </p:nvPr>
          </p:nvSpPr>
          <p:spPr bwMode="auto">
            <a:xfrm>
              <a:off x="4574291" y="4709602"/>
              <a:ext cx="200300" cy="166916"/>
            </a:xfrm>
            <a:custGeom>
              <a:avLst/>
              <a:gdLst>
                <a:gd name="T0" fmla="*/ 424099885 w 6436"/>
                <a:gd name="T1" fmla="*/ 423983062 h 5397"/>
                <a:gd name="T2" fmla="*/ 424099885 w 6436"/>
                <a:gd name="T3" fmla="*/ 423983062 h 5397"/>
                <a:gd name="T4" fmla="*/ 424099885 w 6436"/>
                <a:gd name="T5" fmla="*/ 423983062 h 5397"/>
                <a:gd name="T6" fmla="*/ 424099885 w 6436"/>
                <a:gd name="T7" fmla="*/ 423983062 h 5397"/>
                <a:gd name="T8" fmla="*/ 424099885 w 6436"/>
                <a:gd name="T9" fmla="*/ 423983062 h 5397"/>
                <a:gd name="T10" fmla="*/ 424099885 w 6436"/>
                <a:gd name="T11" fmla="*/ 423983062 h 5397"/>
                <a:gd name="T12" fmla="*/ 424099885 w 6436"/>
                <a:gd name="T13" fmla="*/ 423983062 h 5397"/>
                <a:gd name="T14" fmla="*/ 424099885 w 6436"/>
                <a:gd name="T15" fmla="*/ 423983062 h 5397"/>
                <a:gd name="T16" fmla="*/ 424099885 w 6436"/>
                <a:gd name="T17" fmla="*/ 423983062 h 5397"/>
                <a:gd name="T18" fmla="*/ 424099885 w 6436"/>
                <a:gd name="T19" fmla="*/ 423983062 h 5397"/>
                <a:gd name="T20" fmla="*/ 424099885 w 6436"/>
                <a:gd name="T21" fmla="*/ 423983062 h 5397"/>
                <a:gd name="T22" fmla="*/ 424099885 w 6436"/>
                <a:gd name="T23" fmla="*/ 423983062 h 5397"/>
                <a:gd name="T24" fmla="*/ 424099885 w 6436"/>
                <a:gd name="T25" fmla="*/ 423983062 h 5397"/>
                <a:gd name="T26" fmla="*/ 424099885 w 6436"/>
                <a:gd name="T27" fmla="*/ 423983062 h 5397"/>
                <a:gd name="T28" fmla="*/ 424099885 w 6436"/>
                <a:gd name="T29" fmla="*/ 423983062 h 5397"/>
                <a:gd name="T30" fmla="*/ 424099885 w 6436"/>
                <a:gd name="T31" fmla="*/ 423983062 h 5397"/>
                <a:gd name="T32" fmla="*/ 424099885 w 6436"/>
                <a:gd name="T33" fmla="*/ 423983062 h 53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436" h="5397">
                  <a:moveTo>
                    <a:pt x="0" y="2017"/>
                  </a:moveTo>
                  <a:lnTo>
                    <a:pt x="3141" y="2017"/>
                  </a:lnTo>
                  <a:lnTo>
                    <a:pt x="3821" y="2698"/>
                  </a:lnTo>
                  <a:lnTo>
                    <a:pt x="3141" y="3379"/>
                  </a:lnTo>
                  <a:lnTo>
                    <a:pt x="0" y="3379"/>
                  </a:lnTo>
                  <a:lnTo>
                    <a:pt x="0" y="2017"/>
                  </a:lnTo>
                  <a:close/>
                  <a:moveTo>
                    <a:pt x="2775" y="4434"/>
                  </a:moveTo>
                  <a:lnTo>
                    <a:pt x="4510" y="2698"/>
                  </a:lnTo>
                  <a:lnTo>
                    <a:pt x="2775" y="963"/>
                  </a:lnTo>
                  <a:lnTo>
                    <a:pt x="3737" y="0"/>
                  </a:lnTo>
                  <a:lnTo>
                    <a:pt x="5473" y="1736"/>
                  </a:lnTo>
                  <a:lnTo>
                    <a:pt x="6436" y="2698"/>
                  </a:lnTo>
                  <a:lnTo>
                    <a:pt x="5473" y="3661"/>
                  </a:lnTo>
                  <a:lnTo>
                    <a:pt x="3737" y="5397"/>
                  </a:lnTo>
                  <a:lnTo>
                    <a:pt x="2775" y="44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792538" y="1444625"/>
            <a:ext cx="4127500" cy="4135438"/>
            <a:chOff x="4116388" y="1939925"/>
            <a:chExt cx="4127500" cy="4135438"/>
          </a:xfrm>
        </p:grpSpPr>
        <p:sp>
          <p:nvSpPr>
            <p:cNvPr id="38914" name="Freeform 5"/>
            <p:cNvSpPr>
              <a:spLocks noEditPoints="1"/>
            </p:cNvSpPr>
            <p:nvPr/>
          </p:nvSpPr>
          <p:spPr bwMode="auto">
            <a:xfrm>
              <a:off x="5156200" y="2987675"/>
              <a:ext cx="2049463" cy="2049463"/>
            </a:xfrm>
            <a:custGeom>
              <a:avLst/>
              <a:gdLst>
                <a:gd name="T0" fmla="*/ 1126427 w 211"/>
                <a:gd name="T1" fmla="*/ 97106 h 211"/>
                <a:gd name="T2" fmla="*/ 1126427 w 211"/>
                <a:gd name="T3" fmla="*/ 0 h 211"/>
                <a:gd name="T4" fmla="*/ 1757614 w 211"/>
                <a:gd name="T5" fmla="*/ 291317 h 211"/>
                <a:gd name="T6" fmla="*/ 2048931 w 211"/>
                <a:gd name="T7" fmla="*/ 922505 h 211"/>
                <a:gd name="T8" fmla="*/ 1951825 w 211"/>
                <a:gd name="T9" fmla="*/ 922505 h 211"/>
                <a:gd name="T10" fmla="*/ 1689640 w 211"/>
                <a:gd name="T11" fmla="*/ 359292 h 211"/>
                <a:gd name="T12" fmla="*/ 1126427 w 211"/>
                <a:gd name="T13" fmla="*/ 97106 h 211"/>
                <a:gd name="T14" fmla="*/ 97106 w 211"/>
                <a:gd name="T15" fmla="*/ 1116717 h 211"/>
                <a:gd name="T16" fmla="*/ 0 w 211"/>
                <a:gd name="T17" fmla="*/ 1116717 h 211"/>
                <a:gd name="T18" fmla="*/ 291317 w 211"/>
                <a:gd name="T19" fmla="*/ 1747905 h 211"/>
                <a:gd name="T20" fmla="*/ 932215 w 211"/>
                <a:gd name="T21" fmla="*/ 2048933 h 211"/>
                <a:gd name="T22" fmla="*/ 932215 w 211"/>
                <a:gd name="T23" fmla="*/ 1951827 h 211"/>
                <a:gd name="T24" fmla="*/ 369002 w 211"/>
                <a:gd name="T25" fmla="*/ 1679931 h 211"/>
                <a:gd name="T26" fmla="*/ 97106 w 211"/>
                <a:gd name="T27" fmla="*/ 1116717 h 211"/>
                <a:gd name="T28" fmla="*/ 97106 w 211"/>
                <a:gd name="T29" fmla="*/ 922505 h 211"/>
                <a:gd name="T30" fmla="*/ 369002 w 211"/>
                <a:gd name="T31" fmla="*/ 359292 h 211"/>
                <a:gd name="T32" fmla="*/ 932215 w 211"/>
                <a:gd name="T33" fmla="*/ 97106 h 211"/>
                <a:gd name="T34" fmla="*/ 932215 w 211"/>
                <a:gd name="T35" fmla="*/ 0 h 211"/>
                <a:gd name="T36" fmla="*/ 291317 w 211"/>
                <a:gd name="T37" fmla="*/ 291317 h 211"/>
                <a:gd name="T38" fmla="*/ 0 w 211"/>
                <a:gd name="T39" fmla="*/ 922505 h 211"/>
                <a:gd name="T40" fmla="*/ 97106 w 211"/>
                <a:gd name="T41" fmla="*/ 922505 h 211"/>
                <a:gd name="T42" fmla="*/ 1951825 w 211"/>
                <a:gd name="T43" fmla="*/ 1116717 h 211"/>
                <a:gd name="T44" fmla="*/ 1689640 w 211"/>
                <a:gd name="T45" fmla="*/ 1679931 h 211"/>
                <a:gd name="T46" fmla="*/ 1126427 w 211"/>
                <a:gd name="T47" fmla="*/ 1951827 h 211"/>
                <a:gd name="T48" fmla="*/ 1126427 w 211"/>
                <a:gd name="T49" fmla="*/ 2048933 h 211"/>
                <a:gd name="T50" fmla="*/ 1757614 w 211"/>
                <a:gd name="T51" fmla="*/ 1747905 h 211"/>
                <a:gd name="T52" fmla="*/ 2048931 w 211"/>
                <a:gd name="T53" fmla="*/ 1116717 h 211"/>
                <a:gd name="T54" fmla="*/ 1951825 w 211"/>
                <a:gd name="T55" fmla="*/ 1116717 h 21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1" h="211">
                  <a:moveTo>
                    <a:pt x="116" y="10"/>
                  </a:moveTo>
                  <a:cubicBezTo>
                    <a:pt x="116" y="0"/>
                    <a:pt x="116" y="0"/>
                    <a:pt x="116" y="0"/>
                  </a:cubicBezTo>
                  <a:cubicBezTo>
                    <a:pt x="139" y="2"/>
                    <a:pt x="163" y="12"/>
                    <a:pt x="181" y="30"/>
                  </a:cubicBezTo>
                  <a:cubicBezTo>
                    <a:pt x="199" y="48"/>
                    <a:pt x="209" y="72"/>
                    <a:pt x="211" y="95"/>
                  </a:cubicBezTo>
                  <a:cubicBezTo>
                    <a:pt x="201" y="95"/>
                    <a:pt x="201" y="95"/>
                    <a:pt x="201" y="95"/>
                  </a:cubicBezTo>
                  <a:cubicBezTo>
                    <a:pt x="199" y="74"/>
                    <a:pt x="190" y="53"/>
                    <a:pt x="174" y="37"/>
                  </a:cubicBezTo>
                  <a:cubicBezTo>
                    <a:pt x="157" y="21"/>
                    <a:pt x="137" y="12"/>
                    <a:pt x="116" y="10"/>
                  </a:cubicBezTo>
                  <a:close/>
                  <a:moveTo>
                    <a:pt x="10" y="115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2" y="139"/>
                    <a:pt x="12" y="162"/>
                    <a:pt x="30" y="180"/>
                  </a:cubicBezTo>
                  <a:cubicBezTo>
                    <a:pt x="49" y="199"/>
                    <a:pt x="72" y="209"/>
                    <a:pt x="96" y="211"/>
                  </a:cubicBezTo>
                  <a:cubicBezTo>
                    <a:pt x="96" y="201"/>
                    <a:pt x="96" y="201"/>
                    <a:pt x="96" y="201"/>
                  </a:cubicBezTo>
                  <a:cubicBezTo>
                    <a:pt x="74" y="199"/>
                    <a:pt x="54" y="189"/>
                    <a:pt x="38" y="173"/>
                  </a:cubicBezTo>
                  <a:cubicBezTo>
                    <a:pt x="21" y="157"/>
                    <a:pt x="12" y="137"/>
                    <a:pt x="10" y="115"/>
                  </a:cubicBezTo>
                  <a:close/>
                  <a:moveTo>
                    <a:pt x="10" y="95"/>
                  </a:moveTo>
                  <a:cubicBezTo>
                    <a:pt x="12" y="74"/>
                    <a:pt x="21" y="53"/>
                    <a:pt x="38" y="37"/>
                  </a:cubicBezTo>
                  <a:cubicBezTo>
                    <a:pt x="54" y="21"/>
                    <a:pt x="74" y="12"/>
                    <a:pt x="96" y="1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72" y="2"/>
                    <a:pt x="49" y="12"/>
                    <a:pt x="30" y="30"/>
                  </a:cubicBezTo>
                  <a:cubicBezTo>
                    <a:pt x="12" y="48"/>
                    <a:pt x="2" y="72"/>
                    <a:pt x="0" y="95"/>
                  </a:cubicBezTo>
                  <a:lnTo>
                    <a:pt x="10" y="95"/>
                  </a:lnTo>
                  <a:close/>
                  <a:moveTo>
                    <a:pt x="201" y="115"/>
                  </a:moveTo>
                  <a:cubicBezTo>
                    <a:pt x="199" y="137"/>
                    <a:pt x="190" y="157"/>
                    <a:pt x="174" y="173"/>
                  </a:cubicBezTo>
                  <a:cubicBezTo>
                    <a:pt x="157" y="189"/>
                    <a:pt x="137" y="199"/>
                    <a:pt x="116" y="201"/>
                  </a:cubicBezTo>
                  <a:cubicBezTo>
                    <a:pt x="116" y="211"/>
                    <a:pt x="116" y="211"/>
                    <a:pt x="116" y="211"/>
                  </a:cubicBezTo>
                  <a:cubicBezTo>
                    <a:pt x="139" y="209"/>
                    <a:pt x="163" y="199"/>
                    <a:pt x="181" y="180"/>
                  </a:cubicBezTo>
                  <a:cubicBezTo>
                    <a:pt x="199" y="162"/>
                    <a:pt x="209" y="139"/>
                    <a:pt x="211" y="115"/>
                  </a:cubicBezTo>
                  <a:lnTo>
                    <a:pt x="201" y="115"/>
                  </a:lnTo>
                  <a:close/>
                </a:path>
              </a:pathLst>
            </a:custGeom>
            <a:solidFill>
              <a:srgbClr val="BBBC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8915" name="Freeform 6"/>
            <p:cNvSpPr/>
            <p:nvPr/>
          </p:nvSpPr>
          <p:spPr bwMode="auto">
            <a:xfrm>
              <a:off x="4116388" y="1939925"/>
              <a:ext cx="1971675" cy="1970088"/>
            </a:xfrm>
            <a:custGeom>
              <a:avLst/>
              <a:gdLst>
                <a:gd name="T0" fmla="*/ 922326 w 203"/>
                <a:gd name="T1" fmla="*/ 1970865 h 203"/>
                <a:gd name="T2" fmla="*/ 1252422 w 203"/>
                <a:gd name="T3" fmla="*/ 1262130 h 203"/>
                <a:gd name="T4" fmla="*/ 1970866 w 203"/>
                <a:gd name="T5" fmla="*/ 932035 h 203"/>
                <a:gd name="T6" fmla="*/ 1970866 w 203"/>
                <a:gd name="T7" fmla="*/ 0 h 203"/>
                <a:gd name="T8" fmla="*/ 747570 w 203"/>
                <a:gd name="T9" fmla="*/ 466017 h 203"/>
                <a:gd name="T10" fmla="*/ 388348 w 203"/>
                <a:gd name="T11" fmla="*/ 398056 h 203"/>
                <a:gd name="T12" fmla="*/ 466018 w 203"/>
                <a:gd name="T13" fmla="*/ 757278 h 203"/>
                <a:gd name="T14" fmla="*/ 0 w 203"/>
                <a:gd name="T15" fmla="*/ 1970865 h 203"/>
                <a:gd name="T16" fmla="*/ 922326 w 203"/>
                <a:gd name="T17" fmla="*/ 1970865 h 2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3" h="203">
                  <a:moveTo>
                    <a:pt x="95" y="203"/>
                  </a:moveTo>
                  <a:cubicBezTo>
                    <a:pt x="97" y="177"/>
                    <a:pt x="109" y="150"/>
                    <a:pt x="129" y="130"/>
                  </a:cubicBezTo>
                  <a:cubicBezTo>
                    <a:pt x="150" y="109"/>
                    <a:pt x="176" y="98"/>
                    <a:pt x="203" y="96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58" y="2"/>
                    <a:pt x="114" y="18"/>
                    <a:pt x="77" y="48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18" y="114"/>
                    <a:pt x="2" y="159"/>
                    <a:pt x="0" y="203"/>
                  </a:cubicBezTo>
                  <a:lnTo>
                    <a:pt x="95" y="2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8916" name="Freeform 7"/>
            <p:cNvSpPr/>
            <p:nvPr/>
          </p:nvSpPr>
          <p:spPr bwMode="auto">
            <a:xfrm>
              <a:off x="4116388" y="4105275"/>
              <a:ext cx="1971675" cy="1970088"/>
            </a:xfrm>
            <a:custGeom>
              <a:avLst/>
              <a:gdLst>
                <a:gd name="T0" fmla="*/ 1970866 w 203"/>
                <a:gd name="T1" fmla="*/ 1048539 h 203"/>
                <a:gd name="T2" fmla="*/ 1252422 w 203"/>
                <a:gd name="T3" fmla="*/ 718443 h 203"/>
                <a:gd name="T4" fmla="*/ 922326 w 203"/>
                <a:gd name="T5" fmla="*/ 0 h 203"/>
                <a:gd name="T6" fmla="*/ 0 w 203"/>
                <a:gd name="T7" fmla="*/ 0 h 203"/>
                <a:gd name="T8" fmla="*/ 466018 w 203"/>
                <a:gd name="T9" fmla="*/ 1223296 h 203"/>
                <a:gd name="T10" fmla="*/ 388348 w 203"/>
                <a:gd name="T11" fmla="*/ 1572809 h 203"/>
                <a:gd name="T12" fmla="*/ 747570 w 203"/>
                <a:gd name="T13" fmla="*/ 1504848 h 203"/>
                <a:gd name="T14" fmla="*/ 1970866 w 203"/>
                <a:gd name="T15" fmla="*/ 1970865 h 203"/>
                <a:gd name="T16" fmla="*/ 1970866 w 203"/>
                <a:gd name="T17" fmla="*/ 1048539 h 2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3" h="203">
                  <a:moveTo>
                    <a:pt x="203" y="108"/>
                  </a:moveTo>
                  <a:cubicBezTo>
                    <a:pt x="176" y="105"/>
                    <a:pt x="150" y="94"/>
                    <a:pt x="129" y="74"/>
                  </a:cubicBezTo>
                  <a:cubicBezTo>
                    <a:pt x="109" y="53"/>
                    <a:pt x="98" y="27"/>
                    <a:pt x="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5"/>
                    <a:pt x="18" y="89"/>
                    <a:pt x="48" y="126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77" y="155"/>
                    <a:pt x="77" y="155"/>
                    <a:pt x="77" y="155"/>
                  </a:cubicBezTo>
                  <a:cubicBezTo>
                    <a:pt x="114" y="185"/>
                    <a:pt x="158" y="201"/>
                    <a:pt x="203" y="203"/>
                  </a:cubicBezTo>
                  <a:lnTo>
                    <a:pt x="203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8917" name="Freeform 8"/>
            <p:cNvSpPr/>
            <p:nvPr/>
          </p:nvSpPr>
          <p:spPr bwMode="auto">
            <a:xfrm>
              <a:off x="6281738" y="1939925"/>
              <a:ext cx="1962150" cy="1970088"/>
            </a:xfrm>
            <a:custGeom>
              <a:avLst/>
              <a:gdLst>
                <a:gd name="T0" fmla="*/ 1233476 w 202"/>
                <a:gd name="T1" fmla="*/ 485435 h 203"/>
                <a:gd name="T2" fmla="*/ 0 w 202"/>
                <a:gd name="T3" fmla="*/ 0 h 203"/>
                <a:gd name="T4" fmla="*/ 0 w 202"/>
                <a:gd name="T5" fmla="*/ 932035 h 203"/>
                <a:gd name="T6" fmla="*/ 709006 w 202"/>
                <a:gd name="T7" fmla="*/ 1262130 h 203"/>
                <a:gd name="T8" fmla="*/ 1039227 w 202"/>
                <a:gd name="T9" fmla="*/ 1970865 h 203"/>
                <a:gd name="T10" fmla="*/ 1961906 w 202"/>
                <a:gd name="T11" fmla="*/ 1970865 h 203"/>
                <a:gd name="T12" fmla="*/ 1515135 w 202"/>
                <a:gd name="T13" fmla="*/ 766987 h 203"/>
                <a:gd name="T14" fmla="*/ 1583122 w 202"/>
                <a:gd name="T15" fmla="*/ 407765 h 203"/>
                <a:gd name="T16" fmla="*/ 1233476 w 202"/>
                <a:gd name="T17" fmla="*/ 485435 h 2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2" h="203">
                  <a:moveTo>
                    <a:pt x="127" y="50"/>
                  </a:moveTo>
                  <a:cubicBezTo>
                    <a:pt x="90" y="19"/>
                    <a:pt x="45" y="3"/>
                    <a:pt x="0" y="0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26" y="98"/>
                    <a:pt x="53" y="109"/>
                    <a:pt x="73" y="130"/>
                  </a:cubicBezTo>
                  <a:cubicBezTo>
                    <a:pt x="94" y="150"/>
                    <a:pt x="105" y="177"/>
                    <a:pt x="107" y="203"/>
                  </a:cubicBezTo>
                  <a:cubicBezTo>
                    <a:pt x="202" y="203"/>
                    <a:pt x="202" y="203"/>
                    <a:pt x="202" y="203"/>
                  </a:cubicBezTo>
                  <a:cubicBezTo>
                    <a:pt x="200" y="159"/>
                    <a:pt x="185" y="115"/>
                    <a:pt x="156" y="79"/>
                  </a:cubicBezTo>
                  <a:cubicBezTo>
                    <a:pt x="163" y="42"/>
                    <a:pt x="163" y="42"/>
                    <a:pt x="163" y="42"/>
                  </a:cubicBezTo>
                  <a:lnTo>
                    <a:pt x="127" y="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8918" name="Freeform 9"/>
            <p:cNvSpPr/>
            <p:nvPr/>
          </p:nvSpPr>
          <p:spPr bwMode="auto">
            <a:xfrm>
              <a:off x="6281738" y="4105275"/>
              <a:ext cx="1962150" cy="1970088"/>
            </a:xfrm>
            <a:custGeom>
              <a:avLst/>
              <a:gdLst>
                <a:gd name="T0" fmla="*/ 1039227 w 202"/>
                <a:gd name="T1" fmla="*/ 0 h 203"/>
                <a:gd name="T2" fmla="*/ 709006 w 202"/>
                <a:gd name="T3" fmla="*/ 718443 h 203"/>
                <a:gd name="T4" fmla="*/ 0 w 202"/>
                <a:gd name="T5" fmla="*/ 1048539 h 203"/>
                <a:gd name="T6" fmla="*/ 0 w 202"/>
                <a:gd name="T7" fmla="*/ 1970865 h 203"/>
                <a:gd name="T8" fmla="*/ 1194626 w 202"/>
                <a:gd name="T9" fmla="*/ 1524265 h 203"/>
                <a:gd name="T10" fmla="*/ 1563697 w 202"/>
                <a:gd name="T11" fmla="*/ 1592226 h 203"/>
                <a:gd name="T12" fmla="*/ 1485998 w 202"/>
                <a:gd name="T13" fmla="*/ 1233004 h 203"/>
                <a:gd name="T14" fmla="*/ 1961906 w 202"/>
                <a:gd name="T15" fmla="*/ 0 h 203"/>
                <a:gd name="T16" fmla="*/ 1039227 w 202"/>
                <a:gd name="T17" fmla="*/ 0 h 2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2" h="203">
                  <a:moveTo>
                    <a:pt x="107" y="0"/>
                  </a:moveTo>
                  <a:cubicBezTo>
                    <a:pt x="105" y="27"/>
                    <a:pt x="93" y="53"/>
                    <a:pt x="73" y="74"/>
                  </a:cubicBezTo>
                  <a:cubicBezTo>
                    <a:pt x="53" y="94"/>
                    <a:pt x="26" y="105"/>
                    <a:pt x="0" y="108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44" y="201"/>
                    <a:pt x="87" y="186"/>
                    <a:pt x="123" y="157"/>
                  </a:cubicBezTo>
                  <a:cubicBezTo>
                    <a:pt x="161" y="164"/>
                    <a:pt x="161" y="164"/>
                    <a:pt x="161" y="164"/>
                  </a:cubicBezTo>
                  <a:cubicBezTo>
                    <a:pt x="153" y="127"/>
                    <a:pt x="153" y="127"/>
                    <a:pt x="153" y="127"/>
                  </a:cubicBezTo>
                  <a:cubicBezTo>
                    <a:pt x="184" y="90"/>
                    <a:pt x="200" y="46"/>
                    <a:pt x="202" y="0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49" name="组合 48"/>
            <p:cNvGrpSpPr/>
            <p:nvPr/>
          </p:nvGrpSpPr>
          <p:grpSpPr>
            <a:xfrm>
              <a:off x="4639673" y="2594428"/>
              <a:ext cx="906086" cy="412090"/>
              <a:chOff x="8478838" y="1247776"/>
              <a:chExt cx="1123950" cy="511175"/>
            </a:xfrm>
            <a:solidFill>
              <a:schemeClr val="bg1"/>
            </a:solidFill>
          </p:grpSpPr>
          <p:sp>
            <p:nvSpPr>
              <p:cNvPr id="50" name="Freeform 24"/>
              <p:cNvSpPr/>
              <p:nvPr/>
            </p:nvSpPr>
            <p:spPr bwMode="auto">
              <a:xfrm>
                <a:off x="8478838" y="1408113"/>
                <a:ext cx="1123950" cy="269875"/>
              </a:xfrm>
              <a:custGeom>
                <a:avLst/>
                <a:gdLst>
                  <a:gd name="T0" fmla="*/ 0 w 182"/>
                  <a:gd name="T1" fmla="*/ 3 h 44"/>
                  <a:gd name="T2" fmla="*/ 1 w 182"/>
                  <a:gd name="T3" fmla="*/ 3 h 44"/>
                  <a:gd name="T4" fmla="*/ 153 w 182"/>
                  <a:gd name="T5" fmla="*/ 3 h 44"/>
                  <a:gd name="T6" fmla="*/ 182 w 182"/>
                  <a:gd name="T7" fmla="*/ 41 h 44"/>
                  <a:gd name="T8" fmla="*/ 182 w 182"/>
                  <a:gd name="T9" fmla="*/ 41 h 44"/>
                  <a:gd name="T10" fmla="*/ 182 w 182"/>
                  <a:gd name="T11" fmla="*/ 41 h 44"/>
                  <a:gd name="T12" fmla="*/ 170 w 182"/>
                  <a:gd name="T13" fmla="*/ 41 h 44"/>
                  <a:gd name="T14" fmla="*/ 150 w 182"/>
                  <a:gd name="T15" fmla="*/ 22 h 44"/>
                  <a:gd name="T16" fmla="*/ 130 w 182"/>
                  <a:gd name="T17" fmla="*/ 41 h 44"/>
                  <a:gd name="T18" fmla="*/ 65 w 182"/>
                  <a:gd name="T19" fmla="*/ 41 h 44"/>
                  <a:gd name="T20" fmla="*/ 45 w 182"/>
                  <a:gd name="T21" fmla="*/ 22 h 44"/>
                  <a:gd name="T22" fmla="*/ 26 w 182"/>
                  <a:gd name="T23" fmla="*/ 41 h 44"/>
                  <a:gd name="T24" fmla="*/ 22 w 182"/>
                  <a:gd name="T25" fmla="*/ 41 h 44"/>
                  <a:gd name="T26" fmla="*/ 0 w 182"/>
                  <a:gd name="T27" fmla="*/ 3 h 44"/>
                  <a:gd name="T28" fmla="*/ 0 w 182"/>
                  <a:gd name="T29" fmla="*/ 3 h 44"/>
                  <a:gd name="T30" fmla="*/ 0 w 182"/>
                  <a:gd name="T31" fmla="*/ 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2" h="44">
                    <a:moveTo>
                      <a:pt x="0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53" y="3"/>
                      <a:pt x="153" y="3"/>
                      <a:pt x="153" y="3"/>
                    </a:cubicBezTo>
                    <a:cubicBezTo>
                      <a:pt x="153" y="3"/>
                      <a:pt x="182" y="0"/>
                      <a:pt x="182" y="41"/>
                    </a:cubicBezTo>
                    <a:cubicBezTo>
                      <a:pt x="182" y="41"/>
                      <a:pt x="182" y="41"/>
                      <a:pt x="182" y="41"/>
                    </a:cubicBezTo>
                    <a:cubicBezTo>
                      <a:pt x="182" y="41"/>
                      <a:pt x="182" y="41"/>
                      <a:pt x="182" y="41"/>
                    </a:cubicBezTo>
                    <a:cubicBezTo>
                      <a:pt x="170" y="41"/>
                      <a:pt x="170" y="41"/>
                      <a:pt x="170" y="41"/>
                    </a:cubicBezTo>
                    <a:cubicBezTo>
                      <a:pt x="170" y="30"/>
                      <a:pt x="161" y="22"/>
                      <a:pt x="150" y="22"/>
                    </a:cubicBezTo>
                    <a:cubicBezTo>
                      <a:pt x="139" y="22"/>
                      <a:pt x="131" y="30"/>
                      <a:pt x="130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30"/>
                      <a:pt x="56" y="22"/>
                      <a:pt x="45" y="22"/>
                    </a:cubicBezTo>
                    <a:cubicBezTo>
                      <a:pt x="35" y="22"/>
                      <a:pt x="26" y="30"/>
                      <a:pt x="26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0" y="4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Freeform 26"/>
              <p:cNvSpPr>
                <a:spLocks noEditPoints="1"/>
              </p:cNvSpPr>
              <p:nvPr/>
            </p:nvSpPr>
            <p:spPr bwMode="auto">
              <a:xfrm>
                <a:off x="8553450" y="1247776"/>
                <a:ext cx="833437" cy="227013"/>
              </a:xfrm>
              <a:custGeom>
                <a:avLst/>
                <a:gdLst>
                  <a:gd name="T0" fmla="*/ 6 w 135"/>
                  <a:gd name="T1" fmla="*/ 29 h 37"/>
                  <a:gd name="T2" fmla="*/ 57 w 135"/>
                  <a:gd name="T3" fmla="*/ 1 h 37"/>
                  <a:gd name="T4" fmla="*/ 68 w 135"/>
                  <a:gd name="T5" fmla="*/ 0 h 37"/>
                  <a:gd name="T6" fmla="*/ 78 w 135"/>
                  <a:gd name="T7" fmla="*/ 1 h 37"/>
                  <a:gd name="T8" fmla="*/ 129 w 135"/>
                  <a:gd name="T9" fmla="*/ 29 h 37"/>
                  <a:gd name="T10" fmla="*/ 135 w 135"/>
                  <a:gd name="T11" fmla="*/ 37 h 37"/>
                  <a:gd name="T12" fmla="*/ 0 w 135"/>
                  <a:gd name="T13" fmla="*/ 37 h 37"/>
                  <a:gd name="T14" fmla="*/ 6 w 135"/>
                  <a:gd name="T15" fmla="*/ 29 h 37"/>
                  <a:gd name="T16" fmla="*/ 77 w 135"/>
                  <a:gd name="T17" fmla="*/ 10 h 37"/>
                  <a:gd name="T18" fmla="*/ 68 w 135"/>
                  <a:gd name="T19" fmla="*/ 9 h 37"/>
                  <a:gd name="T20" fmla="*/ 58 w 135"/>
                  <a:gd name="T21" fmla="*/ 10 h 37"/>
                  <a:gd name="T22" fmla="*/ 20 w 135"/>
                  <a:gd name="T23" fmla="*/ 28 h 37"/>
                  <a:gd name="T24" fmla="*/ 115 w 135"/>
                  <a:gd name="T25" fmla="*/ 28 h 37"/>
                  <a:gd name="T26" fmla="*/ 77 w 135"/>
                  <a:gd name="T27" fmla="*/ 1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5" h="37">
                    <a:moveTo>
                      <a:pt x="6" y="29"/>
                    </a:moveTo>
                    <a:cubicBezTo>
                      <a:pt x="21" y="10"/>
                      <a:pt x="42" y="3"/>
                      <a:pt x="57" y="1"/>
                    </a:cubicBezTo>
                    <a:cubicBezTo>
                      <a:pt x="58" y="1"/>
                      <a:pt x="65" y="0"/>
                      <a:pt x="68" y="0"/>
                    </a:cubicBezTo>
                    <a:cubicBezTo>
                      <a:pt x="71" y="0"/>
                      <a:pt x="77" y="1"/>
                      <a:pt x="78" y="1"/>
                    </a:cubicBezTo>
                    <a:cubicBezTo>
                      <a:pt x="93" y="3"/>
                      <a:pt x="114" y="10"/>
                      <a:pt x="129" y="29"/>
                    </a:cubicBezTo>
                    <a:cubicBezTo>
                      <a:pt x="135" y="37"/>
                      <a:pt x="135" y="37"/>
                      <a:pt x="135" y="37"/>
                    </a:cubicBezTo>
                    <a:cubicBezTo>
                      <a:pt x="0" y="37"/>
                      <a:pt x="0" y="37"/>
                      <a:pt x="0" y="37"/>
                    </a:cubicBezTo>
                    <a:lnTo>
                      <a:pt x="6" y="29"/>
                    </a:lnTo>
                    <a:close/>
                    <a:moveTo>
                      <a:pt x="77" y="10"/>
                    </a:moveTo>
                    <a:cubicBezTo>
                      <a:pt x="75" y="10"/>
                      <a:pt x="70" y="9"/>
                      <a:pt x="68" y="9"/>
                    </a:cubicBezTo>
                    <a:cubicBezTo>
                      <a:pt x="66" y="9"/>
                      <a:pt x="60" y="10"/>
                      <a:pt x="58" y="10"/>
                    </a:cubicBezTo>
                    <a:cubicBezTo>
                      <a:pt x="47" y="12"/>
                      <a:pt x="32" y="16"/>
                      <a:pt x="20" y="28"/>
                    </a:cubicBezTo>
                    <a:cubicBezTo>
                      <a:pt x="115" y="28"/>
                      <a:pt x="115" y="28"/>
                      <a:pt x="115" y="28"/>
                    </a:cubicBezTo>
                    <a:cubicBezTo>
                      <a:pt x="103" y="16"/>
                      <a:pt x="88" y="12"/>
                      <a:pt x="7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8953500" y="1265238"/>
                <a:ext cx="38100" cy="185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Freeform 28"/>
              <p:cNvSpPr/>
              <p:nvPr/>
            </p:nvSpPr>
            <p:spPr bwMode="auto">
              <a:xfrm>
                <a:off x="9521825" y="1536701"/>
                <a:ext cx="80962" cy="61913"/>
              </a:xfrm>
              <a:custGeom>
                <a:avLst/>
                <a:gdLst>
                  <a:gd name="T0" fmla="*/ 5 w 13"/>
                  <a:gd name="T1" fmla="*/ 10 h 10"/>
                  <a:gd name="T2" fmla="*/ 0 w 13"/>
                  <a:gd name="T3" fmla="*/ 5 h 10"/>
                  <a:gd name="T4" fmla="*/ 5 w 13"/>
                  <a:gd name="T5" fmla="*/ 0 h 10"/>
                  <a:gd name="T6" fmla="*/ 10 w 13"/>
                  <a:gd name="T7" fmla="*/ 0 h 10"/>
                  <a:gd name="T8" fmla="*/ 13 w 13"/>
                  <a:gd name="T9" fmla="*/ 10 h 10"/>
                  <a:gd name="T10" fmla="*/ 5 w 13"/>
                  <a:gd name="T1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0">
                    <a:moveTo>
                      <a:pt x="5" y="10"/>
                    </a:moveTo>
                    <a:cubicBezTo>
                      <a:pt x="3" y="10"/>
                      <a:pt x="0" y="8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11" y="3"/>
                      <a:pt x="12" y="6"/>
                      <a:pt x="13" y="10"/>
                    </a:cubicBezTo>
                    <a:cubicBezTo>
                      <a:pt x="11" y="10"/>
                      <a:pt x="6" y="10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Oval 29"/>
              <p:cNvSpPr>
                <a:spLocks noChangeArrowheads="1"/>
              </p:cNvSpPr>
              <p:nvPr/>
            </p:nvSpPr>
            <p:spPr bwMode="auto">
              <a:xfrm>
                <a:off x="8664575" y="1566863"/>
                <a:ext cx="190500" cy="1920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Oval 30"/>
              <p:cNvSpPr>
                <a:spLocks noChangeArrowheads="1"/>
              </p:cNvSpPr>
              <p:nvPr/>
            </p:nvSpPr>
            <p:spPr bwMode="auto">
              <a:xfrm>
                <a:off x="9312275" y="1566863"/>
                <a:ext cx="185737" cy="1920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Freeform 31"/>
              <p:cNvSpPr/>
              <p:nvPr/>
            </p:nvSpPr>
            <p:spPr bwMode="auto">
              <a:xfrm>
                <a:off x="9361488" y="1616076"/>
                <a:ext cx="93662" cy="93663"/>
              </a:xfrm>
              <a:custGeom>
                <a:avLst/>
                <a:gdLst>
                  <a:gd name="T0" fmla="*/ 0 w 15"/>
                  <a:gd name="T1" fmla="*/ 8 h 15"/>
                  <a:gd name="T2" fmla="*/ 7 w 15"/>
                  <a:gd name="T3" fmla="*/ 15 h 15"/>
                  <a:gd name="T4" fmla="*/ 15 w 15"/>
                  <a:gd name="T5" fmla="*/ 7 h 15"/>
                  <a:gd name="T6" fmla="*/ 7 w 15"/>
                  <a:gd name="T7" fmla="*/ 0 h 15"/>
                  <a:gd name="T8" fmla="*/ 0 w 15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0" y="8"/>
                    </a:moveTo>
                    <a:cubicBezTo>
                      <a:pt x="0" y="12"/>
                      <a:pt x="3" y="15"/>
                      <a:pt x="7" y="15"/>
                    </a:cubicBezTo>
                    <a:cubicBezTo>
                      <a:pt x="11" y="15"/>
                      <a:pt x="15" y="12"/>
                      <a:pt x="15" y="7"/>
                    </a:cubicBezTo>
                    <a:cubicBezTo>
                      <a:pt x="15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Oval 32"/>
              <p:cNvSpPr>
                <a:spLocks noChangeArrowheads="1"/>
              </p:cNvSpPr>
              <p:nvPr/>
            </p:nvSpPr>
            <p:spPr bwMode="auto">
              <a:xfrm>
                <a:off x="8713788" y="1616076"/>
                <a:ext cx="92075" cy="936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6987460" y="2553656"/>
              <a:ext cx="566943" cy="570783"/>
              <a:chOff x="10121900" y="1050926"/>
              <a:chExt cx="703262" cy="708025"/>
            </a:xfrm>
            <a:solidFill>
              <a:schemeClr val="bg1"/>
            </a:solidFill>
          </p:grpSpPr>
          <p:sp>
            <p:nvSpPr>
              <p:cNvPr id="62" name="Freeform 44"/>
              <p:cNvSpPr/>
              <p:nvPr/>
            </p:nvSpPr>
            <p:spPr bwMode="auto">
              <a:xfrm>
                <a:off x="10331450" y="1068388"/>
                <a:ext cx="493712" cy="690563"/>
              </a:xfrm>
              <a:custGeom>
                <a:avLst/>
                <a:gdLst>
                  <a:gd name="T0" fmla="*/ 60 w 80"/>
                  <a:gd name="T1" fmla="*/ 27 h 112"/>
                  <a:gd name="T2" fmla="*/ 63 w 80"/>
                  <a:gd name="T3" fmla="*/ 43 h 112"/>
                  <a:gd name="T4" fmla="*/ 66 w 80"/>
                  <a:gd name="T5" fmla="*/ 39 h 112"/>
                  <a:gd name="T6" fmla="*/ 72 w 80"/>
                  <a:gd name="T7" fmla="*/ 44 h 112"/>
                  <a:gd name="T8" fmla="*/ 64 w 80"/>
                  <a:gd name="T9" fmla="*/ 52 h 112"/>
                  <a:gd name="T10" fmla="*/ 66 w 80"/>
                  <a:gd name="T11" fmla="*/ 65 h 112"/>
                  <a:gd name="T12" fmla="*/ 70 w 80"/>
                  <a:gd name="T13" fmla="*/ 61 h 112"/>
                  <a:gd name="T14" fmla="*/ 75 w 80"/>
                  <a:gd name="T15" fmla="*/ 66 h 112"/>
                  <a:gd name="T16" fmla="*/ 68 w 80"/>
                  <a:gd name="T17" fmla="*/ 74 h 112"/>
                  <a:gd name="T18" fmla="*/ 73 w 80"/>
                  <a:gd name="T19" fmla="*/ 108 h 112"/>
                  <a:gd name="T20" fmla="*/ 70 w 80"/>
                  <a:gd name="T21" fmla="*/ 112 h 112"/>
                  <a:gd name="T22" fmla="*/ 38 w 80"/>
                  <a:gd name="T23" fmla="*/ 51 h 112"/>
                  <a:gd name="T24" fmla="*/ 11 w 80"/>
                  <a:gd name="T25" fmla="*/ 80 h 112"/>
                  <a:gd name="T26" fmla="*/ 17 w 80"/>
                  <a:gd name="T27" fmla="*/ 104 h 112"/>
                  <a:gd name="T28" fmla="*/ 12 w 80"/>
                  <a:gd name="T29" fmla="*/ 110 h 112"/>
                  <a:gd name="T30" fmla="*/ 0 w 80"/>
                  <a:gd name="T31" fmla="*/ 86 h 112"/>
                  <a:gd name="T32" fmla="*/ 45 w 80"/>
                  <a:gd name="T33" fmla="*/ 30 h 112"/>
                  <a:gd name="T34" fmla="*/ 76 w 80"/>
                  <a:gd name="T35" fmla="*/ 0 h 112"/>
                  <a:gd name="T36" fmla="*/ 60 w 80"/>
                  <a:gd name="T37" fmla="*/ 2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0" h="112">
                    <a:moveTo>
                      <a:pt x="60" y="27"/>
                    </a:moveTo>
                    <a:cubicBezTo>
                      <a:pt x="63" y="43"/>
                      <a:pt x="63" y="43"/>
                      <a:pt x="63" y="43"/>
                    </a:cubicBezTo>
                    <a:cubicBezTo>
                      <a:pt x="66" y="39"/>
                      <a:pt x="66" y="39"/>
                      <a:pt x="66" y="39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70" y="61"/>
                      <a:pt x="70" y="61"/>
                      <a:pt x="70" y="61"/>
                    </a:cubicBezTo>
                    <a:cubicBezTo>
                      <a:pt x="75" y="66"/>
                      <a:pt x="75" y="66"/>
                      <a:pt x="75" y="66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73" y="108"/>
                      <a:pt x="73" y="108"/>
                      <a:pt x="73" y="108"/>
                    </a:cubicBezTo>
                    <a:cubicBezTo>
                      <a:pt x="70" y="112"/>
                      <a:pt x="70" y="112"/>
                      <a:pt x="70" y="112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12" y="110"/>
                      <a:pt x="12" y="110"/>
                      <a:pt x="12" y="110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80" y="5"/>
                      <a:pt x="6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Freeform 45"/>
              <p:cNvSpPr/>
              <p:nvPr/>
            </p:nvSpPr>
            <p:spPr bwMode="auto">
              <a:xfrm>
                <a:off x="10121900" y="1050926"/>
                <a:ext cx="677862" cy="547688"/>
              </a:xfrm>
              <a:custGeom>
                <a:avLst/>
                <a:gdLst>
                  <a:gd name="T0" fmla="*/ 85 w 110"/>
                  <a:gd name="T1" fmla="*/ 22 h 89"/>
                  <a:gd name="T2" fmla="*/ 69 w 110"/>
                  <a:gd name="T3" fmla="*/ 22 h 89"/>
                  <a:gd name="T4" fmla="*/ 73 w 110"/>
                  <a:gd name="T5" fmla="*/ 18 h 89"/>
                  <a:gd name="T6" fmla="*/ 67 w 110"/>
                  <a:gd name="T7" fmla="*/ 13 h 89"/>
                  <a:gd name="T8" fmla="*/ 60 w 110"/>
                  <a:gd name="T9" fmla="*/ 22 h 89"/>
                  <a:gd name="T10" fmla="*/ 47 w 110"/>
                  <a:gd name="T11" fmla="*/ 21 h 89"/>
                  <a:gd name="T12" fmla="*/ 50 w 110"/>
                  <a:gd name="T13" fmla="*/ 17 h 89"/>
                  <a:gd name="T14" fmla="*/ 45 w 110"/>
                  <a:gd name="T15" fmla="*/ 13 h 89"/>
                  <a:gd name="T16" fmla="*/ 38 w 110"/>
                  <a:gd name="T17" fmla="*/ 21 h 89"/>
                  <a:gd name="T18" fmla="*/ 4 w 110"/>
                  <a:gd name="T19" fmla="*/ 20 h 89"/>
                  <a:gd name="T20" fmla="*/ 0 w 110"/>
                  <a:gd name="T21" fmla="*/ 24 h 89"/>
                  <a:gd name="T22" fmla="*/ 64 w 110"/>
                  <a:gd name="T23" fmla="*/ 47 h 89"/>
                  <a:gd name="T24" fmla="*/ 39 w 110"/>
                  <a:gd name="T25" fmla="*/ 78 h 89"/>
                  <a:gd name="T26" fmla="*/ 15 w 110"/>
                  <a:gd name="T27" fmla="*/ 75 h 89"/>
                  <a:gd name="T28" fmla="*/ 10 w 110"/>
                  <a:gd name="T29" fmla="*/ 81 h 89"/>
                  <a:gd name="T30" fmla="*/ 34 w 110"/>
                  <a:gd name="T31" fmla="*/ 89 h 89"/>
                  <a:gd name="T32" fmla="*/ 110 w 110"/>
                  <a:gd name="T33" fmla="*/ 3 h 89"/>
                  <a:gd name="T34" fmla="*/ 85 w 110"/>
                  <a:gd name="T35" fmla="*/ 22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0" h="89">
                    <a:moveTo>
                      <a:pt x="85" y="22"/>
                    </a:moveTo>
                    <a:cubicBezTo>
                      <a:pt x="69" y="22"/>
                      <a:pt x="69" y="22"/>
                      <a:pt x="69" y="22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67" y="13"/>
                      <a:pt x="67" y="13"/>
                      <a:pt x="67" y="13"/>
                    </a:cubicBezTo>
                    <a:cubicBezTo>
                      <a:pt x="60" y="22"/>
                      <a:pt x="60" y="22"/>
                      <a:pt x="60" y="22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50" y="17"/>
                      <a:pt x="50" y="17"/>
                      <a:pt x="50" y="17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38" y="21"/>
                      <a:pt x="38" y="21"/>
                      <a:pt x="38" y="21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15" y="75"/>
                      <a:pt x="15" y="75"/>
                      <a:pt x="15" y="75"/>
                    </a:cubicBezTo>
                    <a:cubicBezTo>
                      <a:pt x="10" y="81"/>
                      <a:pt x="10" y="81"/>
                      <a:pt x="10" y="81"/>
                    </a:cubicBezTo>
                    <a:cubicBezTo>
                      <a:pt x="34" y="89"/>
                      <a:pt x="34" y="89"/>
                      <a:pt x="34" y="89"/>
                    </a:cubicBezTo>
                    <a:cubicBezTo>
                      <a:pt x="110" y="3"/>
                      <a:pt x="110" y="3"/>
                      <a:pt x="110" y="3"/>
                    </a:cubicBezTo>
                    <a:cubicBezTo>
                      <a:pt x="110" y="3"/>
                      <a:pt x="105" y="0"/>
                      <a:pt x="85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4632634" y="4840893"/>
              <a:ext cx="806262" cy="506794"/>
              <a:chOff x="8491538" y="3690938"/>
              <a:chExt cx="1000124" cy="628650"/>
            </a:xfrm>
            <a:solidFill>
              <a:schemeClr val="bg1"/>
            </a:solidFill>
          </p:grpSpPr>
          <p:sp>
            <p:nvSpPr>
              <p:cNvPr id="65" name="Freeform 57"/>
              <p:cNvSpPr>
                <a:spLocks noEditPoints="1"/>
              </p:cNvSpPr>
              <p:nvPr/>
            </p:nvSpPr>
            <p:spPr bwMode="auto">
              <a:xfrm>
                <a:off x="8491538" y="3925888"/>
                <a:ext cx="395287" cy="393700"/>
              </a:xfrm>
              <a:custGeom>
                <a:avLst/>
                <a:gdLst>
                  <a:gd name="T0" fmla="*/ 32 w 64"/>
                  <a:gd name="T1" fmla="*/ 0 h 64"/>
                  <a:gd name="T2" fmla="*/ 0 w 64"/>
                  <a:gd name="T3" fmla="*/ 32 h 64"/>
                  <a:gd name="T4" fmla="*/ 33 w 64"/>
                  <a:gd name="T5" fmla="*/ 64 h 64"/>
                  <a:gd name="T6" fmla="*/ 64 w 64"/>
                  <a:gd name="T7" fmla="*/ 32 h 64"/>
                  <a:gd name="T8" fmla="*/ 32 w 64"/>
                  <a:gd name="T9" fmla="*/ 0 h 64"/>
                  <a:gd name="T10" fmla="*/ 33 w 64"/>
                  <a:gd name="T11" fmla="*/ 56 h 64"/>
                  <a:gd name="T12" fmla="*/ 9 w 64"/>
                  <a:gd name="T13" fmla="*/ 32 h 64"/>
                  <a:gd name="T14" fmla="*/ 32 w 64"/>
                  <a:gd name="T15" fmla="*/ 9 h 64"/>
                  <a:gd name="T16" fmla="*/ 56 w 64"/>
                  <a:gd name="T17" fmla="*/ 33 h 64"/>
                  <a:gd name="T18" fmla="*/ 33 w 64"/>
                  <a:gd name="T19" fmla="*/ 5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4">
                    <a:moveTo>
                      <a:pt x="32" y="0"/>
                    </a:moveTo>
                    <a:cubicBezTo>
                      <a:pt x="14" y="0"/>
                      <a:pt x="0" y="15"/>
                      <a:pt x="0" y="32"/>
                    </a:cubicBezTo>
                    <a:cubicBezTo>
                      <a:pt x="1" y="50"/>
                      <a:pt x="15" y="64"/>
                      <a:pt x="33" y="64"/>
                    </a:cubicBezTo>
                    <a:cubicBezTo>
                      <a:pt x="50" y="64"/>
                      <a:pt x="64" y="50"/>
                      <a:pt x="64" y="32"/>
                    </a:cubicBezTo>
                    <a:cubicBezTo>
                      <a:pt x="64" y="14"/>
                      <a:pt x="50" y="0"/>
                      <a:pt x="32" y="0"/>
                    </a:cubicBezTo>
                    <a:close/>
                    <a:moveTo>
                      <a:pt x="33" y="56"/>
                    </a:moveTo>
                    <a:cubicBezTo>
                      <a:pt x="20" y="56"/>
                      <a:pt x="9" y="45"/>
                      <a:pt x="9" y="32"/>
                    </a:cubicBezTo>
                    <a:cubicBezTo>
                      <a:pt x="8" y="19"/>
                      <a:pt x="19" y="9"/>
                      <a:pt x="32" y="9"/>
                    </a:cubicBezTo>
                    <a:cubicBezTo>
                      <a:pt x="45" y="9"/>
                      <a:pt x="56" y="20"/>
                      <a:pt x="56" y="33"/>
                    </a:cubicBezTo>
                    <a:cubicBezTo>
                      <a:pt x="56" y="45"/>
                      <a:pt x="46" y="56"/>
                      <a:pt x="33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6" name="Freeform 58"/>
              <p:cNvSpPr>
                <a:spLocks noEditPoints="1"/>
              </p:cNvSpPr>
              <p:nvPr/>
            </p:nvSpPr>
            <p:spPr bwMode="auto">
              <a:xfrm>
                <a:off x="9096375" y="3919538"/>
                <a:ext cx="395287" cy="400050"/>
              </a:xfrm>
              <a:custGeom>
                <a:avLst/>
                <a:gdLst>
                  <a:gd name="T0" fmla="*/ 32 w 64"/>
                  <a:gd name="T1" fmla="*/ 0 h 65"/>
                  <a:gd name="T2" fmla="*/ 0 w 64"/>
                  <a:gd name="T3" fmla="*/ 33 h 65"/>
                  <a:gd name="T4" fmla="*/ 32 w 64"/>
                  <a:gd name="T5" fmla="*/ 64 h 65"/>
                  <a:gd name="T6" fmla="*/ 64 w 64"/>
                  <a:gd name="T7" fmla="*/ 32 h 65"/>
                  <a:gd name="T8" fmla="*/ 32 w 64"/>
                  <a:gd name="T9" fmla="*/ 0 h 65"/>
                  <a:gd name="T10" fmla="*/ 32 w 64"/>
                  <a:gd name="T11" fmla="*/ 56 h 65"/>
                  <a:gd name="T12" fmla="*/ 8 w 64"/>
                  <a:gd name="T13" fmla="*/ 32 h 65"/>
                  <a:gd name="T14" fmla="*/ 32 w 64"/>
                  <a:gd name="T15" fmla="*/ 9 h 65"/>
                  <a:gd name="T16" fmla="*/ 55 w 64"/>
                  <a:gd name="T17" fmla="*/ 33 h 65"/>
                  <a:gd name="T18" fmla="*/ 32 w 64"/>
                  <a:gd name="T19" fmla="*/ 5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5">
                    <a:moveTo>
                      <a:pt x="32" y="0"/>
                    </a:moveTo>
                    <a:cubicBezTo>
                      <a:pt x="14" y="1"/>
                      <a:pt x="0" y="15"/>
                      <a:pt x="0" y="33"/>
                    </a:cubicBezTo>
                    <a:cubicBezTo>
                      <a:pt x="0" y="50"/>
                      <a:pt x="14" y="65"/>
                      <a:pt x="32" y="64"/>
                    </a:cubicBezTo>
                    <a:cubicBezTo>
                      <a:pt x="50" y="64"/>
                      <a:pt x="64" y="50"/>
                      <a:pt x="64" y="32"/>
                    </a:cubicBezTo>
                    <a:cubicBezTo>
                      <a:pt x="64" y="15"/>
                      <a:pt x="49" y="0"/>
                      <a:pt x="32" y="0"/>
                    </a:cubicBezTo>
                    <a:close/>
                    <a:moveTo>
                      <a:pt x="32" y="56"/>
                    </a:moveTo>
                    <a:cubicBezTo>
                      <a:pt x="19" y="56"/>
                      <a:pt x="8" y="46"/>
                      <a:pt x="8" y="32"/>
                    </a:cubicBezTo>
                    <a:cubicBezTo>
                      <a:pt x="8" y="19"/>
                      <a:pt x="19" y="9"/>
                      <a:pt x="32" y="9"/>
                    </a:cubicBezTo>
                    <a:cubicBezTo>
                      <a:pt x="44" y="10"/>
                      <a:pt x="55" y="20"/>
                      <a:pt x="55" y="33"/>
                    </a:cubicBezTo>
                    <a:cubicBezTo>
                      <a:pt x="56" y="46"/>
                      <a:pt x="45" y="56"/>
                      <a:pt x="32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7" name="Freeform 59"/>
              <p:cNvSpPr/>
              <p:nvPr/>
            </p:nvSpPr>
            <p:spPr bwMode="auto">
              <a:xfrm>
                <a:off x="9059863" y="3716338"/>
                <a:ext cx="239712" cy="393700"/>
              </a:xfrm>
              <a:custGeom>
                <a:avLst/>
                <a:gdLst>
                  <a:gd name="T0" fmla="*/ 151 w 151"/>
                  <a:gd name="T1" fmla="*/ 244 h 248"/>
                  <a:gd name="T2" fmla="*/ 62 w 151"/>
                  <a:gd name="T3" fmla="*/ 0 h 248"/>
                  <a:gd name="T4" fmla="*/ 3 w 151"/>
                  <a:gd name="T5" fmla="*/ 0 h 248"/>
                  <a:gd name="T6" fmla="*/ 0 w 151"/>
                  <a:gd name="T7" fmla="*/ 15 h 248"/>
                  <a:gd name="T8" fmla="*/ 46 w 151"/>
                  <a:gd name="T9" fmla="*/ 19 h 248"/>
                  <a:gd name="T10" fmla="*/ 140 w 151"/>
                  <a:gd name="T11" fmla="*/ 248 h 248"/>
                  <a:gd name="T12" fmla="*/ 151 w 151"/>
                  <a:gd name="T13" fmla="*/ 244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1" h="248">
                    <a:moveTo>
                      <a:pt x="151" y="244"/>
                    </a:moveTo>
                    <a:lnTo>
                      <a:pt x="62" y="0"/>
                    </a:lnTo>
                    <a:lnTo>
                      <a:pt x="3" y="0"/>
                    </a:lnTo>
                    <a:lnTo>
                      <a:pt x="0" y="15"/>
                    </a:lnTo>
                    <a:lnTo>
                      <a:pt x="46" y="19"/>
                    </a:lnTo>
                    <a:lnTo>
                      <a:pt x="140" y="248"/>
                    </a:lnTo>
                    <a:lnTo>
                      <a:pt x="151" y="2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0" name="Freeform 60"/>
              <p:cNvSpPr>
                <a:spLocks noEditPoints="1"/>
              </p:cNvSpPr>
              <p:nvPr/>
            </p:nvSpPr>
            <p:spPr bwMode="auto">
              <a:xfrm>
                <a:off x="8682038" y="3740151"/>
                <a:ext cx="512762" cy="461963"/>
              </a:xfrm>
              <a:custGeom>
                <a:avLst/>
                <a:gdLst>
                  <a:gd name="T0" fmla="*/ 81 w 83"/>
                  <a:gd name="T1" fmla="*/ 15 h 75"/>
                  <a:gd name="T2" fmla="*/ 27 w 83"/>
                  <a:gd name="T3" fmla="*/ 15 h 75"/>
                  <a:gd name="T4" fmla="*/ 21 w 83"/>
                  <a:gd name="T5" fmla="*/ 0 h 75"/>
                  <a:gd name="T6" fmla="*/ 18 w 83"/>
                  <a:gd name="T7" fmla="*/ 5 h 75"/>
                  <a:gd name="T8" fmla="*/ 23 w 83"/>
                  <a:gd name="T9" fmla="*/ 17 h 75"/>
                  <a:gd name="T10" fmla="*/ 0 w 83"/>
                  <a:gd name="T11" fmla="*/ 58 h 75"/>
                  <a:gd name="T12" fmla="*/ 3 w 83"/>
                  <a:gd name="T13" fmla="*/ 62 h 75"/>
                  <a:gd name="T14" fmla="*/ 4 w 83"/>
                  <a:gd name="T15" fmla="*/ 60 h 75"/>
                  <a:gd name="T16" fmla="*/ 5 w 83"/>
                  <a:gd name="T17" fmla="*/ 64 h 75"/>
                  <a:gd name="T18" fmla="*/ 45 w 83"/>
                  <a:gd name="T19" fmla="*/ 69 h 75"/>
                  <a:gd name="T20" fmla="*/ 59 w 83"/>
                  <a:gd name="T21" fmla="*/ 68 h 75"/>
                  <a:gd name="T22" fmla="*/ 57 w 83"/>
                  <a:gd name="T23" fmla="*/ 57 h 75"/>
                  <a:gd name="T24" fmla="*/ 77 w 83"/>
                  <a:gd name="T25" fmla="*/ 27 h 75"/>
                  <a:gd name="T26" fmla="*/ 83 w 83"/>
                  <a:gd name="T27" fmla="*/ 20 h 75"/>
                  <a:gd name="T28" fmla="*/ 81 w 83"/>
                  <a:gd name="T29" fmla="*/ 15 h 75"/>
                  <a:gd name="T30" fmla="*/ 5 w 83"/>
                  <a:gd name="T31" fmla="*/ 59 h 75"/>
                  <a:gd name="T32" fmla="*/ 27 w 83"/>
                  <a:gd name="T33" fmla="*/ 21 h 75"/>
                  <a:gd name="T34" fmla="*/ 44 w 83"/>
                  <a:gd name="T35" fmla="*/ 57 h 75"/>
                  <a:gd name="T36" fmla="*/ 5 w 83"/>
                  <a:gd name="T37" fmla="*/ 59 h 75"/>
                  <a:gd name="T38" fmla="*/ 53 w 83"/>
                  <a:gd name="T39" fmla="*/ 55 h 75"/>
                  <a:gd name="T40" fmla="*/ 50 w 83"/>
                  <a:gd name="T41" fmla="*/ 55 h 75"/>
                  <a:gd name="T42" fmla="*/ 31 w 83"/>
                  <a:gd name="T43" fmla="*/ 20 h 75"/>
                  <a:gd name="T44" fmla="*/ 75 w 83"/>
                  <a:gd name="T45" fmla="*/ 20 h 75"/>
                  <a:gd name="T46" fmla="*/ 53 w 83"/>
                  <a:gd name="T47" fmla="*/ 5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3" h="75">
                    <a:moveTo>
                      <a:pt x="81" y="15"/>
                    </a:moveTo>
                    <a:cubicBezTo>
                      <a:pt x="27" y="15"/>
                      <a:pt x="27" y="15"/>
                      <a:pt x="27" y="15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3" y="62"/>
                      <a:pt x="3" y="62"/>
                      <a:pt x="3" y="62"/>
                    </a:cubicBezTo>
                    <a:cubicBezTo>
                      <a:pt x="4" y="60"/>
                      <a:pt x="4" y="60"/>
                      <a:pt x="4" y="60"/>
                    </a:cubicBezTo>
                    <a:cubicBezTo>
                      <a:pt x="5" y="64"/>
                      <a:pt x="5" y="64"/>
                      <a:pt x="5" y="64"/>
                    </a:cubicBezTo>
                    <a:cubicBezTo>
                      <a:pt x="45" y="69"/>
                      <a:pt x="45" y="69"/>
                      <a:pt x="45" y="69"/>
                    </a:cubicBezTo>
                    <a:cubicBezTo>
                      <a:pt x="45" y="69"/>
                      <a:pt x="56" y="75"/>
                      <a:pt x="59" y="68"/>
                    </a:cubicBezTo>
                    <a:cubicBezTo>
                      <a:pt x="63" y="60"/>
                      <a:pt x="57" y="57"/>
                      <a:pt x="57" y="57"/>
                    </a:cubicBezTo>
                    <a:cubicBezTo>
                      <a:pt x="57" y="57"/>
                      <a:pt x="74" y="31"/>
                      <a:pt x="77" y="27"/>
                    </a:cubicBezTo>
                    <a:cubicBezTo>
                      <a:pt x="80" y="22"/>
                      <a:pt x="83" y="20"/>
                      <a:pt x="83" y="20"/>
                    </a:cubicBezTo>
                    <a:lnTo>
                      <a:pt x="81" y="15"/>
                    </a:lnTo>
                    <a:close/>
                    <a:moveTo>
                      <a:pt x="5" y="59"/>
                    </a:moveTo>
                    <a:cubicBezTo>
                      <a:pt x="27" y="21"/>
                      <a:pt x="27" y="21"/>
                      <a:pt x="27" y="21"/>
                    </a:cubicBezTo>
                    <a:cubicBezTo>
                      <a:pt x="32" y="28"/>
                      <a:pt x="44" y="57"/>
                      <a:pt x="44" y="57"/>
                    </a:cubicBezTo>
                    <a:lnTo>
                      <a:pt x="5" y="59"/>
                    </a:lnTo>
                    <a:close/>
                    <a:moveTo>
                      <a:pt x="53" y="55"/>
                    </a:moveTo>
                    <a:cubicBezTo>
                      <a:pt x="50" y="55"/>
                      <a:pt x="50" y="55"/>
                      <a:pt x="50" y="55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75" y="20"/>
                      <a:pt x="75" y="20"/>
                      <a:pt x="75" y="20"/>
                    </a:cubicBezTo>
                    <a:lnTo>
                      <a:pt x="53" y="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" name="Freeform 61"/>
              <p:cNvSpPr/>
              <p:nvPr/>
            </p:nvSpPr>
            <p:spPr bwMode="auto">
              <a:xfrm>
                <a:off x="8726488" y="3690938"/>
                <a:ext cx="209550" cy="111125"/>
              </a:xfrm>
              <a:custGeom>
                <a:avLst/>
                <a:gdLst>
                  <a:gd name="T0" fmla="*/ 34 w 34"/>
                  <a:gd name="T1" fmla="*/ 9 h 18"/>
                  <a:gd name="T2" fmla="*/ 24 w 34"/>
                  <a:gd name="T3" fmla="*/ 4 h 18"/>
                  <a:gd name="T4" fmla="*/ 3 w 34"/>
                  <a:gd name="T5" fmla="*/ 3 h 18"/>
                  <a:gd name="T6" fmla="*/ 7 w 34"/>
                  <a:gd name="T7" fmla="*/ 15 h 18"/>
                  <a:gd name="T8" fmla="*/ 19 w 34"/>
                  <a:gd name="T9" fmla="*/ 11 h 18"/>
                  <a:gd name="T10" fmla="*/ 34 w 34"/>
                  <a:gd name="T11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8">
                    <a:moveTo>
                      <a:pt x="34" y="9"/>
                    </a:moveTo>
                    <a:cubicBezTo>
                      <a:pt x="34" y="9"/>
                      <a:pt x="33" y="5"/>
                      <a:pt x="24" y="4"/>
                    </a:cubicBezTo>
                    <a:cubicBezTo>
                      <a:pt x="15" y="3"/>
                      <a:pt x="5" y="0"/>
                      <a:pt x="3" y="3"/>
                    </a:cubicBezTo>
                    <a:cubicBezTo>
                      <a:pt x="0" y="6"/>
                      <a:pt x="4" y="13"/>
                      <a:pt x="7" y="15"/>
                    </a:cubicBezTo>
                    <a:cubicBezTo>
                      <a:pt x="10" y="18"/>
                      <a:pt x="16" y="11"/>
                      <a:pt x="19" y="11"/>
                    </a:cubicBezTo>
                    <a:cubicBezTo>
                      <a:pt x="22" y="11"/>
                      <a:pt x="32" y="12"/>
                      <a:pt x="3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" name="Freeform 62"/>
              <p:cNvSpPr/>
              <p:nvPr/>
            </p:nvSpPr>
            <p:spPr bwMode="auto">
              <a:xfrm>
                <a:off x="8645525" y="4079876"/>
                <a:ext cx="85725" cy="85725"/>
              </a:xfrm>
              <a:custGeom>
                <a:avLst/>
                <a:gdLst>
                  <a:gd name="T0" fmla="*/ 14 w 14"/>
                  <a:gd name="T1" fmla="*/ 7 h 14"/>
                  <a:gd name="T2" fmla="*/ 7 w 14"/>
                  <a:gd name="T3" fmla="*/ 14 h 14"/>
                  <a:gd name="T4" fmla="*/ 0 w 14"/>
                  <a:gd name="T5" fmla="*/ 7 h 14"/>
                  <a:gd name="T6" fmla="*/ 7 w 14"/>
                  <a:gd name="T7" fmla="*/ 0 h 14"/>
                  <a:gd name="T8" fmla="*/ 14 w 14"/>
                  <a:gd name="T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4" y="7"/>
                    </a:moveTo>
                    <a:cubicBezTo>
                      <a:pt x="14" y="11"/>
                      <a:pt x="11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11" y="0"/>
                      <a:pt x="14" y="3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3" name="Freeform 63"/>
              <p:cNvSpPr/>
              <p:nvPr/>
            </p:nvSpPr>
            <p:spPr bwMode="auto">
              <a:xfrm>
                <a:off x="9250363" y="4079876"/>
                <a:ext cx="87312" cy="85725"/>
              </a:xfrm>
              <a:custGeom>
                <a:avLst/>
                <a:gdLst>
                  <a:gd name="T0" fmla="*/ 14 w 14"/>
                  <a:gd name="T1" fmla="*/ 7 h 14"/>
                  <a:gd name="T2" fmla="*/ 7 w 14"/>
                  <a:gd name="T3" fmla="*/ 14 h 14"/>
                  <a:gd name="T4" fmla="*/ 1 w 14"/>
                  <a:gd name="T5" fmla="*/ 7 h 14"/>
                  <a:gd name="T6" fmla="*/ 7 w 14"/>
                  <a:gd name="T7" fmla="*/ 1 h 14"/>
                  <a:gd name="T8" fmla="*/ 14 w 14"/>
                  <a:gd name="T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4" y="7"/>
                    </a:moveTo>
                    <a:cubicBezTo>
                      <a:pt x="14" y="11"/>
                      <a:pt x="11" y="14"/>
                      <a:pt x="7" y="14"/>
                    </a:cubicBezTo>
                    <a:cubicBezTo>
                      <a:pt x="3" y="14"/>
                      <a:pt x="1" y="11"/>
                      <a:pt x="1" y="7"/>
                    </a:cubicBezTo>
                    <a:cubicBezTo>
                      <a:pt x="0" y="3"/>
                      <a:pt x="3" y="1"/>
                      <a:pt x="7" y="1"/>
                    </a:cubicBezTo>
                    <a:cubicBezTo>
                      <a:pt x="11" y="0"/>
                      <a:pt x="13" y="3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4" name="Freeform 64"/>
              <p:cNvSpPr/>
              <p:nvPr/>
            </p:nvSpPr>
            <p:spPr bwMode="auto">
              <a:xfrm>
                <a:off x="8786813" y="3765551"/>
                <a:ext cx="44450" cy="30163"/>
              </a:xfrm>
              <a:custGeom>
                <a:avLst/>
                <a:gdLst>
                  <a:gd name="T0" fmla="*/ 6 w 7"/>
                  <a:gd name="T1" fmla="*/ 0 h 5"/>
                  <a:gd name="T2" fmla="*/ 1 w 7"/>
                  <a:gd name="T3" fmla="*/ 3 h 5"/>
                  <a:gd name="T4" fmla="*/ 1 w 7"/>
                  <a:gd name="T5" fmla="*/ 5 h 5"/>
                  <a:gd name="T6" fmla="*/ 7 w 7"/>
                  <a:gd name="T7" fmla="*/ 2 h 5"/>
                  <a:gd name="T8" fmla="*/ 6 w 7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6" y="0"/>
                    </a:moveTo>
                    <a:cubicBezTo>
                      <a:pt x="6" y="0"/>
                      <a:pt x="2" y="3"/>
                      <a:pt x="1" y="3"/>
                    </a:cubicBezTo>
                    <a:cubicBezTo>
                      <a:pt x="0" y="4"/>
                      <a:pt x="1" y="5"/>
                      <a:pt x="1" y="5"/>
                    </a:cubicBezTo>
                    <a:cubicBezTo>
                      <a:pt x="7" y="2"/>
                      <a:pt x="7" y="2"/>
                      <a:pt x="7" y="2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5" name="Freeform 65"/>
              <p:cNvSpPr/>
              <p:nvPr/>
            </p:nvSpPr>
            <p:spPr bwMode="auto">
              <a:xfrm>
                <a:off x="9053513" y="3697288"/>
                <a:ext cx="73025" cy="61913"/>
              </a:xfrm>
              <a:custGeom>
                <a:avLst/>
                <a:gdLst>
                  <a:gd name="T0" fmla="*/ 46 w 46"/>
                  <a:gd name="T1" fmla="*/ 39 h 39"/>
                  <a:gd name="T2" fmla="*/ 46 w 46"/>
                  <a:gd name="T3" fmla="*/ 0 h 39"/>
                  <a:gd name="T4" fmla="*/ 0 w 46"/>
                  <a:gd name="T5" fmla="*/ 8 h 39"/>
                  <a:gd name="T6" fmla="*/ 0 w 46"/>
                  <a:gd name="T7" fmla="*/ 35 h 39"/>
                  <a:gd name="T8" fmla="*/ 46 w 46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9">
                    <a:moveTo>
                      <a:pt x="46" y="39"/>
                    </a:moveTo>
                    <a:lnTo>
                      <a:pt x="46" y="0"/>
                    </a:lnTo>
                    <a:lnTo>
                      <a:pt x="0" y="8"/>
                    </a:lnTo>
                    <a:lnTo>
                      <a:pt x="0" y="35"/>
                    </a:lnTo>
                    <a:lnTo>
                      <a:pt x="46" y="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7109588" y="4702104"/>
              <a:ext cx="487597" cy="729477"/>
              <a:chOff x="10158413" y="3421063"/>
              <a:chExt cx="604837" cy="904876"/>
            </a:xfrm>
            <a:solidFill>
              <a:schemeClr val="bg1"/>
            </a:solidFill>
          </p:grpSpPr>
          <p:sp>
            <p:nvSpPr>
              <p:cNvPr id="77" name="Freeform 5"/>
              <p:cNvSpPr>
                <a:spLocks noEditPoints="1"/>
              </p:cNvSpPr>
              <p:nvPr/>
            </p:nvSpPr>
            <p:spPr bwMode="auto">
              <a:xfrm>
                <a:off x="10158413" y="3981451"/>
                <a:ext cx="604837" cy="301625"/>
              </a:xfrm>
              <a:custGeom>
                <a:avLst/>
                <a:gdLst>
                  <a:gd name="T0" fmla="*/ 0 w 98"/>
                  <a:gd name="T1" fmla="*/ 0 h 49"/>
                  <a:gd name="T2" fmla="*/ 49 w 98"/>
                  <a:gd name="T3" fmla="*/ 49 h 49"/>
                  <a:gd name="T4" fmla="*/ 98 w 98"/>
                  <a:gd name="T5" fmla="*/ 0 h 49"/>
                  <a:gd name="T6" fmla="*/ 0 w 98"/>
                  <a:gd name="T7" fmla="*/ 0 h 49"/>
                  <a:gd name="T8" fmla="*/ 21 w 98"/>
                  <a:gd name="T9" fmla="*/ 18 h 49"/>
                  <a:gd name="T10" fmla="*/ 16 w 98"/>
                  <a:gd name="T11" fmla="*/ 14 h 49"/>
                  <a:gd name="T12" fmla="*/ 21 w 98"/>
                  <a:gd name="T13" fmla="*/ 9 h 49"/>
                  <a:gd name="T14" fmla="*/ 26 w 98"/>
                  <a:gd name="T15" fmla="*/ 14 h 49"/>
                  <a:gd name="T16" fmla="*/ 21 w 98"/>
                  <a:gd name="T17" fmla="*/ 18 h 49"/>
                  <a:gd name="T18" fmla="*/ 40 w 98"/>
                  <a:gd name="T19" fmla="*/ 18 h 49"/>
                  <a:gd name="T20" fmla="*/ 35 w 98"/>
                  <a:gd name="T21" fmla="*/ 14 h 49"/>
                  <a:gd name="T22" fmla="*/ 40 w 98"/>
                  <a:gd name="T23" fmla="*/ 9 h 49"/>
                  <a:gd name="T24" fmla="*/ 45 w 98"/>
                  <a:gd name="T25" fmla="*/ 14 h 49"/>
                  <a:gd name="T26" fmla="*/ 40 w 98"/>
                  <a:gd name="T27" fmla="*/ 18 h 49"/>
                  <a:gd name="T28" fmla="*/ 59 w 98"/>
                  <a:gd name="T29" fmla="*/ 18 h 49"/>
                  <a:gd name="T30" fmla="*/ 54 w 98"/>
                  <a:gd name="T31" fmla="*/ 14 h 49"/>
                  <a:gd name="T32" fmla="*/ 59 w 98"/>
                  <a:gd name="T33" fmla="*/ 9 h 49"/>
                  <a:gd name="T34" fmla="*/ 64 w 98"/>
                  <a:gd name="T35" fmla="*/ 14 h 49"/>
                  <a:gd name="T36" fmla="*/ 59 w 98"/>
                  <a:gd name="T37" fmla="*/ 18 h 49"/>
                  <a:gd name="T38" fmla="*/ 78 w 98"/>
                  <a:gd name="T39" fmla="*/ 18 h 49"/>
                  <a:gd name="T40" fmla="*/ 73 w 98"/>
                  <a:gd name="T41" fmla="*/ 14 h 49"/>
                  <a:gd name="T42" fmla="*/ 78 w 98"/>
                  <a:gd name="T43" fmla="*/ 9 h 49"/>
                  <a:gd name="T44" fmla="*/ 83 w 98"/>
                  <a:gd name="T45" fmla="*/ 14 h 49"/>
                  <a:gd name="T46" fmla="*/ 78 w 98"/>
                  <a:gd name="T47" fmla="*/ 1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8" h="49">
                    <a:moveTo>
                      <a:pt x="0" y="0"/>
                    </a:moveTo>
                    <a:cubicBezTo>
                      <a:pt x="0" y="27"/>
                      <a:pt x="22" y="49"/>
                      <a:pt x="49" y="49"/>
                    </a:cubicBezTo>
                    <a:cubicBezTo>
                      <a:pt x="76" y="49"/>
                      <a:pt x="98" y="27"/>
                      <a:pt x="98" y="0"/>
                    </a:cubicBezTo>
                    <a:lnTo>
                      <a:pt x="0" y="0"/>
                    </a:lnTo>
                    <a:close/>
                    <a:moveTo>
                      <a:pt x="21" y="18"/>
                    </a:moveTo>
                    <a:cubicBezTo>
                      <a:pt x="18" y="18"/>
                      <a:pt x="16" y="16"/>
                      <a:pt x="16" y="14"/>
                    </a:cubicBezTo>
                    <a:cubicBezTo>
                      <a:pt x="16" y="11"/>
                      <a:pt x="18" y="9"/>
                      <a:pt x="21" y="9"/>
                    </a:cubicBezTo>
                    <a:cubicBezTo>
                      <a:pt x="23" y="9"/>
                      <a:pt x="26" y="11"/>
                      <a:pt x="26" y="14"/>
                    </a:cubicBezTo>
                    <a:cubicBezTo>
                      <a:pt x="26" y="16"/>
                      <a:pt x="23" y="18"/>
                      <a:pt x="21" y="18"/>
                    </a:cubicBezTo>
                    <a:close/>
                    <a:moveTo>
                      <a:pt x="40" y="18"/>
                    </a:moveTo>
                    <a:cubicBezTo>
                      <a:pt x="37" y="18"/>
                      <a:pt x="35" y="16"/>
                      <a:pt x="35" y="14"/>
                    </a:cubicBezTo>
                    <a:cubicBezTo>
                      <a:pt x="35" y="11"/>
                      <a:pt x="37" y="9"/>
                      <a:pt x="40" y="9"/>
                    </a:cubicBezTo>
                    <a:cubicBezTo>
                      <a:pt x="42" y="9"/>
                      <a:pt x="45" y="11"/>
                      <a:pt x="45" y="14"/>
                    </a:cubicBezTo>
                    <a:cubicBezTo>
                      <a:pt x="45" y="16"/>
                      <a:pt x="42" y="18"/>
                      <a:pt x="40" y="18"/>
                    </a:cubicBezTo>
                    <a:close/>
                    <a:moveTo>
                      <a:pt x="59" y="18"/>
                    </a:moveTo>
                    <a:cubicBezTo>
                      <a:pt x="56" y="18"/>
                      <a:pt x="54" y="16"/>
                      <a:pt x="54" y="14"/>
                    </a:cubicBezTo>
                    <a:cubicBezTo>
                      <a:pt x="54" y="11"/>
                      <a:pt x="56" y="9"/>
                      <a:pt x="59" y="9"/>
                    </a:cubicBezTo>
                    <a:cubicBezTo>
                      <a:pt x="61" y="9"/>
                      <a:pt x="64" y="11"/>
                      <a:pt x="64" y="14"/>
                    </a:cubicBezTo>
                    <a:cubicBezTo>
                      <a:pt x="64" y="16"/>
                      <a:pt x="61" y="18"/>
                      <a:pt x="59" y="18"/>
                    </a:cubicBezTo>
                    <a:close/>
                    <a:moveTo>
                      <a:pt x="78" y="18"/>
                    </a:moveTo>
                    <a:cubicBezTo>
                      <a:pt x="75" y="18"/>
                      <a:pt x="73" y="16"/>
                      <a:pt x="73" y="14"/>
                    </a:cubicBezTo>
                    <a:cubicBezTo>
                      <a:pt x="73" y="11"/>
                      <a:pt x="75" y="9"/>
                      <a:pt x="78" y="9"/>
                    </a:cubicBezTo>
                    <a:cubicBezTo>
                      <a:pt x="81" y="9"/>
                      <a:pt x="83" y="11"/>
                      <a:pt x="83" y="14"/>
                    </a:cubicBezTo>
                    <a:cubicBezTo>
                      <a:pt x="83" y="16"/>
                      <a:pt x="81" y="18"/>
                      <a:pt x="78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8" name="Freeform 6"/>
              <p:cNvSpPr/>
              <p:nvPr/>
            </p:nvSpPr>
            <p:spPr bwMode="auto">
              <a:xfrm>
                <a:off x="10171113" y="3532188"/>
                <a:ext cx="307975" cy="387350"/>
              </a:xfrm>
              <a:custGeom>
                <a:avLst/>
                <a:gdLst>
                  <a:gd name="T0" fmla="*/ 183 w 194"/>
                  <a:gd name="T1" fmla="*/ 0 h 244"/>
                  <a:gd name="T2" fmla="*/ 0 w 194"/>
                  <a:gd name="T3" fmla="*/ 244 h 244"/>
                  <a:gd name="T4" fmla="*/ 194 w 194"/>
                  <a:gd name="T5" fmla="*/ 244 h 244"/>
                  <a:gd name="T6" fmla="*/ 183 w 194"/>
                  <a:gd name="T7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4" h="244">
                    <a:moveTo>
                      <a:pt x="183" y="0"/>
                    </a:moveTo>
                    <a:lnTo>
                      <a:pt x="0" y="244"/>
                    </a:lnTo>
                    <a:lnTo>
                      <a:pt x="194" y="244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9" name="Freeform 7"/>
              <p:cNvSpPr/>
              <p:nvPr/>
            </p:nvSpPr>
            <p:spPr bwMode="auto">
              <a:xfrm>
                <a:off x="10461625" y="3532188"/>
                <a:ext cx="301625" cy="387350"/>
              </a:xfrm>
              <a:custGeom>
                <a:avLst/>
                <a:gdLst>
                  <a:gd name="T0" fmla="*/ 11 w 190"/>
                  <a:gd name="T1" fmla="*/ 0 h 244"/>
                  <a:gd name="T2" fmla="*/ 190 w 190"/>
                  <a:gd name="T3" fmla="*/ 244 h 244"/>
                  <a:gd name="T4" fmla="*/ 0 w 190"/>
                  <a:gd name="T5" fmla="*/ 244 h 244"/>
                  <a:gd name="T6" fmla="*/ 11 w 190"/>
                  <a:gd name="T7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0" h="244">
                    <a:moveTo>
                      <a:pt x="11" y="0"/>
                    </a:moveTo>
                    <a:lnTo>
                      <a:pt x="190" y="244"/>
                    </a:lnTo>
                    <a:lnTo>
                      <a:pt x="0" y="244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0" name="Rectangle 8"/>
              <p:cNvSpPr>
                <a:spLocks noChangeArrowheads="1"/>
              </p:cNvSpPr>
              <p:nvPr/>
            </p:nvSpPr>
            <p:spPr bwMode="auto">
              <a:xfrm>
                <a:off x="10448925" y="3421063"/>
                <a:ext cx="36512" cy="5603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" name="Freeform 9"/>
              <p:cNvSpPr/>
              <p:nvPr/>
            </p:nvSpPr>
            <p:spPr bwMode="auto">
              <a:xfrm>
                <a:off x="10250488" y="4178301"/>
                <a:ext cx="149225" cy="141288"/>
              </a:xfrm>
              <a:custGeom>
                <a:avLst/>
                <a:gdLst>
                  <a:gd name="T0" fmla="*/ 15 w 24"/>
                  <a:gd name="T1" fmla="*/ 5 h 23"/>
                  <a:gd name="T2" fmla="*/ 6 w 24"/>
                  <a:gd name="T3" fmla="*/ 14 h 23"/>
                  <a:gd name="T4" fmla="*/ 6 w 24"/>
                  <a:gd name="T5" fmla="*/ 23 h 23"/>
                  <a:gd name="T6" fmla="*/ 24 w 24"/>
                  <a:gd name="T7" fmla="*/ 5 h 23"/>
                  <a:gd name="T8" fmla="*/ 15 w 24"/>
                  <a:gd name="T9" fmla="*/ 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3">
                    <a:moveTo>
                      <a:pt x="15" y="5"/>
                    </a:moveTo>
                    <a:cubicBezTo>
                      <a:pt x="15" y="10"/>
                      <a:pt x="11" y="14"/>
                      <a:pt x="6" y="14"/>
                    </a:cubicBezTo>
                    <a:cubicBezTo>
                      <a:pt x="0" y="14"/>
                      <a:pt x="0" y="23"/>
                      <a:pt x="6" y="23"/>
                    </a:cubicBezTo>
                    <a:cubicBezTo>
                      <a:pt x="16" y="23"/>
                      <a:pt x="23" y="15"/>
                      <a:pt x="24" y="5"/>
                    </a:cubicBezTo>
                    <a:cubicBezTo>
                      <a:pt x="24" y="0"/>
                      <a:pt x="15" y="0"/>
                      <a:pt x="1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" name="Freeform 10"/>
              <p:cNvSpPr/>
              <p:nvPr/>
            </p:nvSpPr>
            <p:spPr bwMode="auto">
              <a:xfrm>
                <a:off x="10344150" y="4178301"/>
                <a:ext cx="215900" cy="147638"/>
              </a:xfrm>
              <a:custGeom>
                <a:avLst/>
                <a:gdLst>
                  <a:gd name="T0" fmla="*/ 26 w 35"/>
                  <a:gd name="T1" fmla="*/ 5 h 24"/>
                  <a:gd name="T2" fmla="*/ 9 w 35"/>
                  <a:gd name="T3" fmla="*/ 5 h 24"/>
                  <a:gd name="T4" fmla="*/ 0 w 35"/>
                  <a:gd name="T5" fmla="*/ 5 h 24"/>
                  <a:gd name="T6" fmla="*/ 18 w 35"/>
                  <a:gd name="T7" fmla="*/ 23 h 24"/>
                  <a:gd name="T8" fmla="*/ 35 w 35"/>
                  <a:gd name="T9" fmla="*/ 5 h 24"/>
                  <a:gd name="T10" fmla="*/ 26 w 35"/>
                  <a:gd name="T11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24">
                    <a:moveTo>
                      <a:pt x="26" y="5"/>
                    </a:moveTo>
                    <a:cubicBezTo>
                      <a:pt x="26" y="17"/>
                      <a:pt x="9" y="17"/>
                      <a:pt x="9" y="5"/>
                    </a:cubicBezTo>
                    <a:cubicBezTo>
                      <a:pt x="8" y="0"/>
                      <a:pt x="0" y="0"/>
                      <a:pt x="0" y="5"/>
                    </a:cubicBezTo>
                    <a:cubicBezTo>
                      <a:pt x="0" y="15"/>
                      <a:pt x="8" y="23"/>
                      <a:pt x="18" y="23"/>
                    </a:cubicBezTo>
                    <a:cubicBezTo>
                      <a:pt x="27" y="24"/>
                      <a:pt x="35" y="15"/>
                      <a:pt x="35" y="5"/>
                    </a:cubicBezTo>
                    <a:cubicBezTo>
                      <a:pt x="35" y="0"/>
                      <a:pt x="27" y="0"/>
                      <a:pt x="2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3" name="Freeform 11"/>
              <p:cNvSpPr/>
              <p:nvPr/>
            </p:nvSpPr>
            <p:spPr bwMode="auto">
              <a:xfrm>
                <a:off x="10504488" y="4178301"/>
                <a:ext cx="147637" cy="141288"/>
              </a:xfrm>
              <a:custGeom>
                <a:avLst/>
                <a:gdLst>
                  <a:gd name="T0" fmla="*/ 18 w 24"/>
                  <a:gd name="T1" fmla="*/ 14 h 23"/>
                  <a:gd name="T2" fmla="*/ 9 w 24"/>
                  <a:gd name="T3" fmla="*/ 5 h 23"/>
                  <a:gd name="T4" fmla="*/ 0 w 24"/>
                  <a:gd name="T5" fmla="*/ 5 h 23"/>
                  <a:gd name="T6" fmla="*/ 18 w 24"/>
                  <a:gd name="T7" fmla="*/ 23 h 23"/>
                  <a:gd name="T8" fmla="*/ 18 w 24"/>
                  <a:gd name="T9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3">
                    <a:moveTo>
                      <a:pt x="18" y="14"/>
                    </a:moveTo>
                    <a:cubicBezTo>
                      <a:pt x="13" y="14"/>
                      <a:pt x="9" y="10"/>
                      <a:pt x="9" y="5"/>
                    </a:cubicBezTo>
                    <a:cubicBezTo>
                      <a:pt x="9" y="0"/>
                      <a:pt x="0" y="0"/>
                      <a:pt x="0" y="5"/>
                    </a:cubicBezTo>
                    <a:cubicBezTo>
                      <a:pt x="1" y="15"/>
                      <a:pt x="8" y="23"/>
                      <a:pt x="18" y="23"/>
                    </a:cubicBezTo>
                    <a:cubicBezTo>
                      <a:pt x="24" y="23"/>
                      <a:pt x="24" y="14"/>
                      <a:pt x="1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4" name="Freeform 12"/>
              <p:cNvSpPr/>
              <p:nvPr/>
            </p:nvSpPr>
            <p:spPr bwMode="auto">
              <a:xfrm>
                <a:off x="10479088" y="3427413"/>
                <a:ext cx="130175" cy="98425"/>
              </a:xfrm>
              <a:custGeom>
                <a:avLst/>
                <a:gdLst>
                  <a:gd name="T0" fmla="*/ 0 w 82"/>
                  <a:gd name="T1" fmla="*/ 0 h 62"/>
                  <a:gd name="T2" fmla="*/ 82 w 82"/>
                  <a:gd name="T3" fmla="*/ 31 h 62"/>
                  <a:gd name="T4" fmla="*/ 0 w 82"/>
                  <a:gd name="T5" fmla="*/ 62 h 62"/>
                  <a:gd name="T6" fmla="*/ 0 w 82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2" h="62">
                    <a:moveTo>
                      <a:pt x="0" y="0"/>
                    </a:moveTo>
                    <a:lnTo>
                      <a:pt x="82" y="31"/>
                    </a:lnTo>
                    <a:lnTo>
                      <a:pt x="0" y="6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757238" y="1981200"/>
            <a:ext cx="2582862" cy="933450"/>
            <a:chOff x="1233488" y="2114550"/>
            <a:chExt cx="2582862" cy="933450"/>
          </a:xfrm>
        </p:grpSpPr>
        <p:sp>
          <p:nvSpPr>
            <p:cNvPr id="38923" name="文本框 51"/>
            <p:cNvSpPr txBox="1">
              <a:spLocks noChangeArrowheads="1"/>
            </p:cNvSpPr>
            <p:nvPr/>
          </p:nvSpPr>
          <p:spPr bwMode="auto">
            <a:xfrm>
              <a:off x="2384425" y="2114550"/>
              <a:ext cx="1395413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1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38924" name="文本框 47"/>
            <p:cNvSpPr txBox="1">
              <a:spLocks noChangeArrowheads="1"/>
            </p:cNvSpPr>
            <p:nvPr/>
          </p:nvSpPr>
          <p:spPr bwMode="auto">
            <a:xfrm>
              <a:off x="1233488" y="2395538"/>
              <a:ext cx="2582862" cy="652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rgbClr val="000000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426450" y="1974850"/>
            <a:ext cx="2582863" cy="947738"/>
            <a:chOff x="8902700" y="2108200"/>
            <a:chExt cx="2582863" cy="947738"/>
          </a:xfrm>
        </p:grpSpPr>
        <p:sp>
          <p:nvSpPr>
            <p:cNvPr id="38925" name="文本框 51"/>
            <p:cNvSpPr txBox="1">
              <a:spLocks noChangeArrowheads="1"/>
            </p:cNvSpPr>
            <p:nvPr/>
          </p:nvSpPr>
          <p:spPr bwMode="auto">
            <a:xfrm>
              <a:off x="8921750" y="2108200"/>
              <a:ext cx="139541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1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38926" name="文本框 60"/>
            <p:cNvSpPr txBox="1">
              <a:spLocks noChangeArrowheads="1"/>
            </p:cNvSpPr>
            <p:nvPr/>
          </p:nvSpPr>
          <p:spPr bwMode="auto">
            <a:xfrm>
              <a:off x="8902700" y="2403475"/>
              <a:ext cx="2582863" cy="652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1400">
                  <a:solidFill>
                    <a:srgbClr val="000000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57238" y="4125913"/>
            <a:ext cx="2582862" cy="933450"/>
            <a:chOff x="1233488" y="4259263"/>
            <a:chExt cx="2582862" cy="933450"/>
          </a:xfrm>
        </p:grpSpPr>
        <p:sp>
          <p:nvSpPr>
            <p:cNvPr id="38927" name="文本框 51"/>
            <p:cNvSpPr txBox="1">
              <a:spLocks noChangeArrowheads="1"/>
            </p:cNvSpPr>
            <p:nvPr/>
          </p:nvSpPr>
          <p:spPr bwMode="auto">
            <a:xfrm>
              <a:off x="2384425" y="4259263"/>
              <a:ext cx="139541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1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38928" name="文本框 84"/>
            <p:cNvSpPr txBox="1">
              <a:spLocks noChangeArrowheads="1"/>
            </p:cNvSpPr>
            <p:nvPr/>
          </p:nvSpPr>
          <p:spPr bwMode="auto">
            <a:xfrm>
              <a:off x="1233488" y="4540250"/>
              <a:ext cx="2582862" cy="652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1400">
                  <a:solidFill>
                    <a:srgbClr val="000000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426450" y="4117975"/>
            <a:ext cx="2582863" cy="947738"/>
            <a:chOff x="8902700" y="4251325"/>
            <a:chExt cx="2582863" cy="947738"/>
          </a:xfrm>
        </p:grpSpPr>
        <p:sp>
          <p:nvSpPr>
            <p:cNvPr id="38929" name="文本框 51"/>
            <p:cNvSpPr txBox="1">
              <a:spLocks noChangeArrowheads="1"/>
            </p:cNvSpPr>
            <p:nvPr/>
          </p:nvSpPr>
          <p:spPr bwMode="auto">
            <a:xfrm>
              <a:off x="8921750" y="4251325"/>
              <a:ext cx="1395413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1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38930" name="文本框 87"/>
            <p:cNvSpPr txBox="1">
              <a:spLocks noChangeArrowheads="1"/>
            </p:cNvSpPr>
            <p:nvPr/>
          </p:nvSpPr>
          <p:spPr bwMode="auto">
            <a:xfrm>
              <a:off x="8902700" y="4546600"/>
              <a:ext cx="2582863" cy="652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1400">
                  <a:solidFill>
                    <a:srgbClr val="000000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-1"/>
            <a:ext cx="12192000" cy="6858002"/>
            <a:chOff x="0" y="-1"/>
            <a:chExt cx="12192000" cy="685800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0" y="-1"/>
              <a:ext cx="12192000" cy="6095139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1885827" y="4939944"/>
              <a:ext cx="8948946" cy="1155194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1" cstate="email"/>
            <a:stretch>
              <a:fillRect/>
            </a:stretch>
          </p:blipFill>
          <p:spPr>
            <a:xfrm>
              <a:off x="0" y="5137425"/>
              <a:ext cx="12192000" cy="1720576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1196797"/>
            <a:ext cx="12192000" cy="750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椭圆 10"/>
          <p:cNvSpPr/>
          <p:nvPr>
            <p:custDataLst>
              <p:tags r:id="rId2"/>
            </p:custDataLst>
          </p:nvPr>
        </p:nvSpPr>
        <p:spPr>
          <a:xfrm>
            <a:off x="471489" y="1055509"/>
            <a:ext cx="1044575" cy="10445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6600" b="1">
                <a:solidFill>
                  <a:srgbClr val="FFFF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endParaRPr lang="zh-CN" altLang="en-US" sz="6600" b="1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1592709" y="1215624"/>
            <a:ext cx="2483991" cy="731544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>
              <a:defRPr/>
            </a:pPr>
            <a:r>
              <a:rPr lang="da-DK" altLang="zh-CN" sz="36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ONTENTS</a:t>
            </a:r>
            <a:endParaRPr lang="zh-CN" altLang="en-US" sz="36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" name="双大括号 29"/>
          <p:cNvSpPr/>
          <p:nvPr>
            <p:custDataLst>
              <p:tags r:id="rId4"/>
            </p:custDataLst>
          </p:nvPr>
        </p:nvSpPr>
        <p:spPr>
          <a:xfrm>
            <a:off x="3366294" y="2803434"/>
            <a:ext cx="5459412" cy="1583829"/>
          </a:xfrm>
          <a:prstGeom prst="bracePair">
            <a:avLst>
              <a:gd name="adj" fmla="val 13690"/>
            </a:avLst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4400" kern="0">
              <a:solidFill>
                <a:prstClr val="black"/>
              </a:solidFill>
            </a:endParaRPr>
          </a:p>
        </p:txBody>
      </p:sp>
      <p:sp>
        <p:nvSpPr>
          <p:cNvPr id="31" name="椭圆 30"/>
          <p:cNvSpPr/>
          <p:nvPr>
            <p:custDataLst>
              <p:tags r:id="rId5"/>
            </p:custDataLst>
          </p:nvPr>
        </p:nvSpPr>
        <p:spPr>
          <a:xfrm>
            <a:off x="5144502" y="2745841"/>
            <a:ext cx="799115" cy="799113"/>
          </a:xfrm>
          <a:prstGeom prst="ellipse">
            <a:avLst/>
          </a:prstGeom>
          <a:solidFill>
            <a:srgbClr val="FF000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4400" kern="0">
              <a:solidFill>
                <a:prstClr val="white"/>
              </a:solidFill>
            </a:endParaRPr>
          </a:p>
        </p:txBody>
      </p:sp>
      <p:sp>
        <p:nvSpPr>
          <p:cNvPr id="32" name="文本框 31"/>
          <p:cNvSpPr txBox="1"/>
          <p:nvPr>
            <p:custDataLst>
              <p:tags r:id="rId6"/>
            </p:custDataLst>
          </p:nvPr>
        </p:nvSpPr>
        <p:spPr>
          <a:xfrm>
            <a:off x="4035823" y="2681506"/>
            <a:ext cx="4122757" cy="976694"/>
          </a:xfrm>
          <a:prstGeom prst="rect">
            <a:avLst/>
          </a:prstGeom>
          <a:noFill/>
        </p:spPr>
        <p:txBody>
          <a:bodyPr wrap="none"/>
          <a:lstStyle/>
          <a:p>
            <a:pPr>
              <a:defRPr/>
            </a:pPr>
            <a:r>
              <a:rPr lang="zh-CN" altLang="en-US" sz="6000" spc="400" dirty="0">
                <a:latin typeface="华文隶书" panose="02010800040101010101" pitchFamily="2" charset="-122"/>
                <a:ea typeface="华文隶书" panose="02010800040101010101" pitchFamily="2" charset="-122"/>
              </a:rPr>
              <a:t>第</a:t>
            </a:r>
            <a:r>
              <a:rPr lang="zh-CN" altLang="en-US" sz="6000" spc="400" dirty="0">
                <a:solidFill>
                  <a:prstClr val="white">
                    <a:lumMod val="75000"/>
                  </a:prst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  <a:r>
              <a:rPr lang="zh-CN" altLang="en-US" sz="6000" spc="400" dirty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四</a:t>
            </a:r>
            <a:r>
              <a:rPr lang="zh-CN" altLang="en-US" sz="6000" spc="400" dirty="0">
                <a:solidFill>
                  <a:prstClr val="white">
                    <a:lumMod val="75000"/>
                  </a:prst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  <a:r>
              <a:rPr lang="zh-CN" altLang="en-US" sz="6000" spc="400" dirty="0">
                <a:latin typeface="华文隶书" panose="02010800040101010101" pitchFamily="2" charset="-122"/>
                <a:ea typeface="华文隶书" panose="02010800040101010101" pitchFamily="2" charset="-122"/>
              </a:rPr>
              <a:t>章 节</a:t>
            </a:r>
          </a:p>
        </p:txBody>
      </p:sp>
      <p:sp>
        <p:nvSpPr>
          <p:cNvPr id="33" name="矩形 32"/>
          <p:cNvSpPr/>
          <p:nvPr>
            <p:custDataLst>
              <p:tags r:id="rId7"/>
            </p:custDataLst>
          </p:nvPr>
        </p:nvSpPr>
        <p:spPr>
          <a:xfrm>
            <a:off x="3747294" y="3722534"/>
            <a:ext cx="4697413" cy="52794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anchor="ctr"/>
          <a:lstStyle/>
          <a:p>
            <a:pPr algn="ctr">
              <a:defRPr/>
            </a:pPr>
            <a:r>
              <a:rPr lang="zh-CN" altLang="en-US" sz="2800" kern="0" dirty="0">
                <a:solidFill>
                  <a:prstClr val="white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您的内容请写在这里您的内容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30" grpId="0" animBg="1"/>
      <p:bldP spid="31" grpId="0" animBg="1"/>
      <p:bldP spid="32" grpId="0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20"/>
          <p:cNvSpPr/>
          <p:nvPr/>
        </p:nvSpPr>
        <p:spPr>
          <a:xfrm>
            <a:off x="2599872" y="2939143"/>
            <a:ext cx="2933700" cy="293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010" extrusionOk="0">
                <a:moveTo>
                  <a:pt x="8505" y="13647"/>
                </a:moveTo>
                <a:cubicBezTo>
                  <a:pt x="5529" y="13647"/>
                  <a:pt x="3116" y="11263"/>
                  <a:pt x="3116" y="8322"/>
                </a:cubicBezTo>
                <a:cubicBezTo>
                  <a:pt x="3116" y="5382"/>
                  <a:pt x="5529" y="2999"/>
                  <a:pt x="8505" y="2999"/>
                </a:cubicBezTo>
                <a:cubicBezTo>
                  <a:pt x="11481" y="2999"/>
                  <a:pt x="13894" y="5382"/>
                  <a:pt x="13894" y="8322"/>
                </a:cubicBezTo>
                <a:cubicBezTo>
                  <a:pt x="13894" y="11263"/>
                  <a:pt x="11481" y="13647"/>
                  <a:pt x="8505" y="13647"/>
                </a:cubicBezTo>
                <a:close/>
                <a:moveTo>
                  <a:pt x="21039" y="18205"/>
                </a:moveTo>
                <a:cubicBezTo>
                  <a:pt x="20257" y="17063"/>
                  <a:pt x="16910" y="14118"/>
                  <a:pt x="15508" y="12905"/>
                </a:cubicBezTo>
                <a:cubicBezTo>
                  <a:pt x="16378" y="11592"/>
                  <a:pt x="16888" y="10026"/>
                  <a:pt x="16888" y="8341"/>
                </a:cubicBezTo>
                <a:cubicBezTo>
                  <a:pt x="16888" y="3734"/>
                  <a:pt x="13108" y="0"/>
                  <a:pt x="8445" y="0"/>
                </a:cubicBezTo>
                <a:cubicBezTo>
                  <a:pt x="3781" y="0"/>
                  <a:pt x="0" y="3734"/>
                  <a:pt x="0" y="8341"/>
                </a:cubicBezTo>
                <a:cubicBezTo>
                  <a:pt x="0" y="12948"/>
                  <a:pt x="3781" y="16682"/>
                  <a:pt x="8445" y="16682"/>
                </a:cubicBezTo>
                <a:cubicBezTo>
                  <a:pt x="10043" y="16682"/>
                  <a:pt x="11532" y="16235"/>
                  <a:pt x="12806" y="15473"/>
                </a:cubicBezTo>
                <a:lnTo>
                  <a:pt x="18413" y="20577"/>
                </a:lnTo>
                <a:cubicBezTo>
                  <a:pt x="18413" y="20577"/>
                  <a:pt x="19615" y="21600"/>
                  <a:pt x="20819" y="20500"/>
                </a:cubicBezTo>
                <a:cubicBezTo>
                  <a:pt x="21600" y="19785"/>
                  <a:pt x="21427" y="18770"/>
                  <a:pt x="21039" y="18205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lIns="0" tIns="0" rIns="0" bIns="0" anchor="ctr"/>
          <a:lstStyle/>
          <a:p>
            <a:pPr defTabSz="913765">
              <a:defRPr/>
            </a:pPr>
            <a:endParaRPr sz="900">
              <a:solidFill>
                <a:prstClr val="black"/>
              </a:solidFill>
              <a:sym typeface="Century Gothic" panose="020B0502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910897" y="2310493"/>
            <a:ext cx="976312" cy="977900"/>
            <a:chOff x="1910897" y="2310493"/>
            <a:chExt cx="976312" cy="977900"/>
          </a:xfrm>
        </p:grpSpPr>
        <p:sp>
          <p:nvSpPr>
            <p:cNvPr id="6" name="Shape 530"/>
            <p:cNvSpPr/>
            <p:nvPr/>
          </p:nvSpPr>
          <p:spPr bwMode="auto">
            <a:xfrm>
              <a:off x="1910897" y="2310493"/>
              <a:ext cx="976312" cy="977900"/>
            </a:xfrm>
            <a:custGeom>
              <a:avLst/>
              <a:gdLst>
                <a:gd name="T0" fmla="*/ 2147483646 w 19775"/>
                <a:gd name="T1" fmla="*/ 2147483646 h 19752"/>
                <a:gd name="T2" fmla="*/ 2147483646 w 19775"/>
                <a:gd name="T3" fmla="*/ 2147483646 h 19752"/>
                <a:gd name="T4" fmla="*/ 2147483646 w 19775"/>
                <a:gd name="T5" fmla="*/ 2147483646 h 19752"/>
                <a:gd name="T6" fmla="*/ 2147483646 w 19775"/>
                <a:gd name="T7" fmla="*/ 2147483646 h 19752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75" h="19752" extrusionOk="0">
                  <a:moveTo>
                    <a:pt x="2900" y="2894"/>
                  </a:moveTo>
                  <a:cubicBezTo>
                    <a:pt x="-966" y="6754"/>
                    <a:pt x="-966" y="13011"/>
                    <a:pt x="2900" y="16871"/>
                  </a:cubicBezTo>
                  <a:cubicBezTo>
                    <a:pt x="6231" y="20197"/>
                    <a:pt x="11338" y="20635"/>
                    <a:pt x="15162" y="18229"/>
                  </a:cubicBezTo>
                  <a:lnTo>
                    <a:pt x="18469" y="18220"/>
                  </a:lnTo>
                  <a:lnTo>
                    <a:pt x="18390" y="14892"/>
                  </a:lnTo>
                  <a:cubicBezTo>
                    <a:pt x="20634" y="11102"/>
                    <a:pt x="20161" y="6151"/>
                    <a:pt x="16899" y="2894"/>
                  </a:cubicBezTo>
                  <a:cubicBezTo>
                    <a:pt x="13033" y="-965"/>
                    <a:pt x="6765" y="-965"/>
                    <a:pt x="2900" y="2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7" name="Freeform 37"/>
            <p:cNvSpPr/>
            <p:nvPr/>
          </p:nvSpPr>
          <p:spPr bwMode="auto">
            <a:xfrm>
              <a:off x="2207759" y="2540681"/>
              <a:ext cx="414338" cy="360362"/>
            </a:xfrm>
            <a:custGeom>
              <a:avLst/>
              <a:gdLst>
                <a:gd name="T0" fmla="*/ 2147483646 w 68"/>
                <a:gd name="T1" fmla="*/ 2147483646 h 59"/>
                <a:gd name="T2" fmla="*/ 2147483646 w 68"/>
                <a:gd name="T3" fmla="*/ 2147483646 h 59"/>
                <a:gd name="T4" fmla="*/ 2147483646 w 68"/>
                <a:gd name="T5" fmla="*/ 2147483646 h 59"/>
                <a:gd name="T6" fmla="*/ 2147483646 w 68"/>
                <a:gd name="T7" fmla="*/ 2147483646 h 59"/>
                <a:gd name="T8" fmla="*/ 2147483646 w 68"/>
                <a:gd name="T9" fmla="*/ 2147483646 h 59"/>
                <a:gd name="T10" fmla="*/ 2147483646 w 68"/>
                <a:gd name="T11" fmla="*/ 2147483646 h 59"/>
                <a:gd name="T12" fmla="*/ 2147483646 w 68"/>
                <a:gd name="T13" fmla="*/ 2147483646 h 59"/>
                <a:gd name="T14" fmla="*/ 2147483646 w 68"/>
                <a:gd name="T15" fmla="*/ 2147483646 h 59"/>
                <a:gd name="T16" fmla="*/ 0 w 68"/>
                <a:gd name="T17" fmla="*/ 2147483646 h 59"/>
                <a:gd name="T18" fmla="*/ 2147483646 w 68"/>
                <a:gd name="T19" fmla="*/ 0 h 59"/>
                <a:gd name="T20" fmla="*/ 2147483646 w 68"/>
                <a:gd name="T21" fmla="*/ 2147483646 h 59"/>
                <a:gd name="T22" fmla="*/ 2147483646 w 68"/>
                <a:gd name="T23" fmla="*/ 2147483646 h 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8" h="59">
                  <a:moveTo>
                    <a:pt x="34" y="49"/>
                  </a:moveTo>
                  <a:cubicBezTo>
                    <a:pt x="33" y="49"/>
                    <a:pt x="31" y="49"/>
                    <a:pt x="29" y="49"/>
                  </a:cubicBezTo>
                  <a:cubicBezTo>
                    <a:pt x="24" y="53"/>
                    <a:pt x="18" y="56"/>
                    <a:pt x="11" y="58"/>
                  </a:cubicBezTo>
                  <a:cubicBezTo>
                    <a:pt x="10" y="58"/>
                    <a:pt x="9" y="59"/>
                    <a:pt x="7" y="59"/>
                  </a:cubicBezTo>
                  <a:cubicBezTo>
                    <a:pt x="6" y="59"/>
                    <a:pt x="6" y="58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5" y="56"/>
                    <a:pt x="6" y="56"/>
                    <a:pt x="6" y="55"/>
                  </a:cubicBezTo>
                  <a:cubicBezTo>
                    <a:pt x="9" y="52"/>
                    <a:pt x="11" y="50"/>
                    <a:pt x="13" y="44"/>
                  </a:cubicBezTo>
                  <a:cubicBezTo>
                    <a:pt x="5" y="39"/>
                    <a:pt x="0" y="32"/>
                    <a:pt x="0" y="25"/>
                  </a:cubicBezTo>
                  <a:cubicBezTo>
                    <a:pt x="0" y="11"/>
                    <a:pt x="16" y="0"/>
                    <a:pt x="34" y="0"/>
                  </a:cubicBezTo>
                  <a:cubicBezTo>
                    <a:pt x="53" y="0"/>
                    <a:pt x="68" y="11"/>
                    <a:pt x="68" y="25"/>
                  </a:cubicBezTo>
                  <a:cubicBezTo>
                    <a:pt x="68" y="38"/>
                    <a:pt x="53" y="49"/>
                    <a:pt x="34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899" tIns="60950" rIns="121899" bIns="6095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282497" y="1742168"/>
            <a:ext cx="977900" cy="1079500"/>
            <a:chOff x="3282497" y="1742168"/>
            <a:chExt cx="977900" cy="1079500"/>
          </a:xfrm>
        </p:grpSpPr>
        <p:sp>
          <p:nvSpPr>
            <p:cNvPr id="3" name="Shape 521"/>
            <p:cNvSpPr/>
            <p:nvPr/>
          </p:nvSpPr>
          <p:spPr bwMode="auto">
            <a:xfrm>
              <a:off x="3282497" y="1742168"/>
              <a:ext cx="977900" cy="10795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4378"/>
                    <a:pt x="0" y="9779"/>
                  </a:cubicBezTo>
                  <a:cubicBezTo>
                    <a:pt x="0" y="14433"/>
                    <a:pt x="3601" y="18307"/>
                    <a:pt x="8410" y="19296"/>
                  </a:cubicBezTo>
                  <a:lnTo>
                    <a:pt x="10969" y="21600"/>
                  </a:lnTo>
                  <a:lnTo>
                    <a:pt x="13480" y="19216"/>
                  </a:lnTo>
                  <a:cubicBezTo>
                    <a:pt x="18139" y="18132"/>
                    <a:pt x="21600" y="14337"/>
                    <a:pt x="21600" y="9779"/>
                  </a:cubicBezTo>
                  <a:cubicBezTo>
                    <a:pt x="21600" y="4378"/>
                    <a:pt x="16765" y="0"/>
                    <a:pt x="108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8" name="Freeform 22"/>
            <p:cNvSpPr>
              <a:spLocks noEditPoints="1"/>
            </p:cNvSpPr>
            <p:nvPr/>
          </p:nvSpPr>
          <p:spPr bwMode="auto">
            <a:xfrm>
              <a:off x="3555547" y="1961244"/>
              <a:ext cx="455612" cy="396875"/>
            </a:xfrm>
            <a:custGeom>
              <a:avLst/>
              <a:gdLst>
                <a:gd name="T0" fmla="*/ 2147483646 w 68"/>
                <a:gd name="T1" fmla="*/ 2147483646 h 59"/>
                <a:gd name="T2" fmla="*/ 2147483646 w 68"/>
                <a:gd name="T3" fmla="*/ 2147483646 h 59"/>
                <a:gd name="T4" fmla="*/ 2147483646 w 68"/>
                <a:gd name="T5" fmla="*/ 2147483646 h 59"/>
                <a:gd name="T6" fmla="*/ 2147483646 w 68"/>
                <a:gd name="T7" fmla="*/ 2147483646 h 59"/>
                <a:gd name="T8" fmla="*/ 2147483646 w 68"/>
                <a:gd name="T9" fmla="*/ 2147483646 h 59"/>
                <a:gd name="T10" fmla="*/ 2147483646 w 68"/>
                <a:gd name="T11" fmla="*/ 2147483646 h 59"/>
                <a:gd name="T12" fmla="*/ 2147483646 w 68"/>
                <a:gd name="T13" fmla="*/ 2147483646 h 59"/>
                <a:gd name="T14" fmla="*/ 2147483646 w 68"/>
                <a:gd name="T15" fmla="*/ 2147483646 h 59"/>
                <a:gd name="T16" fmla="*/ 2147483646 w 68"/>
                <a:gd name="T17" fmla="*/ 2147483646 h 59"/>
                <a:gd name="T18" fmla="*/ 2147483646 w 68"/>
                <a:gd name="T19" fmla="*/ 2147483646 h 59"/>
                <a:gd name="T20" fmla="*/ 0 w 68"/>
                <a:gd name="T21" fmla="*/ 2147483646 h 59"/>
                <a:gd name="T22" fmla="*/ 0 w 68"/>
                <a:gd name="T23" fmla="*/ 2147483646 h 59"/>
                <a:gd name="T24" fmla="*/ 2147483646 w 68"/>
                <a:gd name="T25" fmla="*/ 2147483646 h 59"/>
                <a:gd name="T26" fmla="*/ 2147483646 w 68"/>
                <a:gd name="T27" fmla="*/ 2147483646 h 59"/>
                <a:gd name="T28" fmla="*/ 2147483646 w 68"/>
                <a:gd name="T29" fmla="*/ 0 h 59"/>
                <a:gd name="T30" fmla="*/ 2147483646 w 68"/>
                <a:gd name="T31" fmla="*/ 2147483646 h 59"/>
                <a:gd name="T32" fmla="*/ 2147483646 w 68"/>
                <a:gd name="T33" fmla="*/ 2147483646 h 59"/>
                <a:gd name="T34" fmla="*/ 2147483646 w 68"/>
                <a:gd name="T35" fmla="*/ 2147483646 h 59"/>
                <a:gd name="T36" fmla="*/ 2147483646 w 68"/>
                <a:gd name="T37" fmla="*/ 2147483646 h 59"/>
                <a:gd name="T38" fmla="*/ 2147483646 w 68"/>
                <a:gd name="T39" fmla="*/ 2147483646 h 59"/>
                <a:gd name="T40" fmla="*/ 2147483646 w 68"/>
                <a:gd name="T41" fmla="*/ 2147483646 h 59"/>
                <a:gd name="T42" fmla="*/ 2147483646 w 68"/>
                <a:gd name="T43" fmla="*/ 2147483646 h 59"/>
                <a:gd name="T44" fmla="*/ 2147483646 w 68"/>
                <a:gd name="T45" fmla="*/ 2147483646 h 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8" h="59">
                  <a:moveTo>
                    <a:pt x="68" y="24"/>
                  </a:moveTo>
                  <a:cubicBezTo>
                    <a:pt x="68" y="27"/>
                    <a:pt x="66" y="29"/>
                    <a:pt x="64" y="29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64" y="46"/>
                    <a:pt x="61" y="48"/>
                    <a:pt x="59" y="48"/>
                  </a:cubicBezTo>
                  <a:cubicBezTo>
                    <a:pt x="52" y="43"/>
                    <a:pt x="41" y="35"/>
                    <a:pt x="28" y="34"/>
                  </a:cubicBezTo>
                  <a:cubicBezTo>
                    <a:pt x="23" y="35"/>
                    <a:pt x="22" y="41"/>
                    <a:pt x="25" y="44"/>
                  </a:cubicBezTo>
                  <a:cubicBezTo>
                    <a:pt x="22" y="48"/>
                    <a:pt x="26" y="51"/>
                    <a:pt x="30" y="54"/>
                  </a:cubicBezTo>
                  <a:cubicBezTo>
                    <a:pt x="27" y="59"/>
                    <a:pt x="17" y="59"/>
                    <a:pt x="14" y="56"/>
                  </a:cubicBezTo>
                  <a:cubicBezTo>
                    <a:pt x="12" y="49"/>
                    <a:pt x="8" y="42"/>
                    <a:pt x="11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3" y="34"/>
                    <a:pt x="0" y="31"/>
                    <a:pt x="0" y="2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7"/>
                    <a:pt x="3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39" y="14"/>
                    <a:pt x="51" y="6"/>
                    <a:pt x="59" y="0"/>
                  </a:cubicBezTo>
                  <a:cubicBezTo>
                    <a:pt x="61" y="0"/>
                    <a:pt x="64" y="2"/>
                    <a:pt x="64" y="4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6" y="19"/>
                    <a:pt x="68" y="21"/>
                    <a:pt x="68" y="24"/>
                  </a:cubicBezTo>
                  <a:close/>
                  <a:moveTo>
                    <a:pt x="59" y="6"/>
                  </a:moveTo>
                  <a:cubicBezTo>
                    <a:pt x="49" y="13"/>
                    <a:pt x="39" y="18"/>
                    <a:pt x="30" y="1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9" y="30"/>
                    <a:pt x="49" y="34"/>
                    <a:pt x="59" y="42"/>
                  </a:cubicBezTo>
                  <a:lnTo>
                    <a:pt x="59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899" tIns="60950" rIns="121899" bIns="6095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657272" y="2310494"/>
            <a:ext cx="977900" cy="976313"/>
            <a:chOff x="4657272" y="2310494"/>
            <a:chExt cx="977900" cy="976313"/>
          </a:xfrm>
        </p:grpSpPr>
        <p:sp>
          <p:nvSpPr>
            <p:cNvPr id="4" name="Shape 524"/>
            <p:cNvSpPr/>
            <p:nvPr/>
          </p:nvSpPr>
          <p:spPr bwMode="auto">
            <a:xfrm>
              <a:off x="4657272" y="2310494"/>
              <a:ext cx="977900" cy="976313"/>
            </a:xfrm>
            <a:custGeom>
              <a:avLst/>
              <a:gdLst>
                <a:gd name="T0" fmla="*/ 2147483646 w 19752"/>
                <a:gd name="T1" fmla="*/ 2147483646 h 19775"/>
                <a:gd name="T2" fmla="*/ 2147483646 w 19752"/>
                <a:gd name="T3" fmla="*/ 2147483646 h 19775"/>
                <a:gd name="T4" fmla="*/ 2147483646 w 19752"/>
                <a:gd name="T5" fmla="*/ 2147483646 h 19775"/>
                <a:gd name="T6" fmla="*/ 2147483646 w 19752"/>
                <a:gd name="T7" fmla="*/ 2147483646 h 19775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52" h="19775" extrusionOk="0">
                  <a:moveTo>
                    <a:pt x="16858" y="2900"/>
                  </a:moveTo>
                  <a:cubicBezTo>
                    <a:pt x="12998" y="-966"/>
                    <a:pt x="6741" y="-966"/>
                    <a:pt x="2881" y="2900"/>
                  </a:cubicBezTo>
                  <a:cubicBezTo>
                    <a:pt x="-445" y="6231"/>
                    <a:pt x="-883" y="11338"/>
                    <a:pt x="1523" y="15162"/>
                  </a:cubicBezTo>
                  <a:lnTo>
                    <a:pt x="1532" y="18469"/>
                  </a:lnTo>
                  <a:lnTo>
                    <a:pt x="4860" y="18390"/>
                  </a:lnTo>
                  <a:cubicBezTo>
                    <a:pt x="8650" y="20634"/>
                    <a:pt x="13601" y="20161"/>
                    <a:pt x="16858" y="16899"/>
                  </a:cubicBezTo>
                  <a:cubicBezTo>
                    <a:pt x="20717" y="13033"/>
                    <a:pt x="20717" y="6765"/>
                    <a:pt x="16858" y="29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9" name="Freeform 33"/>
            <p:cNvSpPr>
              <a:spLocks noEditPoints="1"/>
            </p:cNvSpPr>
            <p:nvPr/>
          </p:nvSpPr>
          <p:spPr bwMode="auto">
            <a:xfrm>
              <a:off x="4927148" y="2515282"/>
              <a:ext cx="446087" cy="420687"/>
            </a:xfrm>
            <a:custGeom>
              <a:avLst/>
              <a:gdLst>
                <a:gd name="T0" fmla="*/ 2147483646 w 73"/>
                <a:gd name="T1" fmla="*/ 2147483646 h 63"/>
                <a:gd name="T2" fmla="*/ 2147483646 w 73"/>
                <a:gd name="T3" fmla="*/ 2147483646 h 63"/>
                <a:gd name="T4" fmla="*/ 2147483646 w 73"/>
                <a:gd name="T5" fmla="*/ 2147483646 h 63"/>
                <a:gd name="T6" fmla="*/ 2147483646 w 73"/>
                <a:gd name="T7" fmla="*/ 2147483646 h 63"/>
                <a:gd name="T8" fmla="*/ 2147483646 w 73"/>
                <a:gd name="T9" fmla="*/ 2147483646 h 63"/>
                <a:gd name="T10" fmla="*/ 2147483646 w 73"/>
                <a:gd name="T11" fmla="*/ 2147483646 h 63"/>
                <a:gd name="T12" fmla="*/ 2147483646 w 73"/>
                <a:gd name="T13" fmla="*/ 2147483646 h 63"/>
                <a:gd name="T14" fmla="*/ 2147483646 w 73"/>
                <a:gd name="T15" fmla="*/ 2147483646 h 63"/>
                <a:gd name="T16" fmla="*/ 2147483646 w 73"/>
                <a:gd name="T17" fmla="*/ 2147483646 h 63"/>
                <a:gd name="T18" fmla="*/ 0 w 73"/>
                <a:gd name="T19" fmla="*/ 2147483646 h 63"/>
                <a:gd name="T20" fmla="*/ 0 w 73"/>
                <a:gd name="T21" fmla="*/ 2147483646 h 63"/>
                <a:gd name="T22" fmla="*/ 2147483646 w 73"/>
                <a:gd name="T23" fmla="*/ 0 h 63"/>
                <a:gd name="T24" fmla="*/ 2147483646 w 73"/>
                <a:gd name="T25" fmla="*/ 0 h 63"/>
                <a:gd name="T26" fmla="*/ 2147483646 w 73"/>
                <a:gd name="T27" fmla="*/ 2147483646 h 63"/>
                <a:gd name="T28" fmla="*/ 2147483646 w 73"/>
                <a:gd name="T29" fmla="*/ 2147483646 h 63"/>
                <a:gd name="T30" fmla="*/ 2147483646 w 73"/>
                <a:gd name="T31" fmla="*/ 2147483646 h 63"/>
                <a:gd name="T32" fmla="*/ 2147483646 w 73"/>
                <a:gd name="T33" fmla="*/ 2147483646 h 63"/>
                <a:gd name="T34" fmla="*/ 2147483646 w 73"/>
                <a:gd name="T35" fmla="*/ 2147483646 h 63"/>
                <a:gd name="T36" fmla="*/ 2147483646 w 73"/>
                <a:gd name="T37" fmla="*/ 2147483646 h 63"/>
                <a:gd name="T38" fmla="*/ 2147483646 w 73"/>
                <a:gd name="T39" fmla="*/ 2147483646 h 63"/>
                <a:gd name="T40" fmla="*/ 2147483646 w 73"/>
                <a:gd name="T41" fmla="*/ 2147483646 h 63"/>
                <a:gd name="T42" fmla="*/ 2147483646 w 73"/>
                <a:gd name="T43" fmla="*/ 2147483646 h 63"/>
                <a:gd name="T44" fmla="*/ 2147483646 w 73"/>
                <a:gd name="T45" fmla="*/ 2147483646 h 63"/>
                <a:gd name="T46" fmla="*/ 2147483646 w 73"/>
                <a:gd name="T47" fmla="*/ 2147483646 h 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899" tIns="60950" rIns="121899" bIns="6095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122409" y="3683681"/>
            <a:ext cx="1081088" cy="977900"/>
            <a:chOff x="5122409" y="3683681"/>
            <a:chExt cx="1081088" cy="977900"/>
          </a:xfrm>
        </p:grpSpPr>
        <p:sp>
          <p:nvSpPr>
            <p:cNvPr id="5" name="Shape 527"/>
            <p:cNvSpPr/>
            <p:nvPr/>
          </p:nvSpPr>
          <p:spPr bwMode="auto">
            <a:xfrm>
              <a:off x="5122409" y="3683681"/>
              <a:ext cx="1081088" cy="9779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35"/>
                    <a:pt x="17222" y="0"/>
                    <a:pt x="11821" y="0"/>
                  </a:cubicBezTo>
                  <a:cubicBezTo>
                    <a:pt x="7167" y="0"/>
                    <a:pt x="3293" y="3601"/>
                    <a:pt x="2304" y="8410"/>
                  </a:cubicBezTo>
                  <a:lnTo>
                    <a:pt x="0" y="10969"/>
                  </a:lnTo>
                  <a:lnTo>
                    <a:pt x="2384" y="13480"/>
                  </a:lnTo>
                  <a:cubicBezTo>
                    <a:pt x="3468" y="18139"/>
                    <a:pt x="7263" y="21600"/>
                    <a:pt x="11821" y="21600"/>
                  </a:cubicBezTo>
                  <a:cubicBezTo>
                    <a:pt x="17222" y="21600"/>
                    <a:pt x="21600" y="16765"/>
                    <a:pt x="21600" y="1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0" name="Freeform 57"/>
            <p:cNvSpPr>
              <a:spLocks noEditPoints="1"/>
            </p:cNvSpPr>
            <p:nvPr/>
          </p:nvSpPr>
          <p:spPr bwMode="auto">
            <a:xfrm>
              <a:off x="5527223" y="3924982"/>
              <a:ext cx="396875" cy="350837"/>
            </a:xfrm>
            <a:custGeom>
              <a:avLst/>
              <a:gdLst>
                <a:gd name="T0" fmla="*/ 2147483646 w 65"/>
                <a:gd name="T1" fmla="*/ 2147483646 h 58"/>
                <a:gd name="T2" fmla="*/ 2147483646 w 65"/>
                <a:gd name="T3" fmla="*/ 2147483646 h 58"/>
                <a:gd name="T4" fmla="*/ 2147483646 w 65"/>
                <a:gd name="T5" fmla="*/ 2147483646 h 58"/>
                <a:gd name="T6" fmla="*/ 2147483646 w 65"/>
                <a:gd name="T7" fmla="*/ 2147483646 h 58"/>
                <a:gd name="T8" fmla="*/ 2147483646 w 65"/>
                <a:gd name="T9" fmla="*/ 2147483646 h 58"/>
                <a:gd name="T10" fmla="*/ 2147483646 w 65"/>
                <a:gd name="T11" fmla="*/ 2147483646 h 58"/>
                <a:gd name="T12" fmla="*/ 0 w 65"/>
                <a:gd name="T13" fmla="*/ 2147483646 h 58"/>
                <a:gd name="T14" fmla="*/ 2147483646 w 65"/>
                <a:gd name="T15" fmla="*/ 0 h 58"/>
                <a:gd name="T16" fmla="*/ 2147483646 w 65"/>
                <a:gd name="T17" fmla="*/ 2147483646 h 58"/>
                <a:gd name="T18" fmla="*/ 2147483646 w 65"/>
                <a:gd name="T19" fmla="*/ 2147483646 h 58"/>
                <a:gd name="T20" fmla="*/ 2147483646 w 65"/>
                <a:gd name="T21" fmla="*/ 2147483646 h 58"/>
                <a:gd name="T22" fmla="*/ 2147483646 w 65"/>
                <a:gd name="T23" fmla="*/ 2147483646 h 58"/>
                <a:gd name="T24" fmla="*/ 2147483646 w 65"/>
                <a:gd name="T25" fmla="*/ 2147483646 h 58"/>
                <a:gd name="T26" fmla="*/ 2147483646 w 65"/>
                <a:gd name="T27" fmla="*/ 2147483646 h 58"/>
                <a:gd name="T28" fmla="*/ 2147483646 w 65"/>
                <a:gd name="T29" fmla="*/ 2147483646 h 58"/>
                <a:gd name="T30" fmla="*/ 2147483646 w 65"/>
                <a:gd name="T31" fmla="*/ 2147483646 h 58"/>
                <a:gd name="T32" fmla="*/ 2147483646 w 65"/>
                <a:gd name="T33" fmla="*/ 2147483646 h 58"/>
                <a:gd name="T34" fmla="*/ 2147483646 w 65"/>
                <a:gd name="T35" fmla="*/ 2147483646 h 58"/>
                <a:gd name="T36" fmla="*/ 2147483646 w 65"/>
                <a:gd name="T37" fmla="*/ 2147483646 h 58"/>
                <a:gd name="T38" fmla="*/ 2147483646 w 65"/>
                <a:gd name="T39" fmla="*/ 2147483646 h 58"/>
                <a:gd name="T40" fmla="*/ 2147483646 w 65"/>
                <a:gd name="T41" fmla="*/ 2147483646 h 58"/>
                <a:gd name="T42" fmla="*/ 2147483646 w 65"/>
                <a:gd name="T43" fmla="*/ 2147483646 h 58"/>
                <a:gd name="T44" fmla="*/ 2147483646 w 65"/>
                <a:gd name="T45" fmla="*/ 2147483646 h 58"/>
                <a:gd name="T46" fmla="*/ 2147483646 w 65"/>
                <a:gd name="T47" fmla="*/ 2147483646 h 58"/>
                <a:gd name="T48" fmla="*/ 2147483646 w 65"/>
                <a:gd name="T49" fmla="*/ 2147483646 h 58"/>
                <a:gd name="T50" fmla="*/ 2147483646 w 65"/>
                <a:gd name="T51" fmla="*/ 2147483646 h 5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899" tIns="60950" rIns="121899" bIns="6095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181398" y="1721531"/>
            <a:ext cx="3099705" cy="4111625"/>
            <a:chOff x="7181398" y="1721531"/>
            <a:chExt cx="3099705" cy="4111625"/>
          </a:xfrm>
        </p:grpSpPr>
        <p:sp>
          <p:nvSpPr>
            <p:cNvPr id="11" name="Freeform 22"/>
            <p:cNvSpPr>
              <a:spLocks noEditPoints="1"/>
            </p:cNvSpPr>
            <p:nvPr/>
          </p:nvSpPr>
          <p:spPr bwMode="auto">
            <a:xfrm>
              <a:off x="7197272" y="2799443"/>
              <a:ext cx="341312" cy="298450"/>
            </a:xfrm>
            <a:custGeom>
              <a:avLst/>
              <a:gdLst>
                <a:gd name="T0" fmla="*/ 2147483646 w 68"/>
                <a:gd name="T1" fmla="*/ 2147483646 h 59"/>
                <a:gd name="T2" fmla="*/ 2147483646 w 68"/>
                <a:gd name="T3" fmla="*/ 2147483646 h 59"/>
                <a:gd name="T4" fmla="*/ 2147483646 w 68"/>
                <a:gd name="T5" fmla="*/ 2147483646 h 59"/>
                <a:gd name="T6" fmla="*/ 2147483646 w 68"/>
                <a:gd name="T7" fmla="*/ 2147483646 h 59"/>
                <a:gd name="T8" fmla="*/ 2147483646 w 68"/>
                <a:gd name="T9" fmla="*/ 2147483646 h 59"/>
                <a:gd name="T10" fmla="*/ 2147483646 w 68"/>
                <a:gd name="T11" fmla="*/ 2147483646 h 59"/>
                <a:gd name="T12" fmla="*/ 2147483646 w 68"/>
                <a:gd name="T13" fmla="*/ 2147483646 h 59"/>
                <a:gd name="T14" fmla="*/ 2147483646 w 68"/>
                <a:gd name="T15" fmla="*/ 2147483646 h 59"/>
                <a:gd name="T16" fmla="*/ 2147483646 w 68"/>
                <a:gd name="T17" fmla="*/ 2147483646 h 59"/>
                <a:gd name="T18" fmla="*/ 2147483646 w 68"/>
                <a:gd name="T19" fmla="*/ 2147483646 h 59"/>
                <a:gd name="T20" fmla="*/ 0 w 68"/>
                <a:gd name="T21" fmla="*/ 2147483646 h 59"/>
                <a:gd name="T22" fmla="*/ 0 w 68"/>
                <a:gd name="T23" fmla="*/ 2147483646 h 59"/>
                <a:gd name="T24" fmla="*/ 2147483646 w 68"/>
                <a:gd name="T25" fmla="*/ 2147483646 h 59"/>
                <a:gd name="T26" fmla="*/ 2147483646 w 68"/>
                <a:gd name="T27" fmla="*/ 2147483646 h 59"/>
                <a:gd name="T28" fmla="*/ 2147483646 w 68"/>
                <a:gd name="T29" fmla="*/ 0 h 59"/>
                <a:gd name="T30" fmla="*/ 2147483646 w 68"/>
                <a:gd name="T31" fmla="*/ 2147483646 h 59"/>
                <a:gd name="T32" fmla="*/ 2147483646 w 68"/>
                <a:gd name="T33" fmla="*/ 2147483646 h 59"/>
                <a:gd name="T34" fmla="*/ 2147483646 w 68"/>
                <a:gd name="T35" fmla="*/ 2147483646 h 59"/>
                <a:gd name="T36" fmla="*/ 2147483646 w 68"/>
                <a:gd name="T37" fmla="*/ 2147483646 h 59"/>
                <a:gd name="T38" fmla="*/ 2147483646 w 68"/>
                <a:gd name="T39" fmla="*/ 2147483646 h 59"/>
                <a:gd name="T40" fmla="*/ 2147483646 w 68"/>
                <a:gd name="T41" fmla="*/ 2147483646 h 59"/>
                <a:gd name="T42" fmla="*/ 2147483646 w 68"/>
                <a:gd name="T43" fmla="*/ 2147483646 h 59"/>
                <a:gd name="T44" fmla="*/ 2147483646 w 68"/>
                <a:gd name="T45" fmla="*/ 2147483646 h 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8" h="59">
                  <a:moveTo>
                    <a:pt x="68" y="24"/>
                  </a:moveTo>
                  <a:cubicBezTo>
                    <a:pt x="68" y="27"/>
                    <a:pt x="66" y="29"/>
                    <a:pt x="64" y="29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64" y="46"/>
                    <a:pt x="61" y="48"/>
                    <a:pt x="59" y="48"/>
                  </a:cubicBezTo>
                  <a:cubicBezTo>
                    <a:pt x="52" y="43"/>
                    <a:pt x="41" y="35"/>
                    <a:pt x="28" y="34"/>
                  </a:cubicBezTo>
                  <a:cubicBezTo>
                    <a:pt x="23" y="35"/>
                    <a:pt x="22" y="41"/>
                    <a:pt x="25" y="44"/>
                  </a:cubicBezTo>
                  <a:cubicBezTo>
                    <a:pt x="22" y="48"/>
                    <a:pt x="26" y="51"/>
                    <a:pt x="30" y="54"/>
                  </a:cubicBezTo>
                  <a:cubicBezTo>
                    <a:pt x="27" y="59"/>
                    <a:pt x="17" y="59"/>
                    <a:pt x="14" y="56"/>
                  </a:cubicBezTo>
                  <a:cubicBezTo>
                    <a:pt x="12" y="49"/>
                    <a:pt x="8" y="42"/>
                    <a:pt x="11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3" y="34"/>
                    <a:pt x="0" y="31"/>
                    <a:pt x="0" y="2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7"/>
                    <a:pt x="3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39" y="14"/>
                    <a:pt x="51" y="6"/>
                    <a:pt x="59" y="0"/>
                  </a:cubicBezTo>
                  <a:cubicBezTo>
                    <a:pt x="61" y="0"/>
                    <a:pt x="64" y="2"/>
                    <a:pt x="64" y="4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6" y="19"/>
                    <a:pt x="68" y="21"/>
                    <a:pt x="68" y="24"/>
                  </a:cubicBezTo>
                  <a:close/>
                  <a:moveTo>
                    <a:pt x="59" y="6"/>
                  </a:moveTo>
                  <a:cubicBezTo>
                    <a:pt x="49" y="13"/>
                    <a:pt x="39" y="18"/>
                    <a:pt x="30" y="1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9" y="30"/>
                    <a:pt x="49" y="34"/>
                    <a:pt x="59" y="42"/>
                  </a:cubicBezTo>
                  <a:lnTo>
                    <a:pt x="59" y="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121899" tIns="60950" rIns="121899" bIns="6095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2" name="Freeform 37"/>
            <p:cNvSpPr/>
            <p:nvPr/>
          </p:nvSpPr>
          <p:spPr bwMode="auto">
            <a:xfrm>
              <a:off x="7206797" y="1748518"/>
              <a:ext cx="342900" cy="298450"/>
            </a:xfrm>
            <a:custGeom>
              <a:avLst/>
              <a:gdLst>
                <a:gd name="T0" fmla="*/ 2147483646 w 68"/>
                <a:gd name="T1" fmla="*/ 2147483646 h 59"/>
                <a:gd name="T2" fmla="*/ 2147483646 w 68"/>
                <a:gd name="T3" fmla="*/ 2147483646 h 59"/>
                <a:gd name="T4" fmla="*/ 2147483646 w 68"/>
                <a:gd name="T5" fmla="*/ 2147483646 h 59"/>
                <a:gd name="T6" fmla="*/ 2147483646 w 68"/>
                <a:gd name="T7" fmla="*/ 2147483646 h 59"/>
                <a:gd name="T8" fmla="*/ 2147483646 w 68"/>
                <a:gd name="T9" fmla="*/ 2147483646 h 59"/>
                <a:gd name="T10" fmla="*/ 2147483646 w 68"/>
                <a:gd name="T11" fmla="*/ 2147483646 h 59"/>
                <a:gd name="T12" fmla="*/ 2147483646 w 68"/>
                <a:gd name="T13" fmla="*/ 2147483646 h 59"/>
                <a:gd name="T14" fmla="*/ 2147483646 w 68"/>
                <a:gd name="T15" fmla="*/ 2147483646 h 59"/>
                <a:gd name="T16" fmla="*/ 0 w 68"/>
                <a:gd name="T17" fmla="*/ 2147483646 h 59"/>
                <a:gd name="T18" fmla="*/ 2147483646 w 68"/>
                <a:gd name="T19" fmla="*/ 0 h 59"/>
                <a:gd name="T20" fmla="*/ 2147483646 w 68"/>
                <a:gd name="T21" fmla="*/ 2147483646 h 59"/>
                <a:gd name="T22" fmla="*/ 2147483646 w 68"/>
                <a:gd name="T23" fmla="*/ 2147483646 h 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8" h="59">
                  <a:moveTo>
                    <a:pt x="34" y="49"/>
                  </a:moveTo>
                  <a:cubicBezTo>
                    <a:pt x="33" y="49"/>
                    <a:pt x="31" y="49"/>
                    <a:pt x="29" y="49"/>
                  </a:cubicBezTo>
                  <a:cubicBezTo>
                    <a:pt x="24" y="53"/>
                    <a:pt x="18" y="56"/>
                    <a:pt x="11" y="58"/>
                  </a:cubicBezTo>
                  <a:cubicBezTo>
                    <a:pt x="10" y="58"/>
                    <a:pt x="9" y="59"/>
                    <a:pt x="7" y="59"/>
                  </a:cubicBezTo>
                  <a:cubicBezTo>
                    <a:pt x="6" y="59"/>
                    <a:pt x="6" y="58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5" y="56"/>
                    <a:pt x="6" y="56"/>
                    <a:pt x="6" y="55"/>
                  </a:cubicBezTo>
                  <a:cubicBezTo>
                    <a:pt x="9" y="52"/>
                    <a:pt x="11" y="50"/>
                    <a:pt x="13" y="44"/>
                  </a:cubicBezTo>
                  <a:cubicBezTo>
                    <a:pt x="5" y="39"/>
                    <a:pt x="0" y="32"/>
                    <a:pt x="0" y="25"/>
                  </a:cubicBezTo>
                  <a:cubicBezTo>
                    <a:pt x="0" y="11"/>
                    <a:pt x="16" y="0"/>
                    <a:pt x="34" y="0"/>
                  </a:cubicBezTo>
                  <a:cubicBezTo>
                    <a:pt x="53" y="0"/>
                    <a:pt x="68" y="11"/>
                    <a:pt x="68" y="25"/>
                  </a:cubicBezTo>
                  <a:cubicBezTo>
                    <a:pt x="68" y="38"/>
                    <a:pt x="53" y="49"/>
                    <a:pt x="34" y="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121899" tIns="60950" rIns="121899" bIns="6095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3" name="Freeform 29"/>
            <p:cNvSpPr>
              <a:spLocks noEditPoints="1"/>
            </p:cNvSpPr>
            <p:nvPr/>
          </p:nvSpPr>
          <p:spPr bwMode="auto">
            <a:xfrm>
              <a:off x="7181398" y="3921807"/>
              <a:ext cx="333375" cy="287337"/>
            </a:xfrm>
            <a:custGeom>
              <a:avLst/>
              <a:gdLst>
                <a:gd name="T0" fmla="*/ 2147483646 w 73"/>
                <a:gd name="T1" fmla="*/ 2147483646 h 63"/>
                <a:gd name="T2" fmla="*/ 2147483646 w 73"/>
                <a:gd name="T3" fmla="*/ 2147483646 h 63"/>
                <a:gd name="T4" fmla="*/ 2147483646 w 73"/>
                <a:gd name="T5" fmla="*/ 2147483646 h 63"/>
                <a:gd name="T6" fmla="*/ 2147483646 w 73"/>
                <a:gd name="T7" fmla="*/ 2147483646 h 63"/>
                <a:gd name="T8" fmla="*/ 2147483646 w 73"/>
                <a:gd name="T9" fmla="*/ 2147483646 h 63"/>
                <a:gd name="T10" fmla="*/ 2147483646 w 73"/>
                <a:gd name="T11" fmla="*/ 2147483646 h 63"/>
                <a:gd name="T12" fmla="*/ 2147483646 w 73"/>
                <a:gd name="T13" fmla="*/ 2147483646 h 63"/>
                <a:gd name="T14" fmla="*/ 2147483646 w 73"/>
                <a:gd name="T15" fmla="*/ 2147483646 h 63"/>
                <a:gd name="T16" fmla="*/ 2147483646 w 73"/>
                <a:gd name="T17" fmla="*/ 2147483646 h 63"/>
                <a:gd name="T18" fmla="*/ 0 w 73"/>
                <a:gd name="T19" fmla="*/ 2147483646 h 63"/>
                <a:gd name="T20" fmla="*/ 0 w 73"/>
                <a:gd name="T21" fmla="*/ 2147483646 h 63"/>
                <a:gd name="T22" fmla="*/ 2147483646 w 73"/>
                <a:gd name="T23" fmla="*/ 0 h 63"/>
                <a:gd name="T24" fmla="*/ 2147483646 w 73"/>
                <a:gd name="T25" fmla="*/ 0 h 63"/>
                <a:gd name="T26" fmla="*/ 2147483646 w 73"/>
                <a:gd name="T27" fmla="*/ 2147483646 h 63"/>
                <a:gd name="T28" fmla="*/ 2147483646 w 73"/>
                <a:gd name="T29" fmla="*/ 2147483646 h 63"/>
                <a:gd name="T30" fmla="*/ 2147483646 w 73"/>
                <a:gd name="T31" fmla="*/ 2147483646 h 63"/>
                <a:gd name="T32" fmla="*/ 2147483646 w 73"/>
                <a:gd name="T33" fmla="*/ 2147483646 h 63"/>
                <a:gd name="T34" fmla="*/ 2147483646 w 73"/>
                <a:gd name="T35" fmla="*/ 2147483646 h 63"/>
                <a:gd name="T36" fmla="*/ 2147483646 w 73"/>
                <a:gd name="T37" fmla="*/ 2147483646 h 63"/>
                <a:gd name="T38" fmla="*/ 2147483646 w 73"/>
                <a:gd name="T39" fmla="*/ 2147483646 h 63"/>
                <a:gd name="T40" fmla="*/ 2147483646 w 73"/>
                <a:gd name="T41" fmla="*/ 2147483646 h 63"/>
                <a:gd name="T42" fmla="*/ 2147483646 w 73"/>
                <a:gd name="T43" fmla="*/ 2147483646 h 63"/>
                <a:gd name="T44" fmla="*/ 2147483646 w 73"/>
                <a:gd name="T45" fmla="*/ 2147483646 h 63"/>
                <a:gd name="T46" fmla="*/ 2147483646 w 73"/>
                <a:gd name="T47" fmla="*/ 2147483646 h 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121899" tIns="60950" rIns="121899" bIns="6095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4" name="Freeform 57"/>
            <p:cNvSpPr>
              <a:spLocks noEditPoints="1"/>
            </p:cNvSpPr>
            <p:nvPr/>
          </p:nvSpPr>
          <p:spPr bwMode="auto">
            <a:xfrm>
              <a:off x="7211560" y="5014006"/>
              <a:ext cx="328613" cy="290512"/>
            </a:xfrm>
            <a:custGeom>
              <a:avLst/>
              <a:gdLst>
                <a:gd name="T0" fmla="*/ 2147483646 w 65"/>
                <a:gd name="T1" fmla="*/ 2147483646 h 58"/>
                <a:gd name="T2" fmla="*/ 2147483646 w 65"/>
                <a:gd name="T3" fmla="*/ 2147483646 h 58"/>
                <a:gd name="T4" fmla="*/ 2147483646 w 65"/>
                <a:gd name="T5" fmla="*/ 2147483646 h 58"/>
                <a:gd name="T6" fmla="*/ 2147483646 w 65"/>
                <a:gd name="T7" fmla="*/ 2147483646 h 58"/>
                <a:gd name="T8" fmla="*/ 2147483646 w 65"/>
                <a:gd name="T9" fmla="*/ 2147483646 h 58"/>
                <a:gd name="T10" fmla="*/ 2147483646 w 65"/>
                <a:gd name="T11" fmla="*/ 2147483646 h 58"/>
                <a:gd name="T12" fmla="*/ 0 w 65"/>
                <a:gd name="T13" fmla="*/ 2147483646 h 58"/>
                <a:gd name="T14" fmla="*/ 2147483646 w 65"/>
                <a:gd name="T15" fmla="*/ 0 h 58"/>
                <a:gd name="T16" fmla="*/ 2147483646 w 65"/>
                <a:gd name="T17" fmla="*/ 2147483646 h 58"/>
                <a:gd name="T18" fmla="*/ 2147483646 w 65"/>
                <a:gd name="T19" fmla="*/ 2147483646 h 58"/>
                <a:gd name="T20" fmla="*/ 2147483646 w 65"/>
                <a:gd name="T21" fmla="*/ 2147483646 h 58"/>
                <a:gd name="T22" fmla="*/ 2147483646 w 65"/>
                <a:gd name="T23" fmla="*/ 2147483646 h 58"/>
                <a:gd name="T24" fmla="*/ 2147483646 w 65"/>
                <a:gd name="T25" fmla="*/ 2147483646 h 58"/>
                <a:gd name="T26" fmla="*/ 2147483646 w 65"/>
                <a:gd name="T27" fmla="*/ 2147483646 h 58"/>
                <a:gd name="T28" fmla="*/ 2147483646 w 65"/>
                <a:gd name="T29" fmla="*/ 2147483646 h 58"/>
                <a:gd name="T30" fmla="*/ 2147483646 w 65"/>
                <a:gd name="T31" fmla="*/ 2147483646 h 58"/>
                <a:gd name="T32" fmla="*/ 2147483646 w 65"/>
                <a:gd name="T33" fmla="*/ 2147483646 h 58"/>
                <a:gd name="T34" fmla="*/ 2147483646 w 65"/>
                <a:gd name="T35" fmla="*/ 2147483646 h 58"/>
                <a:gd name="T36" fmla="*/ 2147483646 w 65"/>
                <a:gd name="T37" fmla="*/ 2147483646 h 58"/>
                <a:gd name="T38" fmla="*/ 2147483646 w 65"/>
                <a:gd name="T39" fmla="*/ 2147483646 h 58"/>
                <a:gd name="T40" fmla="*/ 2147483646 w 65"/>
                <a:gd name="T41" fmla="*/ 2147483646 h 58"/>
                <a:gd name="T42" fmla="*/ 2147483646 w 65"/>
                <a:gd name="T43" fmla="*/ 2147483646 h 58"/>
                <a:gd name="T44" fmla="*/ 2147483646 w 65"/>
                <a:gd name="T45" fmla="*/ 2147483646 h 58"/>
                <a:gd name="T46" fmla="*/ 2147483646 w 65"/>
                <a:gd name="T47" fmla="*/ 2147483646 h 58"/>
                <a:gd name="T48" fmla="*/ 2147483646 w 65"/>
                <a:gd name="T49" fmla="*/ 2147483646 h 58"/>
                <a:gd name="T50" fmla="*/ 2147483646 w 65"/>
                <a:gd name="T51" fmla="*/ 2147483646 h 5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121899" tIns="60950" rIns="121899" bIns="6095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15" name="Subtitle 2"/>
            <p:cNvSpPr txBox="1"/>
            <p:nvPr/>
          </p:nvSpPr>
          <p:spPr bwMode="auto">
            <a:xfrm>
              <a:off x="7592559" y="2102532"/>
              <a:ext cx="2688544" cy="528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2495" fontAlgn="base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单击添加标题，建议您在展示时采用微软雅黑字体</a:t>
              </a:r>
            </a:p>
          </p:txBody>
        </p:sp>
        <p:sp>
          <p:nvSpPr>
            <p:cNvPr id="16" name="TextBox 46"/>
            <p:cNvSpPr txBox="1">
              <a:spLocks noChangeArrowheads="1"/>
            </p:cNvSpPr>
            <p:nvPr/>
          </p:nvSpPr>
          <p:spPr bwMode="auto">
            <a:xfrm>
              <a:off x="7597322" y="1721531"/>
              <a:ext cx="2330450" cy="359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2495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单击此处编辑内容</a:t>
              </a:r>
            </a:p>
          </p:txBody>
        </p:sp>
        <p:sp>
          <p:nvSpPr>
            <p:cNvPr id="17" name="Subtitle 2"/>
            <p:cNvSpPr txBox="1"/>
            <p:nvPr/>
          </p:nvSpPr>
          <p:spPr bwMode="auto">
            <a:xfrm>
              <a:off x="7592559" y="3107418"/>
              <a:ext cx="2688544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2495" fontAlgn="base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单击添加标题，建议您在展示时采用微软雅黑字体</a:t>
              </a:r>
            </a:p>
          </p:txBody>
        </p:sp>
        <p:sp>
          <p:nvSpPr>
            <p:cNvPr id="18" name="TextBox 46"/>
            <p:cNvSpPr txBox="1">
              <a:spLocks noChangeArrowheads="1"/>
            </p:cNvSpPr>
            <p:nvPr/>
          </p:nvSpPr>
          <p:spPr bwMode="auto">
            <a:xfrm>
              <a:off x="7597322" y="2726418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2495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单击此处编辑内容</a:t>
              </a:r>
            </a:p>
          </p:txBody>
        </p:sp>
        <p:sp>
          <p:nvSpPr>
            <p:cNvPr id="19" name="Subtitle 2"/>
            <p:cNvSpPr txBox="1"/>
            <p:nvPr/>
          </p:nvSpPr>
          <p:spPr bwMode="auto">
            <a:xfrm>
              <a:off x="7592559" y="4205968"/>
              <a:ext cx="2688544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2495" fontAlgn="base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单击添加标题，建议您在展示时采用微软雅黑字体</a:t>
              </a:r>
            </a:p>
          </p:txBody>
        </p:sp>
        <p:sp>
          <p:nvSpPr>
            <p:cNvPr id="20" name="TextBox 46"/>
            <p:cNvSpPr txBox="1">
              <a:spLocks noChangeArrowheads="1"/>
            </p:cNvSpPr>
            <p:nvPr/>
          </p:nvSpPr>
          <p:spPr bwMode="auto">
            <a:xfrm>
              <a:off x="7597322" y="3824968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2495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单击此处编辑内容</a:t>
              </a:r>
            </a:p>
          </p:txBody>
        </p:sp>
        <p:sp>
          <p:nvSpPr>
            <p:cNvPr id="21" name="Subtitle 2"/>
            <p:cNvSpPr txBox="1"/>
            <p:nvPr/>
          </p:nvSpPr>
          <p:spPr bwMode="auto">
            <a:xfrm>
              <a:off x="7592559" y="5304518"/>
              <a:ext cx="2688544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2495" fontAlgn="base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单击添加标题，建议您在展示时采用微软雅黑字体</a:t>
              </a:r>
            </a:p>
          </p:txBody>
        </p:sp>
        <p:sp>
          <p:nvSpPr>
            <p:cNvPr id="22" name="TextBox 46"/>
            <p:cNvSpPr txBox="1">
              <a:spLocks noChangeArrowheads="1"/>
            </p:cNvSpPr>
            <p:nvPr/>
          </p:nvSpPr>
          <p:spPr bwMode="auto">
            <a:xfrm>
              <a:off x="7597322" y="4923518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2495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latin typeface="Century Gothic" panose="020B0502020202020204" pitchFamily="34" charset="0"/>
                  <a:ea typeface="微软雅黑" panose="020B0503020204020204" pitchFamily="34" charset="-122"/>
                  <a:sym typeface="Century Gothic" panose="020B0502020202020204" pitchFamily="34" charset="0"/>
                </a:rPr>
                <a:t>单击此处编辑内容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300686" y="3799202"/>
            <a:ext cx="1081088" cy="977900"/>
            <a:chOff x="1300686" y="3799202"/>
            <a:chExt cx="1081088" cy="977900"/>
          </a:xfrm>
        </p:grpSpPr>
        <p:sp>
          <p:nvSpPr>
            <p:cNvPr id="23" name="Shape 527"/>
            <p:cNvSpPr/>
            <p:nvPr/>
          </p:nvSpPr>
          <p:spPr bwMode="auto">
            <a:xfrm rot="10800000">
              <a:off x="1300686" y="3799202"/>
              <a:ext cx="1081088" cy="9779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35"/>
                    <a:pt x="17222" y="0"/>
                    <a:pt x="11821" y="0"/>
                  </a:cubicBezTo>
                  <a:cubicBezTo>
                    <a:pt x="7167" y="0"/>
                    <a:pt x="3293" y="3601"/>
                    <a:pt x="2304" y="8410"/>
                  </a:cubicBezTo>
                  <a:lnTo>
                    <a:pt x="0" y="10969"/>
                  </a:lnTo>
                  <a:lnTo>
                    <a:pt x="2384" y="13480"/>
                  </a:lnTo>
                  <a:cubicBezTo>
                    <a:pt x="3468" y="18139"/>
                    <a:pt x="7263" y="21600"/>
                    <a:pt x="11821" y="21600"/>
                  </a:cubicBezTo>
                  <a:cubicBezTo>
                    <a:pt x="17222" y="21600"/>
                    <a:pt x="21600" y="16765"/>
                    <a:pt x="21600" y="1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  <p:sp>
          <p:nvSpPr>
            <p:cNvPr id="25" name="Freeform 57"/>
            <p:cNvSpPr>
              <a:spLocks noEditPoints="1"/>
            </p:cNvSpPr>
            <p:nvPr/>
          </p:nvSpPr>
          <p:spPr bwMode="auto">
            <a:xfrm>
              <a:off x="1623438" y="4124274"/>
              <a:ext cx="396875" cy="350837"/>
            </a:xfrm>
            <a:custGeom>
              <a:avLst/>
              <a:gdLst>
                <a:gd name="T0" fmla="*/ 2147483646 w 65"/>
                <a:gd name="T1" fmla="*/ 2147483646 h 58"/>
                <a:gd name="T2" fmla="*/ 2147483646 w 65"/>
                <a:gd name="T3" fmla="*/ 2147483646 h 58"/>
                <a:gd name="T4" fmla="*/ 2147483646 w 65"/>
                <a:gd name="T5" fmla="*/ 2147483646 h 58"/>
                <a:gd name="T6" fmla="*/ 2147483646 w 65"/>
                <a:gd name="T7" fmla="*/ 2147483646 h 58"/>
                <a:gd name="T8" fmla="*/ 2147483646 w 65"/>
                <a:gd name="T9" fmla="*/ 2147483646 h 58"/>
                <a:gd name="T10" fmla="*/ 2147483646 w 65"/>
                <a:gd name="T11" fmla="*/ 2147483646 h 58"/>
                <a:gd name="T12" fmla="*/ 0 w 65"/>
                <a:gd name="T13" fmla="*/ 2147483646 h 58"/>
                <a:gd name="T14" fmla="*/ 2147483646 w 65"/>
                <a:gd name="T15" fmla="*/ 0 h 58"/>
                <a:gd name="T16" fmla="*/ 2147483646 w 65"/>
                <a:gd name="T17" fmla="*/ 2147483646 h 58"/>
                <a:gd name="T18" fmla="*/ 2147483646 w 65"/>
                <a:gd name="T19" fmla="*/ 2147483646 h 58"/>
                <a:gd name="T20" fmla="*/ 2147483646 w 65"/>
                <a:gd name="T21" fmla="*/ 2147483646 h 58"/>
                <a:gd name="T22" fmla="*/ 2147483646 w 65"/>
                <a:gd name="T23" fmla="*/ 2147483646 h 58"/>
                <a:gd name="T24" fmla="*/ 2147483646 w 65"/>
                <a:gd name="T25" fmla="*/ 2147483646 h 58"/>
                <a:gd name="T26" fmla="*/ 2147483646 w 65"/>
                <a:gd name="T27" fmla="*/ 2147483646 h 58"/>
                <a:gd name="T28" fmla="*/ 2147483646 w 65"/>
                <a:gd name="T29" fmla="*/ 2147483646 h 58"/>
                <a:gd name="T30" fmla="*/ 2147483646 w 65"/>
                <a:gd name="T31" fmla="*/ 2147483646 h 58"/>
                <a:gd name="T32" fmla="*/ 2147483646 w 65"/>
                <a:gd name="T33" fmla="*/ 2147483646 h 58"/>
                <a:gd name="T34" fmla="*/ 2147483646 w 65"/>
                <a:gd name="T35" fmla="*/ 2147483646 h 58"/>
                <a:gd name="T36" fmla="*/ 2147483646 w 65"/>
                <a:gd name="T37" fmla="*/ 2147483646 h 58"/>
                <a:gd name="T38" fmla="*/ 2147483646 w 65"/>
                <a:gd name="T39" fmla="*/ 2147483646 h 58"/>
                <a:gd name="T40" fmla="*/ 2147483646 w 65"/>
                <a:gd name="T41" fmla="*/ 2147483646 h 58"/>
                <a:gd name="T42" fmla="*/ 2147483646 w 65"/>
                <a:gd name="T43" fmla="*/ 2147483646 h 58"/>
                <a:gd name="T44" fmla="*/ 2147483646 w 65"/>
                <a:gd name="T45" fmla="*/ 2147483646 h 58"/>
                <a:gd name="T46" fmla="*/ 2147483646 w 65"/>
                <a:gd name="T47" fmla="*/ 2147483646 h 58"/>
                <a:gd name="T48" fmla="*/ 2147483646 w 65"/>
                <a:gd name="T49" fmla="*/ 2147483646 h 58"/>
                <a:gd name="T50" fmla="*/ 2147483646 w 65"/>
                <a:gd name="T51" fmla="*/ 2147483646 h 5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899" tIns="60950" rIns="121899" bIns="60950"/>
            <a:lstStyle/>
            <a:p>
              <a:pPr defTabSz="91249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Lato Light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880674" y="2169888"/>
            <a:ext cx="3311326" cy="1778322"/>
            <a:chOff x="8880674" y="2169888"/>
            <a:chExt cx="3311326" cy="1778322"/>
          </a:xfrm>
        </p:grpSpPr>
        <p:sp>
          <p:nvSpPr>
            <p:cNvPr id="179" name="Oval 9"/>
            <p:cNvSpPr>
              <a:spLocks noChangeArrowheads="1"/>
            </p:cNvSpPr>
            <p:nvPr/>
          </p:nvSpPr>
          <p:spPr bwMode="auto">
            <a:xfrm>
              <a:off x="10413678" y="2169888"/>
              <a:ext cx="1778322" cy="177832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8880674" y="2941008"/>
              <a:ext cx="1476135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en-US" altLang="zh-CN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677605" y="3312300"/>
            <a:ext cx="1531600" cy="1457236"/>
            <a:chOff x="7677605" y="3312300"/>
            <a:chExt cx="1531600" cy="1457236"/>
          </a:xfrm>
        </p:grpSpPr>
        <p:sp>
          <p:nvSpPr>
            <p:cNvPr id="181" name="Oval 12"/>
            <p:cNvSpPr>
              <a:spLocks noChangeArrowheads="1"/>
            </p:cNvSpPr>
            <p:nvPr/>
          </p:nvSpPr>
          <p:spPr bwMode="auto">
            <a:xfrm>
              <a:off x="7714786" y="3312300"/>
              <a:ext cx="1457238" cy="14572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7677605" y="3883952"/>
              <a:ext cx="153160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en-US" altLang="zh-CN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684098" y="1858508"/>
            <a:ext cx="2963837" cy="2963835"/>
            <a:chOff x="1684098" y="1858508"/>
            <a:chExt cx="2963837" cy="2963835"/>
          </a:xfrm>
        </p:grpSpPr>
        <p:sp>
          <p:nvSpPr>
            <p:cNvPr id="195" name="Oval 100"/>
            <p:cNvSpPr>
              <a:spLocks noChangeArrowheads="1"/>
            </p:cNvSpPr>
            <p:nvPr/>
          </p:nvSpPr>
          <p:spPr bwMode="invGray">
            <a:xfrm>
              <a:off x="1684098" y="1858508"/>
              <a:ext cx="2963837" cy="296383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  <a:round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40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028955" y="3164096"/>
              <a:ext cx="2274122" cy="5487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7" name="Rectangle 195"/>
            <p:cNvSpPr/>
            <p:nvPr/>
          </p:nvSpPr>
          <p:spPr>
            <a:xfrm>
              <a:off x="1839223" y="2751936"/>
              <a:ext cx="2455308" cy="6401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zh-CN" altLang="en-US" sz="24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  </a:t>
              </a:r>
              <a:r>
                <a:rPr lang="zh-CN" altLang="en-US" sz="16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en-US" altLang="zh-CN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endParaRPr>
            </a:p>
            <a:p>
              <a:pPr algn="ctr"/>
              <a:endParaRPr 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131401" y="3416671"/>
            <a:ext cx="2065423" cy="2065421"/>
            <a:chOff x="4131401" y="3416671"/>
            <a:chExt cx="2065423" cy="2065421"/>
          </a:xfrm>
        </p:grpSpPr>
        <p:sp>
          <p:nvSpPr>
            <p:cNvPr id="185" name="Oval 100"/>
            <p:cNvSpPr>
              <a:spLocks noChangeArrowheads="1"/>
            </p:cNvSpPr>
            <p:nvPr/>
          </p:nvSpPr>
          <p:spPr bwMode="invGray">
            <a:xfrm>
              <a:off x="4131401" y="3416671"/>
              <a:ext cx="2065423" cy="2065421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round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40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4276954" y="4199862"/>
              <a:ext cx="1774316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en-US" altLang="zh-CN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8" name="Rectangle 192"/>
            <p:cNvSpPr/>
            <p:nvPr/>
          </p:nvSpPr>
          <p:spPr>
            <a:xfrm>
              <a:off x="4229720" y="4475834"/>
              <a:ext cx="1868785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2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单击此处编辑您要的内容。</a:t>
              </a:r>
              <a:endParaRPr lang="en-US" altLang="zh-CN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675316" y="2185272"/>
            <a:ext cx="2280719" cy="2280717"/>
            <a:chOff x="5675316" y="2185272"/>
            <a:chExt cx="2280719" cy="2280717"/>
          </a:xfrm>
        </p:grpSpPr>
        <p:sp>
          <p:nvSpPr>
            <p:cNvPr id="183" name="Oval 10"/>
            <p:cNvSpPr>
              <a:spLocks noChangeArrowheads="1"/>
            </p:cNvSpPr>
            <p:nvPr/>
          </p:nvSpPr>
          <p:spPr bwMode="auto">
            <a:xfrm>
              <a:off x="5675316" y="2185272"/>
              <a:ext cx="2280719" cy="22807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878191" y="3007130"/>
              <a:ext cx="1874969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en-US" altLang="zh-CN" sz="16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9" name="Rectangle 198"/>
            <p:cNvSpPr/>
            <p:nvPr/>
          </p:nvSpPr>
          <p:spPr>
            <a:xfrm>
              <a:off x="5878191" y="3261401"/>
              <a:ext cx="1874969" cy="2951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2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单击此处编辑您要的内容。</a:t>
              </a:r>
              <a:endParaRPr lang="en-US" altLang="zh-CN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80186" y="1671465"/>
            <a:ext cx="4580043" cy="4247775"/>
            <a:chOff x="1180186" y="1671465"/>
            <a:chExt cx="4580043" cy="4247775"/>
          </a:xfrm>
        </p:grpSpPr>
        <p:sp>
          <p:nvSpPr>
            <p:cNvPr id="18" name="Freeform 132"/>
            <p:cNvSpPr/>
            <p:nvPr/>
          </p:nvSpPr>
          <p:spPr bwMode="auto">
            <a:xfrm>
              <a:off x="3262648" y="1683657"/>
              <a:ext cx="660461" cy="1131517"/>
            </a:xfrm>
            <a:custGeom>
              <a:avLst/>
              <a:gdLst>
                <a:gd name="T0" fmla="*/ 0 w 673"/>
                <a:gd name="T1" fmla="*/ 1153 h 1153"/>
                <a:gd name="T2" fmla="*/ 0 w 673"/>
                <a:gd name="T3" fmla="*/ 0 h 1153"/>
                <a:gd name="T4" fmla="*/ 673 w 673"/>
                <a:gd name="T5" fmla="*/ 761 h 1153"/>
                <a:gd name="T6" fmla="*/ 0 w 673"/>
                <a:gd name="T7" fmla="*/ 1153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3" h="1153">
                  <a:moveTo>
                    <a:pt x="0" y="1153"/>
                  </a:moveTo>
                  <a:lnTo>
                    <a:pt x="0" y="0"/>
                  </a:lnTo>
                  <a:lnTo>
                    <a:pt x="673" y="761"/>
                  </a:lnTo>
                  <a:lnTo>
                    <a:pt x="0" y="115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4"/>
            <p:cNvSpPr/>
            <p:nvPr/>
          </p:nvSpPr>
          <p:spPr bwMode="auto">
            <a:xfrm>
              <a:off x="1701293" y="3365721"/>
              <a:ext cx="1549580" cy="1492661"/>
            </a:xfrm>
            <a:custGeom>
              <a:avLst/>
              <a:gdLst>
                <a:gd name="T0" fmla="*/ 340 w 1579"/>
                <a:gd name="T1" fmla="*/ 0 h 1521"/>
                <a:gd name="T2" fmla="*/ 0 w 1579"/>
                <a:gd name="T3" fmla="*/ 466 h 1521"/>
                <a:gd name="T4" fmla="*/ 1579 w 1579"/>
                <a:gd name="T5" fmla="*/ 1521 h 1521"/>
                <a:gd name="T6" fmla="*/ 1579 w 1579"/>
                <a:gd name="T7" fmla="*/ 829 h 1521"/>
                <a:gd name="T8" fmla="*/ 340 w 1579"/>
                <a:gd name="T9" fmla="*/ 0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9" h="1521">
                  <a:moveTo>
                    <a:pt x="340" y="0"/>
                  </a:moveTo>
                  <a:lnTo>
                    <a:pt x="0" y="466"/>
                  </a:lnTo>
                  <a:lnTo>
                    <a:pt x="1579" y="1521"/>
                  </a:lnTo>
                  <a:lnTo>
                    <a:pt x="1579" y="829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35"/>
            <p:cNvSpPr/>
            <p:nvPr/>
          </p:nvSpPr>
          <p:spPr bwMode="auto">
            <a:xfrm>
              <a:off x="3250871" y="3330392"/>
              <a:ext cx="1878337" cy="1527990"/>
            </a:xfrm>
            <a:custGeom>
              <a:avLst/>
              <a:gdLst>
                <a:gd name="T0" fmla="*/ 0 w 1914"/>
                <a:gd name="T1" fmla="*/ 865 h 1557"/>
                <a:gd name="T2" fmla="*/ 0 w 1914"/>
                <a:gd name="T3" fmla="*/ 1557 h 1557"/>
                <a:gd name="T4" fmla="*/ 1914 w 1914"/>
                <a:gd name="T5" fmla="*/ 478 h 1557"/>
                <a:gd name="T6" fmla="*/ 1486 w 1914"/>
                <a:gd name="T7" fmla="*/ 0 h 1557"/>
                <a:gd name="T8" fmla="*/ 0 w 1914"/>
                <a:gd name="T9" fmla="*/ 865 h 1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4" h="1557">
                  <a:moveTo>
                    <a:pt x="0" y="865"/>
                  </a:moveTo>
                  <a:lnTo>
                    <a:pt x="0" y="1557"/>
                  </a:lnTo>
                  <a:lnTo>
                    <a:pt x="1914" y="478"/>
                  </a:lnTo>
                  <a:lnTo>
                    <a:pt x="1486" y="0"/>
                  </a:lnTo>
                  <a:lnTo>
                    <a:pt x="0" y="8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36"/>
            <p:cNvSpPr/>
            <p:nvPr/>
          </p:nvSpPr>
          <p:spPr bwMode="auto">
            <a:xfrm>
              <a:off x="2126043" y="2915273"/>
              <a:ext cx="1141331" cy="1102076"/>
            </a:xfrm>
            <a:custGeom>
              <a:avLst/>
              <a:gdLst>
                <a:gd name="T0" fmla="*/ 254 w 1163"/>
                <a:gd name="T1" fmla="*/ 0 h 1123"/>
                <a:gd name="T2" fmla="*/ 0 w 1163"/>
                <a:gd name="T3" fmla="*/ 347 h 1123"/>
                <a:gd name="T4" fmla="*/ 1163 w 1163"/>
                <a:gd name="T5" fmla="*/ 1123 h 1123"/>
                <a:gd name="T6" fmla="*/ 1163 w 1163"/>
                <a:gd name="T7" fmla="*/ 609 h 1123"/>
                <a:gd name="T8" fmla="*/ 254 w 1163"/>
                <a:gd name="T9" fmla="*/ 0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3" h="1123">
                  <a:moveTo>
                    <a:pt x="254" y="0"/>
                  </a:moveTo>
                  <a:lnTo>
                    <a:pt x="0" y="347"/>
                  </a:lnTo>
                  <a:lnTo>
                    <a:pt x="1163" y="1123"/>
                  </a:lnTo>
                  <a:lnTo>
                    <a:pt x="1163" y="609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37"/>
            <p:cNvSpPr/>
            <p:nvPr/>
          </p:nvSpPr>
          <p:spPr bwMode="auto">
            <a:xfrm>
              <a:off x="3258722" y="2887795"/>
              <a:ext cx="1377841" cy="1125629"/>
            </a:xfrm>
            <a:custGeom>
              <a:avLst/>
              <a:gdLst>
                <a:gd name="T0" fmla="*/ 0 w 1404"/>
                <a:gd name="T1" fmla="*/ 633 h 1147"/>
                <a:gd name="T2" fmla="*/ 0 w 1404"/>
                <a:gd name="T3" fmla="*/ 1147 h 1147"/>
                <a:gd name="T4" fmla="*/ 1404 w 1404"/>
                <a:gd name="T5" fmla="*/ 357 h 1147"/>
                <a:gd name="T6" fmla="*/ 1083 w 1404"/>
                <a:gd name="T7" fmla="*/ 0 h 1147"/>
                <a:gd name="T8" fmla="*/ 0 w 1404"/>
                <a:gd name="T9" fmla="*/ 633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4" h="1147">
                  <a:moveTo>
                    <a:pt x="0" y="633"/>
                  </a:moveTo>
                  <a:lnTo>
                    <a:pt x="0" y="1147"/>
                  </a:lnTo>
                  <a:lnTo>
                    <a:pt x="1404" y="357"/>
                  </a:lnTo>
                  <a:lnTo>
                    <a:pt x="1083" y="0"/>
                  </a:lnTo>
                  <a:lnTo>
                    <a:pt x="0" y="6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38"/>
            <p:cNvSpPr/>
            <p:nvPr/>
          </p:nvSpPr>
          <p:spPr bwMode="auto">
            <a:xfrm>
              <a:off x="2447132" y="2552167"/>
              <a:ext cx="813555" cy="784113"/>
            </a:xfrm>
            <a:custGeom>
              <a:avLst/>
              <a:gdLst>
                <a:gd name="T0" fmla="*/ 183 w 829"/>
                <a:gd name="T1" fmla="*/ 0 h 799"/>
                <a:gd name="T2" fmla="*/ 0 w 829"/>
                <a:gd name="T3" fmla="*/ 248 h 799"/>
                <a:gd name="T4" fmla="*/ 829 w 829"/>
                <a:gd name="T5" fmla="*/ 799 h 799"/>
                <a:gd name="T6" fmla="*/ 829 w 829"/>
                <a:gd name="T7" fmla="*/ 432 h 799"/>
                <a:gd name="T8" fmla="*/ 183 w 829"/>
                <a:gd name="T9" fmla="*/ 0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9" h="799">
                  <a:moveTo>
                    <a:pt x="183" y="0"/>
                  </a:moveTo>
                  <a:lnTo>
                    <a:pt x="0" y="248"/>
                  </a:lnTo>
                  <a:lnTo>
                    <a:pt x="829" y="799"/>
                  </a:lnTo>
                  <a:lnTo>
                    <a:pt x="829" y="43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39"/>
            <p:cNvSpPr/>
            <p:nvPr/>
          </p:nvSpPr>
          <p:spPr bwMode="auto">
            <a:xfrm>
              <a:off x="3260686" y="2536465"/>
              <a:ext cx="976461" cy="799815"/>
            </a:xfrm>
            <a:custGeom>
              <a:avLst/>
              <a:gdLst>
                <a:gd name="T0" fmla="*/ 0 w 995"/>
                <a:gd name="T1" fmla="*/ 448 h 815"/>
                <a:gd name="T2" fmla="*/ 0 w 995"/>
                <a:gd name="T3" fmla="*/ 815 h 815"/>
                <a:gd name="T4" fmla="*/ 995 w 995"/>
                <a:gd name="T5" fmla="*/ 256 h 815"/>
                <a:gd name="T6" fmla="*/ 767 w 995"/>
                <a:gd name="T7" fmla="*/ 0 h 815"/>
                <a:gd name="T8" fmla="*/ 0 w 995"/>
                <a:gd name="T9" fmla="*/ 448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5" h="815">
                  <a:moveTo>
                    <a:pt x="0" y="448"/>
                  </a:moveTo>
                  <a:lnTo>
                    <a:pt x="0" y="815"/>
                  </a:lnTo>
                  <a:lnTo>
                    <a:pt x="995" y="256"/>
                  </a:lnTo>
                  <a:lnTo>
                    <a:pt x="767" y="0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40"/>
            <p:cNvSpPr/>
            <p:nvPr/>
          </p:nvSpPr>
          <p:spPr bwMode="auto">
            <a:xfrm>
              <a:off x="1180186" y="3946691"/>
              <a:ext cx="2074611" cy="1972549"/>
            </a:xfrm>
            <a:custGeom>
              <a:avLst/>
              <a:gdLst>
                <a:gd name="T0" fmla="*/ 437 w 2114"/>
                <a:gd name="T1" fmla="*/ 0 h 2010"/>
                <a:gd name="T2" fmla="*/ 0 w 2114"/>
                <a:gd name="T3" fmla="*/ 599 h 2010"/>
                <a:gd name="T4" fmla="*/ 2114 w 2114"/>
                <a:gd name="T5" fmla="*/ 2010 h 2010"/>
                <a:gd name="T6" fmla="*/ 2114 w 2114"/>
                <a:gd name="T7" fmla="*/ 1125 h 2010"/>
                <a:gd name="T8" fmla="*/ 437 w 2114"/>
                <a:gd name="T9" fmla="*/ 0 h 2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4" h="2010">
                  <a:moveTo>
                    <a:pt x="437" y="0"/>
                  </a:moveTo>
                  <a:lnTo>
                    <a:pt x="0" y="599"/>
                  </a:lnTo>
                  <a:lnTo>
                    <a:pt x="2114" y="2010"/>
                  </a:lnTo>
                  <a:lnTo>
                    <a:pt x="2114" y="1125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41"/>
            <p:cNvSpPr/>
            <p:nvPr/>
          </p:nvSpPr>
          <p:spPr bwMode="auto">
            <a:xfrm>
              <a:off x="3254797" y="3903511"/>
              <a:ext cx="2505432" cy="2015729"/>
            </a:xfrm>
            <a:custGeom>
              <a:avLst/>
              <a:gdLst>
                <a:gd name="T0" fmla="*/ 0 w 2553"/>
                <a:gd name="T1" fmla="*/ 1169 h 2054"/>
                <a:gd name="T2" fmla="*/ 0 w 2553"/>
                <a:gd name="T3" fmla="*/ 2054 h 2054"/>
                <a:gd name="T4" fmla="*/ 2553 w 2553"/>
                <a:gd name="T5" fmla="*/ 617 h 2054"/>
                <a:gd name="T6" fmla="*/ 2004 w 2553"/>
                <a:gd name="T7" fmla="*/ 0 h 2054"/>
                <a:gd name="T8" fmla="*/ 0 w 2553"/>
                <a:gd name="T9" fmla="*/ 1169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3" h="2054">
                  <a:moveTo>
                    <a:pt x="0" y="1169"/>
                  </a:moveTo>
                  <a:lnTo>
                    <a:pt x="0" y="2054"/>
                  </a:lnTo>
                  <a:lnTo>
                    <a:pt x="2553" y="617"/>
                  </a:lnTo>
                  <a:lnTo>
                    <a:pt x="2004" y="0"/>
                  </a:lnTo>
                  <a:lnTo>
                    <a:pt x="0" y="11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2711119" y="1671465"/>
              <a:ext cx="551529" cy="1131517"/>
              <a:chOff x="2711119" y="1683657"/>
              <a:chExt cx="551529" cy="1131517"/>
            </a:xfrm>
            <a:solidFill>
              <a:schemeClr val="accent1"/>
            </a:solidFill>
          </p:grpSpPr>
          <p:sp>
            <p:nvSpPr>
              <p:cNvPr id="19" name="Freeform 133"/>
              <p:cNvSpPr/>
              <p:nvPr/>
            </p:nvSpPr>
            <p:spPr bwMode="auto">
              <a:xfrm>
                <a:off x="2711119" y="1683657"/>
                <a:ext cx="551529" cy="1131517"/>
              </a:xfrm>
              <a:custGeom>
                <a:avLst/>
                <a:gdLst>
                  <a:gd name="T0" fmla="*/ 562 w 562"/>
                  <a:gd name="T1" fmla="*/ 0 h 1153"/>
                  <a:gd name="T2" fmla="*/ 0 w 562"/>
                  <a:gd name="T3" fmla="*/ 777 h 1153"/>
                  <a:gd name="T4" fmla="*/ 562 w 562"/>
                  <a:gd name="T5" fmla="*/ 1153 h 1153"/>
                  <a:gd name="T6" fmla="*/ 562 w 562"/>
                  <a:gd name="T7" fmla="*/ 0 h 1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2" h="1153">
                    <a:moveTo>
                      <a:pt x="562" y="0"/>
                    </a:moveTo>
                    <a:lnTo>
                      <a:pt x="0" y="777"/>
                    </a:lnTo>
                    <a:lnTo>
                      <a:pt x="562" y="1153"/>
                    </a:lnTo>
                    <a:lnTo>
                      <a:pt x="56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142"/>
              <p:cNvSpPr/>
              <p:nvPr/>
            </p:nvSpPr>
            <p:spPr bwMode="auto">
              <a:xfrm>
                <a:off x="2711119" y="2283272"/>
                <a:ext cx="551529" cy="531901"/>
              </a:xfrm>
              <a:custGeom>
                <a:avLst/>
                <a:gdLst>
                  <a:gd name="T0" fmla="*/ 122 w 562"/>
                  <a:gd name="T1" fmla="*/ 0 h 542"/>
                  <a:gd name="T2" fmla="*/ 0 w 562"/>
                  <a:gd name="T3" fmla="*/ 166 h 542"/>
                  <a:gd name="T4" fmla="*/ 562 w 562"/>
                  <a:gd name="T5" fmla="*/ 542 h 542"/>
                  <a:gd name="T6" fmla="*/ 562 w 562"/>
                  <a:gd name="T7" fmla="*/ 294 h 542"/>
                  <a:gd name="T8" fmla="*/ 122 w 562"/>
                  <a:gd name="T9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542">
                    <a:moveTo>
                      <a:pt x="122" y="0"/>
                    </a:moveTo>
                    <a:lnTo>
                      <a:pt x="0" y="166"/>
                    </a:lnTo>
                    <a:lnTo>
                      <a:pt x="562" y="542"/>
                    </a:lnTo>
                    <a:lnTo>
                      <a:pt x="562" y="294"/>
                    </a:lnTo>
                    <a:lnTo>
                      <a:pt x="12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6372545" y="1540669"/>
            <a:ext cx="4607512" cy="4357896"/>
            <a:chOff x="6372545" y="1540669"/>
            <a:chExt cx="4607512" cy="4357896"/>
          </a:xfrm>
        </p:grpSpPr>
        <p:sp>
          <p:nvSpPr>
            <p:cNvPr id="73" name="文本框 72"/>
            <p:cNvSpPr txBox="1"/>
            <p:nvPr/>
          </p:nvSpPr>
          <p:spPr>
            <a:xfrm>
              <a:off x="6372545" y="1914857"/>
              <a:ext cx="4607512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6386395" y="1540669"/>
              <a:ext cx="4515366" cy="412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69875" indent="-269875">
                <a:lnSpc>
                  <a:spcPct val="130000"/>
                </a:lnSpc>
                <a:spcBef>
                  <a:spcPct val="15000"/>
                </a:spcBef>
                <a:buClr>
                  <a:srgbClr val="1C1C1C"/>
                </a:buClr>
                <a:buFont typeface="Wingdings" panose="05000000000000000000" pitchFamily="2" charset="2"/>
                <a:buNone/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点击此处输入您的内容</a:t>
              </a:r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6372545" y="2998590"/>
              <a:ext cx="4607512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6386395" y="2624402"/>
              <a:ext cx="4515366" cy="412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69875" indent="-269875">
                <a:lnSpc>
                  <a:spcPct val="130000"/>
                </a:lnSpc>
                <a:spcBef>
                  <a:spcPct val="15000"/>
                </a:spcBef>
                <a:buClr>
                  <a:srgbClr val="1C1C1C"/>
                </a:buClr>
                <a:buFont typeface="Wingdings" panose="05000000000000000000" pitchFamily="2" charset="2"/>
                <a:buNone/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点击此处输入您的内容</a:t>
              </a: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6372545" y="4082323"/>
              <a:ext cx="4607512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6386395" y="3708135"/>
              <a:ext cx="4515366" cy="412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69875" indent="-269875">
                <a:lnSpc>
                  <a:spcPct val="130000"/>
                </a:lnSpc>
                <a:spcBef>
                  <a:spcPct val="15000"/>
                </a:spcBef>
                <a:buClr>
                  <a:srgbClr val="1C1C1C"/>
                </a:buClr>
                <a:buFont typeface="Wingdings" panose="05000000000000000000" pitchFamily="2" charset="2"/>
                <a:buNone/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点击此处输入您的内容</a:t>
              </a: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6372545" y="5166057"/>
              <a:ext cx="4607512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6386395" y="4791869"/>
              <a:ext cx="4515366" cy="412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69875" indent="-269875">
                <a:lnSpc>
                  <a:spcPct val="130000"/>
                </a:lnSpc>
                <a:spcBef>
                  <a:spcPct val="15000"/>
                </a:spcBef>
                <a:buClr>
                  <a:srgbClr val="1C1C1C"/>
                </a:buClr>
                <a:buFont typeface="Wingdings" panose="05000000000000000000" pitchFamily="2" charset="2"/>
                <a:buNone/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点击此处输入您的内容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1"/>
            <a:ext cx="12192000" cy="609513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85827" y="4939944"/>
            <a:ext cx="8948946" cy="115519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5137425"/>
            <a:ext cx="12192000" cy="172057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32424" y="1200380"/>
            <a:ext cx="2593753" cy="246958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981405" y="3728231"/>
            <a:ext cx="5197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感谢观看 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  YOU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92525" y="4425777"/>
            <a:ext cx="4073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单击此处添加您的副标题文字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4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-1"/>
            <a:ext cx="12192000" cy="6858002"/>
            <a:chOff x="0" y="-1"/>
            <a:chExt cx="12192000" cy="685800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0" y="-1"/>
              <a:ext cx="12192000" cy="6095139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1885827" y="4939944"/>
              <a:ext cx="8948946" cy="1155194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1" cstate="email"/>
            <a:stretch>
              <a:fillRect/>
            </a:stretch>
          </p:blipFill>
          <p:spPr>
            <a:xfrm>
              <a:off x="0" y="5137425"/>
              <a:ext cx="12192000" cy="1720576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1196797"/>
            <a:ext cx="12192000" cy="750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椭圆 10"/>
          <p:cNvSpPr/>
          <p:nvPr>
            <p:custDataLst>
              <p:tags r:id="rId2"/>
            </p:custDataLst>
          </p:nvPr>
        </p:nvSpPr>
        <p:spPr>
          <a:xfrm>
            <a:off x="471489" y="1055509"/>
            <a:ext cx="1044575" cy="10445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6600" b="1">
                <a:solidFill>
                  <a:srgbClr val="FFFF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endParaRPr lang="zh-CN" altLang="en-US" sz="6600" b="1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1592709" y="1215624"/>
            <a:ext cx="2483991" cy="731544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>
              <a:defRPr/>
            </a:pPr>
            <a:r>
              <a:rPr lang="da-DK" altLang="zh-CN" sz="36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ONTENTS</a:t>
            </a:r>
            <a:endParaRPr lang="zh-CN" altLang="en-US" sz="36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" name="双大括号 29"/>
          <p:cNvSpPr/>
          <p:nvPr>
            <p:custDataLst>
              <p:tags r:id="rId4"/>
            </p:custDataLst>
          </p:nvPr>
        </p:nvSpPr>
        <p:spPr>
          <a:xfrm>
            <a:off x="3366294" y="2803434"/>
            <a:ext cx="5459412" cy="1583829"/>
          </a:xfrm>
          <a:prstGeom prst="bracePair">
            <a:avLst>
              <a:gd name="adj" fmla="val 13690"/>
            </a:avLst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4400" kern="0">
              <a:solidFill>
                <a:prstClr val="black"/>
              </a:solidFill>
            </a:endParaRPr>
          </a:p>
        </p:txBody>
      </p:sp>
      <p:sp>
        <p:nvSpPr>
          <p:cNvPr id="31" name="椭圆 30"/>
          <p:cNvSpPr/>
          <p:nvPr>
            <p:custDataLst>
              <p:tags r:id="rId5"/>
            </p:custDataLst>
          </p:nvPr>
        </p:nvSpPr>
        <p:spPr>
          <a:xfrm>
            <a:off x="5144502" y="2745841"/>
            <a:ext cx="799115" cy="799113"/>
          </a:xfrm>
          <a:prstGeom prst="ellipse">
            <a:avLst/>
          </a:prstGeom>
          <a:solidFill>
            <a:srgbClr val="FF000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4400" kern="0">
              <a:solidFill>
                <a:prstClr val="white"/>
              </a:solidFill>
            </a:endParaRPr>
          </a:p>
        </p:txBody>
      </p:sp>
      <p:sp>
        <p:nvSpPr>
          <p:cNvPr id="32" name="文本框 31"/>
          <p:cNvSpPr txBox="1"/>
          <p:nvPr>
            <p:custDataLst>
              <p:tags r:id="rId6"/>
            </p:custDataLst>
          </p:nvPr>
        </p:nvSpPr>
        <p:spPr>
          <a:xfrm>
            <a:off x="4035823" y="2681506"/>
            <a:ext cx="4122757" cy="976694"/>
          </a:xfrm>
          <a:prstGeom prst="rect">
            <a:avLst/>
          </a:prstGeom>
          <a:noFill/>
        </p:spPr>
        <p:txBody>
          <a:bodyPr wrap="none"/>
          <a:lstStyle/>
          <a:p>
            <a:pPr>
              <a:defRPr/>
            </a:pPr>
            <a:r>
              <a:rPr lang="zh-CN" altLang="en-US" sz="6000" spc="400" dirty="0">
                <a:latin typeface="华文隶书" panose="02010800040101010101" pitchFamily="2" charset="-122"/>
                <a:ea typeface="华文隶书" panose="02010800040101010101" pitchFamily="2" charset="-122"/>
              </a:rPr>
              <a:t>第</a:t>
            </a:r>
            <a:r>
              <a:rPr lang="zh-CN" altLang="en-US" sz="6000" spc="400" dirty="0">
                <a:solidFill>
                  <a:prstClr val="white">
                    <a:lumMod val="75000"/>
                  </a:prst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  <a:r>
              <a:rPr lang="zh-CN" altLang="en-US" sz="6000" spc="400" dirty="0">
                <a:solidFill>
                  <a:prstClr val="white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一</a:t>
            </a:r>
            <a:r>
              <a:rPr lang="zh-CN" altLang="en-US" sz="6000" spc="400" dirty="0">
                <a:solidFill>
                  <a:prstClr val="white">
                    <a:lumMod val="75000"/>
                  </a:prst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  <a:r>
              <a:rPr lang="zh-CN" altLang="en-US" sz="6000" spc="400" dirty="0">
                <a:latin typeface="华文隶书" panose="02010800040101010101" pitchFamily="2" charset="-122"/>
                <a:ea typeface="华文隶书" panose="02010800040101010101" pitchFamily="2" charset="-122"/>
              </a:rPr>
              <a:t>章 节</a:t>
            </a:r>
          </a:p>
        </p:txBody>
      </p:sp>
      <p:sp>
        <p:nvSpPr>
          <p:cNvPr id="33" name="矩形 32"/>
          <p:cNvSpPr/>
          <p:nvPr>
            <p:custDataLst>
              <p:tags r:id="rId7"/>
            </p:custDataLst>
          </p:nvPr>
        </p:nvSpPr>
        <p:spPr>
          <a:xfrm>
            <a:off x="3747294" y="3722534"/>
            <a:ext cx="4697413" cy="52794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anchor="ctr"/>
          <a:lstStyle/>
          <a:p>
            <a:pPr algn="ctr">
              <a:defRPr/>
            </a:pPr>
            <a:r>
              <a:rPr lang="zh-CN" altLang="en-US" sz="2800" kern="0" dirty="0">
                <a:solidFill>
                  <a:prstClr val="white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您的内容请写在这里您的内容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30" grpId="0" animBg="1"/>
      <p:bldP spid="31" grpId="0" animBg="1"/>
      <p:bldP spid="32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 bwMode="auto">
          <a:xfrm>
            <a:off x="4250855" y="1673684"/>
            <a:ext cx="3217898" cy="3199436"/>
          </a:xfrm>
          <a:custGeom>
            <a:avLst/>
            <a:gdLst>
              <a:gd name="T0" fmla="*/ 2100 w 2100"/>
              <a:gd name="T1" fmla="*/ 630 h 2147"/>
              <a:gd name="T2" fmla="*/ 634 w 2100"/>
              <a:gd name="T3" fmla="*/ 510 h 2147"/>
              <a:gd name="T4" fmla="*/ 1574 w 2100"/>
              <a:gd name="T5" fmla="*/ 1621 h 2147"/>
              <a:gd name="T6" fmla="*/ 991 w 2100"/>
              <a:gd name="T7" fmla="*/ 1572 h 2147"/>
              <a:gd name="T8" fmla="*/ 2100 w 2100"/>
              <a:gd name="T9" fmla="*/ 630 h 2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0" h="2147">
                <a:moveTo>
                  <a:pt x="2100" y="630"/>
                </a:moveTo>
                <a:cubicBezTo>
                  <a:pt x="1728" y="193"/>
                  <a:pt x="1072" y="139"/>
                  <a:pt x="634" y="510"/>
                </a:cubicBezTo>
                <a:cubicBezTo>
                  <a:pt x="0" y="1047"/>
                  <a:pt x="953" y="2147"/>
                  <a:pt x="1574" y="1621"/>
                </a:cubicBezTo>
                <a:cubicBezTo>
                  <a:pt x="1400" y="1768"/>
                  <a:pt x="1139" y="1747"/>
                  <a:pt x="991" y="1572"/>
                </a:cubicBezTo>
                <a:cubicBezTo>
                  <a:pt x="466" y="952"/>
                  <a:pt x="1563" y="0"/>
                  <a:pt x="2100" y="63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Freeform 6"/>
          <p:cNvSpPr/>
          <p:nvPr/>
        </p:nvSpPr>
        <p:spPr bwMode="auto">
          <a:xfrm>
            <a:off x="5034822" y="1747613"/>
            <a:ext cx="3281864" cy="3125508"/>
          </a:xfrm>
          <a:custGeom>
            <a:avLst/>
            <a:gdLst>
              <a:gd name="T0" fmla="*/ 1521 w 2142"/>
              <a:gd name="T1" fmla="*/ 2097 h 2097"/>
              <a:gd name="T2" fmla="*/ 1637 w 2142"/>
              <a:gd name="T3" fmla="*/ 634 h 2097"/>
              <a:gd name="T4" fmla="*/ 526 w 2142"/>
              <a:gd name="T5" fmla="*/ 1574 h 2097"/>
              <a:gd name="T6" fmla="*/ 575 w 2142"/>
              <a:gd name="T7" fmla="*/ 991 h 2097"/>
              <a:gd name="T8" fmla="*/ 1521 w 2142"/>
              <a:gd name="T9" fmla="*/ 2097 h 2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2" h="2097">
                <a:moveTo>
                  <a:pt x="1521" y="2097"/>
                </a:moveTo>
                <a:cubicBezTo>
                  <a:pt x="1954" y="1724"/>
                  <a:pt x="2007" y="1071"/>
                  <a:pt x="1637" y="634"/>
                </a:cubicBezTo>
                <a:cubicBezTo>
                  <a:pt x="1100" y="0"/>
                  <a:pt x="0" y="953"/>
                  <a:pt x="526" y="1574"/>
                </a:cubicBezTo>
                <a:cubicBezTo>
                  <a:pt x="379" y="1400"/>
                  <a:pt x="400" y="1139"/>
                  <a:pt x="575" y="991"/>
                </a:cubicBezTo>
                <a:cubicBezTo>
                  <a:pt x="1194" y="467"/>
                  <a:pt x="2142" y="1558"/>
                  <a:pt x="1521" y="2097"/>
                </a:cubicBezTo>
                <a:close/>
              </a:path>
            </a:pathLst>
          </a:cu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Freeform 7"/>
          <p:cNvSpPr/>
          <p:nvPr/>
        </p:nvSpPr>
        <p:spPr bwMode="auto">
          <a:xfrm>
            <a:off x="4177105" y="2539787"/>
            <a:ext cx="3291647" cy="3131363"/>
          </a:xfrm>
          <a:custGeom>
            <a:avLst/>
            <a:gdLst>
              <a:gd name="T0" fmla="*/ 633 w 2148"/>
              <a:gd name="T1" fmla="*/ 0 h 2101"/>
              <a:gd name="T2" fmla="*/ 512 w 2148"/>
              <a:gd name="T3" fmla="*/ 1467 h 2101"/>
              <a:gd name="T4" fmla="*/ 1623 w 2148"/>
              <a:gd name="T5" fmla="*/ 527 h 2101"/>
              <a:gd name="T6" fmla="*/ 1574 w 2148"/>
              <a:gd name="T7" fmla="*/ 1110 h 2101"/>
              <a:gd name="T8" fmla="*/ 633 w 2148"/>
              <a:gd name="T9" fmla="*/ 0 h 2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8" h="2101">
                <a:moveTo>
                  <a:pt x="633" y="0"/>
                </a:moveTo>
                <a:cubicBezTo>
                  <a:pt x="195" y="371"/>
                  <a:pt x="140" y="1028"/>
                  <a:pt x="512" y="1467"/>
                </a:cubicBezTo>
                <a:cubicBezTo>
                  <a:pt x="1048" y="2101"/>
                  <a:pt x="2148" y="1148"/>
                  <a:pt x="1623" y="527"/>
                </a:cubicBezTo>
                <a:cubicBezTo>
                  <a:pt x="1770" y="701"/>
                  <a:pt x="1748" y="962"/>
                  <a:pt x="1574" y="1110"/>
                </a:cubicBezTo>
                <a:cubicBezTo>
                  <a:pt x="953" y="1636"/>
                  <a:pt x="0" y="536"/>
                  <a:pt x="633" y="0"/>
                </a:cubicBezTo>
                <a:close/>
              </a:path>
            </a:pathLst>
          </a:cu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Freeform 8"/>
          <p:cNvSpPr/>
          <p:nvPr/>
        </p:nvSpPr>
        <p:spPr bwMode="auto">
          <a:xfrm>
            <a:off x="5025039" y="2521853"/>
            <a:ext cx="3213383" cy="3192849"/>
          </a:xfrm>
          <a:custGeom>
            <a:avLst/>
            <a:gdLst>
              <a:gd name="T0" fmla="*/ 0 w 2097"/>
              <a:gd name="T1" fmla="*/ 1520 h 2142"/>
              <a:gd name="T2" fmla="*/ 1463 w 2097"/>
              <a:gd name="T3" fmla="*/ 1636 h 2142"/>
              <a:gd name="T4" fmla="*/ 523 w 2097"/>
              <a:gd name="T5" fmla="*/ 525 h 2142"/>
              <a:gd name="T6" fmla="*/ 1106 w 2097"/>
              <a:gd name="T7" fmla="*/ 574 h 2142"/>
              <a:gd name="T8" fmla="*/ 0 w 2097"/>
              <a:gd name="T9" fmla="*/ 1520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7" h="2142">
                <a:moveTo>
                  <a:pt x="0" y="1520"/>
                </a:moveTo>
                <a:cubicBezTo>
                  <a:pt x="373" y="1954"/>
                  <a:pt x="1026" y="2006"/>
                  <a:pt x="1463" y="1636"/>
                </a:cubicBezTo>
                <a:cubicBezTo>
                  <a:pt x="2097" y="1100"/>
                  <a:pt x="1144" y="0"/>
                  <a:pt x="523" y="525"/>
                </a:cubicBezTo>
                <a:cubicBezTo>
                  <a:pt x="697" y="378"/>
                  <a:pt x="958" y="400"/>
                  <a:pt x="1106" y="574"/>
                </a:cubicBezTo>
                <a:cubicBezTo>
                  <a:pt x="1630" y="1193"/>
                  <a:pt x="539" y="2142"/>
                  <a:pt x="0" y="152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246779" y="1890370"/>
            <a:ext cx="2583542" cy="933382"/>
            <a:chOff x="1246779" y="1890370"/>
            <a:chExt cx="2583542" cy="933382"/>
          </a:xfrm>
        </p:grpSpPr>
        <p:sp>
          <p:nvSpPr>
            <p:cNvPr id="31" name="文本框 51"/>
            <p:cNvSpPr txBox="1">
              <a:spLocks noChangeArrowheads="1"/>
            </p:cNvSpPr>
            <p:nvPr/>
          </p:nvSpPr>
          <p:spPr bwMode="auto">
            <a:xfrm>
              <a:off x="2398497" y="1890370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r" defTabSz="914400" rtl="0" eaLnBrk="1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246779" y="2171266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525693" y="1883113"/>
            <a:ext cx="2583542" cy="947896"/>
            <a:chOff x="8525693" y="1883113"/>
            <a:chExt cx="2583542" cy="947896"/>
          </a:xfrm>
        </p:grpSpPr>
        <p:sp>
          <p:nvSpPr>
            <p:cNvPr id="29" name="文本框 51"/>
            <p:cNvSpPr txBox="1">
              <a:spLocks noChangeArrowheads="1"/>
            </p:cNvSpPr>
            <p:nvPr/>
          </p:nvSpPr>
          <p:spPr bwMode="auto">
            <a:xfrm>
              <a:off x="8545296" y="1883113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rtl="0" eaLnBrk="1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8525693" y="2178523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525693" y="4502937"/>
            <a:ext cx="2583542" cy="947896"/>
            <a:chOff x="8525693" y="4502937"/>
            <a:chExt cx="2583542" cy="947896"/>
          </a:xfrm>
        </p:grpSpPr>
        <p:sp>
          <p:nvSpPr>
            <p:cNvPr id="27" name="文本框 51"/>
            <p:cNvSpPr txBox="1">
              <a:spLocks noChangeArrowheads="1"/>
            </p:cNvSpPr>
            <p:nvPr/>
          </p:nvSpPr>
          <p:spPr bwMode="auto">
            <a:xfrm>
              <a:off x="8545296" y="4502937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rtl="0" eaLnBrk="1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8525693" y="4798347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246779" y="4510194"/>
            <a:ext cx="2583542" cy="933382"/>
            <a:chOff x="1246779" y="4510194"/>
            <a:chExt cx="2583542" cy="933382"/>
          </a:xfrm>
        </p:grpSpPr>
        <p:sp>
          <p:nvSpPr>
            <p:cNvPr id="25" name="文本框 51"/>
            <p:cNvSpPr txBox="1">
              <a:spLocks noChangeArrowheads="1"/>
            </p:cNvSpPr>
            <p:nvPr/>
          </p:nvSpPr>
          <p:spPr bwMode="auto">
            <a:xfrm>
              <a:off x="2398497" y="4510194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r" defTabSz="914400" rtl="0" eaLnBrk="1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246779" y="4791090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1862791" y="1961576"/>
            <a:ext cx="1428721" cy="4390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b="1" dirty="0">
              <a:solidFill>
                <a:prstClr val="white"/>
              </a:solidFill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2992193" y="5852774"/>
            <a:ext cx="1428721" cy="4390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b="1" dirty="0">
              <a:solidFill>
                <a:prstClr val="white"/>
              </a:solidFill>
            </a:endParaRPr>
          </a:p>
        </p:txBody>
      </p:sp>
      <p:sp>
        <p:nvSpPr>
          <p:cNvPr id="16" name="Title 1"/>
          <p:cNvSpPr txBox="1"/>
          <p:nvPr/>
        </p:nvSpPr>
        <p:spPr>
          <a:xfrm>
            <a:off x="5304747" y="5852774"/>
            <a:ext cx="1428721" cy="4390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b="1" dirty="0">
              <a:solidFill>
                <a:prstClr val="white"/>
              </a:solidFill>
            </a:endParaRPr>
          </a:p>
        </p:txBody>
      </p:sp>
      <p:sp>
        <p:nvSpPr>
          <p:cNvPr id="17" name="Title 1"/>
          <p:cNvSpPr txBox="1"/>
          <p:nvPr/>
        </p:nvSpPr>
        <p:spPr>
          <a:xfrm>
            <a:off x="7595223" y="5852774"/>
            <a:ext cx="1428721" cy="4390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b="1" dirty="0">
              <a:solidFill>
                <a:prstClr val="white"/>
              </a:solidFill>
            </a:endParaRPr>
          </a:p>
        </p:txBody>
      </p:sp>
      <p:sp>
        <p:nvSpPr>
          <p:cNvPr id="18" name="Title 1"/>
          <p:cNvSpPr txBox="1"/>
          <p:nvPr/>
        </p:nvSpPr>
        <p:spPr>
          <a:xfrm>
            <a:off x="6432111" y="1975349"/>
            <a:ext cx="1428721" cy="4390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b="1" dirty="0">
              <a:solidFill>
                <a:prstClr val="white"/>
              </a:solidFill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4145096" y="1969235"/>
            <a:ext cx="1428721" cy="4390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ms-MY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b="1" dirty="0">
              <a:solidFill>
                <a:prstClr val="white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789573" y="2597959"/>
            <a:ext cx="8662732" cy="2726666"/>
            <a:chOff x="1789573" y="2597959"/>
            <a:chExt cx="8662732" cy="2726666"/>
          </a:xfrm>
        </p:grpSpPr>
        <p:sp>
          <p:nvSpPr>
            <p:cNvPr id="2" name="Freeform 3"/>
            <p:cNvSpPr/>
            <p:nvPr/>
          </p:nvSpPr>
          <p:spPr>
            <a:xfrm rot="8100000" flipH="1" flipV="1">
              <a:off x="7208088" y="3213671"/>
              <a:ext cx="3244217" cy="1627950"/>
            </a:xfrm>
            <a:custGeom>
              <a:avLst/>
              <a:gdLst>
                <a:gd name="connsiteX0" fmla="*/ 2309584 w 3079921"/>
                <a:gd name="connsiteY0" fmla="*/ 4010 h 1545506"/>
                <a:gd name="connsiteX1" fmla="*/ 3079921 w 3079921"/>
                <a:gd name="connsiteY1" fmla="*/ 774348 h 1545506"/>
                <a:gd name="connsiteX2" fmla="*/ 2309584 w 3079921"/>
                <a:gd name="connsiteY2" fmla="*/ 1544685 h 1545506"/>
                <a:gd name="connsiteX3" fmla="*/ 1545506 w 3079921"/>
                <a:gd name="connsiteY3" fmla="*/ 1544685 h 1545506"/>
                <a:gd name="connsiteX4" fmla="*/ 1545506 w 3079921"/>
                <a:gd name="connsiteY4" fmla="*/ 1545506 h 1545506"/>
                <a:gd name="connsiteX5" fmla="*/ 0 w 3079921"/>
                <a:gd name="connsiteY5" fmla="*/ 1545506 h 1545506"/>
                <a:gd name="connsiteX6" fmla="*/ 0 w 3079921"/>
                <a:gd name="connsiteY6" fmla="*/ 0 h 1545506"/>
                <a:gd name="connsiteX7" fmla="*/ 1545506 w 3079921"/>
                <a:gd name="connsiteY7" fmla="*/ 0 h 1545506"/>
                <a:gd name="connsiteX8" fmla="*/ 1545506 w 3079921"/>
                <a:gd name="connsiteY8" fmla="*/ 4010 h 1545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9921" h="1545506">
                  <a:moveTo>
                    <a:pt x="2309584" y="4010"/>
                  </a:moveTo>
                  <a:lnTo>
                    <a:pt x="3079921" y="774348"/>
                  </a:lnTo>
                  <a:lnTo>
                    <a:pt x="2309584" y="1544685"/>
                  </a:lnTo>
                  <a:lnTo>
                    <a:pt x="1545506" y="1544685"/>
                  </a:lnTo>
                  <a:lnTo>
                    <a:pt x="1545506" y="1545506"/>
                  </a:lnTo>
                  <a:lnTo>
                    <a:pt x="0" y="1545506"/>
                  </a:lnTo>
                  <a:lnTo>
                    <a:pt x="0" y="0"/>
                  </a:lnTo>
                  <a:lnTo>
                    <a:pt x="1545506" y="0"/>
                  </a:lnTo>
                  <a:lnTo>
                    <a:pt x="1545506" y="4010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3" name="Freeform 4"/>
            <p:cNvSpPr/>
            <p:nvPr/>
          </p:nvSpPr>
          <p:spPr>
            <a:xfrm rot="18900000" flipV="1">
              <a:off x="6384487" y="2597960"/>
              <a:ext cx="1627950" cy="1878074"/>
            </a:xfrm>
            <a:custGeom>
              <a:avLst/>
              <a:gdLst>
                <a:gd name="connsiteX0" fmla="*/ 0 w 1554480"/>
                <a:gd name="connsiteY0" fmla="*/ 1793316 h 1793316"/>
                <a:gd name="connsiteX1" fmla="*/ 0 w 1554480"/>
                <a:gd name="connsiteY1" fmla="*/ 238836 h 1793316"/>
                <a:gd name="connsiteX2" fmla="*/ 600032 w 1554480"/>
                <a:gd name="connsiteY2" fmla="*/ 238836 h 1793316"/>
                <a:gd name="connsiteX3" fmla="*/ 777240 w 1554480"/>
                <a:gd name="connsiteY3" fmla="*/ 0 h 1793316"/>
                <a:gd name="connsiteX4" fmla="*/ 954448 w 1554480"/>
                <a:gd name="connsiteY4" fmla="*/ 238836 h 1793316"/>
                <a:gd name="connsiteX5" fmla="*/ 1554480 w 1554480"/>
                <a:gd name="connsiteY5" fmla="*/ 238836 h 1793316"/>
                <a:gd name="connsiteX6" fmla="*/ 1554480 w 1554480"/>
                <a:gd name="connsiteY6" fmla="*/ 1793316 h 1793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4480" h="1793316">
                  <a:moveTo>
                    <a:pt x="0" y="1793316"/>
                  </a:moveTo>
                  <a:lnTo>
                    <a:pt x="0" y="238836"/>
                  </a:lnTo>
                  <a:lnTo>
                    <a:pt x="600032" y="238836"/>
                  </a:lnTo>
                  <a:lnTo>
                    <a:pt x="777240" y="0"/>
                  </a:lnTo>
                  <a:lnTo>
                    <a:pt x="954448" y="238836"/>
                  </a:lnTo>
                  <a:lnTo>
                    <a:pt x="1554480" y="238836"/>
                  </a:lnTo>
                  <a:lnTo>
                    <a:pt x="1554480" y="1793316"/>
                  </a:lnTo>
                  <a:close/>
                </a:path>
              </a:pathLst>
            </a:cu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4" name="Freeform 5"/>
            <p:cNvSpPr/>
            <p:nvPr/>
          </p:nvSpPr>
          <p:spPr>
            <a:xfrm rot="13500000" flipV="1">
              <a:off x="5235759" y="3571613"/>
              <a:ext cx="1627950" cy="1878074"/>
            </a:xfrm>
            <a:custGeom>
              <a:avLst/>
              <a:gdLst>
                <a:gd name="connsiteX0" fmla="*/ 0 w 1554480"/>
                <a:gd name="connsiteY0" fmla="*/ 1793316 h 1793316"/>
                <a:gd name="connsiteX1" fmla="*/ 0 w 1554480"/>
                <a:gd name="connsiteY1" fmla="*/ 238836 h 1793316"/>
                <a:gd name="connsiteX2" fmla="*/ 600032 w 1554480"/>
                <a:gd name="connsiteY2" fmla="*/ 238836 h 1793316"/>
                <a:gd name="connsiteX3" fmla="*/ 777240 w 1554480"/>
                <a:gd name="connsiteY3" fmla="*/ 0 h 1793316"/>
                <a:gd name="connsiteX4" fmla="*/ 954448 w 1554480"/>
                <a:gd name="connsiteY4" fmla="*/ 238836 h 1793316"/>
                <a:gd name="connsiteX5" fmla="*/ 1554480 w 1554480"/>
                <a:gd name="connsiteY5" fmla="*/ 238836 h 1793316"/>
                <a:gd name="connsiteX6" fmla="*/ 1554480 w 1554480"/>
                <a:gd name="connsiteY6" fmla="*/ 1793316 h 1793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4480" h="1793316">
                  <a:moveTo>
                    <a:pt x="0" y="1793316"/>
                  </a:moveTo>
                  <a:lnTo>
                    <a:pt x="0" y="238836"/>
                  </a:lnTo>
                  <a:lnTo>
                    <a:pt x="600032" y="238836"/>
                  </a:lnTo>
                  <a:lnTo>
                    <a:pt x="777240" y="0"/>
                  </a:lnTo>
                  <a:lnTo>
                    <a:pt x="954448" y="238836"/>
                  </a:lnTo>
                  <a:lnTo>
                    <a:pt x="1554480" y="238836"/>
                  </a:lnTo>
                  <a:lnTo>
                    <a:pt x="1554480" y="1793316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5" name="Freeform 6"/>
            <p:cNvSpPr/>
            <p:nvPr/>
          </p:nvSpPr>
          <p:spPr>
            <a:xfrm rot="18900000" flipV="1">
              <a:off x="4087030" y="2597960"/>
              <a:ext cx="1627950" cy="1878074"/>
            </a:xfrm>
            <a:custGeom>
              <a:avLst/>
              <a:gdLst>
                <a:gd name="connsiteX0" fmla="*/ 0 w 1554480"/>
                <a:gd name="connsiteY0" fmla="*/ 1793316 h 1793316"/>
                <a:gd name="connsiteX1" fmla="*/ 0 w 1554480"/>
                <a:gd name="connsiteY1" fmla="*/ 238836 h 1793316"/>
                <a:gd name="connsiteX2" fmla="*/ 600032 w 1554480"/>
                <a:gd name="connsiteY2" fmla="*/ 238836 h 1793316"/>
                <a:gd name="connsiteX3" fmla="*/ 777240 w 1554480"/>
                <a:gd name="connsiteY3" fmla="*/ 0 h 1793316"/>
                <a:gd name="connsiteX4" fmla="*/ 954448 w 1554480"/>
                <a:gd name="connsiteY4" fmla="*/ 238836 h 1793316"/>
                <a:gd name="connsiteX5" fmla="*/ 1554480 w 1554480"/>
                <a:gd name="connsiteY5" fmla="*/ 238836 h 1793316"/>
                <a:gd name="connsiteX6" fmla="*/ 1554480 w 1554480"/>
                <a:gd name="connsiteY6" fmla="*/ 1793316 h 1793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4480" h="1793316">
                  <a:moveTo>
                    <a:pt x="0" y="1793316"/>
                  </a:moveTo>
                  <a:lnTo>
                    <a:pt x="0" y="238836"/>
                  </a:lnTo>
                  <a:lnTo>
                    <a:pt x="600032" y="238836"/>
                  </a:lnTo>
                  <a:lnTo>
                    <a:pt x="777240" y="0"/>
                  </a:lnTo>
                  <a:lnTo>
                    <a:pt x="954448" y="238836"/>
                  </a:lnTo>
                  <a:lnTo>
                    <a:pt x="1554480" y="238836"/>
                  </a:lnTo>
                  <a:lnTo>
                    <a:pt x="1554480" y="1793316"/>
                  </a:lnTo>
                  <a:close/>
                </a:path>
              </a:pathLst>
            </a:cu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6" name="Freeform 7"/>
            <p:cNvSpPr/>
            <p:nvPr/>
          </p:nvSpPr>
          <p:spPr>
            <a:xfrm rot="13500000" flipV="1">
              <a:off x="2938303" y="3571613"/>
              <a:ext cx="1627950" cy="1878074"/>
            </a:xfrm>
            <a:custGeom>
              <a:avLst/>
              <a:gdLst>
                <a:gd name="connsiteX0" fmla="*/ 0 w 1554480"/>
                <a:gd name="connsiteY0" fmla="*/ 1793316 h 1793316"/>
                <a:gd name="connsiteX1" fmla="*/ 0 w 1554480"/>
                <a:gd name="connsiteY1" fmla="*/ 238836 h 1793316"/>
                <a:gd name="connsiteX2" fmla="*/ 600032 w 1554480"/>
                <a:gd name="connsiteY2" fmla="*/ 238836 h 1793316"/>
                <a:gd name="connsiteX3" fmla="*/ 777240 w 1554480"/>
                <a:gd name="connsiteY3" fmla="*/ 0 h 1793316"/>
                <a:gd name="connsiteX4" fmla="*/ 954448 w 1554480"/>
                <a:gd name="connsiteY4" fmla="*/ 238836 h 1793316"/>
                <a:gd name="connsiteX5" fmla="*/ 1554480 w 1554480"/>
                <a:gd name="connsiteY5" fmla="*/ 238836 h 1793316"/>
                <a:gd name="connsiteX6" fmla="*/ 1554480 w 1554480"/>
                <a:gd name="connsiteY6" fmla="*/ 1793316 h 1793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4480" h="1793316">
                  <a:moveTo>
                    <a:pt x="0" y="1793316"/>
                  </a:moveTo>
                  <a:lnTo>
                    <a:pt x="0" y="238836"/>
                  </a:lnTo>
                  <a:lnTo>
                    <a:pt x="600032" y="238836"/>
                  </a:lnTo>
                  <a:lnTo>
                    <a:pt x="777240" y="0"/>
                  </a:lnTo>
                  <a:lnTo>
                    <a:pt x="954448" y="238836"/>
                  </a:lnTo>
                  <a:lnTo>
                    <a:pt x="1554480" y="238836"/>
                  </a:lnTo>
                  <a:lnTo>
                    <a:pt x="1554480" y="1793316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7" name="Freeform 8"/>
            <p:cNvSpPr/>
            <p:nvPr/>
          </p:nvSpPr>
          <p:spPr>
            <a:xfrm rot="18900000" flipV="1">
              <a:off x="1789573" y="2597959"/>
              <a:ext cx="1627950" cy="1878074"/>
            </a:xfrm>
            <a:custGeom>
              <a:avLst/>
              <a:gdLst>
                <a:gd name="connsiteX0" fmla="*/ 0 w 1554480"/>
                <a:gd name="connsiteY0" fmla="*/ 1793316 h 1793316"/>
                <a:gd name="connsiteX1" fmla="*/ 0 w 1554480"/>
                <a:gd name="connsiteY1" fmla="*/ 238836 h 1793316"/>
                <a:gd name="connsiteX2" fmla="*/ 600032 w 1554480"/>
                <a:gd name="connsiteY2" fmla="*/ 238836 h 1793316"/>
                <a:gd name="connsiteX3" fmla="*/ 777240 w 1554480"/>
                <a:gd name="connsiteY3" fmla="*/ 0 h 1793316"/>
                <a:gd name="connsiteX4" fmla="*/ 954448 w 1554480"/>
                <a:gd name="connsiteY4" fmla="*/ 238836 h 1793316"/>
                <a:gd name="connsiteX5" fmla="*/ 1554480 w 1554480"/>
                <a:gd name="connsiteY5" fmla="*/ 238836 h 1793316"/>
                <a:gd name="connsiteX6" fmla="*/ 1554480 w 1554480"/>
                <a:gd name="connsiteY6" fmla="*/ 1793316 h 1793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4480" h="1793316">
                  <a:moveTo>
                    <a:pt x="0" y="1793316"/>
                  </a:moveTo>
                  <a:lnTo>
                    <a:pt x="0" y="238836"/>
                  </a:lnTo>
                  <a:lnTo>
                    <a:pt x="600032" y="238836"/>
                  </a:lnTo>
                  <a:lnTo>
                    <a:pt x="777240" y="0"/>
                  </a:lnTo>
                  <a:lnTo>
                    <a:pt x="954448" y="238836"/>
                  </a:lnTo>
                  <a:lnTo>
                    <a:pt x="1554480" y="238836"/>
                  </a:lnTo>
                  <a:lnTo>
                    <a:pt x="1554480" y="1793316"/>
                  </a:lnTo>
                  <a:close/>
                </a:path>
              </a:pathLst>
            </a:cu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24" name="AutoShape 59"/>
            <p:cNvSpPr/>
            <p:nvPr/>
          </p:nvSpPr>
          <p:spPr bwMode="auto">
            <a:xfrm>
              <a:off x="2153834" y="3113526"/>
              <a:ext cx="522395" cy="521503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" name="AutoShape 29"/>
            <p:cNvSpPr/>
            <p:nvPr/>
          </p:nvSpPr>
          <p:spPr bwMode="auto">
            <a:xfrm>
              <a:off x="8256351" y="4130830"/>
              <a:ext cx="521503" cy="472473"/>
            </a:xfrm>
            <a:custGeom>
              <a:avLst/>
              <a:gdLst>
                <a:gd name="T0" fmla="+- 0 10736 439"/>
                <a:gd name="T1" fmla="*/ T0 w 20595"/>
                <a:gd name="T2" fmla="+- 0 10869 621"/>
                <a:gd name="T3" fmla="*/ 10869 h 20497"/>
                <a:gd name="T4" fmla="+- 0 10736 439"/>
                <a:gd name="T5" fmla="*/ T4 w 20595"/>
                <a:gd name="T6" fmla="+- 0 10869 621"/>
                <a:gd name="T7" fmla="*/ 10869 h 20497"/>
                <a:gd name="T8" fmla="+- 0 10736 439"/>
                <a:gd name="T9" fmla="*/ T8 w 20595"/>
                <a:gd name="T10" fmla="+- 0 10869 621"/>
                <a:gd name="T11" fmla="*/ 10869 h 20497"/>
                <a:gd name="T12" fmla="+- 0 10736 439"/>
                <a:gd name="T13" fmla="*/ T12 w 20595"/>
                <a:gd name="T14" fmla="+- 0 10869 621"/>
                <a:gd name="T15" fmla="*/ 10869 h 204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595" h="20497">
                  <a:moveTo>
                    <a:pt x="18898" y="1863"/>
                  </a:moveTo>
                  <a:cubicBezTo>
                    <a:pt x="16636" y="-621"/>
                    <a:pt x="12968" y="-621"/>
                    <a:pt x="10707" y="1863"/>
                  </a:cubicBezTo>
                  <a:lnTo>
                    <a:pt x="1317" y="12053"/>
                  </a:lnTo>
                  <a:cubicBezTo>
                    <a:pt x="-439" y="13982"/>
                    <a:pt x="-439" y="17121"/>
                    <a:pt x="1317" y="19050"/>
                  </a:cubicBezTo>
                  <a:cubicBezTo>
                    <a:pt x="3073" y="20979"/>
                    <a:pt x="5931" y="20979"/>
                    <a:pt x="7687" y="19050"/>
                  </a:cubicBezTo>
                  <a:lnTo>
                    <a:pt x="17078" y="8860"/>
                  </a:lnTo>
                  <a:cubicBezTo>
                    <a:pt x="18335" y="7479"/>
                    <a:pt x="18335" y="5242"/>
                    <a:pt x="17078" y="3862"/>
                  </a:cubicBezTo>
                  <a:cubicBezTo>
                    <a:pt x="15821" y="2482"/>
                    <a:pt x="13783" y="2482"/>
                    <a:pt x="12527" y="3862"/>
                  </a:cubicBezTo>
                  <a:lnTo>
                    <a:pt x="5467" y="11614"/>
                  </a:lnTo>
                  <a:cubicBezTo>
                    <a:pt x="5216" y="11891"/>
                    <a:pt x="5216" y="12337"/>
                    <a:pt x="5467" y="12614"/>
                  </a:cubicBezTo>
                  <a:cubicBezTo>
                    <a:pt x="5719" y="12890"/>
                    <a:pt x="6126" y="12890"/>
                    <a:pt x="6378" y="12614"/>
                  </a:cubicBezTo>
                  <a:lnTo>
                    <a:pt x="13437" y="4861"/>
                  </a:lnTo>
                  <a:cubicBezTo>
                    <a:pt x="14190" y="4035"/>
                    <a:pt x="15414" y="4035"/>
                    <a:pt x="16167" y="4861"/>
                  </a:cubicBezTo>
                  <a:cubicBezTo>
                    <a:pt x="16920" y="5688"/>
                    <a:pt x="16920" y="7034"/>
                    <a:pt x="16167" y="7860"/>
                  </a:cubicBezTo>
                  <a:lnTo>
                    <a:pt x="6777" y="18050"/>
                  </a:lnTo>
                  <a:cubicBezTo>
                    <a:pt x="5520" y="19430"/>
                    <a:pt x="3484" y="19430"/>
                    <a:pt x="2227" y="18050"/>
                  </a:cubicBezTo>
                  <a:cubicBezTo>
                    <a:pt x="970" y="16670"/>
                    <a:pt x="970" y="14433"/>
                    <a:pt x="2227" y="13053"/>
                  </a:cubicBezTo>
                  <a:lnTo>
                    <a:pt x="11525" y="2963"/>
                  </a:lnTo>
                  <a:cubicBezTo>
                    <a:pt x="13285" y="1030"/>
                    <a:pt x="16139" y="1030"/>
                    <a:pt x="17896" y="2963"/>
                  </a:cubicBezTo>
                  <a:cubicBezTo>
                    <a:pt x="19657" y="4896"/>
                    <a:pt x="19657" y="8027"/>
                    <a:pt x="17897" y="9959"/>
                  </a:cubicBezTo>
                  <a:lnTo>
                    <a:pt x="10929" y="17611"/>
                  </a:lnTo>
                  <a:cubicBezTo>
                    <a:pt x="10677" y="17888"/>
                    <a:pt x="10677" y="18334"/>
                    <a:pt x="10929" y="18610"/>
                  </a:cubicBezTo>
                  <a:cubicBezTo>
                    <a:pt x="11181" y="18887"/>
                    <a:pt x="11588" y="18887"/>
                    <a:pt x="11839" y="18610"/>
                  </a:cubicBezTo>
                  <a:lnTo>
                    <a:pt x="18898" y="10859"/>
                  </a:lnTo>
                  <a:cubicBezTo>
                    <a:pt x="21160" y="8375"/>
                    <a:pt x="21160" y="4347"/>
                    <a:pt x="18898" y="186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3470241" y="4436212"/>
              <a:ext cx="391350" cy="522395"/>
              <a:chOff x="1152558" y="4194035"/>
              <a:chExt cx="420528" cy="561343"/>
            </a:xfrm>
            <a:solidFill>
              <a:schemeClr val="bg1"/>
            </a:solidFill>
          </p:grpSpPr>
          <p:sp>
            <p:nvSpPr>
              <p:cNvPr id="27" name="AutoShape 108"/>
              <p:cNvSpPr/>
              <p:nvPr/>
            </p:nvSpPr>
            <p:spPr bwMode="auto">
              <a:xfrm>
                <a:off x="1256971" y="4299406"/>
                <a:ext cx="210743" cy="21074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00"/>
                    </a:moveTo>
                    <a:cubicBezTo>
                      <a:pt x="15764" y="1800"/>
                      <a:pt x="19800" y="5835"/>
                      <a:pt x="19800" y="10800"/>
                    </a:cubicBezTo>
                    <a:cubicBezTo>
                      <a:pt x="19800" y="15764"/>
                      <a:pt x="15764" y="19800"/>
                      <a:pt x="10800" y="19800"/>
                    </a:cubicBezTo>
                    <a:cubicBezTo>
                      <a:pt x="5835" y="19800"/>
                      <a:pt x="1800" y="15764"/>
                      <a:pt x="1800" y="10800"/>
                    </a:cubicBezTo>
                    <a:cubicBezTo>
                      <a:pt x="1800" y="5835"/>
                      <a:pt x="5835" y="1800"/>
                      <a:pt x="10800" y="1800"/>
                    </a:cubicBezTo>
                    <a:moveTo>
                      <a:pt x="10800" y="21599"/>
                    </a:moveTo>
                    <a:cubicBezTo>
                      <a:pt x="16756" y="21599"/>
                      <a:pt x="21600" y="16756"/>
                      <a:pt x="21600" y="10800"/>
                    </a:cubicBezTo>
                    <a:cubicBezTo>
                      <a:pt x="21600" y="4843"/>
                      <a:pt x="16756" y="0"/>
                      <a:pt x="10800" y="0"/>
                    </a:cubicBezTo>
                    <a:cubicBezTo>
                      <a:pt x="4843" y="0"/>
                      <a:pt x="0" y="4843"/>
                      <a:pt x="0" y="10800"/>
                    </a:cubicBezTo>
                    <a:cubicBezTo>
                      <a:pt x="0" y="16756"/>
                      <a:pt x="4843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defTabSz="457200"/>
                <a:endParaRPr lang="en-US" sz="300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8" name="AutoShape 109"/>
              <p:cNvSpPr/>
              <p:nvPr/>
            </p:nvSpPr>
            <p:spPr bwMode="auto">
              <a:xfrm>
                <a:off x="1152558" y="4194035"/>
                <a:ext cx="420528" cy="56134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904" y="20170"/>
                    </a:moveTo>
                    <a:cubicBezTo>
                      <a:pt x="10885" y="20184"/>
                      <a:pt x="10830" y="20215"/>
                      <a:pt x="10782" y="20237"/>
                    </a:cubicBezTo>
                    <a:cubicBezTo>
                      <a:pt x="10774" y="20218"/>
                      <a:pt x="10707" y="20178"/>
                      <a:pt x="10666" y="20147"/>
                    </a:cubicBezTo>
                    <a:cubicBezTo>
                      <a:pt x="7368" y="17300"/>
                      <a:pt x="1799" y="12497"/>
                      <a:pt x="1799" y="8101"/>
                    </a:cubicBezTo>
                    <a:cubicBezTo>
                      <a:pt x="1799" y="4378"/>
                      <a:pt x="5838" y="1350"/>
                      <a:pt x="10800" y="1350"/>
                    </a:cubicBezTo>
                    <a:cubicBezTo>
                      <a:pt x="15762" y="1350"/>
                      <a:pt x="19800" y="4378"/>
                      <a:pt x="19800" y="8101"/>
                    </a:cubicBezTo>
                    <a:cubicBezTo>
                      <a:pt x="19800" y="12497"/>
                      <a:pt x="14231" y="17300"/>
                      <a:pt x="10904" y="20170"/>
                    </a:cubicBezTo>
                    <a:moveTo>
                      <a:pt x="10800" y="0"/>
                    </a:moveTo>
                    <a:cubicBezTo>
                      <a:pt x="4844" y="0"/>
                      <a:pt x="0" y="3588"/>
                      <a:pt x="0" y="8101"/>
                    </a:cubicBezTo>
                    <a:cubicBezTo>
                      <a:pt x="0" y="12826"/>
                      <a:pt x="5400" y="17660"/>
                      <a:pt x="9337" y="21056"/>
                    </a:cubicBezTo>
                    <a:cubicBezTo>
                      <a:pt x="9352" y="21070"/>
                      <a:pt x="9984" y="21599"/>
                      <a:pt x="10766" y="21599"/>
                    </a:cubicBezTo>
                    <a:lnTo>
                      <a:pt x="10834" y="21599"/>
                    </a:lnTo>
                    <a:cubicBezTo>
                      <a:pt x="11615" y="21599"/>
                      <a:pt x="12247" y="21070"/>
                      <a:pt x="12262" y="21056"/>
                    </a:cubicBezTo>
                    <a:cubicBezTo>
                      <a:pt x="16200" y="17660"/>
                      <a:pt x="21599" y="12826"/>
                      <a:pt x="21599" y="8101"/>
                    </a:cubicBezTo>
                    <a:cubicBezTo>
                      <a:pt x="21599" y="3588"/>
                      <a:pt x="16755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defTabSz="457200"/>
                <a:endParaRPr lang="en-US" sz="300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29" name="AutoShape 113"/>
            <p:cNvSpPr/>
            <p:nvPr/>
          </p:nvSpPr>
          <p:spPr bwMode="auto">
            <a:xfrm>
              <a:off x="6967288" y="3087523"/>
              <a:ext cx="358366" cy="52239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" name="AutoShape 139"/>
            <p:cNvSpPr/>
            <p:nvPr/>
          </p:nvSpPr>
          <p:spPr bwMode="auto">
            <a:xfrm>
              <a:off x="4535990" y="3086456"/>
              <a:ext cx="521502" cy="505456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" name="AutoShape 147"/>
            <p:cNvSpPr/>
            <p:nvPr/>
          </p:nvSpPr>
          <p:spPr bwMode="auto">
            <a:xfrm>
              <a:off x="5716302" y="4439273"/>
              <a:ext cx="521503" cy="457318"/>
            </a:xfrm>
            <a:custGeom>
              <a:avLst/>
              <a:gdLst>
                <a:gd name="T0" fmla="+- 0 10800 597"/>
                <a:gd name="T1" fmla="*/ T0 w 20407"/>
                <a:gd name="T2" fmla="+- 0 11028 672"/>
                <a:gd name="T3" fmla="*/ 11028 h 20712"/>
                <a:gd name="T4" fmla="+- 0 10800 597"/>
                <a:gd name="T5" fmla="*/ T4 w 20407"/>
                <a:gd name="T6" fmla="+- 0 11028 672"/>
                <a:gd name="T7" fmla="*/ 11028 h 20712"/>
                <a:gd name="T8" fmla="+- 0 10800 597"/>
                <a:gd name="T9" fmla="*/ T8 w 20407"/>
                <a:gd name="T10" fmla="+- 0 11028 672"/>
                <a:gd name="T11" fmla="*/ 11028 h 20712"/>
                <a:gd name="T12" fmla="+- 0 10800 597"/>
                <a:gd name="T13" fmla="*/ T12 w 20407"/>
                <a:gd name="T14" fmla="+- 0 11028 672"/>
                <a:gd name="T15" fmla="*/ 11028 h 207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407" h="20712">
                  <a:moveTo>
                    <a:pt x="17706" y="10922"/>
                  </a:moveTo>
                  <a:lnTo>
                    <a:pt x="10657" y="19017"/>
                  </a:lnTo>
                  <a:cubicBezTo>
                    <a:pt x="10407" y="19305"/>
                    <a:pt x="9998" y="19305"/>
                    <a:pt x="9748" y="19017"/>
                  </a:cubicBezTo>
                  <a:lnTo>
                    <a:pt x="2699" y="10922"/>
                  </a:lnTo>
                  <a:cubicBezTo>
                    <a:pt x="817" y="8762"/>
                    <a:pt x="817" y="5247"/>
                    <a:pt x="2699" y="3087"/>
                  </a:cubicBezTo>
                  <a:cubicBezTo>
                    <a:pt x="4512" y="1004"/>
                    <a:pt x="7429" y="931"/>
                    <a:pt x="9338" y="2923"/>
                  </a:cubicBezTo>
                  <a:lnTo>
                    <a:pt x="10202" y="3825"/>
                  </a:lnTo>
                  <a:lnTo>
                    <a:pt x="11067" y="2923"/>
                  </a:lnTo>
                  <a:cubicBezTo>
                    <a:pt x="12976" y="931"/>
                    <a:pt x="15893" y="1004"/>
                    <a:pt x="17706" y="3087"/>
                  </a:cubicBezTo>
                  <a:cubicBezTo>
                    <a:pt x="19588" y="5247"/>
                    <a:pt x="19588" y="8762"/>
                    <a:pt x="17706" y="10922"/>
                  </a:cubicBezTo>
                  <a:moveTo>
                    <a:pt x="18616" y="2043"/>
                  </a:moveTo>
                  <a:cubicBezTo>
                    <a:pt x="16301" y="-617"/>
                    <a:pt x="12601" y="-672"/>
                    <a:pt x="10202" y="1830"/>
                  </a:cubicBezTo>
                  <a:cubicBezTo>
                    <a:pt x="7805" y="-672"/>
                    <a:pt x="4104" y="-617"/>
                    <a:pt x="1789" y="2043"/>
                  </a:cubicBezTo>
                  <a:cubicBezTo>
                    <a:pt x="-597" y="4783"/>
                    <a:pt x="-597" y="9226"/>
                    <a:pt x="1789" y="11967"/>
                  </a:cubicBezTo>
                  <a:cubicBezTo>
                    <a:pt x="2470" y="12750"/>
                    <a:pt x="8838" y="20061"/>
                    <a:pt x="8838" y="20061"/>
                  </a:cubicBezTo>
                  <a:cubicBezTo>
                    <a:pt x="9592" y="20928"/>
                    <a:pt x="10812" y="20928"/>
                    <a:pt x="11567" y="20061"/>
                  </a:cubicBezTo>
                  <a:cubicBezTo>
                    <a:pt x="11567" y="20061"/>
                    <a:pt x="18539" y="12056"/>
                    <a:pt x="18616" y="11967"/>
                  </a:cubicBezTo>
                  <a:cubicBezTo>
                    <a:pt x="21003" y="9226"/>
                    <a:pt x="21003" y="4783"/>
                    <a:pt x="18616" y="204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00613" y="1114425"/>
            <a:ext cx="1887537" cy="1878013"/>
            <a:chOff x="4900613" y="1114425"/>
            <a:chExt cx="1887537" cy="1878013"/>
          </a:xfrm>
        </p:grpSpPr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4900613" y="1114425"/>
              <a:ext cx="1887537" cy="1878013"/>
            </a:xfrm>
            <a:custGeom>
              <a:avLst/>
              <a:gdLst>
                <a:gd name="T0" fmla="*/ 752668932 w 383"/>
                <a:gd name="T1" fmla="*/ 2147483646 h 382"/>
                <a:gd name="T2" fmla="*/ 364196075 w 383"/>
                <a:gd name="T3" fmla="*/ 2147483646 h 382"/>
                <a:gd name="T4" fmla="*/ 825509132 w 383"/>
                <a:gd name="T5" fmla="*/ 2147483646 h 382"/>
                <a:gd name="T6" fmla="*/ 776950641 w 383"/>
                <a:gd name="T7" fmla="*/ 2147483646 h 382"/>
                <a:gd name="T8" fmla="*/ 1165423498 w 383"/>
                <a:gd name="T9" fmla="*/ 2147483646 h 382"/>
                <a:gd name="T10" fmla="*/ 1213981989 w 383"/>
                <a:gd name="T11" fmla="*/ 2147483646 h 382"/>
                <a:gd name="T12" fmla="*/ 1675295046 w 383"/>
                <a:gd name="T13" fmla="*/ 2055037848 h 382"/>
                <a:gd name="T14" fmla="*/ 1748135247 w 383"/>
                <a:gd name="T15" fmla="*/ 1450617555 h 382"/>
                <a:gd name="T16" fmla="*/ 2147483646 w 383"/>
                <a:gd name="T17" fmla="*/ 1378082990 h 382"/>
                <a:gd name="T18" fmla="*/ 2147483646 w 383"/>
                <a:gd name="T19" fmla="*/ 1063786207 h 382"/>
                <a:gd name="T20" fmla="*/ 2147483646 w 383"/>
                <a:gd name="T21" fmla="*/ 846192344 h 382"/>
                <a:gd name="T22" fmla="*/ 2147483646 w 383"/>
                <a:gd name="T23" fmla="*/ 725306319 h 382"/>
                <a:gd name="T24" fmla="*/ 2147483646 w 383"/>
                <a:gd name="T25" fmla="*/ 580247022 h 382"/>
                <a:gd name="T26" fmla="*/ 2147483646 w 383"/>
                <a:gd name="T27" fmla="*/ 531890645 h 382"/>
                <a:gd name="T28" fmla="*/ 2147483646 w 383"/>
                <a:gd name="T29" fmla="*/ 725306319 h 382"/>
                <a:gd name="T30" fmla="*/ 2147483646 w 383"/>
                <a:gd name="T31" fmla="*/ 411009536 h 382"/>
                <a:gd name="T32" fmla="*/ 2147483646 w 383"/>
                <a:gd name="T33" fmla="*/ 797840884 h 382"/>
                <a:gd name="T34" fmla="*/ 2147483646 w 383"/>
                <a:gd name="T35" fmla="*/ 870370533 h 382"/>
                <a:gd name="T36" fmla="*/ 2147483646 w 383"/>
                <a:gd name="T37" fmla="*/ 1233023692 h 382"/>
                <a:gd name="T38" fmla="*/ 2147483646 w 383"/>
                <a:gd name="T39" fmla="*/ 1450617555 h 382"/>
                <a:gd name="T40" fmla="*/ 2147483646 w 383"/>
                <a:gd name="T41" fmla="*/ 1619855040 h 382"/>
                <a:gd name="T42" fmla="*/ 2147483646 w 383"/>
                <a:gd name="T43" fmla="*/ 1982508200 h 382"/>
                <a:gd name="T44" fmla="*/ 2147483646 w 383"/>
                <a:gd name="T45" fmla="*/ 2147483646 h 382"/>
                <a:gd name="T46" fmla="*/ 2147483646 w 383"/>
                <a:gd name="T47" fmla="*/ 2147483646 h 382"/>
                <a:gd name="T48" fmla="*/ 2147483646 w 383"/>
                <a:gd name="T49" fmla="*/ 2147483646 h 382"/>
                <a:gd name="T50" fmla="*/ 2147483646 w 383"/>
                <a:gd name="T51" fmla="*/ 2147483646 h 382"/>
                <a:gd name="T52" fmla="*/ 2147483646 w 383"/>
                <a:gd name="T53" fmla="*/ 2147483646 h 382"/>
                <a:gd name="T54" fmla="*/ 2147483646 w 383"/>
                <a:gd name="T55" fmla="*/ 2147483646 h 382"/>
                <a:gd name="T56" fmla="*/ 2147483646 w 383"/>
                <a:gd name="T57" fmla="*/ 2147483646 h 382"/>
                <a:gd name="T58" fmla="*/ 2147483646 w 383"/>
                <a:gd name="T59" fmla="*/ 2147483646 h 382"/>
                <a:gd name="T60" fmla="*/ 2147483646 w 383"/>
                <a:gd name="T61" fmla="*/ 2147483646 h 382"/>
                <a:gd name="T62" fmla="*/ 2147483646 w 383"/>
                <a:gd name="T63" fmla="*/ 2147483646 h 382"/>
                <a:gd name="T64" fmla="*/ 2147483646 w 383"/>
                <a:gd name="T65" fmla="*/ 2147483646 h 382"/>
                <a:gd name="T66" fmla="*/ 2147483646 w 383"/>
                <a:gd name="T67" fmla="*/ 2147483646 h 382"/>
                <a:gd name="T68" fmla="*/ 2147483646 w 383"/>
                <a:gd name="T69" fmla="*/ 2147483646 h 382"/>
                <a:gd name="T70" fmla="*/ 2147483646 w 383"/>
                <a:gd name="T71" fmla="*/ 2147483646 h 382"/>
                <a:gd name="T72" fmla="*/ 2147483646 w 383"/>
                <a:gd name="T73" fmla="*/ 2147483646 h 382"/>
                <a:gd name="T74" fmla="*/ 2147483646 w 383"/>
                <a:gd name="T75" fmla="*/ 2147483646 h 382"/>
                <a:gd name="T76" fmla="*/ 2147483646 w 383"/>
                <a:gd name="T77" fmla="*/ 2147483646 h 382"/>
                <a:gd name="T78" fmla="*/ 2147483646 w 383"/>
                <a:gd name="T79" fmla="*/ 2147483646 h 382"/>
                <a:gd name="T80" fmla="*/ 2147483646 w 383"/>
                <a:gd name="T81" fmla="*/ 2147483646 h 382"/>
                <a:gd name="T82" fmla="*/ 2147483646 w 383"/>
                <a:gd name="T83" fmla="*/ 2147483646 h 382"/>
                <a:gd name="T84" fmla="*/ 2147483646 w 383"/>
                <a:gd name="T85" fmla="*/ 2147483646 h 382"/>
                <a:gd name="T86" fmla="*/ 2147483646 w 383"/>
                <a:gd name="T87" fmla="*/ 2147483646 h 382"/>
                <a:gd name="T88" fmla="*/ 2147483646 w 383"/>
                <a:gd name="T89" fmla="*/ 2147483646 h 382"/>
                <a:gd name="T90" fmla="*/ 2147483646 w 383"/>
                <a:gd name="T91" fmla="*/ 2147483646 h 382"/>
                <a:gd name="T92" fmla="*/ 2147483646 w 383"/>
                <a:gd name="T93" fmla="*/ 2147483646 h 382"/>
                <a:gd name="T94" fmla="*/ 2147483646 w 383"/>
                <a:gd name="T95" fmla="*/ 2147483646 h 382"/>
                <a:gd name="T96" fmla="*/ 2112331322 w 383"/>
                <a:gd name="T97" fmla="*/ 2147483646 h 382"/>
                <a:gd name="T98" fmla="*/ 1383939171 w 383"/>
                <a:gd name="T99" fmla="*/ 2147483646 h 382"/>
                <a:gd name="T100" fmla="*/ 1383939171 w 383"/>
                <a:gd name="T101" fmla="*/ 2147483646 h 382"/>
                <a:gd name="T102" fmla="*/ 946907824 w 383"/>
                <a:gd name="T103" fmla="*/ 2147483646 h 382"/>
                <a:gd name="T104" fmla="*/ 971184605 w 383"/>
                <a:gd name="T105" fmla="*/ 2147483646 h 382"/>
                <a:gd name="T106" fmla="*/ 461313057 w 383"/>
                <a:gd name="T107" fmla="*/ 2147483646 h 382"/>
                <a:gd name="T108" fmla="*/ 801227423 w 383"/>
                <a:gd name="T109" fmla="*/ 2147483646 h 382"/>
                <a:gd name="T110" fmla="*/ 2147483646 w 383"/>
                <a:gd name="T111" fmla="*/ 2147483646 h 38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83" h="382">
                  <a:moveTo>
                    <a:pt x="0" y="201"/>
                  </a:moveTo>
                  <a:cubicBezTo>
                    <a:pt x="0" y="200"/>
                    <a:pt x="1" y="199"/>
                    <a:pt x="1" y="199"/>
                  </a:cubicBezTo>
                  <a:cubicBezTo>
                    <a:pt x="2" y="198"/>
                    <a:pt x="6" y="196"/>
                    <a:pt x="14" y="194"/>
                  </a:cubicBezTo>
                  <a:cubicBezTo>
                    <a:pt x="16" y="193"/>
                    <a:pt x="19" y="193"/>
                    <a:pt x="21" y="192"/>
                  </a:cubicBezTo>
                  <a:cubicBezTo>
                    <a:pt x="28" y="190"/>
                    <a:pt x="29" y="190"/>
                    <a:pt x="29" y="189"/>
                  </a:cubicBezTo>
                  <a:cubicBezTo>
                    <a:pt x="30" y="188"/>
                    <a:pt x="31" y="187"/>
                    <a:pt x="31" y="183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1" y="182"/>
                    <a:pt x="31" y="180"/>
                    <a:pt x="31" y="179"/>
                  </a:cubicBezTo>
                  <a:cubicBezTo>
                    <a:pt x="31" y="177"/>
                    <a:pt x="31" y="176"/>
                    <a:pt x="30" y="175"/>
                  </a:cubicBezTo>
                  <a:cubicBezTo>
                    <a:pt x="29" y="174"/>
                    <a:pt x="28" y="174"/>
                    <a:pt x="23" y="171"/>
                  </a:cubicBezTo>
                  <a:cubicBezTo>
                    <a:pt x="21" y="170"/>
                    <a:pt x="18" y="169"/>
                    <a:pt x="15" y="168"/>
                  </a:cubicBezTo>
                  <a:cubicBezTo>
                    <a:pt x="8" y="165"/>
                    <a:pt x="4" y="162"/>
                    <a:pt x="3" y="162"/>
                  </a:cubicBezTo>
                  <a:cubicBezTo>
                    <a:pt x="3" y="161"/>
                    <a:pt x="3" y="161"/>
                    <a:pt x="3" y="160"/>
                  </a:cubicBezTo>
                  <a:cubicBezTo>
                    <a:pt x="3" y="158"/>
                    <a:pt x="4" y="155"/>
                    <a:pt x="4" y="155"/>
                  </a:cubicBezTo>
                  <a:cubicBezTo>
                    <a:pt x="5" y="154"/>
                    <a:pt x="10" y="153"/>
                    <a:pt x="18" y="153"/>
                  </a:cubicBezTo>
                  <a:cubicBezTo>
                    <a:pt x="21" y="153"/>
                    <a:pt x="23" y="153"/>
                    <a:pt x="25" y="153"/>
                  </a:cubicBezTo>
                  <a:cubicBezTo>
                    <a:pt x="32" y="153"/>
                    <a:pt x="33" y="153"/>
                    <a:pt x="34" y="152"/>
                  </a:cubicBezTo>
                  <a:cubicBezTo>
                    <a:pt x="35" y="151"/>
                    <a:pt x="36" y="150"/>
                    <a:pt x="37" y="146"/>
                  </a:cubicBezTo>
                  <a:cubicBezTo>
                    <a:pt x="37" y="146"/>
                    <a:pt x="37" y="146"/>
                    <a:pt x="37" y="146"/>
                  </a:cubicBezTo>
                  <a:cubicBezTo>
                    <a:pt x="37" y="145"/>
                    <a:pt x="37" y="145"/>
                    <a:pt x="37" y="145"/>
                  </a:cubicBezTo>
                  <a:cubicBezTo>
                    <a:pt x="38" y="143"/>
                    <a:pt x="38" y="141"/>
                    <a:pt x="38" y="140"/>
                  </a:cubicBezTo>
                  <a:cubicBezTo>
                    <a:pt x="38" y="139"/>
                    <a:pt x="38" y="139"/>
                    <a:pt x="38" y="138"/>
                  </a:cubicBezTo>
                  <a:cubicBezTo>
                    <a:pt x="38" y="137"/>
                    <a:pt x="37" y="136"/>
                    <a:pt x="32" y="133"/>
                  </a:cubicBezTo>
                  <a:cubicBezTo>
                    <a:pt x="30" y="131"/>
                    <a:pt x="28" y="130"/>
                    <a:pt x="26" y="128"/>
                  </a:cubicBezTo>
                  <a:cubicBezTo>
                    <a:pt x="19" y="123"/>
                    <a:pt x="16" y="120"/>
                    <a:pt x="15" y="119"/>
                  </a:cubicBezTo>
                  <a:cubicBezTo>
                    <a:pt x="15" y="117"/>
                    <a:pt x="17" y="113"/>
                    <a:pt x="18" y="112"/>
                  </a:cubicBezTo>
                  <a:cubicBezTo>
                    <a:pt x="19" y="112"/>
                    <a:pt x="24" y="113"/>
                    <a:pt x="32" y="114"/>
                  </a:cubicBezTo>
                  <a:cubicBezTo>
                    <a:pt x="34" y="115"/>
                    <a:pt x="37" y="115"/>
                    <a:pt x="39" y="116"/>
                  </a:cubicBezTo>
                  <a:cubicBezTo>
                    <a:pt x="46" y="117"/>
                    <a:pt x="47" y="117"/>
                    <a:pt x="48" y="117"/>
                  </a:cubicBezTo>
                  <a:cubicBezTo>
                    <a:pt x="48" y="116"/>
                    <a:pt x="49" y="116"/>
                    <a:pt x="52" y="112"/>
                  </a:cubicBezTo>
                  <a:cubicBezTo>
                    <a:pt x="52" y="111"/>
                    <a:pt x="52" y="111"/>
                    <a:pt x="52" y="111"/>
                  </a:cubicBezTo>
                  <a:cubicBezTo>
                    <a:pt x="52" y="111"/>
                    <a:pt x="52" y="111"/>
                    <a:pt x="52" y="111"/>
                  </a:cubicBezTo>
                  <a:cubicBezTo>
                    <a:pt x="55" y="107"/>
                    <a:pt x="55" y="105"/>
                    <a:pt x="55" y="105"/>
                  </a:cubicBezTo>
                  <a:cubicBezTo>
                    <a:pt x="55" y="105"/>
                    <a:pt x="55" y="104"/>
                    <a:pt x="55" y="104"/>
                  </a:cubicBezTo>
                  <a:cubicBezTo>
                    <a:pt x="54" y="103"/>
                    <a:pt x="54" y="102"/>
                    <a:pt x="50" y="98"/>
                  </a:cubicBezTo>
                  <a:cubicBezTo>
                    <a:pt x="48" y="96"/>
                    <a:pt x="46" y="94"/>
                    <a:pt x="45" y="91"/>
                  </a:cubicBezTo>
                  <a:cubicBezTo>
                    <a:pt x="40" y="85"/>
                    <a:pt x="37" y="81"/>
                    <a:pt x="36" y="80"/>
                  </a:cubicBezTo>
                  <a:cubicBezTo>
                    <a:pt x="37" y="79"/>
                    <a:pt x="39" y="75"/>
                    <a:pt x="41" y="74"/>
                  </a:cubicBezTo>
                  <a:cubicBezTo>
                    <a:pt x="42" y="75"/>
                    <a:pt x="47" y="76"/>
                    <a:pt x="54" y="79"/>
                  </a:cubicBezTo>
                  <a:cubicBezTo>
                    <a:pt x="56" y="80"/>
                    <a:pt x="58" y="81"/>
                    <a:pt x="61" y="82"/>
                  </a:cubicBezTo>
                  <a:cubicBezTo>
                    <a:pt x="67" y="85"/>
                    <a:pt x="68" y="86"/>
                    <a:pt x="69" y="85"/>
                  </a:cubicBezTo>
                  <a:cubicBezTo>
                    <a:pt x="70" y="85"/>
                    <a:pt x="72" y="84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77" y="78"/>
                    <a:pt x="78" y="76"/>
                    <a:pt x="78" y="75"/>
                  </a:cubicBezTo>
                  <a:cubicBezTo>
                    <a:pt x="78" y="74"/>
                    <a:pt x="78" y="73"/>
                    <a:pt x="75" y="68"/>
                  </a:cubicBezTo>
                  <a:cubicBezTo>
                    <a:pt x="74" y="66"/>
                    <a:pt x="73" y="63"/>
                    <a:pt x="72" y="60"/>
                  </a:cubicBezTo>
                  <a:cubicBezTo>
                    <a:pt x="68" y="53"/>
                    <a:pt x="67" y="49"/>
                    <a:pt x="66" y="47"/>
                  </a:cubicBezTo>
                  <a:cubicBezTo>
                    <a:pt x="67" y="46"/>
                    <a:pt x="70" y="43"/>
                    <a:pt x="72" y="43"/>
                  </a:cubicBezTo>
                  <a:cubicBezTo>
                    <a:pt x="73" y="43"/>
                    <a:pt x="77" y="46"/>
                    <a:pt x="83" y="51"/>
                  </a:cubicBezTo>
                  <a:cubicBezTo>
                    <a:pt x="85" y="52"/>
                    <a:pt x="87" y="54"/>
                    <a:pt x="89" y="55"/>
                  </a:cubicBezTo>
                  <a:cubicBezTo>
                    <a:pt x="95" y="59"/>
                    <a:pt x="95" y="60"/>
                    <a:pt x="97" y="60"/>
                  </a:cubicBezTo>
                  <a:cubicBezTo>
                    <a:pt x="97" y="60"/>
                    <a:pt x="99" y="60"/>
                    <a:pt x="102" y="57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7" y="54"/>
                    <a:pt x="108" y="53"/>
                    <a:pt x="108" y="52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0"/>
                    <a:pt x="108" y="48"/>
                    <a:pt x="107" y="44"/>
                  </a:cubicBezTo>
                  <a:cubicBezTo>
                    <a:pt x="106" y="42"/>
                    <a:pt x="106" y="39"/>
                    <a:pt x="105" y="36"/>
                  </a:cubicBezTo>
                  <a:cubicBezTo>
                    <a:pt x="104" y="30"/>
                    <a:pt x="103" y="24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4" y="21"/>
                    <a:pt x="108" y="19"/>
                    <a:pt x="109" y="19"/>
                  </a:cubicBezTo>
                  <a:cubicBezTo>
                    <a:pt x="110" y="20"/>
                    <a:pt x="114" y="23"/>
                    <a:pt x="119" y="29"/>
                  </a:cubicBezTo>
                  <a:cubicBezTo>
                    <a:pt x="120" y="31"/>
                    <a:pt x="122" y="33"/>
                    <a:pt x="123" y="35"/>
                  </a:cubicBezTo>
                  <a:cubicBezTo>
                    <a:pt x="128" y="41"/>
                    <a:pt x="128" y="41"/>
                    <a:pt x="129" y="42"/>
                  </a:cubicBezTo>
                  <a:cubicBezTo>
                    <a:pt x="130" y="42"/>
                    <a:pt x="132" y="42"/>
                    <a:pt x="136" y="40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38" y="40"/>
                    <a:pt x="138" y="40"/>
                    <a:pt x="138" y="40"/>
                  </a:cubicBezTo>
                  <a:cubicBezTo>
                    <a:pt x="141" y="39"/>
                    <a:pt x="142" y="38"/>
                    <a:pt x="143" y="36"/>
                  </a:cubicBezTo>
                  <a:cubicBezTo>
                    <a:pt x="143" y="36"/>
                    <a:pt x="143" y="35"/>
                    <a:pt x="143" y="30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3" y="25"/>
                    <a:pt x="143" y="23"/>
                    <a:pt x="143" y="20"/>
                  </a:cubicBezTo>
                  <a:cubicBezTo>
                    <a:pt x="143" y="13"/>
                    <a:pt x="144" y="8"/>
                    <a:pt x="144" y="6"/>
                  </a:cubicBezTo>
                  <a:cubicBezTo>
                    <a:pt x="146" y="5"/>
                    <a:pt x="150" y="4"/>
                    <a:pt x="151" y="5"/>
                  </a:cubicBezTo>
                  <a:cubicBezTo>
                    <a:pt x="152" y="6"/>
                    <a:pt x="155" y="10"/>
                    <a:pt x="158" y="17"/>
                  </a:cubicBezTo>
                  <a:cubicBezTo>
                    <a:pt x="159" y="19"/>
                    <a:pt x="160" y="22"/>
                    <a:pt x="161" y="24"/>
                  </a:cubicBezTo>
                  <a:cubicBezTo>
                    <a:pt x="164" y="30"/>
                    <a:pt x="165" y="31"/>
                    <a:pt x="166" y="31"/>
                  </a:cubicBezTo>
                  <a:cubicBezTo>
                    <a:pt x="166" y="32"/>
                    <a:pt x="168" y="32"/>
                    <a:pt x="172" y="31"/>
                  </a:cubicBezTo>
                  <a:cubicBezTo>
                    <a:pt x="173" y="32"/>
                    <a:pt x="173" y="32"/>
                    <a:pt x="173" y="32"/>
                  </a:cubicBezTo>
                  <a:cubicBezTo>
                    <a:pt x="173" y="31"/>
                    <a:pt x="173" y="31"/>
                    <a:pt x="173" y="31"/>
                  </a:cubicBezTo>
                  <a:cubicBezTo>
                    <a:pt x="178" y="31"/>
                    <a:pt x="179" y="30"/>
                    <a:pt x="180" y="30"/>
                  </a:cubicBezTo>
                  <a:cubicBezTo>
                    <a:pt x="181" y="29"/>
                    <a:pt x="181" y="28"/>
                    <a:pt x="182" y="22"/>
                  </a:cubicBezTo>
                  <a:cubicBezTo>
                    <a:pt x="183" y="20"/>
                    <a:pt x="183" y="17"/>
                    <a:pt x="184" y="14"/>
                  </a:cubicBezTo>
                  <a:cubicBezTo>
                    <a:pt x="186" y="7"/>
                    <a:pt x="188" y="2"/>
                    <a:pt x="188" y="1"/>
                  </a:cubicBezTo>
                  <a:cubicBezTo>
                    <a:pt x="190" y="0"/>
                    <a:pt x="194" y="0"/>
                    <a:pt x="195" y="1"/>
                  </a:cubicBezTo>
                  <a:cubicBezTo>
                    <a:pt x="196" y="2"/>
                    <a:pt x="198" y="6"/>
                    <a:pt x="199" y="14"/>
                  </a:cubicBezTo>
                  <a:cubicBezTo>
                    <a:pt x="200" y="17"/>
                    <a:pt x="200" y="19"/>
                    <a:pt x="201" y="21"/>
                  </a:cubicBezTo>
                  <a:cubicBezTo>
                    <a:pt x="202" y="28"/>
                    <a:pt x="202" y="29"/>
                    <a:pt x="203" y="30"/>
                  </a:cubicBezTo>
                  <a:cubicBezTo>
                    <a:pt x="204" y="30"/>
                    <a:pt x="205" y="31"/>
                    <a:pt x="209" y="31"/>
                  </a:cubicBezTo>
                  <a:cubicBezTo>
                    <a:pt x="210" y="32"/>
                    <a:pt x="210" y="32"/>
                    <a:pt x="210" y="32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5" y="32"/>
                    <a:pt x="217" y="32"/>
                    <a:pt x="218" y="31"/>
                  </a:cubicBezTo>
                  <a:cubicBezTo>
                    <a:pt x="218" y="31"/>
                    <a:pt x="219" y="30"/>
                    <a:pt x="221" y="24"/>
                  </a:cubicBezTo>
                  <a:cubicBezTo>
                    <a:pt x="223" y="22"/>
                    <a:pt x="224" y="20"/>
                    <a:pt x="225" y="17"/>
                  </a:cubicBezTo>
                  <a:cubicBezTo>
                    <a:pt x="229" y="10"/>
                    <a:pt x="232" y="6"/>
                    <a:pt x="232" y="5"/>
                  </a:cubicBezTo>
                  <a:cubicBezTo>
                    <a:pt x="234" y="5"/>
                    <a:pt x="238" y="6"/>
                    <a:pt x="239" y="7"/>
                  </a:cubicBezTo>
                  <a:cubicBezTo>
                    <a:pt x="240" y="8"/>
                    <a:pt x="240" y="11"/>
                    <a:pt x="240" y="18"/>
                  </a:cubicBezTo>
                  <a:cubicBezTo>
                    <a:pt x="240" y="19"/>
                    <a:pt x="240" y="20"/>
                    <a:pt x="240" y="21"/>
                  </a:cubicBezTo>
                  <a:cubicBezTo>
                    <a:pt x="240" y="23"/>
                    <a:pt x="240" y="26"/>
                    <a:pt x="240" y="28"/>
                  </a:cubicBezTo>
                  <a:cubicBezTo>
                    <a:pt x="240" y="30"/>
                    <a:pt x="240" y="32"/>
                    <a:pt x="240" y="33"/>
                  </a:cubicBezTo>
                  <a:cubicBezTo>
                    <a:pt x="240" y="35"/>
                    <a:pt x="240" y="36"/>
                    <a:pt x="240" y="37"/>
                  </a:cubicBezTo>
                  <a:cubicBezTo>
                    <a:pt x="241" y="38"/>
                    <a:pt x="242" y="39"/>
                    <a:pt x="246" y="4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8" y="41"/>
                    <a:pt x="248" y="41"/>
                    <a:pt x="248" y="41"/>
                  </a:cubicBezTo>
                  <a:cubicBezTo>
                    <a:pt x="251" y="42"/>
                    <a:pt x="253" y="42"/>
                    <a:pt x="254" y="41"/>
                  </a:cubicBezTo>
                  <a:cubicBezTo>
                    <a:pt x="255" y="41"/>
                    <a:pt x="255" y="40"/>
                    <a:pt x="259" y="36"/>
                  </a:cubicBezTo>
                  <a:cubicBezTo>
                    <a:pt x="261" y="34"/>
                    <a:pt x="263" y="32"/>
                    <a:pt x="265" y="30"/>
                  </a:cubicBezTo>
                  <a:cubicBezTo>
                    <a:pt x="270" y="24"/>
                    <a:pt x="273" y="20"/>
                    <a:pt x="274" y="19"/>
                  </a:cubicBezTo>
                  <a:cubicBezTo>
                    <a:pt x="276" y="19"/>
                    <a:pt x="280" y="21"/>
                    <a:pt x="281" y="23"/>
                  </a:cubicBezTo>
                  <a:cubicBezTo>
                    <a:pt x="281" y="25"/>
                    <a:pt x="280" y="30"/>
                    <a:pt x="278" y="36"/>
                  </a:cubicBezTo>
                  <a:cubicBezTo>
                    <a:pt x="277" y="39"/>
                    <a:pt x="277" y="41"/>
                    <a:pt x="276" y="44"/>
                  </a:cubicBezTo>
                  <a:cubicBezTo>
                    <a:pt x="275" y="48"/>
                    <a:pt x="274" y="50"/>
                    <a:pt x="274" y="51"/>
                  </a:cubicBezTo>
                  <a:cubicBezTo>
                    <a:pt x="274" y="52"/>
                    <a:pt x="274" y="52"/>
                    <a:pt x="274" y="52"/>
                  </a:cubicBezTo>
                  <a:cubicBezTo>
                    <a:pt x="275" y="52"/>
                    <a:pt x="275" y="52"/>
                    <a:pt x="275" y="52"/>
                  </a:cubicBezTo>
                  <a:cubicBezTo>
                    <a:pt x="275" y="53"/>
                    <a:pt x="276" y="54"/>
                    <a:pt x="279" y="56"/>
                  </a:cubicBezTo>
                  <a:cubicBezTo>
                    <a:pt x="280" y="58"/>
                    <a:pt x="280" y="58"/>
                    <a:pt x="280" y="58"/>
                  </a:cubicBezTo>
                  <a:cubicBezTo>
                    <a:pt x="281" y="58"/>
                    <a:pt x="281" y="58"/>
                    <a:pt x="281" y="58"/>
                  </a:cubicBezTo>
                  <a:cubicBezTo>
                    <a:pt x="284" y="60"/>
                    <a:pt x="286" y="60"/>
                    <a:pt x="287" y="60"/>
                  </a:cubicBezTo>
                  <a:cubicBezTo>
                    <a:pt x="288" y="60"/>
                    <a:pt x="289" y="59"/>
                    <a:pt x="293" y="56"/>
                  </a:cubicBezTo>
                  <a:cubicBezTo>
                    <a:pt x="295" y="54"/>
                    <a:pt x="298" y="52"/>
                    <a:pt x="300" y="51"/>
                  </a:cubicBezTo>
                  <a:cubicBezTo>
                    <a:pt x="306" y="46"/>
                    <a:pt x="311" y="44"/>
                    <a:pt x="312" y="43"/>
                  </a:cubicBezTo>
                  <a:cubicBezTo>
                    <a:pt x="313" y="44"/>
                    <a:pt x="317" y="46"/>
                    <a:pt x="317" y="48"/>
                  </a:cubicBezTo>
                  <a:cubicBezTo>
                    <a:pt x="317" y="49"/>
                    <a:pt x="315" y="53"/>
                    <a:pt x="311" y="61"/>
                  </a:cubicBezTo>
                  <a:cubicBezTo>
                    <a:pt x="310" y="63"/>
                    <a:pt x="309" y="65"/>
                    <a:pt x="308" y="67"/>
                  </a:cubicBezTo>
                  <a:cubicBezTo>
                    <a:pt x="305" y="73"/>
                    <a:pt x="304" y="74"/>
                    <a:pt x="304" y="75"/>
                  </a:cubicBezTo>
                  <a:cubicBezTo>
                    <a:pt x="304" y="75"/>
                    <a:pt x="304" y="75"/>
                    <a:pt x="304" y="75"/>
                  </a:cubicBezTo>
                  <a:cubicBezTo>
                    <a:pt x="304" y="75"/>
                    <a:pt x="304" y="75"/>
                    <a:pt x="304" y="75"/>
                  </a:cubicBezTo>
                  <a:cubicBezTo>
                    <a:pt x="305" y="76"/>
                    <a:pt x="306" y="78"/>
                    <a:pt x="308" y="80"/>
                  </a:cubicBezTo>
                  <a:cubicBezTo>
                    <a:pt x="309" y="83"/>
                    <a:pt x="309" y="83"/>
                    <a:pt x="309" y="83"/>
                  </a:cubicBezTo>
                  <a:cubicBezTo>
                    <a:pt x="310" y="82"/>
                    <a:pt x="310" y="82"/>
                    <a:pt x="310" y="82"/>
                  </a:cubicBezTo>
                  <a:cubicBezTo>
                    <a:pt x="312" y="84"/>
                    <a:pt x="313" y="85"/>
                    <a:pt x="315" y="85"/>
                  </a:cubicBezTo>
                  <a:cubicBezTo>
                    <a:pt x="316" y="86"/>
                    <a:pt x="316" y="85"/>
                    <a:pt x="322" y="83"/>
                  </a:cubicBezTo>
                  <a:cubicBezTo>
                    <a:pt x="324" y="82"/>
                    <a:pt x="327" y="81"/>
                    <a:pt x="329" y="80"/>
                  </a:cubicBezTo>
                  <a:cubicBezTo>
                    <a:pt x="337" y="77"/>
                    <a:pt x="341" y="75"/>
                    <a:pt x="343" y="75"/>
                  </a:cubicBezTo>
                  <a:cubicBezTo>
                    <a:pt x="344" y="76"/>
                    <a:pt x="347" y="79"/>
                    <a:pt x="347" y="81"/>
                  </a:cubicBezTo>
                  <a:cubicBezTo>
                    <a:pt x="346" y="82"/>
                    <a:pt x="344" y="85"/>
                    <a:pt x="338" y="92"/>
                  </a:cubicBezTo>
                  <a:cubicBezTo>
                    <a:pt x="337" y="94"/>
                    <a:pt x="335" y="96"/>
                    <a:pt x="334" y="97"/>
                  </a:cubicBezTo>
                  <a:cubicBezTo>
                    <a:pt x="329" y="102"/>
                    <a:pt x="328" y="103"/>
                    <a:pt x="328" y="104"/>
                  </a:cubicBezTo>
                  <a:cubicBezTo>
                    <a:pt x="328" y="105"/>
                    <a:pt x="328" y="105"/>
                    <a:pt x="328" y="105"/>
                  </a:cubicBezTo>
                  <a:cubicBezTo>
                    <a:pt x="328" y="106"/>
                    <a:pt x="329" y="108"/>
                    <a:pt x="331" y="110"/>
                  </a:cubicBezTo>
                  <a:cubicBezTo>
                    <a:pt x="331" y="113"/>
                    <a:pt x="331" y="113"/>
                    <a:pt x="331" y="113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3" y="116"/>
                    <a:pt x="335" y="116"/>
                    <a:pt x="336" y="117"/>
                  </a:cubicBezTo>
                  <a:cubicBezTo>
                    <a:pt x="337" y="117"/>
                    <a:pt x="338" y="117"/>
                    <a:pt x="344" y="116"/>
                  </a:cubicBezTo>
                  <a:cubicBezTo>
                    <a:pt x="346" y="115"/>
                    <a:pt x="349" y="115"/>
                    <a:pt x="352" y="114"/>
                  </a:cubicBezTo>
                  <a:cubicBezTo>
                    <a:pt x="359" y="113"/>
                    <a:pt x="364" y="113"/>
                    <a:pt x="366" y="113"/>
                  </a:cubicBezTo>
                  <a:cubicBezTo>
                    <a:pt x="367" y="114"/>
                    <a:pt x="368" y="118"/>
                    <a:pt x="368" y="119"/>
                  </a:cubicBezTo>
                  <a:cubicBezTo>
                    <a:pt x="368" y="119"/>
                    <a:pt x="368" y="119"/>
                    <a:pt x="368" y="119"/>
                  </a:cubicBezTo>
                  <a:cubicBezTo>
                    <a:pt x="368" y="120"/>
                    <a:pt x="364" y="124"/>
                    <a:pt x="357" y="128"/>
                  </a:cubicBezTo>
                  <a:cubicBezTo>
                    <a:pt x="355" y="130"/>
                    <a:pt x="353" y="131"/>
                    <a:pt x="352" y="133"/>
                  </a:cubicBezTo>
                  <a:cubicBezTo>
                    <a:pt x="346" y="137"/>
                    <a:pt x="345" y="137"/>
                    <a:pt x="345" y="138"/>
                  </a:cubicBezTo>
                  <a:cubicBezTo>
                    <a:pt x="345" y="139"/>
                    <a:pt x="345" y="139"/>
                    <a:pt x="345" y="139"/>
                  </a:cubicBezTo>
                  <a:cubicBezTo>
                    <a:pt x="345" y="141"/>
                    <a:pt x="345" y="142"/>
                    <a:pt x="346" y="144"/>
                  </a:cubicBezTo>
                  <a:cubicBezTo>
                    <a:pt x="345" y="147"/>
                    <a:pt x="345" y="147"/>
                    <a:pt x="345" y="147"/>
                  </a:cubicBezTo>
                  <a:cubicBezTo>
                    <a:pt x="346" y="147"/>
                    <a:pt x="346" y="147"/>
                    <a:pt x="346" y="147"/>
                  </a:cubicBezTo>
                  <a:cubicBezTo>
                    <a:pt x="347" y="150"/>
                    <a:pt x="348" y="151"/>
                    <a:pt x="349" y="152"/>
                  </a:cubicBezTo>
                  <a:cubicBezTo>
                    <a:pt x="350" y="152"/>
                    <a:pt x="351" y="153"/>
                    <a:pt x="357" y="153"/>
                  </a:cubicBezTo>
                  <a:cubicBezTo>
                    <a:pt x="359" y="153"/>
                    <a:pt x="362" y="153"/>
                    <a:pt x="365" y="153"/>
                  </a:cubicBezTo>
                  <a:cubicBezTo>
                    <a:pt x="373" y="154"/>
                    <a:pt x="378" y="155"/>
                    <a:pt x="379" y="155"/>
                  </a:cubicBezTo>
                  <a:cubicBezTo>
                    <a:pt x="380" y="156"/>
                    <a:pt x="380" y="159"/>
                    <a:pt x="380" y="161"/>
                  </a:cubicBezTo>
                  <a:cubicBezTo>
                    <a:pt x="380" y="162"/>
                    <a:pt x="380" y="162"/>
                    <a:pt x="380" y="162"/>
                  </a:cubicBezTo>
                  <a:cubicBezTo>
                    <a:pt x="379" y="163"/>
                    <a:pt x="375" y="165"/>
                    <a:pt x="368" y="168"/>
                  </a:cubicBezTo>
                  <a:cubicBezTo>
                    <a:pt x="365" y="169"/>
                    <a:pt x="363" y="170"/>
                    <a:pt x="361" y="171"/>
                  </a:cubicBezTo>
                  <a:cubicBezTo>
                    <a:pt x="354" y="174"/>
                    <a:pt x="354" y="174"/>
                    <a:pt x="353" y="175"/>
                  </a:cubicBezTo>
                  <a:cubicBezTo>
                    <a:pt x="352" y="176"/>
                    <a:pt x="352" y="177"/>
                    <a:pt x="352" y="178"/>
                  </a:cubicBezTo>
                  <a:cubicBezTo>
                    <a:pt x="352" y="179"/>
                    <a:pt x="352" y="181"/>
                    <a:pt x="352" y="181"/>
                  </a:cubicBezTo>
                  <a:cubicBezTo>
                    <a:pt x="351" y="184"/>
                    <a:pt x="351" y="184"/>
                    <a:pt x="351" y="184"/>
                  </a:cubicBezTo>
                  <a:cubicBezTo>
                    <a:pt x="352" y="184"/>
                    <a:pt x="352" y="184"/>
                    <a:pt x="352" y="184"/>
                  </a:cubicBezTo>
                  <a:cubicBezTo>
                    <a:pt x="352" y="187"/>
                    <a:pt x="353" y="188"/>
                    <a:pt x="354" y="189"/>
                  </a:cubicBezTo>
                  <a:cubicBezTo>
                    <a:pt x="355" y="190"/>
                    <a:pt x="356" y="190"/>
                    <a:pt x="361" y="192"/>
                  </a:cubicBezTo>
                  <a:cubicBezTo>
                    <a:pt x="364" y="193"/>
                    <a:pt x="366" y="194"/>
                    <a:pt x="369" y="194"/>
                  </a:cubicBezTo>
                  <a:cubicBezTo>
                    <a:pt x="376" y="197"/>
                    <a:pt x="381" y="199"/>
                    <a:pt x="382" y="199"/>
                  </a:cubicBezTo>
                  <a:cubicBezTo>
                    <a:pt x="382" y="200"/>
                    <a:pt x="383" y="201"/>
                    <a:pt x="383" y="202"/>
                  </a:cubicBezTo>
                  <a:cubicBezTo>
                    <a:pt x="383" y="204"/>
                    <a:pt x="382" y="206"/>
                    <a:pt x="382" y="207"/>
                  </a:cubicBezTo>
                  <a:cubicBezTo>
                    <a:pt x="381" y="207"/>
                    <a:pt x="376" y="208"/>
                    <a:pt x="368" y="210"/>
                  </a:cubicBezTo>
                  <a:cubicBezTo>
                    <a:pt x="366" y="210"/>
                    <a:pt x="363" y="210"/>
                    <a:pt x="361" y="211"/>
                  </a:cubicBezTo>
                  <a:cubicBezTo>
                    <a:pt x="354" y="212"/>
                    <a:pt x="353" y="212"/>
                    <a:pt x="352" y="213"/>
                  </a:cubicBezTo>
                  <a:cubicBezTo>
                    <a:pt x="352" y="213"/>
                    <a:pt x="351" y="215"/>
                    <a:pt x="350" y="219"/>
                  </a:cubicBezTo>
                  <a:cubicBezTo>
                    <a:pt x="350" y="219"/>
                    <a:pt x="350" y="219"/>
                    <a:pt x="350" y="219"/>
                  </a:cubicBezTo>
                  <a:cubicBezTo>
                    <a:pt x="350" y="220"/>
                    <a:pt x="350" y="220"/>
                    <a:pt x="350" y="220"/>
                  </a:cubicBezTo>
                  <a:cubicBezTo>
                    <a:pt x="350" y="222"/>
                    <a:pt x="349" y="223"/>
                    <a:pt x="349" y="224"/>
                  </a:cubicBezTo>
                  <a:cubicBezTo>
                    <a:pt x="349" y="225"/>
                    <a:pt x="350" y="226"/>
                    <a:pt x="350" y="227"/>
                  </a:cubicBezTo>
                  <a:cubicBezTo>
                    <a:pt x="351" y="228"/>
                    <a:pt x="351" y="228"/>
                    <a:pt x="357" y="231"/>
                  </a:cubicBezTo>
                  <a:cubicBezTo>
                    <a:pt x="359" y="232"/>
                    <a:pt x="361" y="234"/>
                    <a:pt x="364" y="235"/>
                  </a:cubicBezTo>
                  <a:cubicBezTo>
                    <a:pt x="370" y="239"/>
                    <a:pt x="374" y="242"/>
                    <a:pt x="375" y="243"/>
                  </a:cubicBezTo>
                  <a:cubicBezTo>
                    <a:pt x="375" y="243"/>
                    <a:pt x="375" y="243"/>
                    <a:pt x="375" y="244"/>
                  </a:cubicBezTo>
                  <a:cubicBezTo>
                    <a:pt x="375" y="246"/>
                    <a:pt x="374" y="249"/>
                    <a:pt x="373" y="250"/>
                  </a:cubicBezTo>
                  <a:cubicBezTo>
                    <a:pt x="372" y="250"/>
                    <a:pt x="367" y="250"/>
                    <a:pt x="359" y="250"/>
                  </a:cubicBezTo>
                  <a:cubicBezTo>
                    <a:pt x="357" y="250"/>
                    <a:pt x="354" y="249"/>
                    <a:pt x="352" y="249"/>
                  </a:cubicBezTo>
                  <a:cubicBezTo>
                    <a:pt x="345" y="249"/>
                    <a:pt x="344" y="249"/>
                    <a:pt x="343" y="249"/>
                  </a:cubicBezTo>
                  <a:cubicBezTo>
                    <a:pt x="342" y="250"/>
                    <a:pt x="341" y="252"/>
                    <a:pt x="340" y="255"/>
                  </a:cubicBezTo>
                  <a:cubicBezTo>
                    <a:pt x="339" y="255"/>
                    <a:pt x="339" y="255"/>
                    <a:pt x="339" y="255"/>
                  </a:cubicBezTo>
                  <a:cubicBezTo>
                    <a:pt x="339" y="256"/>
                    <a:pt x="339" y="256"/>
                    <a:pt x="339" y="256"/>
                  </a:cubicBezTo>
                  <a:cubicBezTo>
                    <a:pt x="338" y="258"/>
                    <a:pt x="337" y="260"/>
                    <a:pt x="337" y="261"/>
                  </a:cubicBezTo>
                  <a:cubicBezTo>
                    <a:pt x="337" y="262"/>
                    <a:pt x="338" y="262"/>
                    <a:pt x="338" y="262"/>
                  </a:cubicBezTo>
                  <a:cubicBezTo>
                    <a:pt x="338" y="263"/>
                    <a:pt x="339" y="264"/>
                    <a:pt x="343" y="268"/>
                  </a:cubicBezTo>
                  <a:cubicBezTo>
                    <a:pt x="345" y="270"/>
                    <a:pt x="347" y="272"/>
                    <a:pt x="349" y="274"/>
                  </a:cubicBezTo>
                  <a:cubicBezTo>
                    <a:pt x="354" y="279"/>
                    <a:pt x="358" y="283"/>
                    <a:pt x="358" y="284"/>
                  </a:cubicBezTo>
                  <a:cubicBezTo>
                    <a:pt x="358" y="286"/>
                    <a:pt x="356" y="290"/>
                    <a:pt x="355" y="290"/>
                  </a:cubicBezTo>
                  <a:cubicBezTo>
                    <a:pt x="354" y="290"/>
                    <a:pt x="349" y="289"/>
                    <a:pt x="341" y="287"/>
                  </a:cubicBezTo>
                  <a:cubicBezTo>
                    <a:pt x="339" y="286"/>
                    <a:pt x="336" y="285"/>
                    <a:pt x="334" y="285"/>
                  </a:cubicBezTo>
                  <a:cubicBezTo>
                    <a:pt x="328" y="282"/>
                    <a:pt x="327" y="282"/>
                    <a:pt x="326" y="283"/>
                  </a:cubicBezTo>
                  <a:cubicBezTo>
                    <a:pt x="325" y="283"/>
                    <a:pt x="324" y="284"/>
                    <a:pt x="321" y="287"/>
                  </a:cubicBezTo>
                  <a:cubicBezTo>
                    <a:pt x="320" y="287"/>
                    <a:pt x="320" y="287"/>
                    <a:pt x="320" y="287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17" y="292"/>
                    <a:pt x="317" y="293"/>
                    <a:pt x="317" y="294"/>
                  </a:cubicBezTo>
                  <a:cubicBezTo>
                    <a:pt x="317" y="294"/>
                    <a:pt x="317" y="294"/>
                    <a:pt x="317" y="294"/>
                  </a:cubicBezTo>
                  <a:cubicBezTo>
                    <a:pt x="317" y="295"/>
                    <a:pt x="318" y="296"/>
                    <a:pt x="321" y="301"/>
                  </a:cubicBezTo>
                  <a:cubicBezTo>
                    <a:pt x="323" y="303"/>
                    <a:pt x="324" y="305"/>
                    <a:pt x="326" y="308"/>
                  </a:cubicBezTo>
                  <a:cubicBezTo>
                    <a:pt x="330" y="314"/>
                    <a:pt x="332" y="319"/>
                    <a:pt x="333" y="320"/>
                  </a:cubicBezTo>
                  <a:cubicBezTo>
                    <a:pt x="332" y="322"/>
                    <a:pt x="329" y="325"/>
                    <a:pt x="328" y="325"/>
                  </a:cubicBezTo>
                  <a:cubicBezTo>
                    <a:pt x="326" y="325"/>
                    <a:pt x="322" y="323"/>
                    <a:pt x="315" y="319"/>
                  </a:cubicBezTo>
                  <a:cubicBezTo>
                    <a:pt x="313" y="318"/>
                    <a:pt x="311" y="316"/>
                    <a:pt x="309" y="315"/>
                  </a:cubicBezTo>
                  <a:cubicBezTo>
                    <a:pt x="303" y="311"/>
                    <a:pt x="302" y="311"/>
                    <a:pt x="301" y="311"/>
                  </a:cubicBezTo>
                  <a:cubicBezTo>
                    <a:pt x="300" y="311"/>
                    <a:pt x="299" y="312"/>
                    <a:pt x="296" y="315"/>
                  </a:cubicBezTo>
                  <a:cubicBezTo>
                    <a:pt x="294" y="315"/>
                    <a:pt x="294" y="315"/>
                    <a:pt x="294" y="315"/>
                  </a:cubicBezTo>
                  <a:cubicBezTo>
                    <a:pt x="294" y="316"/>
                    <a:pt x="294" y="316"/>
                    <a:pt x="294" y="316"/>
                  </a:cubicBezTo>
                  <a:cubicBezTo>
                    <a:pt x="291" y="318"/>
                    <a:pt x="290" y="319"/>
                    <a:pt x="290" y="321"/>
                  </a:cubicBezTo>
                  <a:cubicBezTo>
                    <a:pt x="290" y="321"/>
                    <a:pt x="290" y="321"/>
                    <a:pt x="290" y="321"/>
                  </a:cubicBezTo>
                  <a:cubicBezTo>
                    <a:pt x="290" y="321"/>
                    <a:pt x="290" y="321"/>
                    <a:pt x="290" y="321"/>
                  </a:cubicBezTo>
                  <a:cubicBezTo>
                    <a:pt x="290" y="322"/>
                    <a:pt x="291" y="323"/>
                    <a:pt x="292" y="328"/>
                  </a:cubicBezTo>
                  <a:cubicBezTo>
                    <a:pt x="293" y="330"/>
                    <a:pt x="294" y="333"/>
                    <a:pt x="295" y="336"/>
                  </a:cubicBezTo>
                  <a:cubicBezTo>
                    <a:pt x="298" y="342"/>
                    <a:pt x="299" y="348"/>
                    <a:pt x="299" y="349"/>
                  </a:cubicBezTo>
                  <a:cubicBezTo>
                    <a:pt x="298" y="351"/>
                    <a:pt x="295" y="353"/>
                    <a:pt x="293" y="353"/>
                  </a:cubicBezTo>
                  <a:cubicBezTo>
                    <a:pt x="292" y="353"/>
                    <a:pt x="288" y="350"/>
                    <a:pt x="283" y="344"/>
                  </a:cubicBezTo>
                  <a:cubicBezTo>
                    <a:pt x="281" y="342"/>
                    <a:pt x="279" y="340"/>
                    <a:pt x="277" y="339"/>
                  </a:cubicBezTo>
                  <a:cubicBezTo>
                    <a:pt x="272" y="334"/>
                    <a:pt x="272" y="333"/>
                    <a:pt x="271" y="333"/>
                  </a:cubicBezTo>
                  <a:cubicBezTo>
                    <a:pt x="270" y="333"/>
                    <a:pt x="268" y="333"/>
                    <a:pt x="265" y="335"/>
                  </a:cubicBezTo>
                  <a:cubicBezTo>
                    <a:pt x="263" y="335"/>
                    <a:pt x="263" y="335"/>
                    <a:pt x="263" y="335"/>
                  </a:cubicBezTo>
                  <a:cubicBezTo>
                    <a:pt x="263" y="336"/>
                    <a:pt x="263" y="336"/>
                    <a:pt x="263" y="336"/>
                  </a:cubicBezTo>
                  <a:cubicBezTo>
                    <a:pt x="260" y="337"/>
                    <a:pt x="258" y="338"/>
                    <a:pt x="258" y="340"/>
                  </a:cubicBezTo>
                  <a:cubicBezTo>
                    <a:pt x="258" y="340"/>
                    <a:pt x="258" y="341"/>
                    <a:pt x="258" y="341"/>
                  </a:cubicBezTo>
                  <a:cubicBezTo>
                    <a:pt x="258" y="342"/>
                    <a:pt x="258" y="344"/>
                    <a:pt x="258" y="348"/>
                  </a:cubicBezTo>
                  <a:cubicBezTo>
                    <a:pt x="259" y="350"/>
                    <a:pt x="259" y="353"/>
                    <a:pt x="259" y="356"/>
                  </a:cubicBezTo>
                  <a:cubicBezTo>
                    <a:pt x="260" y="360"/>
                    <a:pt x="260" y="365"/>
                    <a:pt x="260" y="368"/>
                  </a:cubicBezTo>
                  <a:cubicBezTo>
                    <a:pt x="260" y="369"/>
                    <a:pt x="260" y="370"/>
                    <a:pt x="260" y="370"/>
                  </a:cubicBezTo>
                  <a:cubicBezTo>
                    <a:pt x="259" y="371"/>
                    <a:pt x="255" y="373"/>
                    <a:pt x="253" y="372"/>
                  </a:cubicBezTo>
                  <a:cubicBezTo>
                    <a:pt x="252" y="371"/>
                    <a:pt x="249" y="368"/>
                    <a:pt x="245" y="361"/>
                  </a:cubicBezTo>
                  <a:cubicBezTo>
                    <a:pt x="244" y="359"/>
                    <a:pt x="242" y="357"/>
                    <a:pt x="241" y="355"/>
                  </a:cubicBezTo>
                  <a:cubicBezTo>
                    <a:pt x="237" y="349"/>
                    <a:pt x="237" y="348"/>
                    <a:pt x="236" y="348"/>
                  </a:cubicBezTo>
                  <a:cubicBezTo>
                    <a:pt x="235" y="347"/>
                    <a:pt x="233" y="347"/>
                    <a:pt x="229" y="348"/>
                  </a:cubicBezTo>
                  <a:cubicBezTo>
                    <a:pt x="227" y="347"/>
                    <a:pt x="227" y="347"/>
                    <a:pt x="227" y="347"/>
                  </a:cubicBezTo>
                  <a:cubicBezTo>
                    <a:pt x="227" y="349"/>
                    <a:pt x="227" y="349"/>
                    <a:pt x="227" y="349"/>
                  </a:cubicBezTo>
                  <a:cubicBezTo>
                    <a:pt x="224" y="349"/>
                    <a:pt x="223" y="350"/>
                    <a:pt x="222" y="351"/>
                  </a:cubicBezTo>
                  <a:cubicBezTo>
                    <a:pt x="221" y="352"/>
                    <a:pt x="221" y="353"/>
                    <a:pt x="221" y="359"/>
                  </a:cubicBezTo>
                  <a:cubicBezTo>
                    <a:pt x="220" y="361"/>
                    <a:pt x="220" y="364"/>
                    <a:pt x="220" y="367"/>
                  </a:cubicBezTo>
                  <a:cubicBezTo>
                    <a:pt x="218" y="375"/>
                    <a:pt x="217" y="380"/>
                    <a:pt x="217" y="381"/>
                  </a:cubicBezTo>
                  <a:cubicBezTo>
                    <a:pt x="215" y="382"/>
                    <a:pt x="211" y="382"/>
                    <a:pt x="210" y="382"/>
                  </a:cubicBezTo>
                  <a:cubicBezTo>
                    <a:pt x="209" y="381"/>
                    <a:pt x="207" y="376"/>
                    <a:pt x="204" y="369"/>
                  </a:cubicBezTo>
                  <a:cubicBezTo>
                    <a:pt x="204" y="366"/>
                    <a:pt x="203" y="364"/>
                    <a:pt x="202" y="362"/>
                  </a:cubicBezTo>
                  <a:cubicBezTo>
                    <a:pt x="200" y="355"/>
                    <a:pt x="200" y="354"/>
                    <a:pt x="199" y="354"/>
                  </a:cubicBezTo>
                  <a:cubicBezTo>
                    <a:pt x="198" y="353"/>
                    <a:pt x="197" y="352"/>
                    <a:pt x="192" y="353"/>
                  </a:cubicBezTo>
                  <a:cubicBezTo>
                    <a:pt x="191" y="352"/>
                    <a:pt x="191" y="352"/>
                    <a:pt x="191" y="352"/>
                  </a:cubicBezTo>
                  <a:cubicBezTo>
                    <a:pt x="190" y="353"/>
                    <a:pt x="190" y="353"/>
                    <a:pt x="190" y="353"/>
                  </a:cubicBezTo>
                  <a:cubicBezTo>
                    <a:pt x="186" y="352"/>
                    <a:pt x="185" y="353"/>
                    <a:pt x="184" y="354"/>
                  </a:cubicBezTo>
                  <a:cubicBezTo>
                    <a:pt x="183" y="354"/>
                    <a:pt x="183" y="355"/>
                    <a:pt x="181" y="361"/>
                  </a:cubicBezTo>
                  <a:cubicBezTo>
                    <a:pt x="180" y="363"/>
                    <a:pt x="179" y="366"/>
                    <a:pt x="178" y="369"/>
                  </a:cubicBezTo>
                  <a:cubicBezTo>
                    <a:pt x="175" y="376"/>
                    <a:pt x="173" y="380"/>
                    <a:pt x="173" y="382"/>
                  </a:cubicBezTo>
                  <a:cubicBezTo>
                    <a:pt x="171" y="382"/>
                    <a:pt x="167" y="382"/>
                    <a:pt x="165" y="381"/>
                  </a:cubicBezTo>
                  <a:cubicBezTo>
                    <a:pt x="165" y="380"/>
                    <a:pt x="164" y="375"/>
                    <a:pt x="163" y="367"/>
                  </a:cubicBezTo>
                  <a:cubicBezTo>
                    <a:pt x="163" y="364"/>
                    <a:pt x="163" y="362"/>
                    <a:pt x="163" y="360"/>
                  </a:cubicBezTo>
                  <a:cubicBezTo>
                    <a:pt x="162" y="353"/>
                    <a:pt x="162" y="352"/>
                    <a:pt x="161" y="351"/>
                  </a:cubicBezTo>
                  <a:cubicBezTo>
                    <a:pt x="160" y="350"/>
                    <a:pt x="158" y="349"/>
                    <a:pt x="155" y="349"/>
                  </a:cubicBezTo>
                  <a:cubicBezTo>
                    <a:pt x="154" y="347"/>
                    <a:pt x="154" y="347"/>
                    <a:pt x="154" y="347"/>
                  </a:cubicBezTo>
                  <a:cubicBezTo>
                    <a:pt x="153" y="348"/>
                    <a:pt x="153" y="348"/>
                    <a:pt x="153" y="348"/>
                  </a:cubicBezTo>
                  <a:cubicBezTo>
                    <a:pt x="149" y="347"/>
                    <a:pt x="148" y="347"/>
                    <a:pt x="147" y="348"/>
                  </a:cubicBezTo>
                  <a:cubicBezTo>
                    <a:pt x="146" y="348"/>
                    <a:pt x="146" y="349"/>
                    <a:pt x="142" y="354"/>
                  </a:cubicBezTo>
                  <a:cubicBezTo>
                    <a:pt x="141" y="356"/>
                    <a:pt x="139" y="359"/>
                    <a:pt x="138" y="361"/>
                  </a:cubicBezTo>
                  <a:cubicBezTo>
                    <a:pt x="133" y="367"/>
                    <a:pt x="130" y="371"/>
                    <a:pt x="129" y="372"/>
                  </a:cubicBezTo>
                  <a:cubicBezTo>
                    <a:pt x="128" y="372"/>
                    <a:pt x="123" y="371"/>
                    <a:pt x="122" y="370"/>
                  </a:cubicBezTo>
                  <a:cubicBezTo>
                    <a:pt x="122" y="369"/>
                    <a:pt x="122" y="369"/>
                    <a:pt x="122" y="368"/>
                  </a:cubicBezTo>
                  <a:cubicBezTo>
                    <a:pt x="122" y="368"/>
                    <a:pt x="122" y="368"/>
                    <a:pt x="122" y="368"/>
                  </a:cubicBezTo>
                  <a:cubicBezTo>
                    <a:pt x="122" y="366"/>
                    <a:pt x="123" y="361"/>
                    <a:pt x="124" y="356"/>
                  </a:cubicBezTo>
                  <a:cubicBezTo>
                    <a:pt x="124" y="353"/>
                    <a:pt x="124" y="351"/>
                    <a:pt x="125" y="348"/>
                  </a:cubicBezTo>
                  <a:cubicBezTo>
                    <a:pt x="125" y="344"/>
                    <a:pt x="125" y="342"/>
                    <a:pt x="125" y="341"/>
                  </a:cubicBezTo>
                  <a:cubicBezTo>
                    <a:pt x="125" y="341"/>
                    <a:pt x="125" y="340"/>
                    <a:pt x="125" y="340"/>
                  </a:cubicBezTo>
                  <a:cubicBezTo>
                    <a:pt x="124" y="338"/>
                    <a:pt x="123" y="337"/>
                    <a:pt x="120" y="336"/>
                  </a:cubicBezTo>
                  <a:cubicBezTo>
                    <a:pt x="119" y="334"/>
                    <a:pt x="119" y="334"/>
                    <a:pt x="119" y="334"/>
                  </a:cubicBezTo>
                  <a:cubicBezTo>
                    <a:pt x="118" y="335"/>
                    <a:pt x="118" y="335"/>
                    <a:pt x="118" y="335"/>
                  </a:cubicBezTo>
                  <a:cubicBezTo>
                    <a:pt x="115" y="333"/>
                    <a:pt x="114" y="333"/>
                    <a:pt x="112" y="333"/>
                  </a:cubicBezTo>
                  <a:cubicBezTo>
                    <a:pt x="111" y="334"/>
                    <a:pt x="110" y="334"/>
                    <a:pt x="106" y="338"/>
                  </a:cubicBezTo>
                  <a:cubicBezTo>
                    <a:pt x="104" y="340"/>
                    <a:pt x="102" y="342"/>
                    <a:pt x="100" y="344"/>
                  </a:cubicBezTo>
                  <a:cubicBezTo>
                    <a:pt x="94" y="349"/>
                    <a:pt x="90" y="352"/>
                    <a:pt x="89" y="353"/>
                  </a:cubicBezTo>
                  <a:cubicBezTo>
                    <a:pt x="88" y="353"/>
                    <a:pt x="84" y="350"/>
                    <a:pt x="83" y="349"/>
                  </a:cubicBezTo>
                  <a:cubicBezTo>
                    <a:pt x="83" y="347"/>
                    <a:pt x="85" y="342"/>
                    <a:pt x="88" y="335"/>
                  </a:cubicBezTo>
                  <a:cubicBezTo>
                    <a:pt x="88" y="333"/>
                    <a:pt x="89" y="331"/>
                    <a:pt x="90" y="329"/>
                  </a:cubicBezTo>
                  <a:cubicBezTo>
                    <a:pt x="92" y="323"/>
                    <a:pt x="93" y="322"/>
                    <a:pt x="93" y="321"/>
                  </a:cubicBezTo>
                  <a:cubicBezTo>
                    <a:pt x="93" y="321"/>
                    <a:pt x="93" y="321"/>
                    <a:pt x="93" y="321"/>
                  </a:cubicBezTo>
                  <a:cubicBezTo>
                    <a:pt x="93" y="320"/>
                    <a:pt x="93" y="320"/>
                    <a:pt x="93" y="320"/>
                  </a:cubicBezTo>
                  <a:cubicBezTo>
                    <a:pt x="93" y="319"/>
                    <a:pt x="92" y="318"/>
                    <a:pt x="88" y="315"/>
                  </a:cubicBezTo>
                  <a:cubicBezTo>
                    <a:pt x="88" y="314"/>
                    <a:pt x="88" y="314"/>
                    <a:pt x="88" y="314"/>
                  </a:cubicBezTo>
                  <a:cubicBezTo>
                    <a:pt x="87" y="314"/>
                    <a:pt x="87" y="314"/>
                    <a:pt x="87" y="314"/>
                  </a:cubicBezTo>
                  <a:cubicBezTo>
                    <a:pt x="84" y="311"/>
                    <a:pt x="83" y="311"/>
                    <a:pt x="82" y="311"/>
                  </a:cubicBezTo>
                  <a:cubicBezTo>
                    <a:pt x="81" y="311"/>
                    <a:pt x="80" y="312"/>
                    <a:pt x="75" y="315"/>
                  </a:cubicBezTo>
                  <a:cubicBezTo>
                    <a:pt x="73" y="316"/>
                    <a:pt x="70" y="317"/>
                    <a:pt x="67" y="319"/>
                  </a:cubicBezTo>
                  <a:cubicBezTo>
                    <a:pt x="61" y="322"/>
                    <a:pt x="56" y="325"/>
                    <a:pt x="55" y="325"/>
                  </a:cubicBezTo>
                  <a:cubicBezTo>
                    <a:pt x="53" y="324"/>
                    <a:pt x="50" y="321"/>
                    <a:pt x="50" y="320"/>
                  </a:cubicBezTo>
                  <a:cubicBezTo>
                    <a:pt x="50" y="319"/>
                    <a:pt x="53" y="314"/>
                    <a:pt x="57" y="308"/>
                  </a:cubicBezTo>
                  <a:cubicBezTo>
                    <a:pt x="59" y="305"/>
                    <a:pt x="60" y="303"/>
                    <a:pt x="61" y="302"/>
                  </a:cubicBezTo>
                  <a:cubicBezTo>
                    <a:pt x="65" y="296"/>
                    <a:pt x="66" y="295"/>
                    <a:pt x="66" y="294"/>
                  </a:cubicBezTo>
                  <a:cubicBezTo>
                    <a:pt x="66" y="293"/>
                    <a:pt x="65" y="292"/>
                    <a:pt x="63" y="288"/>
                  </a:cubicBezTo>
                  <a:cubicBezTo>
                    <a:pt x="63" y="286"/>
                    <a:pt x="63" y="286"/>
                    <a:pt x="63" y="286"/>
                  </a:cubicBezTo>
                  <a:cubicBezTo>
                    <a:pt x="61" y="286"/>
                    <a:pt x="61" y="286"/>
                    <a:pt x="61" y="286"/>
                  </a:cubicBezTo>
                  <a:cubicBezTo>
                    <a:pt x="59" y="283"/>
                    <a:pt x="58" y="283"/>
                    <a:pt x="57" y="283"/>
                  </a:cubicBezTo>
                  <a:cubicBezTo>
                    <a:pt x="56" y="282"/>
                    <a:pt x="55" y="283"/>
                    <a:pt x="49" y="284"/>
                  </a:cubicBezTo>
                  <a:cubicBezTo>
                    <a:pt x="47" y="285"/>
                    <a:pt x="44" y="286"/>
                    <a:pt x="41" y="287"/>
                  </a:cubicBezTo>
                  <a:cubicBezTo>
                    <a:pt x="34" y="289"/>
                    <a:pt x="29" y="290"/>
                    <a:pt x="28" y="290"/>
                  </a:cubicBezTo>
                  <a:cubicBezTo>
                    <a:pt x="27" y="289"/>
                    <a:pt x="24" y="285"/>
                    <a:pt x="24" y="284"/>
                  </a:cubicBezTo>
                  <a:cubicBezTo>
                    <a:pt x="25" y="283"/>
                    <a:pt x="28" y="279"/>
                    <a:pt x="34" y="274"/>
                  </a:cubicBezTo>
                  <a:cubicBezTo>
                    <a:pt x="36" y="272"/>
                    <a:pt x="38" y="270"/>
                    <a:pt x="39" y="269"/>
                  </a:cubicBezTo>
                  <a:cubicBezTo>
                    <a:pt x="45" y="264"/>
                    <a:pt x="45" y="263"/>
                    <a:pt x="45" y="262"/>
                  </a:cubicBezTo>
                  <a:cubicBezTo>
                    <a:pt x="46" y="262"/>
                    <a:pt x="46" y="262"/>
                    <a:pt x="46" y="261"/>
                  </a:cubicBezTo>
                  <a:cubicBezTo>
                    <a:pt x="46" y="260"/>
                    <a:pt x="45" y="259"/>
                    <a:pt x="44" y="256"/>
                  </a:cubicBezTo>
                  <a:cubicBezTo>
                    <a:pt x="44" y="254"/>
                    <a:pt x="44" y="254"/>
                    <a:pt x="44" y="254"/>
                  </a:cubicBezTo>
                  <a:cubicBezTo>
                    <a:pt x="43" y="254"/>
                    <a:pt x="43" y="254"/>
                    <a:pt x="43" y="254"/>
                  </a:cubicBezTo>
                  <a:cubicBezTo>
                    <a:pt x="42" y="250"/>
                    <a:pt x="41" y="250"/>
                    <a:pt x="40" y="249"/>
                  </a:cubicBezTo>
                  <a:cubicBezTo>
                    <a:pt x="39" y="249"/>
                    <a:pt x="38" y="249"/>
                    <a:pt x="32" y="249"/>
                  </a:cubicBezTo>
                  <a:cubicBezTo>
                    <a:pt x="29" y="249"/>
                    <a:pt x="26" y="249"/>
                    <a:pt x="24" y="250"/>
                  </a:cubicBezTo>
                  <a:cubicBezTo>
                    <a:pt x="16" y="250"/>
                    <a:pt x="11" y="250"/>
                    <a:pt x="9" y="249"/>
                  </a:cubicBezTo>
                  <a:cubicBezTo>
                    <a:pt x="9" y="248"/>
                    <a:pt x="7" y="245"/>
                    <a:pt x="7" y="243"/>
                  </a:cubicBezTo>
                  <a:cubicBezTo>
                    <a:pt x="7" y="243"/>
                    <a:pt x="7" y="243"/>
                    <a:pt x="7" y="243"/>
                  </a:cubicBezTo>
                  <a:cubicBezTo>
                    <a:pt x="8" y="242"/>
                    <a:pt x="12" y="239"/>
                    <a:pt x="19" y="235"/>
                  </a:cubicBezTo>
                  <a:cubicBezTo>
                    <a:pt x="22" y="234"/>
                    <a:pt x="24" y="233"/>
                    <a:pt x="26" y="231"/>
                  </a:cubicBezTo>
                  <a:cubicBezTo>
                    <a:pt x="32" y="228"/>
                    <a:pt x="33" y="228"/>
                    <a:pt x="33" y="227"/>
                  </a:cubicBezTo>
                  <a:cubicBezTo>
                    <a:pt x="33" y="226"/>
                    <a:pt x="33" y="225"/>
                    <a:pt x="33" y="225"/>
                  </a:cubicBezTo>
                  <a:cubicBezTo>
                    <a:pt x="33" y="223"/>
                    <a:pt x="33" y="221"/>
                    <a:pt x="33" y="220"/>
                  </a:cubicBezTo>
                  <a:cubicBezTo>
                    <a:pt x="34" y="218"/>
                    <a:pt x="34" y="218"/>
                    <a:pt x="34" y="218"/>
                  </a:cubicBezTo>
                  <a:cubicBezTo>
                    <a:pt x="33" y="218"/>
                    <a:pt x="33" y="218"/>
                    <a:pt x="33" y="218"/>
                  </a:cubicBezTo>
                  <a:cubicBezTo>
                    <a:pt x="32" y="214"/>
                    <a:pt x="31" y="213"/>
                    <a:pt x="30" y="213"/>
                  </a:cubicBezTo>
                  <a:cubicBezTo>
                    <a:pt x="30" y="212"/>
                    <a:pt x="29" y="212"/>
                    <a:pt x="23" y="211"/>
                  </a:cubicBezTo>
                  <a:cubicBezTo>
                    <a:pt x="20" y="210"/>
                    <a:pt x="18" y="210"/>
                    <a:pt x="15" y="209"/>
                  </a:cubicBezTo>
                  <a:cubicBezTo>
                    <a:pt x="7" y="208"/>
                    <a:pt x="2" y="206"/>
                    <a:pt x="1" y="206"/>
                  </a:cubicBezTo>
                  <a:cubicBezTo>
                    <a:pt x="1" y="205"/>
                    <a:pt x="0" y="203"/>
                    <a:pt x="0" y="201"/>
                  </a:cubicBezTo>
                  <a:close/>
                  <a:moveTo>
                    <a:pt x="307" y="191"/>
                  </a:moveTo>
                  <a:cubicBezTo>
                    <a:pt x="307" y="127"/>
                    <a:pt x="255" y="76"/>
                    <a:pt x="191" y="76"/>
                  </a:cubicBezTo>
                  <a:cubicBezTo>
                    <a:pt x="128" y="76"/>
                    <a:pt x="76" y="127"/>
                    <a:pt x="76" y="191"/>
                  </a:cubicBezTo>
                  <a:cubicBezTo>
                    <a:pt x="76" y="255"/>
                    <a:pt x="128" y="306"/>
                    <a:pt x="191" y="306"/>
                  </a:cubicBezTo>
                  <a:cubicBezTo>
                    <a:pt x="255" y="306"/>
                    <a:pt x="307" y="255"/>
                    <a:pt x="307" y="1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18" name="Group 15"/>
            <p:cNvGrpSpPr/>
            <p:nvPr/>
          </p:nvGrpSpPr>
          <p:grpSpPr>
            <a:xfrm>
              <a:off x="5655734" y="1755770"/>
              <a:ext cx="374651" cy="580503"/>
              <a:chOff x="619125" y="4081463"/>
              <a:chExt cx="288925" cy="447675"/>
            </a:xfrm>
            <a:solidFill>
              <a:schemeClr val="bg1">
                <a:lumMod val="50000"/>
              </a:schemeClr>
            </a:solidFill>
          </p:grpSpPr>
          <p:sp>
            <p:nvSpPr>
              <p:cNvPr id="19" name="Freeform 5"/>
              <p:cNvSpPr/>
              <p:nvPr/>
            </p:nvSpPr>
            <p:spPr bwMode="auto">
              <a:xfrm>
                <a:off x="619125" y="4081463"/>
                <a:ext cx="288925" cy="331788"/>
              </a:xfrm>
              <a:custGeom>
                <a:avLst/>
                <a:gdLst>
                  <a:gd name="T0" fmla="*/ 39 w 77"/>
                  <a:gd name="T1" fmla="*/ 0 h 88"/>
                  <a:gd name="T2" fmla="*/ 0 w 77"/>
                  <a:gd name="T3" fmla="*/ 38 h 88"/>
                  <a:gd name="T4" fmla="*/ 7 w 77"/>
                  <a:gd name="T5" fmla="*/ 60 h 88"/>
                  <a:gd name="T6" fmla="*/ 11 w 77"/>
                  <a:gd name="T7" fmla="*/ 67 h 88"/>
                  <a:gd name="T8" fmla="*/ 13 w 77"/>
                  <a:gd name="T9" fmla="*/ 73 h 88"/>
                  <a:gd name="T10" fmla="*/ 18 w 77"/>
                  <a:gd name="T11" fmla="*/ 87 h 88"/>
                  <a:gd name="T12" fmla="*/ 18 w 77"/>
                  <a:gd name="T13" fmla="*/ 88 h 88"/>
                  <a:gd name="T14" fmla="*/ 25 w 77"/>
                  <a:gd name="T15" fmla="*/ 88 h 88"/>
                  <a:gd name="T16" fmla="*/ 25 w 77"/>
                  <a:gd name="T17" fmla="*/ 85 h 88"/>
                  <a:gd name="T18" fmla="*/ 20 w 77"/>
                  <a:gd name="T19" fmla="*/ 71 h 88"/>
                  <a:gd name="T20" fmla="*/ 17 w 77"/>
                  <a:gd name="T21" fmla="*/ 64 h 88"/>
                  <a:gd name="T22" fmla="*/ 14 w 77"/>
                  <a:gd name="T23" fmla="*/ 57 h 88"/>
                  <a:gd name="T24" fmla="*/ 14 w 77"/>
                  <a:gd name="T25" fmla="*/ 57 h 88"/>
                  <a:gd name="T26" fmla="*/ 8 w 77"/>
                  <a:gd name="T27" fmla="*/ 38 h 88"/>
                  <a:gd name="T28" fmla="*/ 39 w 77"/>
                  <a:gd name="T29" fmla="*/ 7 h 88"/>
                  <a:gd name="T30" fmla="*/ 70 w 77"/>
                  <a:gd name="T31" fmla="*/ 38 h 88"/>
                  <a:gd name="T32" fmla="*/ 64 w 77"/>
                  <a:gd name="T33" fmla="*/ 57 h 88"/>
                  <a:gd name="T34" fmla="*/ 61 w 77"/>
                  <a:gd name="T35" fmla="*/ 64 h 88"/>
                  <a:gd name="T36" fmla="*/ 58 w 77"/>
                  <a:gd name="T37" fmla="*/ 71 h 88"/>
                  <a:gd name="T38" fmla="*/ 53 w 77"/>
                  <a:gd name="T39" fmla="*/ 85 h 88"/>
                  <a:gd name="T40" fmla="*/ 52 w 77"/>
                  <a:gd name="T41" fmla="*/ 88 h 88"/>
                  <a:gd name="T42" fmla="*/ 60 w 77"/>
                  <a:gd name="T43" fmla="*/ 88 h 88"/>
                  <a:gd name="T44" fmla="*/ 60 w 77"/>
                  <a:gd name="T45" fmla="*/ 87 h 88"/>
                  <a:gd name="T46" fmla="*/ 64 w 77"/>
                  <a:gd name="T47" fmla="*/ 73 h 88"/>
                  <a:gd name="T48" fmla="*/ 67 w 77"/>
                  <a:gd name="T49" fmla="*/ 67 h 88"/>
                  <a:gd name="T50" fmla="*/ 71 w 77"/>
                  <a:gd name="T51" fmla="*/ 60 h 88"/>
                  <a:gd name="T52" fmla="*/ 77 w 77"/>
                  <a:gd name="T53" fmla="*/ 38 h 88"/>
                  <a:gd name="T54" fmla="*/ 39 w 77"/>
                  <a:gd name="T55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7" h="88">
                    <a:moveTo>
                      <a:pt x="39" y="0"/>
                    </a:moveTo>
                    <a:cubicBezTo>
                      <a:pt x="18" y="0"/>
                      <a:pt x="0" y="17"/>
                      <a:pt x="0" y="38"/>
                    </a:cubicBezTo>
                    <a:cubicBezTo>
                      <a:pt x="0" y="47"/>
                      <a:pt x="4" y="54"/>
                      <a:pt x="7" y="60"/>
                    </a:cubicBezTo>
                    <a:cubicBezTo>
                      <a:pt x="7" y="60"/>
                      <a:pt x="10" y="65"/>
                      <a:pt x="11" y="67"/>
                    </a:cubicBezTo>
                    <a:cubicBezTo>
                      <a:pt x="12" y="69"/>
                      <a:pt x="12" y="71"/>
                      <a:pt x="13" y="73"/>
                    </a:cubicBezTo>
                    <a:cubicBezTo>
                      <a:pt x="15" y="78"/>
                      <a:pt x="16" y="82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25" y="88"/>
                      <a:pt x="25" y="88"/>
                      <a:pt x="25" y="88"/>
                    </a:cubicBezTo>
                    <a:cubicBezTo>
                      <a:pt x="25" y="87"/>
                      <a:pt x="25" y="86"/>
                      <a:pt x="25" y="85"/>
                    </a:cubicBezTo>
                    <a:cubicBezTo>
                      <a:pt x="23" y="80"/>
                      <a:pt x="22" y="75"/>
                      <a:pt x="20" y="71"/>
                    </a:cubicBezTo>
                    <a:cubicBezTo>
                      <a:pt x="19" y="68"/>
                      <a:pt x="18" y="66"/>
                      <a:pt x="17" y="64"/>
                    </a:cubicBezTo>
                    <a:cubicBezTo>
                      <a:pt x="16" y="61"/>
                      <a:pt x="14" y="57"/>
                      <a:pt x="14" y="57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10" y="50"/>
                      <a:pt x="8" y="44"/>
                      <a:pt x="8" y="38"/>
                    </a:cubicBezTo>
                    <a:cubicBezTo>
                      <a:pt x="8" y="21"/>
                      <a:pt x="22" y="7"/>
                      <a:pt x="39" y="7"/>
                    </a:cubicBezTo>
                    <a:cubicBezTo>
                      <a:pt x="56" y="7"/>
                      <a:pt x="70" y="21"/>
                      <a:pt x="70" y="38"/>
                    </a:cubicBezTo>
                    <a:cubicBezTo>
                      <a:pt x="70" y="45"/>
                      <a:pt x="68" y="50"/>
                      <a:pt x="64" y="57"/>
                    </a:cubicBezTo>
                    <a:cubicBezTo>
                      <a:pt x="64" y="57"/>
                      <a:pt x="62" y="61"/>
                      <a:pt x="61" y="64"/>
                    </a:cubicBezTo>
                    <a:cubicBezTo>
                      <a:pt x="60" y="66"/>
                      <a:pt x="59" y="68"/>
                      <a:pt x="58" y="71"/>
                    </a:cubicBezTo>
                    <a:cubicBezTo>
                      <a:pt x="56" y="75"/>
                      <a:pt x="54" y="80"/>
                      <a:pt x="53" y="85"/>
                    </a:cubicBezTo>
                    <a:cubicBezTo>
                      <a:pt x="53" y="86"/>
                      <a:pt x="53" y="87"/>
                      <a:pt x="52" y="88"/>
                    </a:cubicBezTo>
                    <a:cubicBezTo>
                      <a:pt x="60" y="88"/>
                      <a:pt x="60" y="88"/>
                      <a:pt x="60" y="88"/>
                    </a:cubicBezTo>
                    <a:cubicBezTo>
                      <a:pt x="60" y="88"/>
                      <a:pt x="60" y="87"/>
                      <a:pt x="60" y="87"/>
                    </a:cubicBezTo>
                    <a:cubicBezTo>
                      <a:pt x="61" y="82"/>
                      <a:pt x="63" y="78"/>
                      <a:pt x="64" y="73"/>
                    </a:cubicBezTo>
                    <a:cubicBezTo>
                      <a:pt x="65" y="71"/>
                      <a:pt x="66" y="69"/>
                      <a:pt x="67" y="67"/>
                    </a:cubicBezTo>
                    <a:cubicBezTo>
                      <a:pt x="68" y="65"/>
                      <a:pt x="70" y="60"/>
                      <a:pt x="71" y="60"/>
                    </a:cubicBezTo>
                    <a:cubicBezTo>
                      <a:pt x="75" y="53"/>
                      <a:pt x="77" y="46"/>
                      <a:pt x="77" y="38"/>
                    </a:cubicBezTo>
                    <a:cubicBezTo>
                      <a:pt x="77" y="17"/>
                      <a:pt x="60" y="0"/>
                      <a:pt x="3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0" name="Freeform 6"/>
              <p:cNvSpPr/>
              <p:nvPr/>
            </p:nvSpPr>
            <p:spPr bwMode="auto">
              <a:xfrm>
                <a:off x="685800" y="4457700"/>
                <a:ext cx="158750" cy="71438"/>
              </a:xfrm>
              <a:custGeom>
                <a:avLst/>
                <a:gdLst>
                  <a:gd name="T0" fmla="*/ 0 w 42"/>
                  <a:gd name="T1" fmla="*/ 3 h 19"/>
                  <a:gd name="T2" fmla="*/ 8 w 42"/>
                  <a:gd name="T3" fmla="*/ 11 h 19"/>
                  <a:gd name="T4" fmla="*/ 10 w 42"/>
                  <a:gd name="T5" fmla="*/ 11 h 19"/>
                  <a:gd name="T6" fmla="*/ 10 w 42"/>
                  <a:gd name="T7" fmla="*/ 11 h 19"/>
                  <a:gd name="T8" fmla="*/ 17 w 42"/>
                  <a:gd name="T9" fmla="*/ 19 h 19"/>
                  <a:gd name="T10" fmla="*/ 24 w 42"/>
                  <a:gd name="T11" fmla="*/ 19 h 19"/>
                  <a:gd name="T12" fmla="*/ 32 w 42"/>
                  <a:gd name="T13" fmla="*/ 11 h 19"/>
                  <a:gd name="T14" fmla="*/ 32 w 42"/>
                  <a:gd name="T15" fmla="*/ 11 h 19"/>
                  <a:gd name="T16" fmla="*/ 34 w 42"/>
                  <a:gd name="T17" fmla="*/ 11 h 19"/>
                  <a:gd name="T18" fmla="*/ 42 w 42"/>
                  <a:gd name="T19" fmla="*/ 3 h 19"/>
                  <a:gd name="T20" fmla="*/ 42 w 42"/>
                  <a:gd name="T21" fmla="*/ 0 h 19"/>
                  <a:gd name="T22" fmla="*/ 0 w 42"/>
                  <a:gd name="T23" fmla="*/ 0 h 19"/>
                  <a:gd name="T24" fmla="*/ 0 w 42"/>
                  <a:gd name="T25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19">
                    <a:moveTo>
                      <a:pt x="0" y="3"/>
                    </a:moveTo>
                    <a:cubicBezTo>
                      <a:pt x="0" y="7"/>
                      <a:pt x="3" y="11"/>
                      <a:pt x="8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5"/>
                      <a:pt x="13" y="19"/>
                      <a:pt x="17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8" y="19"/>
                      <a:pt x="32" y="15"/>
                      <a:pt x="32" y="11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8" y="11"/>
                      <a:pt x="42" y="7"/>
                      <a:pt x="42" y="3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" name="Rectangle 7"/>
              <p:cNvSpPr>
                <a:spLocks noChangeArrowheads="1"/>
              </p:cNvSpPr>
              <p:nvPr/>
            </p:nvSpPr>
            <p:spPr bwMode="auto">
              <a:xfrm>
                <a:off x="685800" y="4427538"/>
                <a:ext cx="158750" cy="158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679450" y="4251325"/>
                <a:ext cx="173038" cy="161925"/>
              </a:xfrm>
              <a:custGeom>
                <a:avLst/>
                <a:gdLst>
                  <a:gd name="T0" fmla="*/ 31 w 46"/>
                  <a:gd name="T1" fmla="*/ 43 h 43"/>
                  <a:gd name="T2" fmla="*/ 44 w 46"/>
                  <a:gd name="T3" fmla="*/ 5 h 43"/>
                  <a:gd name="T4" fmla="*/ 46 w 46"/>
                  <a:gd name="T5" fmla="*/ 1 h 43"/>
                  <a:gd name="T6" fmla="*/ 43 w 46"/>
                  <a:gd name="T7" fmla="*/ 0 h 43"/>
                  <a:gd name="T8" fmla="*/ 43 w 46"/>
                  <a:gd name="T9" fmla="*/ 0 h 43"/>
                  <a:gd name="T10" fmla="*/ 38 w 46"/>
                  <a:gd name="T11" fmla="*/ 4 h 43"/>
                  <a:gd name="T12" fmla="*/ 36 w 46"/>
                  <a:gd name="T13" fmla="*/ 6 h 43"/>
                  <a:gd name="T14" fmla="*/ 34 w 46"/>
                  <a:gd name="T15" fmla="*/ 4 h 43"/>
                  <a:gd name="T16" fmla="*/ 30 w 46"/>
                  <a:gd name="T17" fmla="*/ 0 h 43"/>
                  <a:gd name="T18" fmla="*/ 25 w 46"/>
                  <a:gd name="T19" fmla="*/ 4 h 43"/>
                  <a:gd name="T20" fmla="*/ 23 w 46"/>
                  <a:gd name="T21" fmla="*/ 6 h 43"/>
                  <a:gd name="T22" fmla="*/ 21 w 46"/>
                  <a:gd name="T23" fmla="*/ 4 h 43"/>
                  <a:gd name="T24" fmla="*/ 16 w 46"/>
                  <a:gd name="T25" fmla="*/ 0 h 43"/>
                  <a:gd name="T26" fmla="*/ 11 w 46"/>
                  <a:gd name="T27" fmla="*/ 4 h 43"/>
                  <a:gd name="T28" fmla="*/ 10 w 46"/>
                  <a:gd name="T29" fmla="*/ 6 h 43"/>
                  <a:gd name="T30" fmla="*/ 8 w 46"/>
                  <a:gd name="T31" fmla="*/ 4 h 43"/>
                  <a:gd name="T32" fmla="*/ 3 w 46"/>
                  <a:gd name="T33" fmla="*/ 0 h 43"/>
                  <a:gd name="T34" fmla="*/ 2 w 46"/>
                  <a:gd name="T35" fmla="*/ 0 h 43"/>
                  <a:gd name="T36" fmla="*/ 0 w 46"/>
                  <a:gd name="T37" fmla="*/ 1 h 43"/>
                  <a:gd name="T38" fmla="*/ 1 w 46"/>
                  <a:gd name="T39" fmla="*/ 5 h 43"/>
                  <a:gd name="T40" fmla="*/ 16 w 46"/>
                  <a:gd name="T41" fmla="*/ 43 h 43"/>
                  <a:gd name="T42" fmla="*/ 19 w 46"/>
                  <a:gd name="T43" fmla="*/ 43 h 43"/>
                  <a:gd name="T44" fmla="*/ 5 w 46"/>
                  <a:gd name="T45" fmla="*/ 7 h 43"/>
                  <a:gd name="T46" fmla="*/ 10 w 46"/>
                  <a:gd name="T47" fmla="*/ 10 h 43"/>
                  <a:gd name="T48" fmla="*/ 14 w 46"/>
                  <a:gd name="T49" fmla="*/ 6 h 43"/>
                  <a:gd name="T50" fmla="*/ 16 w 46"/>
                  <a:gd name="T51" fmla="*/ 3 h 43"/>
                  <a:gd name="T52" fmla="*/ 18 w 46"/>
                  <a:gd name="T53" fmla="*/ 6 h 43"/>
                  <a:gd name="T54" fmla="*/ 23 w 46"/>
                  <a:gd name="T55" fmla="*/ 10 h 43"/>
                  <a:gd name="T56" fmla="*/ 28 w 46"/>
                  <a:gd name="T57" fmla="*/ 6 h 43"/>
                  <a:gd name="T58" fmla="*/ 30 w 46"/>
                  <a:gd name="T59" fmla="*/ 3 h 43"/>
                  <a:gd name="T60" fmla="*/ 31 w 46"/>
                  <a:gd name="T61" fmla="*/ 6 h 43"/>
                  <a:gd name="T62" fmla="*/ 36 w 46"/>
                  <a:gd name="T63" fmla="*/ 10 h 43"/>
                  <a:gd name="T64" fmla="*/ 40 w 46"/>
                  <a:gd name="T65" fmla="*/ 7 h 43"/>
                  <a:gd name="T66" fmla="*/ 27 w 46"/>
                  <a:gd name="T67" fmla="*/ 43 h 43"/>
                  <a:gd name="T68" fmla="*/ 31 w 46"/>
                  <a:gd name="T6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6" h="43">
                    <a:moveTo>
                      <a:pt x="31" y="43"/>
                    </a:move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46" y="1"/>
                      <a:pt x="46" y="1"/>
                    </a:cubicBezTo>
                    <a:cubicBezTo>
                      <a:pt x="45" y="1"/>
                      <a:pt x="44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0" y="0"/>
                      <a:pt x="39" y="2"/>
                      <a:pt x="38" y="4"/>
                    </a:cubicBezTo>
                    <a:cubicBezTo>
                      <a:pt x="37" y="6"/>
                      <a:pt x="37" y="6"/>
                      <a:pt x="36" y="6"/>
                    </a:cubicBezTo>
                    <a:cubicBezTo>
                      <a:pt x="36" y="6"/>
                      <a:pt x="35" y="6"/>
                      <a:pt x="34" y="4"/>
                    </a:cubicBezTo>
                    <a:cubicBezTo>
                      <a:pt x="33" y="2"/>
                      <a:pt x="32" y="0"/>
                      <a:pt x="30" y="0"/>
                    </a:cubicBezTo>
                    <a:cubicBezTo>
                      <a:pt x="27" y="0"/>
                      <a:pt x="26" y="2"/>
                      <a:pt x="25" y="4"/>
                    </a:cubicBezTo>
                    <a:cubicBezTo>
                      <a:pt x="24" y="6"/>
                      <a:pt x="23" y="6"/>
                      <a:pt x="23" y="6"/>
                    </a:cubicBezTo>
                    <a:cubicBezTo>
                      <a:pt x="22" y="6"/>
                      <a:pt x="22" y="6"/>
                      <a:pt x="21" y="4"/>
                    </a:cubicBezTo>
                    <a:cubicBezTo>
                      <a:pt x="20" y="2"/>
                      <a:pt x="19" y="0"/>
                      <a:pt x="16" y="0"/>
                    </a:cubicBezTo>
                    <a:cubicBezTo>
                      <a:pt x="14" y="0"/>
                      <a:pt x="12" y="2"/>
                      <a:pt x="11" y="4"/>
                    </a:cubicBezTo>
                    <a:cubicBezTo>
                      <a:pt x="11" y="6"/>
                      <a:pt x="10" y="6"/>
                      <a:pt x="10" y="6"/>
                    </a:cubicBezTo>
                    <a:cubicBezTo>
                      <a:pt x="9" y="6"/>
                      <a:pt x="8" y="6"/>
                      <a:pt x="8" y="4"/>
                    </a:cubicBezTo>
                    <a:cubicBezTo>
                      <a:pt x="7" y="2"/>
                      <a:pt x="5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9" y="43"/>
                      <a:pt x="19" y="43"/>
                      <a:pt x="19" y="43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6" y="8"/>
                      <a:pt x="7" y="10"/>
                      <a:pt x="10" y="10"/>
                    </a:cubicBezTo>
                    <a:cubicBezTo>
                      <a:pt x="12" y="10"/>
                      <a:pt x="13" y="7"/>
                      <a:pt x="14" y="6"/>
                    </a:cubicBezTo>
                    <a:cubicBezTo>
                      <a:pt x="15" y="4"/>
                      <a:pt x="16" y="3"/>
                      <a:pt x="16" y="3"/>
                    </a:cubicBezTo>
                    <a:cubicBezTo>
                      <a:pt x="17" y="3"/>
                      <a:pt x="17" y="4"/>
                      <a:pt x="18" y="6"/>
                    </a:cubicBezTo>
                    <a:cubicBezTo>
                      <a:pt x="19" y="7"/>
                      <a:pt x="20" y="10"/>
                      <a:pt x="23" y="10"/>
                    </a:cubicBezTo>
                    <a:cubicBezTo>
                      <a:pt x="26" y="10"/>
                      <a:pt x="27" y="7"/>
                      <a:pt x="28" y="6"/>
                    </a:cubicBezTo>
                    <a:cubicBezTo>
                      <a:pt x="28" y="4"/>
                      <a:pt x="29" y="3"/>
                      <a:pt x="30" y="3"/>
                    </a:cubicBezTo>
                    <a:cubicBezTo>
                      <a:pt x="30" y="3"/>
                      <a:pt x="31" y="4"/>
                      <a:pt x="31" y="6"/>
                    </a:cubicBezTo>
                    <a:cubicBezTo>
                      <a:pt x="32" y="7"/>
                      <a:pt x="34" y="10"/>
                      <a:pt x="36" y="10"/>
                    </a:cubicBezTo>
                    <a:cubicBezTo>
                      <a:pt x="38" y="10"/>
                      <a:pt x="40" y="8"/>
                      <a:pt x="40" y="7"/>
                    </a:cubicBezTo>
                    <a:cubicBezTo>
                      <a:pt x="27" y="43"/>
                      <a:pt x="27" y="43"/>
                      <a:pt x="27" y="43"/>
                    </a:cubicBezTo>
                    <a:lnTo>
                      <a:pt x="31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6059488" y="2497138"/>
            <a:ext cx="1771650" cy="1768475"/>
            <a:chOff x="6059488" y="2497138"/>
            <a:chExt cx="1771650" cy="1768475"/>
          </a:xfrm>
        </p:grpSpPr>
        <p:sp>
          <p:nvSpPr>
            <p:cNvPr id="14" name="Freeform 3"/>
            <p:cNvSpPr>
              <a:spLocks noEditPoints="1"/>
            </p:cNvSpPr>
            <p:nvPr/>
          </p:nvSpPr>
          <p:spPr bwMode="auto">
            <a:xfrm>
              <a:off x="6059488" y="2497138"/>
              <a:ext cx="1771650" cy="1768475"/>
            </a:xfrm>
            <a:custGeom>
              <a:avLst/>
              <a:gdLst>
                <a:gd name="T0" fmla="*/ 678532108 w 360"/>
                <a:gd name="T1" fmla="*/ 2147483646 h 360"/>
                <a:gd name="T2" fmla="*/ 339266054 w 360"/>
                <a:gd name="T3" fmla="*/ 2147483646 h 360"/>
                <a:gd name="T4" fmla="*/ 751228813 w 360"/>
                <a:gd name="T5" fmla="*/ 2147483646 h 360"/>
                <a:gd name="T6" fmla="*/ 726996578 w 360"/>
                <a:gd name="T7" fmla="*/ 2147483646 h 360"/>
                <a:gd name="T8" fmla="*/ 1066262631 w 360"/>
                <a:gd name="T9" fmla="*/ 2147483646 h 360"/>
                <a:gd name="T10" fmla="*/ 1114727101 w 360"/>
                <a:gd name="T11" fmla="*/ 2147483646 h 360"/>
                <a:gd name="T12" fmla="*/ 1550927016 w 360"/>
                <a:gd name="T13" fmla="*/ 1954783841 h 360"/>
                <a:gd name="T14" fmla="*/ 1623628643 w 360"/>
                <a:gd name="T15" fmla="*/ 1375588629 h 360"/>
                <a:gd name="T16" fmla="*/ 2147483646 w 360"/>
                <a:gd name="T17" fmla="*/ 1303189228 h 360"/>
                <a:gd name="T18" fmla="*/ 2147483646 w 360"/>
                <a:gd name="T19" fmla="*/ 1013591621 h 360"/>
                <a:gd name="T20" fmla="*/ 2147483646 w 360"/>
                <a:gd name="T21" fmla="*/ 820528188 h 360"/>
                <a:gd name="T22" fmla="*/ 2147483646 w 360"/>
                <a:gd name="T23" fmla="*/ 699859244 h 360"/>
                <a:gd name="T24" fmla="*/ 2147483646 w 360"/>
                <a:gd name="T25" fmla="*/ 555060441 h 360"/>
                <a:gd name="T26" fmla="*/ 2147483646 w 360"/>
                <a:gd name="T27" fmla="*/ 506795811 h 360"/>
                <a:gd name="T28" fmla="*/ 2147483646 w 360"/>
                <a:gd name="T29" fmla="*/ 675729385 h 360"/>
                <a:gd name="T30" fmla="*/ 2147483646 w 360"/>
                <a:gd name="T31" fmla="*/ 386131779 h 360"/>
                <a:gd name="T32" fmla="*/ 2147483646 w 360"/>
                <a:gd name="T33" fmla="*/ 748128787 h 360"/>
                <a:gd name="T34" fmla="*/ 2147483646 w 360"/>
                <a:gd name="T35" fmla="*/ 820528188 h 360"/>
                <a:gd name="T36" fmla="*/ 2147483646 w 360"/>
                <a:gd name="T37" fmla="*/ 1158390424 h 360"/>
                <a:gd name="T38" fmla="*/ 2147483646 w 360"/>
                <a:gd name="T39" fmla="*/ 1351453858 h 360"/>
                <a:gd name="T40" fmla="*/ 2147483646 w 360"/>
                <a:gd name="T41" fmla="*/ 1520387432 h 360"/>
                <a:gd name="T42" fmla="*/ 2147483646 w 360"/>
                <a:gd name="T43" fmla="*/ 1858254581 h 360"/>
                <a:gd name="T44" fmla="*/ 2147483646 w 360"/>
                <a:gd name="T45" fmla="*/ 2075452785 h 360"/>
                <a:gd name="T46" fmla="*/ 2147483646 w 360"/>
                <a:gd name="T47" fmla="*/ 2147483646 h 360"/>
                <a:gd name="T48" fmla="*/ 2147483646 w 360"/>
                <a:gd name="T49" fmla="*/ 2147483646 h 360"/>
                <a:gd name="T50" fmla="*/ 2147483646 w 360"/>
                <a:gd name="T51" fmla="*/ 2147483646 h 360"/>
                <a:gd name="T52" fmla="*/ 2147483646 w 360"/>
                <a:gd name="T53" fmla="*/ 2147483646 h 360"/>
                <a:gd name="T54" fmla="*/ 2147483646 w 360"/>
                <a:gd name="T55" fmla="*/ 2147483646 h 360"/>
                <a:gd name="T56" fmla="*/ 2147483646 w 360"/>
                <a:gd name="T57" fmla="*/ 2147483646 h 360"/>
                <a:gd name="T58" fmla="*/ 2147483646 w 360"/>
                <a:gd name="T59" fmla="*/ 2147483646 h 360"/>
                <a:gd name="T60" fmla="*/ 2147483646 w 360"/>
                <a:gd name="T61" fmla="*/ 2147483646 h 360"/>
                <a:gd name="T62" fmla="*/ 2147483646 w 360"/>
                <a:gd name="T63" fmla="*/ 2147483646 h 360"/>
                <a:gd name="T64" fmla="*/ 2147483646 w 360"/>
                <a:gd name="T65" fmla="*/ 2147483646 h 360"/>
                <a:gd name="T66" fmla="*/ 2147483646 w 360"/>
                <a:gd name="T67" fmla="*/ 2147483646 h 360"/>
                <a:gd name="T68" fmla="*/ 2147483646 w 360"/>
                <a:gd name="T69" fmla="*/ 2147483646 h 360"/>
                <a:gd name="T70" fmla="*/ 2147483646 w 360"/>
                <a:gd name="T71" fmla="*/ 2147483646 h 360"/>
                <a:gd name="T72" fmla="*/ 2147483646 w 360"/>
                <a:gd name="T73" fmla="*/ 2147483646 h 360"/>
                <a:gd name="T74" fmla="*/ 2147483646 w 360"/>
                <a:gd name="T75" fmla="*/ 2147483646 h 360"/>
                <a:gd name="T76" fmla="*/ 2147483646 w 360"/>
                <a:gd name="T77" fmla="*/ 2147483646 h 360"/>
                <a:gd name="T78" fmla="*/ 2147483646 w 360"/>
                <a:gd name="T79" fmla="*/ 2147483646 h 360"/>
                <a:gd name="T80" fmla="*/ 2147483646 w 360"/>
                <a:gd name="T81" fmla="*/ 2147483646 h 360"/>
                <a:gd name="T82" fmla="*/ 2147483646 w 360"/>
                <a:gd name="T83" fmla="*/ 2147483646 h 360"/>
                <a:gd name="T84" fmla="*/ 2147483646 w 360"/>
                <a:gd name="T85" fmla="*/ 2147483646 h 360"/>
                <a:gd name="T86" fmla="*/ 2147483646 w 360"/>
                <a:gd name="T87" fmla="*/ 2147483646 h 360"/>
                <a:gd name="T88" fmla="*/ 2147483646 w 360"/>
                <a:gd name="T89" fmla="*/ 2147483646 h 360"/>
                <a:gd name="T90" fmla="*/ 2147483646 w 360"/>
                <a:gd name="T91" fmla="*/ 2147483646 h 360"/>
                <a:gd name="T92" fmla="*/ 2147483646 w 360"/>
                <a:gd name="T93" fmla="*/ 2147483646 h 360"/>
                <a:gd name="T94" fmla="*/ 2059823636 w 360"/>
                <a:gd name="T95" fmla="*/ 2147483646 h 360"/>
                <a:gd name="T96" fmla="*/ 1987126931 w 360"/>
                <a:gd name="T97" fmla="*/ 2147483646 h 360"/>
                <a:gd name="T98" fmla="*/ 1308594824 w 360"/>
                <a:gd name="T99" fmla="*/ 2147483646 h 360"/>
                <a:gd name="T100" fmla="*/ 1284362589 w 360"/>
                <a:gd name="T101" fmla="*/ 2147483646 h 360"/>
                <a:gd name="T102" fmla="*/ 896632065 w 360"/>
                <a:gd name="T103" fmla="*/ 2147483646 h 360"/>
                <a:gd name="T104" fmla="*/ 896632065 w 360"/>
                <a:gd name="T105" fmla="*/ 2147483646 h 360"/>
                <a:gd name="T106" fmla="*/ 436199915 w 360"/>
                <a:gd name="T107" fmla="*/ 2147483646 h 360"/>
                <a:gd name="T108" fmla="*/ 726996578 w 360"/>
                <a:gd name="T109" fmla="*/ 2147483646 h 360"/>
                <a:gd name="T110" fmla="*/ 2147483646 w 360"/>
                <a:gd name="T111" fmla="*/ 2147483646 h 36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0" h="360">
                  <a:moveTo>
                    <a:pt x="0" y="190"/>
                  </a:moveTo>
                  <a:cubicBezTo>
                    <a:pt x="0" y="189"/>
                    <a:pt x="0" y="188"/>
                    <a:pt x="0" y="188"/>
                  </a:cubicBezTo>
                  <a:cubicBezTo>
                    <a:pt x="1" y="187"/>
                    <a:pt x="5" y="186"/>
                    <a:pt x="13" y="184"/>
                  </a:cubicBezTo>
                  <a:cubicBezTo>
                    <a:pt x="15" y="183"/>
                    <a:pt x="17" y="182"/>
                    <a:pt x="19" y="182"/>
                  </a:cubicBezTo>
                  <a:cubicBezTo>
                    <a:pt x="26" y="180"/>
                    <a:pt x="26" y="180"/>
                    <a:pt x="27" y="179"/>
                  </a:cubicBezTo>
                  <a:cubicBezTo>
                    <a:pt x="28" y="178"/>
                    <a:pt x="28" y="177"/>
                    <a:pt x="28" y="173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28" y="172"/>
                    <a:pt x="29" y="170"/>
                    <a:pt x="29" y="169"/>
                  </a:cubicBezTo>
                  <a:cubicBezTo>
                    <a:pt x="29" y="167"/>
                    <a:pt x="28" y="166"/>
                    <a:pt x="28" y="165"/>
                  </a:cubicBezTo>
                  <a:cubicBezTo>
                    <a:pt x="27" y="165"/>
                    <a:pt x="26" y="164"/>
                    <a:pt x="21" y="162"/>
                  </a:cubicBezTo>
                  <a:cubicBezTo>
                    <a:pt x="19" y="161"/>
                    <a:pt x="16" y="160"/>
                    <a:pt x="14" y="159"/>
                  </a:cubicBezTo>
                  <a:cubicBezTo>
                    <a:pt x="7" y="156"/>
                    <a:pt x="3" y="154"/>
                    <a:pt x="2" y="153"/>
                  </a:cubicBezTo>
                  <a:cubicBezTo>
                    <a:pt x="2" y="153"/>
                    <a:pt x="2" y="152"/>
                    <a:pt x="2" y="152"/>
                  </a:cubicBezTo>
                  <a:cubicBezTo>
                    <a:pt x="2" y="149"/>
                    <a:pt x="3" y="147"/>
                    <a:pt x="3" y="146"/>
                  </a:cubicBezTo>
                  <a:cubicBezTo>
                    <a:pt x="4" y="146"/>
                    <a:pt x="9" y="145"/>
                    <a:pt x="16" y="145"/>
                  </a:cubicBezTo>
                  <a:cubicBezTo>
                    <a:pt x="19" y="145"/>
                    <a:pt x="21" y="145"/>
                    <a:pt x="23" y="145"/>
                  </a:cubicBezTo>
                  <a:cubicBezTo>
                    <a:pt x="30" y="144"/>
                    <a:pt x="31" y="144"/>
                    <a:pt x="31" y="144"/>
                  </a:cubicBezTo>
                  <a:cubicBezTo>
                    <a:pt x="32" y="143"/>
                    <a:pt x="33" y="142"/>
                    <a:pt x="34" y="138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5" y="135"/>
                    <a:pt x="36" y="134"/>
                    <a:pt x="36" y="132"/>
                  </a:cubicBezTo>
                  <a:cubicBezTo>
                    <a:pt x="36" y="132"/>
                    <a:pt x="35" y="131"/>
                    <a:pt x="35" y="131"/>
                  </a:cubicBezTo>
                  <a:cubicBezTo>
                    <a:pt x="35" y="130"/>
                    <a:pt x="34" y="129"/>
                    <a:pt x="30" y="126"/>
                  </a:cubicBezTo>
                  <a:cubicBezTo>
                    <a:pt x="28" y="125"/>
                    <a:pt x="25" y="123"/>
                    <a:pt x="23" y="121"/>
                  </a:cubicBezTo>
                  <a:cubicBezTo>
                    <a:pt x="18" y="117"/>
                    <a:pt x="14" y="114"/>
                    <a:pt x="13" y="113"/>
                  </a:cubicBezTo>
                  <a:cubicBezTo>
                    <a:pt x="13" y="111"/>
                    <a:pt x="15" y="107"/>
                    <a:pt x="16" y="106"/>
                  </a:cubicBezTo>
                  <a:cubicBezTo>
                    <a:pt x="17" y="106"/>
                    <a:pt x="22" y="107"/>
                    <a:pt x="29" y="108"/>
                  </a:cubicBezTo>
                  <a:cubicBezTo>
                    <a:pt x="31" y="109"/>
                    <a:pt x="34" y="109"/>
                    <a:pt x="36" y="110"/>
                  </a:cubicBezTo>
                  <a:cubicBezTo>
                    <a:pt x="42" y="111"/>
                    <a:pt x="43" y="111"/>
                    <a:pt x="44" y="111"/>
                  </a:cubicBezTo>
                  <a:cubicBezTo>
                    <a:pt x="45" y="110"/>
                    <a:pt x="46" y="110"/>
                    <a:pt x="48" y="106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51" y="101"/>
                    <a:pt x="51" y="100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0" y="98"/>
                    <a:pt x="50" y="97"/>
                    <a:pt x="46" y="93"/>
                  </a:cubicBezTo>
                  <a:cubicBezTo>
                    <a:pt x="45" y="91"/>
                    <a:pt x="43" y="89"/>
                    <a:pt x="41" y="87"/>
                  </a:cubicBezTo>
                  <a:cubicBezTo>
                    <a:pt x="37" y="81"/>
                    <a:pt x="34" y="77"/>
                    <a:pt x="33" y="76"/>
                  </a:cubicBezTo>
                  <a:cubicBezTo>
                    <a:pt x="34" y="75"/>
                    <a:pt x="36" y="71"/>
                    <a:pt x="37" y="71"/>
                  </a:cubicBezTo>
                  <a:cubicBezTo>
                    <a:pt x="39" y="71"/>
                    <a:pt x="43" y="72"/>
                    <a:pt x="50" y="75"/>
                  </a:cubicBezTo>
                  <a:cubicBezTo>
                    <a:pt x="52" y="76"/>
                    <a:pt x="54" y="77"/>
                    <a:pt x="56" y="78"/>
                  </a:cubicBezTo>
                  <a:cubicBezTo>
                    <a:pt x="62" y="81"/>
                    <a:pt x="63" y="81"/>
                    <a:pt x="64" y="81"/>
                  </a:cubicBezTo>
                  <a:cubicBezTo>
                    <a:pt x="65" y="81"/>
                    <a:pt x="66" y="80"/>
                    <a:pt x="69" y="77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2" y="74"/>
                    <a:pt x="73" y="73"/>
                    <a:pt x="73" y="71"/>
                  </a:cubicBezTo>
                  <a:cubicBezTo>
                    <a:pt x="73" y="70"/>
                    <a:pt x="73" y="69"/>
                    <a:pt x="70" y="64"/>
                  </a:cubicBezTo>
                  <a:cubicBezTo>
                    <a:pt x="69" y="62"/>
                    <a:pt x="68" y="60"/>
                    <a:pt x="67" y="57"/>
                  </a:cubicBezTo>
                  <a:cubicBezTo>
                    <a:pt x="63" y="51"/>
                    <a:pt x="62" y="46"/>
                    <a:pt x="61" y="45"/>
                  </a:cubicBezTo>
                  <a:cubicBezTo>
                    <a:pt x="62" y="44"/>
                    <a:pt x="65" y="41"/>
                    <a:pt x="67" y="41"/>
                  </a:cubicBezTo>
                  <a:cubicBezTo>
                    <a:pt x="68" y="41"/>
                    <a:pt x="71" y="43"/>
                    <a:pt x="77" y="48"/>
                  </a:cubicBezTo>
                  <a:cubicBezTo>
                    <a:pt x="79" y="50"/>
                    <a:pt x="81" y="51"/>
                    <a:pt x="83" y="52"/>
                  </a:cubicBezTo>
                  <a:cubicBezTo>
                    <a:pt x="88" y="56"/>
                    <a:pt x="89" y="57"/>
                    <a:pt x="90" y="57"/>
                  </a:cubicBezTo>
                  <a:cubicBezTo>
                    <a:pt x="91" y="57"/>
                    <a:pt x="92" y="57"/>
                    <a:pt x="95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100" y="52"/>
                    <a:pt x="101" y="50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1" y="48"/>
                    <a:pt x="101" y="46"/>
                    <a:pt x="100" y="42"/>
                  </a:cubicBezTo>
                  <a:cubicBezTo>
                    <a:pt x="99" y="40"/>
                    <a:pt x="99" y="37"/>
                    <a:pt x="98" y="35"/>
                  </a:cubicBezTo>
                  <a:cubicBezTo>
                    <a:pt x="97" y="29"/>
                    <a:pt x="96" y="24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7" y="20"/>
                    <a:pt x="100" y="18"/>
                    <a:pt x="102" y="18"/>
                  </a:cubicBezTo>
                  <a:cubicBezTo>
                    <a:pt x="103" y="19"/>
                    <a:pt x="106" y="22"/>
                    <a:pt x="111" y="28"/>
                  </a:cubicBezTo>
                  <a:cubicBezTo>
                    <a:pt x="112" y="30"/>
                    <a:pt x="114" y="32"/>
                    <a:pt x="115" y="34"/>
                  </a:cubicBezTo>
                  <a:cubicBezTo>
                    <a:pt x="119" y="39"/>
                    <a:pt x="120" y="39"/>
                    <a:pt x="121" y="40"/>
                  </a:cubicBezTo>
                  <a:cubicBezTo>
                    <a:pt x="122" y="40"/>
                    <a:pt x="123" y="40"/>
                    <a:pt x="127" y="38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8"/>
                    <a:pt x="129" y="38"/>
                    <a:pt x="129" y="38"/>
                  </a:cubicBezTo>
                  <a:cubicBezTo>
                    <a:pt x="131" y="37"/>
                    <a:pt x="133" y="36"/>
                    <a:pt x="133" y="35"/>
                  </a:cubicBezTo>
                  <a:cubicBezTo>
                    <a:pt x="134" y="34"/>
                    <a:pt x="134" y="33"/>
                    <a:pt x="134" y="29"/>
                  </a:cubicBezTo>
                  <a:cubicBezTo>
                    <a:pt x="134" y="25"/>
                    <a:pt x="134" y="25"/>
                    <a:pt x="134" y="25"/>
                  </a:cubicBezTo>
                  <a:cubicBezTo>
                    <a:pt x="134" y="24"/>
                    <a:pt x="134" y="22"/>
                    <a:pt x="134" y="20"/>
                  </a:cubicBezTo>
                  <a:cubicBezTo>
                    <a:pt x="134" y="12"/>
                    <a:pt x="134" y="8"/>
                    <a:pt x="135" y="6"/>
                  </a:cubicBezTo>
                  <a:cubicBezTo>
                    <a:pt x="136" y="5"/>
                    <a:pt x="140" y="4"/>
                    <a:pt x="141" y="5"/>
                  </a:cubicBezTo>
                  <a:cubicBezTo>
                    <a:pt x="142" y="6"/>
                    <a:pt x="144" y="10"/>
                    <a:pt x="148" y="16"/>
                  </a:cubicBezTo>
                  <a:cubicBezTo>
                    <a:pt x="149" y="19"/>
                    <a:pt x="150" y="21"/>
                    <a:pt x="151" y="23"/>
                  </a:cubicBezTo>
                  <a:cubicBezTo>
                    <a:pt x="153" y="29"/>
                    <a:pt x="154" y="29"/>
                    <a:pt x="155" y="30"/>
                  </a:cubicBezTo>
                  <a:cubicBezTo>
                    <a:pt x="156" y="30"/>
                    <a:pt x="157" y="31"/>
                    <a:pt x="161" y="30"/>
                  </a:cubicBezTo>
                  <a:cubicBezTo>
                    <a:pt x="162" y="30"/>
                    <a:pt x="162" y="30"/>
                    <a:pt x="162" y="30"/>
                  </a:cubicBezTo>
                  <a:cubicBezTo>
                    <a:pt x="162" y="30"/>
                    <a:pt x="162" y="30"/>
                    <a:pt x="162" y="30"/>
                  </a:cubicBezTo>
                  <a:cubicBezTo>
                    <a:pt x="167" y="30"/>
                    <a:pt x="168" y="28"/>
                    <a:pt x="168" y="28"/>
                  </a:cubicBezTo>
                  <a:cubicBezTo>
                    <a:pt x="169" y="27"/>
                    <a:pt x="169" y="26"/>
                    <a:pt x="170" y="21"/>
                  </a:cubicBezTo>
                  <a:cubicBezTo>
                    <a:pt x="171" y="19"/>
                    <a:pt x="171" y="16"/>
                    <a:pt x="172" y="13"/>
                  </a:cubicBezTo>
                  <a:cubicBezTo>
                    <a:pt x="174" y="6"/>
                    <a:pt x="176" y="2"/>
                    <a:pt x="176" y="1"/>
                  </a:cubicBezTo>
                  <a:cubicBezTo>
                    <a:pt x="177" y="0"/>
                    <a:pt x="182" y="0"/>
                    <a:pt x="183" y="1"/>
                  </a:cubicBezTo>
                  <a:cubicBezTo>
                    <a:pt x="183" y="2"/>
                    <a:pt x="185" y="6"/>
                    <a:pt x="186" y="13"/>
                  </a:cubicBezTo>
                  <a:cubicBezTo>
                    <a:pt x="187" y="16"/>
                    <a:pt x="187" y="18"/>
                    <a:pt x="188" y="20"/>
                  </a:cubicBezTo>
                  <a:cubicBezTo>
                    <a:pt x="189" y="27"/>
                    <a:pt x="189" y="27"/>
                    <a:pt x="190" y="28"/>
                  </a:cubicBezTo>
                  <a:cubicBezTo>
                    <a:pt x="191" y="29"/>
                    <a:pt x="192" y="29"/>
                    <a:pt x="196" y="30"/>
                  </a:cubicBezTo>
                  <a:cubicBezTo>
                    <a:pt x="197" y="30"/>
                    <a:pt x="197" y="30"/>
                    <a:pt x="197" y="30"/>
                  </a:cubicBezTo>
                  <a:cubicBezTo>
                    <a:pt x="198" y="30"/>
                    <a:pt x="198" y="30"/>
                    <a:pt x="198" y="30"/>
                  </a:cubicBezTo>
                  <a:cubicBezTo>
                    <a:pt x="202" y="31"/>
                    <a:pt x="203" y="30"/>
                    <a:pt x="204" y="29"/>
                  </a:cubicBezTo>
                  <a:cubicBezTo>
                    <a:pt x="205" y="29"/>
                    <a:pt x="205" y="28"/>
                    <a:pt x="207" y="23"/>
                  </a:cubicBezTo>
                  <a:cubicBezTo>
                    <a:pt x="208" y="21"/>
                    <a:pt x="210" y="19"/>
                    <a:pt x="211" y="16"/>
                  </a:cubicBezTo>
                  <a:cubicBezTo>
                    <a:pt x="214" y="10"/>
                    <a:pt x="217" y="6"/>
                    <a:pt x="218" y="5"/>
                  </a:cubicBezTo>
                  <a:cubicBezTo>
                    <a:pt x="219" y="4"/>
                    <a:pt x="223" y="5"/>
                    <a:pt x="224" y="6"/>
                  </a:cubicBezTo>
                  <a:cubicBezTo>
                    <a:pt x="224" y="7"/>
                    <a:pt x="225" y="11"/>
                    <a:pt x="225" y="17"/>
                  </a:cubicBezTo>
                  <a:cubicBezTo>
                    <a:pt x="225" y="18"/>
                    <a:pt x="225" y="19"/>
                    <a:pt x="225" y="19"/>
                  </a:cubicBezTo>
                  <a:cubicBezTo>
                    <a:pt x="225" y="22"/>
                    <a:pt x="225" y="24"/>
                    <a:pt x="225" y="26"/>
                  </a:cubicBezTo>
                  <a:cubicBezTo>
                    <a:pt x="225" y="28"/>
                    <a:pt x="225" y="30"/>
                    <a:pt x="225" y="31"/>
                  </a:cubicBezTo>
                  <a:cubicBezTo>
                    <a:pt x="225" y="33"/>
                    <a:pt x="225" y="34"/>
                    <a:pt x="225" y="35"/>
                  </a:cubicBezTo>
                  <a:cubicBezTo>
                    <a:pt x="226" y="35"/>
                    <a:pt x="227" y="36"/>
                    <a:pt x="231" y="37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36" y="40"/>
                    <a:pt x="237" y="39"/>
                    <a:pt x="238" y="39"/>
                  </a:cubicBezTo>
                  <a:cubicBezTo>
                    <a:pt x="239" y="39"/>
                    <a:pt x="239" y="38"/>
                    <a:pt x="243" y="34"/>
                  </a:cubicBezTo>
                  <a:cubicBezTo>
                    <a:pt x="244" y="32"/>
                    <a:pt x="246" y="30"/>
                    <a:pt x="248" y="28"/>
                  </a:cubicBezTo>
                  <a:cubicBezTo>
                    <a:pt x="253" y="22"/>
                    <a:pt x="256" y="19"/>
                    <a:pt x="257" y="18"/>
                  </a:cubicBezTo>
                  <a:cubicBezTo>
                    <a:pt x="259" y="18"/>
                    <a:pt x="262" y="20"/>
                    <a:pt x="263" y="21"/>
                  </a:cubicBezTo>
                  <a:cubicBezTo>
                    <a:pt x="263" y="23"/>
                    <a:pt x="262" y="28"/>
                    <a:pt x="261" y="34"/>
                  </a:cubicBezTo>
                  <a:cubicBezTo>
                    <a:pt x="260" y="37"/>
                    <a:pt x="260" y="39"/>
                    <a:pt x="259" y="41"/>
                  </a:cubicBezTo>
                  <a:cubicBezTo>
                    <a:pt x="258" y="45"/>
                    <a:pt x="257" y="47"/>
                    <a:pt x="257" y="48"/>
                  </a:cubicBezTo>
                  <a:cubicBezTo>
                    <a:pt x="257" y="48"/>
                    <a:pt x="257" y="48"/>
                    <a:pt x="257" y="48"/>
                  </a:cubicBezTo>
                  <a:cubicBezTo>
                    <a:pt x="258" y="49"/>
                    <a:pt x="258" y="49"/>
                    <a:pt x="258" y="49"/>
                  </a:cubicBezTo>
                  <a:cubicBezTo>
                    <a:pt x="258" y="50"/>
                    <a:pt x="259" y="51"/>
                    <a:pt x="262" y="53"/>
                  </a:cubicBezTo>
                  <a:cubicBezTo>
                    <a:pt x="263" y="55"/>
                    <a:pt x="263" y="55"/>
                    <a:pt x="263" y="55"/>
                  </a:cubicBezTo>
                  <a:cubicBezTo>
                    <a:pt x="264" y="54"/>
                    <a:pt x="264" y="54"/>
                    <a:pt x="264" y="54"/>
                  </a:cubicBezTo>
                  <a:cubicBezTo>
                    <a:pt x="267" y="56"/>
                    <a:pt x="268" y="56"/>
                    <a:pt x="269" y="56"/>
                  </a:cubicBezTo>
                  <a:cubicBezTo>
                    <a:pt x="270" y="56"/>
                    <a:pt x="271" y="56"/>
                    <a:pt x="275" y="52"/>
                  </a:cubicBezTo>
                  <a:cubicBezTo>
                    <a:pt x="277" y="51"/>
                    <a:pt x="279" y="49"/>
                    <a:pt x="281" y="48"/>
                  </a:cubicBezTo>
                  <a:cubicBezTo>
                    <a:pt x="287" y="43"/>
                    <a:pt x="291" y="41"/>
                    <a:pt x="293" y="40"/>
                  </a:cubicBezTo>
                  <a:cubicBezTo>
                    <a:pt x="294" y="41"/>
                    <a:pt x="297" y="43"/>
                    <a:pt x="298" y="45"/>
                  </a:cubicBezTo>
                  <a:cubicBezTo>
                    <a:pt x="297" y="46"/>
                    <a:pt x="296" y="50"/>
                    <a:pt x="292" y="57"/>
                  </a:cubicBezTo>
                  <a:cubicBezTo>
                    <a:pt x="291" y="59"/>
                    <a:pt x="290" y="61"/>
                    <a:pt x="289" y="63"/>
                  </a:cubicBezTo>
                  <a:cubicBezTo>
                    <a:pt x="286" y="68"/>
                    <a:pt x="286" y="69"/>
                    <a:pt x="286" y="70"/>
                  </a:cubicBezTo>
                  <a:cubicBezTo>
                    <a:pt x="286" y="70"/>
                    <a:pt x="286" y="70"/>
                    <a:pt x="286" y="70"/>
                  </a:cubicBezTo>
                  <a:cubicBezTo>
                    <a:pt x="286" y="70"/>
                    <a:pt x="286" y="70"/>
                    <a:pt x="286" y="70"/>
                  </a:cubicBezTo>
                  <a:cubicBezTo>
                    <a:pt x="286" y="72"/>
                    <a:pt x="287" y="73"/>
                    <a:pt x="289" y="75"/>
                  </a:cubicBezTo>
                  <a:cubicBezTo>
                    <a:pt x="290" y="78"/>
                    <a:pt x="290" y="78"/>
                    <a:pt x="290" y="78"/>
                  </a:cubicBezTo>
                  <a:cubicBezTo>
                    <a:pt x="291" y="77"/>
                    <a:pt x="291" y="77"/>
                    <a:pt x="291" y="77"/>
                  </a:cubicBezTo>
                  <a:cubicBezTo>
                    <a:pt x="293" y="79"/>
                    <a:pt x="294" y="80"/>
                    <a:pt x="295" y="80"/>
                  </a:cubicBezTo>
                  <a:cubicBezTo>
                    <a:pt x="296" y="80"/>
                    <a:pt x="297" y="80"/>
                    <a:pt x="302" y="78"/>
                  </a:cubicBezTo>
                  <a:cubicBezTo>
                    <a:pt x="304" y="77"/>
                    <a:pt x="307" y="76"/>
                    <a:pt x="309" y="75"/>
                  </a:cubicBezTo>
                  <a:cubicBezTo>
                    <a:pt x="316" y="72"/>
                    <a:pt x="321" y="70"/>
                    <a:pt x="322" y="70"/>
                  </a:cubicBezTo>
                  <a:cubicBezTo>
                    <a:pt x="323" y="71"/>
                    <a:pt x="326" y="74"/>
                    <a:pt x="326" y="76"/>
                  </a:cubicBezTo>
                  <a:cubicBezTo>
                    <a:pt x="325" y="77"/>
                    <a:pt x="323" y="80"/>
                    <a:pt x="318" y="86"/>
                  </a:cubicBezTo>
                  <a:cubicBezTo>
                    <a:pt x="316" y="88"/>
                    <a:pt x="315" y="90"/>
                    <a:pt x="313" y="91"/>
                  </a:cubicBezTo>
                  <a:cubicBezTo>
                    <a:pt x="309" y="96"/>
                    <a:pt x="308" y="97"/>
                    <a:pt x="308" y="98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8" y="99"/>
                    <a:pt x="309" y="101"/>
                    <a:pt x="311" y="104"/>
                  </a:cubicBezTo>
                  <a:cubicBezTo>
                    <a:pt x="311" y="106"/>
                    <a:pt x="311" y="106"/>
                    <a:pt x="311" y="106"/>
                  </a:cubicBezTo>
                  <a:cubicBezTo>
                    <a:pt x="312" y="106"/>
                    <a:pt x="312" y="106"/>
                    <a:pt x="312" y="106"/>
                  </a:cubicBezTo>
                  <a:cubicBezTo>
                    <a:pt x="313" y="109"/>
                    <a:pt x="314" y="109"/>
                    <a:pt x="315" y="110"/>
                  </a:cubicBezTo>
                  <a:cubicBezTo>
                    <a:pt x="316" y="110"/>
                    <a:pt x="317" y="110"/>
                    <a:pt x="323" y="109"/>
                  </a:cubicBezTo>
                  <a:cubicBezTo>
                    <a:pt x="325" y="108"/>
                    <a:pt x="328" y="108"/>
                    <a:pt x="330" y="107"/>
                  </a:cubicBezTo>
                  <a:cubicBezTo>
                    <a:pt x="337" y="106"/>
                    <a:pt x="342" y="106"/>
                    <a:pt x="343" y="106"/>
                  </a:cubicBezTo>
                  <a:cubicBezTo>
                    <a:pt x="344" y="107"/>
                    <a:pt x="346" y="110"/>
                    <a:pt x="346" y="112"/>
                  </a:cubicBezTo>
                  <a:cubicBezTo>
                    <a:pt x="346" y="112"/>
                    <a:pt x="346" y="112"/>
                    <a:pt x="346" y="112"/>
                  </a:cubicBezTo>
                  <a:cubicBezTo>
                    <a:pt x="345" y="113"/>
                    <a:pt x="342" y="116"/>
                    <a:pt x="336" y="120"/>
                  </a:cubicBezTo>
                  <a:cubicBezTo>
                    <a:pt x="334" y="122"/>
                    <a:pt x="332" y="123"/>
                    <a:pt x="330" y="124"/>
                  </a:cubicBezTo>
                  <a:cubicBezTo>
                    <a:pt x="325" y="128"/>
                    <a:pt x="324" y="129"/>
                    <a:pt x="324" y="130"/>
                  </a:cubicBezTo>
                  <a:cubicBezTo>
                    <a:pt x="324" y="130"/>
                    <a:pt x="324" y="131"/>
                    <a:pt x="324" y="131"/>
                  </a:cubicBezTo>
                  <a:cubicBezTo>
                    <a:pt x="324" y="132"/>
                    <a:pt x="324" y="134"/>
                    <a:pt x="325" y="136"/>
                  </a:cubicBezTo>
                  <a:cubicBezTo>
                    <a:pt x="324" y="138"/>
                    <a:pt x="324" y="138"/>
                    <a:pt x="324" y="138"/>
                  </a:cubicBezTo>
                  <a:cubicBezTo>
                    <a:pt x="325" y="138"/>
                    <a:pt x="325" y="138"/>
                    <a:pt x="325" y="138"/>
                  </a:cubicBezTo>
                  <a:cubicBezTo>
                    <a:pt x="326" y="141"/>
                    <a:pt x="327" y="142"/>
                    <a:pt x="328" y="143"/>
                  </a:cubicBezTo>
                  <a:cubicBezTo>
                    <a:pt x="329" y="143"/>
                    <a:pt x="330" y="143"/>
                    <a:pt x="335" y="144"/>
                  </a:cubicBezTo>
                  <a:cubicBezTo>
                    <a:pt x="338" y="144"/>
                    <a:pt x="340" y="144"/>
                    <a:pt x="343" y="144"/>
                  </a:cubicBezTo>
                  <a:cubicBezTo>
                    <a:pt x="350" y="145"/>
                    <a:pt x="355" y="145"/>
                    <a:pt x="356" y="146"/>
                  </a:cubicBezTo>
                  <a:cubicBezTo>
                    <a:pt x="357" y="146"/>
                    <a:pt x="357" y="149"/>
                    <a:pt x="358" y="151"/>
                  </a:cubicBezTo>
                  <a:cubicBezTo>
                    <a:pt x="358" y="152"/>
                    <a:pt x="357" y="152"/>
                    <a:pt x="357" y="152"/>
                  </a:cubicBezTo>
                  <a:cubicBezTo>
                    <a:pt x="356" y="153"/>
                    <a:pt x="352" y="155"/>
                    <a:pt x="345" y="158"/>
                  </a:cubicBezTo>
                  <a:cubicBezTo>
                    <a:pt x="343" y="159"/>
                    <a:pt x="341" y="160"/>
                    <a:pt x="339" y="161"/>
                  </a:cubicBezTo>
                  <a:cubicBezTo>
                    <a:pt x="333" y="163"/>
                    <a:pt x="332" y="163"/>
                    <a:pt x="332" y="164"/>
                  </a:cubicBezTo>
                  <a:cubicBezTo>
                    <a:pt x="331" y="165"/>
                    <a:pt x="331" y="166"/>
                    <a:pt x="331" y="168"/>
                  </a:cubicBezTo>
                  <a:cubicBezTo>
                    <a:pt x="331" y="169"/>
                    <a:pt x="331" y="170"/>
                    <a:pt x="331" y="170"/>
                  </a:cubicBezTo>
                  <a:cubicBezTo>
                    <a:pt x="330" y="173"/>
                    <a:pt x="330" y="173"/>
                    <a:pt x="330" y="173"/>
                  </a:cubicBezTo>
                  <a:cubicBezTo>
                    <a:pt x="331" y="173"/>
                    <a:pt x="331" y="173"/>
                    <a:pt x="331" y="173"/>
                  </a:cubicBezTo>
                  <a:cubicBezTo>
                    <a:pt x="331" y="175"/>
                    <a:pt x="332" y="177"/>
                    <a:pt x="333" y="178"/>
                  </a:cubicBezTo>
                  <a:cubicBezTo>
                    <a:pt x="333" y="179"/>
                    <a:pt x="334" y="179"/>
                    <a:pt x="340" y="180"/>
                  </a:cubicBezTo>
                  <a:cubicBezTo>
                    <a:pt x="342" y="181"/>
                    <a:pt x="344" y="182"/>
                    <a:pt x="347" y="183"/>
                  </a:cubicBezTo>
                  <a:cubicBezTo>
                    <a:pt x="354" y="185"/>
                    <a:pt x="358" y="187"/>
                    <a:pt x="359" y="187"/>
                  </a:cubicBezTo>
                  <a:cubicBezTo>
                    <a:pt x="360" y="188"/>
                    <a:pt x="360" y="189"/>
                    <a:pt x="360" y="190"/>
                  </a:cubicBezTo>
                  <a:cubicBezTo>
                    <a:pt x="360" y="192"/>
                    <a:pt x="359" y="193"/>
                    <a:pt x="359" y="194"/>
                  </a:cubicBezTo>
                  <a:cubicBezTo>
                    <a:pt x="358" y="194"/>
                    <a:pt x="354" y="196"/>
                    <a:pt x="346" y="197"/>
                  </a:cubicBezTo>
                  <a:cubicBezTo>
                    <a:pt x="344" y="197"/>
                    <a:pt x="341" y="198"/>
                    <a:pt x="339" y="198"/>
                  </a:cubicBezTo>
                  <a:cubicBezTo>
                    <a:pt x="333" y="199"/>
                    <a:pt x="332" y="199"/>
                    <a:pt x="331" y="200"/>
                  </a:cubicBezTo>
                  <a:cubicBezTo>
                    <a:pt x="331" y="201"/>
                    <a:pt x="330" y="202"/>
                    <a:pt x="329" y="206"/>
                  </a:cubicBezTo>
                  <a:cubicBezTo>
                    <a:pt x="329" y="206"/>
                    <a:pt x="329" y="206"/>
                    <a:pt x="329" y="206"/>
                  </a:cubicBezTo>
                  <a:cubicBezTo>
                    <a:pt x="329" y="206"/>
                    <a:pt x="329" y="206"/>
                    <a:pt x="329" y="206"/>
                  </a:cubicBezTo>
                  <a:cubicBezTo>
                    <a:pt x="329" y="208"/>
                    <a:pt x="329" y="210"/>
                    <a:pt x="329" y="211"/>
                  </a:cubicBezTo>
                  <a:cubicBezTo>
                    <a:pt x="329" y="212"/>
                    <a:pt x="329" y="213"/>
                    <a:pt x="329" y="213"/>
                  </a:cubicBezTo>
                  <a:cubicBezTo>
                    <a:pt x="330" y="214"/>
                    <a:pt x="331" y="215"/>
                    <a:pt x="335" y="217"/>
                  </a:cubicBezTo>
                  <a:cubicBezTo>
                    <a:pt x="337" y="218"/>
                    <a:pt x="340" y="220"/>
                    <a:pt x="342" y="221"/>
                  </a:cubicBezTo>
                  <a:cubicBezTo>
                    <a:pt x="348" y="225"/>
                    <a:pt x="352" y="228"/>
                    <a:pt x="353" y="229"/>
                  </a:cubicBezTo>
                  <a:cubicBezTo>
                    <a:pt x="353" y="229"/>
                    <a:pt x="353" y="229"/>
                    <a:pt x="353" y="229"/>
                  </a:cubicBezTo>
                  <a:cubicBezTo>
                    <a:pt x="353" y="231"/>
                    <a:pt x="352" y="234"/>
                    <a:pt x="351" y="235"/>
                  </a:cubicBezTo>
                  <a:cubicBezTo>
                    <a:pt x="350" y="235"/>
                    <a:pt x="345" y="235"/>
                    <a:pt x="338" y="235"/>
                  </a:cubicBezTo>
                  <a:cubicBezTo>
                    <a:pt x="335" y="235"/>
                    <a:pt x="333" y="234"/>
                    <a:pt x="331" y="234"/>
                  </a:cubicBezTo>
                  <a:cubicBezTo>
                    <a:pt x="325" y="234"/>
                    <a:pt x="324" y="234"/>
                    <a:pt x="323" y="234"/>
                  </a:cubicBezTo>
                  <a:cubicBezTo>
                    <a:pt x="322" y="235"/>
                    <a:pt x="321" y="236"/>
                    <a:pt x="320" y="239"/>
                  </a:cubicBezTo>
                  <a:cubicBezTo>
                    <a:pt x="319" y="240"/>
                    <a:pt x="319" y="240"/>
                    <a:pt x="319" y="240"/>
                  </a:cubicBezTo>
                  <a:cubicBezTo>
                    <a:pt x="319" y="240"/>
                    <a:pt x="319" y="240"/>
                    <a:pt x="319" y="240"/>
                  </a:cubicBezTo>
                  <a:cubicBezTo>
                    <a:pt x="318" y="243"/>
                    <a:pt x="317" y="244"/>
                    <a:pt x="317" y="246"/>
                  </a:cubicBezTo>
                  <a:cubicBezTo>
                    <a:pt x="317" y="246"/>
                    <a:pt x="317" y="246"/>
                    <a:pt x="318" y="247"/>
                  </a:cubicBezTo>
                  <a:cubicBezTo>
                    <a:pt x="318" y="248"/>
                    <a:pt x="319" y="248"/>
                    <a:pt x="323" y="252"/>
                  </a:cubicBezTo>
                  <a:cubicBezTo>
                    <a:pt x="324" y="254"/>
                    <a:pt x="326" y="256"/>
                    <a:pt x="328" y="258"/>
                  </a:cubicBezTo>
                  <a:cubicBezTo>
                    <a:pt x="334" y="263"/>
                    <a:pt x="337" y="266"/>
                    <a:pt x="337" y="267"/>
                  </a:cubicBezTo>
                  <a:cubicBezTo>
                    <a:pt x="337" y="269"/>
                    <a:pt x="335" y="272"/>
                    <a:pt x="334" y="273"/>
                  </a:cubicBezTo>
                  <a:cubicBezTo>
                    <a:pt x="333" y="273"/>
                    <a:pt x="328" y="272"/>
                    <a:pt x="321" y="270"/>
                  </a:cubicBezTo>
                  <a:cubicBezTo>
                    <a:pt x="319" y="269"/>
                    <a:pt x="317" y="268"/>
                    <a:pt x="315" y="268"/>
                  </a:cubicBezTo>
                  <a:cubicBezTo>
                    <a:pt x="308" y="266"/>
                    <a:pt x="308" y="265"/>
                    <a:pt x="307" y="266"/>
                  </a:cubicBezTo>
                  <a:cubicBezTo>
                    <a:pt x="306" y="266"/>
                    <a:pt x="304" y="267"/>
                    <a:pt x="302" y="270"/>
                  </a:cubicBezTo>
                  <a:cubicBezTo>
                    <a:pt x="301" y="270"/>
                    <a:pt x="301" y="270"/>
                    <a:pt x="301" y="270"/>
                  </a:cubicBezTo>
                  <a:cubicBezTo>
                    <a:pt x="301" y="271"/>
                    <a:pt x="301" y="271"/>
                    <a:pt x="301" y="271"/>
                  </a:cubicBezTo>
                  <a:cubicBezTo>
                    <a:pt x="299" y="274"/>
                    <a:pt x="299" y="276"/>
                    <a:pt x="299" y="276"/>
                  </a:cubicBezTo>
                  <a:cubicBezTo>
                    <a:pt x="299" y="277"/>
                    <a:pt x="299" y="277"/>
                    <a:pt x="299" y="277"/>
                  </a:cubicBezTo>
                  <a:cubicBezTo>
                    <a:pt x="299" y="278"/>
                    <a:pt x="299" y="279"/>
                    <a:pt x="302" y="283"/>
                  </a:cubicBezTo>
                  <a:cubicBezTo>
                    <a:pt x="304" y="285"/>
                    <a:pt x="305" y="287"/>
                    <a:pt x="307" y="290"/>
                  </a:cubicBezTo>
                  <a:cubicBezTo>
                    <a:pt x="310" y="296"/>
                    <a:pt x="313" y="300"/>
                    <a:pt x="313" y="301"/>
                  </a:cubicBezTo>
                  <a:cubicBezTo>
                    <a:pt x="313" y="303"/>
                    <a:pt x="310" y="306"/>
                    <a:pt x="308" y="306"/>
                  </a:cubicBezTo>
                  <a:cubicBezTo>
                    <a:pt x="307" y="306"/>
                    <a:pt x="303" y="304"/>
                    <a:pt x="297" y="300"/>
                  </a:cubicBezTo>
                  <a:cubicBezTo>
                    <a:pt x="295" y="299"/>
                    <a:pt x="293" y="298"/>
                    <a:pt x="291" y="296"/>
                  </a:cubicBezTo>
                  <a:cubicBezTo>
                    <a:pt x="285" y="293"/>
                    <a:pt x="284" y="293"/>
                    <a:pt x="283" y="293"/>
                  </a:cubicBezTo>
                  <a:cubicBezTo>
                    <a:pt x="282" y="293"/>
                    <a:pt x="281" y="293"/>
                    <a:pt x="278" y="296"/>
                  </a:cubicBezTo>
                  <a:cubicBezTo>
                    <a:pt x="277" y="296"/>
                    <a:pt x="277" y="296"/>
                    <a:pt x="277" y="296"/>
                  </a:cubicBezTo>
                  <a:cubicBezTo>
                    <a:pt x="277" y="297"/>
                    <a:pt x="277" y="297"/>
                    <a:pt x="277" y="297"/>
                  </a:cubicBezTo>
                  <a:cubicBezTo>
                    <a:pt x="274" y="299"/>
                    <a:pt x="273" y="301"/>
                    <a:pt x="273" y="302"/>
                  </a:cubicBezTo>
                  <a:cubicBezTo>
                    <a:pt x="273" y="302"/>
                    <a:pt x="273" y="302"/>
                    <a:pt x="273" y="302"/>
                  </a:cubicBezTo>
                  <a:cubicBezTo>
                    <a:pt x="273" y="302"/>
                    <a:pt x="273" y="302"/>
                    <a:pt x="273" y="302"/>
                  </a:cubicBezTo>
                  <a:cubicBezTo>
                    <a:pt x="273" y="303"/>
                    <a:pt x="274" y="304"/>
                    <a:pt x="275" y="309"/>
                  </a:cubicBezTo>
                  <a:cubicBezTo>
                    <a:pt x="276" y="311"/>
                    <a:pt x="277" y="313"/>
                    <a:pt x="278" y="316"/>
                  </a:cubicBezTo>
                  <a:cubicBezTo>
                    <a:pt x="280" y="322"/>
                    <a:pt x="282" y="327"/>
                    <a:pt x="282" y="329"/>
                  </a:cubicBezTo>
                  <a:cubicBezTo>
                    <a:pt x="281" y="330"/>
                    <a:pt x="277" y="332"/>
                    <a:pt x="276" y="332"/>
                  </a:cubicBezTo>
                  <a:cubicBezTo>
                    <a:pt x="275" y="332"/>
                    <a:pt x="271" y="329"/>
                    <a:pt x="266" y="324"/>
                  </a:cubicBezTo>
                  <a:cubicBezTo>
                    <a:pt x="264" y="322"/>
                    <a:pt x="263" y="320"/>
                    <a:pt x="261" y="319"/>
                  </a:cubicBezTo>
                  <a:cubicBezTo>
                    <a:pt x="256" y="314"/>
                    <a:pt x="256" y="314"/>
                    <a:pt x="255" y="314"/>
                  </a:cubicBezTo>
                  <a:cubicBezTo>
                    <a:pt x="254" y="313"/>
                    <a:pt x="252" y="314"/>
                    <a:pt x="249" y="316"/>
                  </a:cubicBezTo>
                  <a:cubicBezTo>
                    <a:pt x="247" y="315"/>
                    <a:pt x="247" y="315"/>
                    <a:pt x="247" y="315"/>
                  </a:cubicBezTo>
                  <a:cubicBezTo>
                    <a:pt x="247" y="316"/>
                    <a:pt x="247" y="316"/>
                    <a:pt x="247" y="316"/>
                  </a:cubicBezTo>
                  <a:cubicBezTo>
                    <a:pt x="245" y="317"/>
                    <a:pt x="243" y="319"/>
                    <a:pt x="243" y="320"/>
                  </a:cubicBezTo>
                  <a:cubicBezTo>
                    <a:pt x="243" y="320"/>
                    <a:pt x="243" y="321"/>
                    <a:pt x="243" y="321"/>
                  </a:cubicBezTo>
                  <a:cubicBezTo>
                    <a:pt x="243" y="322"/>
                    <a:pt x="243" y="324"/>
                    <a:pt x="243" y="327"/>
                  </a:cubicBezTo>
                  <a:cubicBezTo>
                    <a:pt x="243" y="329"/>
                    <a:pt x="244" y="332"/>
                    <a:pt x="244" y="335"/>
                  </a:cubicBezTo>
                  <a:cubicBezTo>
                    <a:pt x="245" y="339"/>
                    <a:pt x="245" y="343"/>
                    <a:pt x="245" y="346"/>
                  </a:cubicBezTo>
                  <a:cubicBezTo>
                    <a:pt x="245" y="347"/>
                    <a:pt x="245" y="348"/>
                    <a:pt x="245" y="348"/>
                  </a:cubicBezTo>
                  <a:cubicBezTo>
                    <a:pt x="244" y="349"/>
                    <a:pt x="240" y="351"/>
                    <a:pt x="238" y="351"/>
                  </a:cubicBezTo>
                  <a:cubicBezTo>
                    <a:pt x="238" y="350"/>
                    <a:pt x="235" y="346"/>
                    <a:pt x="231" y="340"/>
                  </a:cubicBezTo>
                  <a:cubicBezTo>
                    <a:pt x="229" y="338"/>
                    <a:pt x="228" y="336"/>
                    <a:pt x="227" y="334"/>
                  </a:cubicBezTo>
                  <a:cubicBezTo>
                    <a:pt x="224" y="328"/>
                    <a:pt x="223" y="328"/>
                    <a:pt x="222" y="327"/>
                  </a:cubicBezTo>
                  <a:cubicBezTo>
                    <a:pt x="221" y="327"/>
                    <a:pt x="220" y="327"/>
                    <a:pt x="216" y="328"/>
                  </a:cubicBezTo>
                  <a:cubicBezTo>
                    <a:pt x="214" y="327"/>
                    <a:pt x="214" y="327"/>
                    <a:pt x="214" y="327"/>
                  </a:cubicBezTo>
                  <a:cubicBezTo>
                    <a:pt x="214" y="328"/>
                    <a:pt x="214" y="328"/>
                    <a:pt x="214" y="328"/>
                  </a:cubicBezTo>
                  <a:cubicBezTo>
                    <a:pt x="211" y="329"/>
                    <a:pt x="210" y="330"/>
                    <a:pt x="209" y="331"/>
                  </a:cubicBezTo>
                  <a:cubicBezTo>
                    <a:pt x="208" y="331"/>
                    <a:pt x="208" y="332"/>
                    <a:pt x="208" y="338"/>
                  </a:cubicBezTo>
                  <a:cubicBezTo>
                    <a:pt x="207" y="340"/>
                    <a:pt x="207" y="343"/>
                    <a:pt x="207" y="346"/>
                  </a:cubicBezTo>
                  <a:cubicBezTo>
                    <a:pt x="206" y="353"/>
                    <a:pt x="205" y="357"/>
                    <a:pt x="204" y="359"/>
                  </a:cubicBezTo>
                  <a:cubicBezTo>
                    <a:pt x="203" y="359"/>
                    <a:pt x="199" y="360"/>
                    <a:pt x="198" y="359"/>
                  </a:cubicBezTo>
                  <a:cubicBezTo>
                    <a:pt x="197" y="358"/>
                    <a:pt x="195" y="354"/>
                    <a:pt x="193" y="347"/>
                  </a:cubicBezTo>
                  <a:cubicBezTo>
                    <a:pt x="192" y="345"/>
                    <a:pt x="191" y="343"/>
                    <a:pt x="190" y="341"/>
                  </a:cubicBezTo>
                  <a:cubicBezTo>
                    <a:pt x="188" y="335"/>
                    <a:pt x="188" y="334"/>
                    <a:pt x="187" y="333"/>
                  </a:cubicBezTo>
                  <a:cubicBezTo>
                    <a:pt x="187" y="333"/>
                    <a:pt x="185" y="332"/>
                    <a:pt x="181" y="332"/>
                  </a:cubicBezTo>
                  <a:cubicBezTo>
                    <a:pt x="180" y="331"/>
                    <a:pt x="180" y="331"/>
                    <a:pt x="180" y="331"/>
                  </a:cubicBezTo>
                  <a:cubicBezTo>
                    <a:pt x="179" y="332"/>
                    <a:pt x="179" y="332"/>
                    <a:pt x="179" y="332"/>
                  </a:cubicBezTo>
                  <a:cubicBezTo>
                    <a:pt x="175" y="332"/>
                    <a:pt x="174" y="333"/>
                    <a:pt x="173" y="333"/>
                  </a:cubicBezTo>
                  <a:cubicBezTo>
                    <a:pt x="173" y="334"/>
                    <a:pt x="172" y="335"/>
                    <a:pt x="171" y="340"/>
                  </a:cubicBezTo>
                  <a:cubicBezTo>
                    <a:pt x="170" y="342"/>
                    <a:pt x="169" y="345"/>
                    <a:pt x="168" y="347"/>
                  </a:cubicBezTo>
                  <a:cubicBezTo>
                    <a:pt x="165" y="354"/>
                    <a:pt x="163" y="358"/>
                    <a:pt x="163" y="359"/>
                  </a:cubicBezTo>
                  <a:cubicBezTo>
                    <a:pt x="161" y="360"/>
                    <a:pt x="157" y="360"/>
                    <a:pt x="156" y="359"/>
                  </a:cubicBezTo>
                  <a:cubicBezTo>
                    <a:pt x="155" y="358"/>
                    <a:pt x="155" y="353"/>
                    <a:pt x="154" y="346"/>
                  </a:cubicBezTo>
                  <a:cubicBezTo>
                    <a:pt x="153" y="343"/>
                    <a:pt x="153" y="341"/>
                    <a:pt x="153" y="339"/>
                  </a:cubicBezTo>
                  <a:cubicBezTo>
                    <a:pt x="152" y="332"/>
                    <a:pt x="152" y="331"/>
                    <a:pt x="152" y="331"/>
                  </a:cubicBezTo>
                  <a:cubicBezTo>
                    <a:pt x="151" y="330"/>
                    <a:pt x="149" y="329"/>
                    <a:pt x="146" y="329"/>
                  </a:cubicBezTo>
                  <a:cubicBezTo>
                    <a:pt x="145" y="327"/>
                    <a:pt x="145" y="327"/>
                    <a:pt x="145" y="327"/>
                  </a:cubicBezTo>
                  <a:cubicBezTo>
                    <a:pt x="144" y="328"/>
                    <a:pt x="144" y="328"/>
                    <a:pt x="144" y="328"/>
                  </a:cubicBezTo>
                  <a:cubicBezTo>
                    <a:pt x="141" y="327"/>
                    <a:pt x="139" y="327"/>
                    <a:pt x="138" y="328"/>
                  </a:cubicBezTo>
                  <a:cubicBezTo>
                    <a:pt x="138" y="328"/>
                    <a:pt x="137" y="329"/>
                    <a:pt x="134" y="334"/>
                  </a:cubicBezTo>
                  <a:cubicBezTo>
                    <a:pt x="133" y="336"/>
                    <a:pt x="131" y="338"/>
                    <a:pt x="130" y="340"/>
                  </a:cubicBezTo>
                  <a:cubicBezTo>
                    <a:pt x="126" y="346"/>
                    <a:pt x="123" y="350"/>
                    <a:pt x="122" y="351"/>
                  </a:cubicBezTo>
                  <a:cubicBezTo>
                    <a:pt x="120" y="351"/>
                    <a:pt x="116" y="349"/>
                    <a:pt x="115" y="348"/>
                  </a:cubicBezTo>
                  <a:cubicBezTo>
                    <a:pt x="115" y="348"/>
                    <a:pt x="115" y="348"/>
                    <a:pt x="115" y="347"/>
                  </a:cubicBezTo>
                  <a:cubicBezTo>
                    <a:pt x="115" y="347"/>
                    <a:pt x="115" y="347"/>
                    <a:pt x="115" y="347"/>
                  </a:cubicBezTo>
                  <a:cubicBezTo>
                    <a:pt x="115" y="345"/>
                    <a:pt x="116" y="340"/>
                    <a:pt x="116" y="335"/>
                  </a:cubicBezTo>
                  <a:cubicBezTo>
                    <a:pt x="117" y="333"/>
                    <a:pt x="117" y="330"/>
                    <a:pt x="117" y="328"/>
                  </a:cubicBezTo>
                  <a:cubicBezTo>
                    <a:pt x="118" y="325"/>
                    <a:pt x="118" y="323"/>
                    <a:pt x="118" y="322"/>
                  </a:cubicBezTo>
                  <a:cubicBezTo>
                    <a:pt x="118" y="321"/>
                    <a:pt x="118" y="321"/>
                    <a:pt x="118" y="320"/>
                  </a:cubicBezTo>
                  <a:cubicBezTo>
                    <a:pt x="117" y="319"/>
                    <a:pt x="116" y="318"/>
                    <a:pt x="113" y="317"/>
                  </a:cubicBezTo>
                  <a:cubicBezTo>
                    <a:pt x="112" y="314"/>
                    <a:pt x="112" y="314"/>
                    <a:pt x="112" y="314"/>
                  </a:cubicBezTo>
                  <a:cubicBezTo>
                    <a:pt x="111" y="316"/>
                    <a:pt x="111" y="316"/>
                    <a:pt x="111" y="316"/>
                  </a:cubicBezTo>
                  <a:cubicBezTo>
                    <a:pt x="108" y="314"/>
                    <a:pt x="107" y="314"/>
                    <a:pt x="106" y="314"/>
                  </a:cubicBezTo>
                  <a:cubicBezTo>
                    <a:pt x="105" y="315"/>
                    <a:pt x="104" y="315"/>
                    <a:pt x="100" y="319"/>
                  </a:cubicBezTo>
                  <a:cubicBezTo>
                    <a:pt x="98" y="321"/>
                    <a:pt x="96" y="322"/>
                    <a:pt x="94" y="324"/>
                  </a:cubicBezTo>
                  <a:cubicBezTo>
                    <a:pt x="89" y="329"/>
                    <a:pt x="85" y="332"/>
                    <a:pt x="84" y="333"/>
                  </a:cubicBezTo>
                  <a:cubicBezTo>
                    <a:pt x="83" y="333"/>
                    <a:pt x="79" y="330"/>
                    <a:pt x="78" y="329"/>
                  </a:cubicBezTo>
                  <a:cubicBezTo>
                    <a:pt x="79" y="328"/>
                    <a:pt x="80" y="323"/>
                    <a:pt x="82" y="316"/>
                  </a:cubicBezTo>
                  <a:cubicBezTo>
                    <a:pt x="83" y="314"/>
                    <a:pt x="84" y="312"/>
                    <a:pt x="85" y="310"/>
                  </a:cubicBezTo>
                  <a:cubicBezTo>
                    <a:pt x="87" y="305"/>
                    <a:pt x="87" y="304"/>
                    <a:pt x="87" y="303"/>
                  </a:cubicBezTo>
                  <a:cubicBezTo>
                    <a:pt x="87" y="302"/>
                    <a:pt x="87" y="302"/>
                    <a:pt x="87" y="302"/>
                  </a:cubicBezTo>
                  <a:cubicBezTo>
                    <a:pt x="87" y="302"/>
                    <a:pt x="87" y="302"/>
                    <a:pt x="87" y="302"/>
                  </a:cubicBezTo>
                  <a:cubicBezTo>
                    <a:pt x="87" y="301"/>
                    <a:pt x="86" y="300"/>
                    <a:pt x="83" y="298"/>
                  </a:cubicBezTo>
                  <a:cubicBezTo>
                    <a:pt x="83" y="296"/>
                    <a:pt x="83" y="296"/>
                    <a:pt x="83" y="296"/>
                  </a:cubicBezTo>
                  <a:cubicBezTo>
                    <a:pt x="82" y="296"/>
                    <a:pt x="82" y="296"/>
                    <a:pt x="82" y="296"/>
                  </a:cubicBezTo>
                  <a:cubicBezTo>
                    <a:pt x="79" y="294"/>
                    <a:pt x="78" y="293"/>
                    <a:pt x="77" y="294"/>
                  </a:cubicBezTo>
                  <a:cubicBezTo>
                    <a:pt x="76" y="294"/>
                    <a:pt x="75" y="294"/>
                    <a:pt x="70" y="297"/>
                  </a:cubicBezTo>
                  <a:cubicBezTo>
                    <a:pt x="68" y="298"/>
                    <a:pt x="66" y="299"/>
                    <a:pt x="63" y="301"/>
                  </a:cubicBezTo>
                  <a:cubicBezTo>
                    <a:pt x="57" y="304"/>
                    <a:pt x="53" y="306"/>
                    <a:pt x="52" y="307"/>
                  </a:cubicBezTo>
                  <a:cubicBezTo>
                    <a:pt x="50" y="306"/>
                    <a:pt x="47" y="303"/>
                    <a:pt x="47" y="302"/>
                  </a:cubicBezTo>
                  <a:cubicBezTo>
                    <a:pt x="47" y="301"/>
                    <a:pt x="50" y="296"/>
                    <a:pt x="54" y="290"/>
                  </a:cubicBezTo>
                  <a:cubicBezTo>
                    <a:pt x="55" y="288"/>
                    <a:pt x="56" y="286"/>
                    <a:pt x="58" y="285"/>
                  </a:cubicBezTo>
                  <a:cubicBezTo>
                    <a:pt x="61" y="279"/>
                    <a:pt x="62" y="279"/>
                    <a:pt x="62" y="277"/>
                  </a:cubicBezTo>
                  <a:cubicBezTo>
                    <a:pt x="62" y="276"/>
                    <a:pt x="61" y="275"/>
                    <a:pt x="59" y="272"/>
                  </a:cubicBezTo>
                  <a:cubicBezTo>
                    <a:pt x="59" y="270"/>
                    <a:pt x="59" y="270"/>
                    <a:pt x="59" y="270"/>
                  </a:cubicBezTo>
                  <a:cubicBezTo>
                    <a:pt x="58" y="270"/>
                    <a:pt x="58" y="270"/>
                    <a:pt x="58" y="270"/>
                  </a:cubicBezTo>
                  <a:cubicBezTo>
                    <a:pt x="56" y="267"/>
                    <a:pt x="54" y="267"/>
                    <a:pt x="53" y="267"/>
                  </a:cubicBezTo>
                  <a:cubicBezTo>
                    <a:pt x="53" y="267"/>
                    <a:pt x="52" y="267"/>
                    <a:pt x="46" y="268"/>
                  </a:cubicBezTo>
                  <a:cubicBezTo>
                    <a:pt x="44" y="269"/>
                    <a:pt x="41" y="270"/>
                    <a:pt x="39" y="271"/>
                  </a:cubicBezTo>
                  <a:cubicBezTo>
                    <a:pt x="32" y="273"/>
                    <a:pt x="27" y="274"/>
                    <a:pt x="26" y="274"/>
                  </a:cubicBezTo>
                  <a:cubicBezTo>
                    <a:pt x="25" y="273"/>
                    <a:pt x="23" y="269"/>
                    <a:pt x="23" y="268"/>
                  </a:cubicBezTo>
                  <a:cubicBezTo>
                    <a:pt x="23" y="267"/>
                    <a:pt x="26" y="263"/>
                    <a:pt x="32" y="258"/>
                  </a:cubicBezTo>
                  <a:cubicBezTo>
                    <a:pt x="34" y="257"/>
                    <a:pt x="35" y="255"/>
                    <a:pt x="37" y="254"/>
                  </a:cubicBezTo>
                  <a:cubicBezTo>
                    <a:pt x="42" y="249"/>
                    <a:pt x="42" y="249"/>
                    <a:pt x="43" y="248"/>
                  </a:cubicBezTo>
                  <a:cubicBezTo>
                    <a:pt x="43" y="247"/>
                    <a:pt x="43" y="247"/>
                    <a:pt x="43" y="247"/>
                  </a:cubicBezTo>
                  <a:cubicBezTo>
                    <a:pt x="43" y="246"/>
                    <a:pt x="42" y="244"/>
                    <a:pt x="41" y="242"/>
                  </a:cubicBezTo>
                  <a:cubicBezTo>
                    <a:pt x="41" y="240"/>
                    <a:pt x="41" y="240"/>
                    <a:pt x="41" y="240"/>
                  </a:cubicBezTo>
                  <a:cubicBezTo>
                    <a:pt x="40" y="240"/>
                    <a:pt x="40" y="240"/>
                    <a:pt x="40" y="240"/>
                  </a:cubicBezTo>
                  <a:cubicBezTo>
                    <a:pt x="39" y="237"/>
                    <a:pt x="38" y="236"/>
                    <a:pt x="37" y="235"/>
                  </a:cubicBezTo>
                  <a:cubicBezTo>
                    <a:pt x="36" y="235"/>
                    <a:pt x="35" y="235"/>
                    <a:pt x="30" y="235"/>
                  </a:cubicBezTo>
                  <a:cubicBezTo>
                    <a:pt x="27" y="235"/>
                    <a:pt x="25" y="236"/>
                    <a:pt x="22" y="236"/>
                  </a:cubicBezTo>
                  <a:cubicBezTo>
                    <a:pt x="15" y="236"/>
                    <a:pt x="10" y="236"/>
                    <a:pt x="9" y="236"/>
                  </a:cubicBezTo>
                  <a:cubicBezTo>
                    <a:pt x="8" y="235"/>
                    <a:pt x="7" y="232"/>
                    <a:pt x="7" y="230"/>
                  </a:cubicBezTo>
                  <a:cubicBezTo>
                    <a:pt x="7" y="229"/>
                    <a:pt x="7" y="229"/>
                    <a:pt x="7" y="229"/>
                  </a:cubicBezTo>
                  <a:cubicBezTo>
                    <a:pt x="8" y="228"/>
                    <a:pt x="11" y="226"/>
                    <a:pt x="18" y="222"/>
                  </a:cubicBezTo>
                  <a:cubicBezTo>
                    <a:pt x="20" y="221"/>
                    <a:pt x="22" y="220"/>
                    <a:pt x="24" y="219"/>
                  </a:cubicBezTo>
                  <a:cubicBezTo>
                    <a:pt x="30" y="216"/>
                    <a:pt x="30" y="215"/>
                    <a:pt x="31" y="214"/>
                  </a:cubicBezTo>
                  <a:cubicBezTo>
                    <a:pt x="31" y="214"/>
                    <a:pt x="31" y="213"/>
                    <a:pt x="31" y="212"/>
                  </a:cubicBezTo>
                  <a:cubicBezTo>
                    <a:pt x="31" y="211"/>
                    <a:pt x="31" y="209"/>
                    <a:pt x="30" y="208"/>
                  </a:cubicBezTo>
                  <a:cubicBezTo>
                    <a:pt x="31" y="206"/>
                    <a:pt x="31" y="206"/>
                    <a:pt x="31" y="206"/>
                  </a:cubicBezTo>
                  <a:cubicBezTo>
                    <a:pt x="30" y="206"/>
                    <a:pt x="30" y="206"/>
                    <a:pt x="30" y="206"/>
                  </a:cubicBezTo>
                  <a:cubicBezTo>
                    <a:pt x="30" y="203"/>
                    <a:pt x="29" y="201"/>
                    <a:pt x="28" y="201"/>
                  </a:cubicBezTo>
                  <a:cubicBezTo>
                    <a:pt x="27" y="200"/>
                    <a:pt x="27" y="200"/>
                    <a:pt x="21" y="199"/>
                  </a:cubicBezTo>
                  <a:cubicBezTo>
                    <a:pt x="19" y="199"/>
                    <a:pt x="16" y="198"/>
                    <a:pt x="13" y="198"/>
                  </a:cubicBezTo>
                  <a:cubicBezTo>
                    <a:pt x="6" y="196"/>
                    <a:pt x="2" y="195"/>
                    <a:pt x="1" y="195"/>
                  </a:cubicBezTo>
                  <a:cubicBezTo>
                    <a:pt x="0" y="194"/>
                    <a:pt x="0" y="192"/>
                    <a:pt x="0" y="190"/>
                  </a:cubicBezTo>
                  <a:close/>
                  <a:moveTo>
                    <a:pt x="288" y="180"/>
                  </a:moveTo>
                  <a:cubicBezTo>
                    <a:pt x="288" y="120"/>
                    <a:pt x="239" y="71"/>
                    <a:pt x="179" y="71"/>
                  </a:cubicBezTo>
                  <a:cubicBezTo>
                    <a:pt x="120" y="72"/>
                    <a:pt x="71" y="121"/>
                    <a:pt x="71" y="180"/>
                  </a:cubicBezTo>
                  <a:cubicBezTo>
                    <a:pt x="71" y="240"/>
                    <a:pt x="120" y="289"/>
                    <a:pt x="180" y="289"/>
                  </a:cubicBezTo>
                  <a:cubicBezTo>
                    <a:pt x="240" y="288"/>
                    <a:pt x="289" y="239"/>
                    <a:pt x="288" y="18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23" name="Group 20"/>
            <p:cNvGrpSpPr/>
            <p:nvPr/>
          </p:nvGrpSpPr>
          <p:grpSpPr>
            <a:xfrm>
              <a:off x="6687080" y="3080809"/>
              <a:ext cx="504825" cy="531813"/>
              <a:chOff x="2513013" y="2098675"/>
              <a:chExt cx="504825" cy="531813"/>
            </a:xfrm>
            <a:solidFill>
              <a:schemeClr val="bg1">
                <a:lumMod val="50000"/>
              </a:schemeClr>
            </a:solidFill>
          </p:grpSpPr>
          <p:sp>
            <p:nvSpPr>
              <p:cNvPr id="24" name="Freeform 9"/>
              <p:cNvSpPr>
                <a:spLocks noEditPoints="1"/>
              </p:cNvSpPr>
              <p:nvPr/>
            </p:nvSpPr>
            <p:spPr bwMode="auto">
              <a:xfrm>
                <a:off x="2513013" y="2287588"/>
                <a:ext cx="342900" cy="342900"/>
              </a:xfrm>
              <a:custGeom>
                <a:avLst/>
                <a:gdLst>
                  <a:gd name="T0" fmla="*/ 76 w 91"/>
                  <a:gd name="T1" fmla="*/ 63 h 91"/>
                  <a:gd name="T2" fmla="*/ 79 w 91"/>
                  <a:gd name="T3" fmla="*/ 56 h 91"/>
                  <a:gd name="T4" fmla="*/ 91 w 91"/>
                  <a:gd name="T5" fmla="*/ 52 h 91"/>
                  <a:gd name="T6" fmla="*/ 91 w 91"/>
                  <a:gd name="T7" fmla="*/ 46 h 91"/>
                  <a:gd name="T8" fmla="*/ 91 w 91"/>
                  <a:gd name="T9" fmla="*/ 40 h 91"/>
                  <a:gd name="T10" fmla="*/ 79 w 91"/>
                  <a:gd name="T11" fmla="*/ 36 h 91"/>
                  <a:gd name="T12" fmla="*/ 76 w 91"/>
                  <a:gd name="T13" fmla="*/ 29 h 91"/>
                  <a:gd name="T14" fmla="*/ 82 w 91"/>
                  <a:gd name="T15" fmla="*/ 18 h 91"/>
                  <a:gd name="T16" fmla="*/ 73 w 91"/>
                  <a:gd name="T17" fmla="*/ 10 h 91"/>
                  <a:gd name="T18" fmla="*/ 63 w 91"/>
                  <a:gd name="T19" fmla="*/ 15 h 91"/>
                  <a:gd name="T20" fmla="*/ 55 w 91"/>
                  <a:gd name="T21" fmla="*/ 12 h 91"/>
                  <a:gd name="T22" fmla="*/ 51 w 91"/>
                  <a:gd name="T23" fmla="*/ 1 h 91"/>
                  <a:gd name="T24" fmla="*/ 45 w 91"/>
                  <a:gd name="T25" fmla="*/ 0 h 91"/>
                  <a:gd name="T26" fmla="*/ 40 w 91"/>
                  <a:gd name="T27" fmla="*/ 1 h 91"/>
                  <a:gd name="T28" fmla="*/ 36 w 91"/>
                  <a:gd name="T29" fmla="*/ 12 h 91"/>
                  <a:gd name="T30" fmla="*/ 28 w 91"/>
                  <a:gd name="T31" fmla="*/ 15 h 91"/>
                  <a:gd name="T32" fmla="*/ 18 w 91"/>
                  <a:gd name="T33" fmla="*/ 10 h 91"/>
                  <a:gd name="T34" fmla="*/ 9 w 91"/>
                  <a:gd name="T35" fmla="*/ 18 h 91"/>
                  <a:gd name="T36" fmla="*/ 14 w 91"/>
                  <a:gd name="T37" fmla="*/ 29 h 91"/>
                  <a:gd name="T38" fmla="*/ 11 w 91"/>
                  <a:gd name="T39" fmla="*/ 36 h 91"/>
                  <a:gd name="T40" fmla="*/ 0 w 91"/>
                  <a:gd name="T41" fmla="*/ 40 h 91"/>
                  <a:gd name="T42" fmla="*/ 0 w 91"/>
                  <a:gd name="T43" fmla="*/ 46 h 91"/>
                  <a:gd name="T44" fmla="*/ 0 w 91"/>
                  <a:gd name="T45" fmla="*/ 52 h 91"/>
                  <a:gd name="T46" fmla="*/ 11 w 91"/>
                  <a:gd name="T47" fmla="*/ 56 h 91"/>
                  <a:gd name="T48" fmla="*/ 14 w 91"/>
                  <a:gd name="T49" fmla="*/ 63 h 91"/>
                  <a:gd name="T50" fmla="*/ 9 w 91"/>
                  <a:gd name="T51" fmla="*/ 74 h 91"/>
                  <a:gd name="T52" fmla="*/ 18 w 91"/>
                  <a:gd name="T53" fmla="*/ 82 h 91"/>
                  <a:gd name="T54" fmla="*/ 28 w 91"/>
                  <a:gd name="T55" fmla="*/ 77 h 91"/>
                  <a:gd name="T56" fmla="*/ 36 w 91"/>
                  <a:gd name="T57" fmla="*/ 80 h 91"/>
                  <a:gd name="T58" fmla="*/ 40 w 91"/>
                  <a:gd name="T59" fmla="*/ 91 h 91"/>
                  <a:gd name="T60" fmla="*/ 45 w 91"/>
                  <a:gd name="T61" fmla="*/ 91 h 91"/>
                  <a:gd name="T62" fmla="*/ 51 w 91"/>
                  <a:gd name="T63" fmla="*/ 91 h 91"/>
                  <a:gd name="T64" fmla="*/ 55 w 91"/>
                  <a:gd name="T65" fmla="*/ 80 h 91"/>
                  <a:gd name="T66" fmla="*/ 63 w 91"/>
                  <a:gd name="T67" fmla="*/ 77 h 91"/>
                  <a:gd name="T68" fmla="*/ 73 w 91"/>
                  <a:gd name="T69" fmla="*/ 82 h 91"/>
                  <a:gd name="T70" fmla="*/ 82 w 91"/>
                  <a:gd name="T71" fmla="*/ 74 h 91"/>
                  <a:gd name="T72" fmla="*/ 76 w 91"/>
                  <a:gd name="T73" fmla="*/ 63 h 91"/>
                  <a:gd name="T74" fmla="*/ 45 w 91"/>
                  <a:gd name="T75" fmla="*/ 62 h 91"/>
                  <a:gd name="T76" fmla="*/ 29 w 91"/>
                  <a:gd name="T77" fmla="*/ 46 h 91"/>
                  <a:gd name="T78" fmla="*/ 45 w 91"/>
                  <a:gd name="T79" fmla="*/ 30 h 91"/>
                  <a:gd name="T80" fmla="*/ 61 w 91"/>
                  <a:gd name="T81" fmla="*/ 46 h 91"/>
                  <a:gd name="T82" fmla="*/ 45 w 91"/>
                  <a:gd name="T83" fmla="*/ 62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1" h="91">
                    <a:moveTo>
                      <a:pt x="76" y="63"/>
                    </a:moveTo>
                    <a:cubicBezTo>
                      <a:pt x="78" y="61"/>
                      <a:pt x="79" y="58"/>
                      <a:pt x="79" y="56"/>
                    </a:cubicBezTo>
                    <a:cubicBezTo>
                      <a:pt x="91" y="52"/>
                      <a:pt x="91" y="52"/>
                      <a:pt x="91" y="52"/>
                    </a:cubicBezTo>
                    <a:cubicBezTo>
                      <a:pt x="91" y="50"/>
                      <a:pt x="91" y="48"/>
                      <a:pt x="91" y="46"/>
                    </a:cubicBezTo>
                    <a:cubicBezTo>
                      <a:pt x="91" y="44"/>
                      <a:pt x="91" y="42"/>
                      <a:pt x="91" y="40"/>
                    </a:cubicBezTo>
                    <a:cubicBezTo>
                      <a:pt x="79" y="36"/>
                      <a:pt x="79" y="36"/>
                      <a:pt x="79" y="36"/>
                    </a:cubicBezTo>
                    <a:cubicBezTo>
                      <a:pt x="79" y="33"/>
                      <a:pt x="78" y="31"/>
                      <a:pt x="76" y="29"/>
                    </a:cubicBezTo>
                    <a:cubicBezTo>
                      <a:pt x="82" y="18"/>
                      <a:pt x="82" y="18"/>
                      <a:pt x="82" y="18"/>
                    </a:cubicBezTo>
                    <a:cubicBezTo>
                      <a:pt x="79" y="15"/>
                      <a:pt x="76" y="12"/>
                      <a:pt x="73" y="10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0" y="14"/>
                      <a:pt x="58" y="13"/>
                      <a:pt x="55" y="12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49" y="0"/>
                      <a:pt x="47" y="0"/>
                      <a:pt x="45" y="0"/>
                    </a:cubicBezTo>
                    <a:cubicBezTo>
                      <a:pt x="43" y="0"/>
                      <a:pt x="42" y="0"/>
                      <a:pt x="40" y="1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3" y="13"/>
                      <a:pt x="31" y="14"/>
                      <a:pt x="28" y="15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4" y="12"/>
                      <a:pt x="12" y="15"/>
                      <a:pt x="9" y="18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3" y="31"/>
                      <a:pt x="12" y="33"/>
                      <a:pt x="11" y="3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2"/>
                      <a:pt x="0" y="44"/>
                      <a:pt x="0" y="46"/>
                    </a:cubicBezTo>
                    <a:cubicBezTo>
                      <a:pt x="0" y="48"/>
                      <a:pt x="0" y="50"/>
                      <a:pt x="0" y="52"/>
                    </a:cubicBezTo>
                    <a:cubicBezTo>
                      <a:pt x="11" y="56"/>
                      <a:pt x="11" y="56"/>
                      <a:pt x="11" y="56"/>
                    </a:cubicBezTo>
                    <a:cubicBezTo>
                      <a:pt x="12" y="58"/>
                      <a:pt x="13" y="61"/>
                      <a:pt x="14" y="63"/>
                    </a:cubicBezTo>
                    <a:cubicBezTo>
                      <a:pt x="9" y="74"/>
                      <a:pt x="9" y="74"/>
                      <a:pt x="9" y="74"/>
                    </a:cubicBezTo>
                    <a:cubicBezTo>
                      <a:pt x="12" y="77"/>
                      <a:pt x="14" y="79"/>
                      <a:pt x="18" y="82"/>
                    </a:cubicBezTo>
                    <a:cubicBezTo>
                      <a:pt x="28" y="77"/>
                      <a:pt x="28" y="77"/>
                      <a:pt x="28" y="77"/>
                    </a:cubicBezTo>
                    <a:cubicBezTo>
                      <a:pt x="31" y="78"/>
                      <a:pt x="33" y="79"/>
                      <a:pt x="36" y="80"/>
                    </a:cubicBezTo>
                    <a:cubicBezTo>
                      <a:pt x="40" y="91"/>
                      <a:pt x="40" y="91"/>
                      <a:pt x="40" y="91"/>
                    </a:cubicBezTo>
                    <a:cubicBezTo>
                      <a:pt x="42" y="91"/>
                      <a:pt x="43" y="91"/>
                      <a:pt x="45" y="91"/>
                    </a:cubicBezTo>
                    <a:cubicBezTo>
                      <a:pt x="47" y="91"/>
                      <a:pt x="49" y="91"/>
                      <a:pt x="51" y="91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8" y="79"/>
                      <a:pt x="60" y="78"/>
                      <a:pt x="63" y="77"/>
                    </a:cubicBezTo>
                    <a:cubicBezTo>
                      <a:pt x="73" y="82"/>
                      <a:pt x="73" y="82"/>
                      <a:pt x="73" y="82"/>
                    </a:cubicBezTo>
                    <a:cubicBezTo>
                      <a:pt x="76" y="79"/>
                      <a:pt x="79" y="77"/>
                      <a:pt x="82" y="74"/>
                    </a:cubicBezTo>
                    <a:lnTo>
                      <a:pt x="76" y="63"/>
                    </a:lnTo>
                    <a:close/>
                    <a:moveTo>
                      <a:pt x="45" y="62"/>
                    </a:moveTo>
                    <a:cubicBezTo>
                      <a:pt x="37" y="62"/>
                      <a:pt x="29" y="55"/>
                      <a:pt x="29" y="46"/>
                    </a:cubicBezTo>
                    <a:cubicBezTo>
                      <a:pt x="29" y="37"/>
                      <a:pt x="37" y="30"/>
                      <a:pt x="45" y="30"/>
                    </a:cubicBezTo>
                    <a:cubicBezTo>
                      <a:pt x="54" y="30"/>
                      <a:pt x="61" y="37"/>
                      <a:pt x="61" y="46"/>
                    </a:cubicBezTo>
                    <a:cubicBezTo>
                      <a:pt x="61" y="55"/>
                      <a:pt x="54" y="62"/>
                      <a:pt x="45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5" name="Freeform 10"/>
              <p:cNvSpPr>
                <a:spLocks noEditPoints="1"/>
              </p:cNvSpPr>
              <p:nvPr/>
            </p:nvSpPr>
            <p:spPr bwMode="auto">
              <a:xfrm>
                <a:off x="2674938" y="2098675"/>
                <a:ext cx="225425" cy="227013"/>
              </a:xfrm>
              <a:custGeom>
                <a:avLst/>
                <a:gdLst>
                  <a:gd name="T0" fmla="*/ 3 w 60"/>
                  <a:gd name="T1" fmla="*/ 45 h 60"/>
                  <a:gd name="T2" fmla="*/ 11 w 60"/>
                  <a:gd name="T3" fmla="*/ 45 h 60"/>
                  <a:gd name="T4" fmla="*/ 15 w 60"/>
                  <a:gd name="T5" fmla="*/ 49 h 60"/>
                  <a:gd name="T6" fmla="*/ 14 w 60"/>
                  <a:gd name="T7" fmla="*/ 57 h 60"/>
                  <a:gd name="T8" fmla="*/ 18 w 60"/>
                  <a:gd name="T9" fmla="*/ 59 h 60"/>
                  <a:gd name="T10" fmla="*/ 22 w 60"/>
                  <a:gd name="T11" fmla="*/ 60 h 60"/>
                  <a:gd name="T12" fmla="*/ 27 w 60"/>
                  <a:gd name="T13" fmla="*/ 54 h 60"/>
                  <a:gd name="T14" fmla="*/ 33 w 60"/>
                  <a:gd name="T15" fmla="*/ 54 h 60"/>
                  <a:gd name="T16" fmla="*/ 38 w 60"/>
                  <a:gd name="T17" fmla="*/ 60 h 60"/>
                  <a:gd name="T18" fmla="*/ 45 w 60"/>
                  <a:gd name="T19" fmla="*/ 57 h 60"/>
                  <a:gd name="T20" fmla="*/ 45 w 60"/>
                  <a:gd name="T21" fmla="*/ 49 h 60"/>
                  <a:gd name="T22" fmla="*/ 49 w 60"/>
                  <a:gd name="T23" fmla="*/ 45 h 60"/>
                  <a:gd name="T24" fmla="*/ 57 w 60"/>
                  <a:gd name="T25" fmla="*/ 46 h 60"/>
                  <a:gd name="T26" fmla="*/ 59 w 60"/>
                  <a:gd name="T27" fmla="*/ 42 h 60"/>
                  <a:gd name="T28" fmla="*/ 60 w 60"/>
                  <a:gd name="T29" fmla="*/ 39 h 60"/>
                  <a:gd name="T30" fmla="*/ 54 w 60"/>
                  <a:gd name="T31" fmla="*/ 33 h 60"/>
                  <a:gd name="T32" fmla="*/ 54 w 60"/>
                  <a:gd name="T33" fmla="*/ 28 h 60"/>
                  <a:gd name="T34" fmla="*/ 60 w 60"/>
                  <a:gd name="T35" fmla="*/ 22 h 60"/>
                  <a:gd name="T36" fmla="*/ 57 w 60"/>
                  <a:gd name="T37" fmla="*/ 15 h 60"/>
                  <a:gd name="T38" fmla="*/ 49 w 60"/>
                  <a:gd name="T39" fmla="*/ 15 h 60"/>
                  <a:gd name="T40" fmla="*/ 46 w 60"/>
                  <a:gd name="T41" fmla="*/ 12 h 60"/>
                  <a:gd name="T42" fmla="*/ 46 w 60"/>
                  <a:gd name="T43" fmla="*/ 4 h 60"/>
                  <a:gd name="T44" fmla="*/ 43 w 60"/>
                  <a:gd name="T45" fmla="*/ 2 h 60"/>
                  <a:gd name="T46" fmla="*/ 39 w 60"/>
                  <a:gd name="T47" fmla="*/ 0 h 60"/>
                  <a:gd name="T48" fmla="*/ 33 w 60"/>
                  <a:gd name="T49" fmla="*/ 6 h 60"/>
                  <a:gd name="T50" fmla="*/ 28 w 60"/>
                  <a:gd name="T51" fmla="*/ 6 h 60"/>
                  <a:gd name="T52" fmla="*/ 23 w 60"/>
                  <a:gd name="T53" fmla="*/ 0 h 60"/>
                  <a:gd name="T54" fmla="*/ 15 w 60"/>
                  <a:gd name="T55" fmla="*/ 3 h 60"/>
                  <a:gd name="T56" fmla="*/ 16 w 60"/>
                  <a:gd name="T57" fmla="*/ 11 h 60"/>
                  <a:gd name="T58" fmla="*/ 12 w 60"/>
                  <a:gd name="T59" fmla="*/ 15 h 60"/>
                  <a:gd name="T60" fmla="*/ 4 w 60"/>
                  <a:gd name="T61" fmla="*/ 14 h 60"/>
                  <a:gd name="T62" fmla="*/ 2 w 60"/>
                  <a:gd name="T63" fmla="*/ 18 h 60"/>
                  <a:gd name="T64" fmla="*/ 1 w 60"/>
                  <a:gd name="T65" fmla="*/ 22 h 60"/>
                  <a:gd name="T66" fmla="*/ 6 w 60"/>
                  <a:gd name="T67" fmla="*/ 27 h 60"/>
                  <a:gd name="T68" fmla="*/ 6 w 60"/>
                  <a:gd name="T69" fmla="*/ 32 h 60"/>
                  <a:gd name="T70" fmla="*/ 0 w 60"/>
                  <a:gd name="T71" fmla="*/ 38 h 60"/>
                  <a:gd name="T72" fmla="*/ 3 w 60"/>
                  <a:gd name="T73" fmla="*/ 45 h 60"/>
                  <a:gd name="T74" fmla="*/ 20 w 60"/>
                  <a:gd name="T75" fmla="*/ 26 h 60"/>
                  <a:gd name="T76" fmla="*/ 35 w 60"/>
                  <a:gd name="T77" fmla="*/ 20 h 60"/>
                  <a:gd name="T78" fmla="*/ 40 w 60"/>
                  <a:gd name="T79" fmla="*/ 34 h 60"/>
                  <a:gd name="T80" fmla="*/ 26 w 60"/>
                  <a:gd name="T81" fmla="*/ 40 h 60"/>
                  <a:gd name="T82" fmla="*/ 20 w 60"/>
                  <a:gd name="T83" fmla="*/ 2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0" h="60">
                    <a:moveTo>
                      <a:pt x="3" y="45"/>
                    </a:moveTo>
                    <a:cubicBezTo>
                      <a:pt x="11" y="45"/>
                      <a:pt x="11" y="45"/>
                      <a:pt x="11" y="45"/>
                    </a:cubicBezTo>
                    <a:cubicBezTo>
                      <a:pt x="12" y="46"/>
                      <a:pt x="14" y="47"/>
                      <a:pt x="15" y="49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16" y="57"/>
                      <a:pt x="17" y="58"/>
                      <a:pt x="18" y="59"/>
                    </a:cubicBezTo>
                    <a:cubicBezTo>
                      <a:pt x="19" y="59"/>
                      <a:pt x="20" y="59"/>
                      <a:pt x="22" y="60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9" y="54"/>
                      <a:pt x="31" y="54"/>
                      <a:pt x="33" y="54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40" y="59"/>
                      <a:pt x="43" y="58"/>
                      <a:pt x="45" y="57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6" y="48"/>
                      <a:pt x="48" y="47"/>
                      <a:pt x="49" y="45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58" y="45"/>
                      <a:pt x="58" y="44"/>
                      <a:pt x="59" y="42"/>
                    </a:cubicBezTo>
                    <a:cubicBezTo>
                      <a:pt x="59" y="41"/>
                      <a:pt x="60" y="40"/>
                      <a:pt x="60" y="39"/>
                    </a:cubicBezTo>
                    <a:cubicBezTo>
                      <a:pt x="54" y="33"/>
                      <a:pt x="54" y="33"/>
                      <a:pt x="54" y="33"/>
                    </a:cubicBezTo>
                    <a:cubicBezTo>
                      <a:pt x="54" y="31"/>
                      <a:pt x="54" y="30"/>
                      <a:pt x="54" y="28"/>
                    </a:cubicBezTo>
                    <a:cubicBezTo>
                      <a:pt x="60" y="22"/>
                      <a:pt x="60" y="22"/>
                      <a:pt x="60" y="22"/>
                    </a:cubicBezTo>
                    <a:cubicBezTo>
                      <a:pt x="60" y="20"/>
                      <a:pt x="59" y="17"/>
                      <a:pt x="57" y="15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48" y="14"/>
                      <a:pt x="47" y="13"/>
                      <a:pt x="46" y="12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5" y="3"/>
                      <a:pt x="44" y="2"/>
                      <a:pt x="43" y="2"/>
                    </a:cubicBezTo>
                    <a:cubicBezTo>
                      <a:pt x="41" y="1"/>
                      <a:pt x="40" y="1"/>
                      <a:pt x="39" y="0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2" y="6"/>
                      <a:pt x="30" y="6"/>
                      <a:pt x="28" y="6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0" y="1"/>
                      <a:pt x="18" y="2"/>
                      <a:pt x="15" y="3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4" y="12"/>
                      <a:pt x="13" y="13"/>
                      <a:pt x="12" y="15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3" y="15"/>
                      <a:pt x="2" y="17"/>
                      <a:pt x="2" y="18"/>
                    </a:cubicBezTo>
                    <a:cubicBezTo>
                      <a:pt x="1" y="19"/>
                      <a:pt x="1" y="20"/>
                      <a:pt x="1" y="22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9"/>
                      <a:pt x="6" y="31"/>
                      <a:pt x="6" y="3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" y="40"/>
                      <a:pt x="2" y="43"/>
                      <a:pt x="3" y="45"/>
                    </a:cubicBezTo>
                    <a:close/>
                    <a:moveTo>
                      <a:pt x="20" y="26"/>
                    </a:moveTo>
                    <a:cubicBezTo>
                      <a:pt x="23" y="20"/>
                      <a:pt x="29" y="18"/>
                      <a:pt x="35" y="20"/>
                    </a:cubicBezTo>
                    <a:cubicBezTo>
                      <a:pt x="40" y="23"/>
                      <a:pt x="43" y="29"/>
                      <a:pt x="40" y="34"/>
                    </a:cubicBezTo>
                    <a:cubicBezTo>
                      <a:pt x="38" y="40"/>
                      <a:pt x="31" y="42"/>
                      <a:pt x="26" y="40"/>
                    </a:cubicBezTo>
                    <a:cubicBezTo>
                      <a:pt x="21" y="38"/>
                      <a:pt x="18" y="31"/>
                      <a:pt x="2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6" name="Freeform 11"/>
              <p:cNvSpPr>
                <a:spLocks noEditPoints="1"/>
              </p:cNvSpPr>
              <p:nvPr/>
            </p:nvSpPr>
            <p:spPr bwMode="auto">
              <a:xfrm>
                <a:off x="2833688" y="2257425"/>
                <a:ext cx="184150" cy="184150"/>
              </a:xfrm>
              <a:custGeom>
                <a:avLst/>
                <a:gdLst>
                  <a:gd name="T0" fmla="*/ 43 w 49"/>
                  <a:gd name="T1" fmla="*/ 29 h 49"/>
                  <a:gd name="T2" fmla="*/ 49 w 49"/>
                  <a:gd name="T3" fmla="*/ 27 h 49"/>
                  <a:gd name="T4" fmla="*/ 49 w 49"/>
                  <a:gd name="T5" fmla="*/ 24 h 49"/>
                  <a:gd name="T6" fmla="*/ 48 w 49"/>
                  <a:gd name="T7" fmla="*/ 21 h 49"/>
                  <a:gd name="T8" fmla="*/ 42 w 49"/>
                  <a:gd name="T9" fmla="*/ 19 h 49"/>
                  <a:gd name="T10" fmla="*/ 41 w 49"/>
                  <a:gd name="T11" fmla="*/ 15 h 49"/>
                  <a:gd name="T12" fmla="*/ 43 w 49"/>
                  <a:gd name="T13" fmla="*/ 9 h 49"/>
                  <a:gd name="T14" fmla="*/ 39 w 49"/>
                  <a:gd name="T15" fmla="*/ 5 h 49"/>
                  <a:gd name="T16" fmla="*/ 33 w 49"/>
                  <a:gd name="T17" fmla="*/ 8 h 49"/>
                  <a:gd name="T18" fmla="*/ 29 w 49"/>
                  <a:gd name="T19" fmla="*/ 6 h 49"/>
                  <a:gd name="T20" fmla="*/ 27 w 49"/>
                  <a:gd name="T21" fmla="*/ 1 h 49"/>
                  <a:gd name="T22" fmla="*/ 24 w 49"/>
                  <a:gd name="T23" fmla="*/ 0 h 49"/>
                  <a:gd name="T24" fmla="*/ 21 w 49"/>
                  <a:gd name="T25" fmla="*/ 1 h 49"/>
                  <a:gd name="T26" fmla="*/ 19 w 49"/>
                  <a:gd name="T27" fmla="*/ 7 h 49"/>
                  <a:gd name="T28" fmla="*/ 15 w 49"/>
                  <a:gd name="T29" fmla="*/ 8 h 49"/>
                  <a:gd name="T30" fmla="*/ 9 w 49"/>
                  <a:gd name="T31" fmla="*/ 6 h 49"/>
                  <a:gd name="T32" fmla="*/ 5 w 49"/>
                  <a:gd name="T33" fmla="*/ 10 h 49"/>
                  <a:gd name="T34" fmla="*/ 8 w 49"/>
                  <a:gd name="T35" fmla="*/ 16 h 49"/>
                  <a:gd name="T36" fmla="*/ 6 w 49"/>
                  <a:gd name="T37" fmla="*/ 20 h 49"/>
                  <a:gd name="T38" fmla="*/ 0 w 49"/>
                  <a:gd name="T39" fmla="*/ 22 h 49"/>
                  <a:gd name="T40" fmla="*/ 0 w 49"/>
                  <a:gd name="T41" fmla="*/ 25 h 49"/>
                  <a:gd name="T42" fmla="*/ 1 w 49"/>
                  <a:gd name="T43" fmla="*/ 28 h 49"/>
                  <a:gd name="T44" fmla="*/ 7 w 49"/>
                  <a:gd name="T45" fmla="*/ 30 h 49"/>
                  <a:gd name="T46" fmla="*/ 8 w 49"/>
                  <a:gd name="T47" fmla="*/ 34 h 49"/>
                  <a:gd name="T48" fmla="*/ 6 w 49"/>
                  <a:gd name="T49" fmla="*/ 40 h 49"/>
                  <a:gd name="T50" fmla="*/ 10 w 49"/>
                  <a:gd name="T51" fmla="*/ 44 h 49"/>
                  <a:gd name="T52" fmla="*/ 16 w 49"/>
                  <a:gd name="T53" fmla="*/ 41 h 49"/>
                  <a:gd name="T54" fmla="*/ 20 w 49"/>
                  <a:gd name="T55" fmla="*/ 43 h 49"/>
                  <a:gd name="T56" fmla="*/ 22 w 49"/>
                  <a:gd name="T57" fmla="*/ 49 h 49"/>
                  <a:gd name="T58" fmla="*/ 25 w 49"/>
                  <a:gd name="T59" fmla="*/ 49 h 49"/>
                  <a:gd name="T60" fmla="*/ 28 w 49"/>
                  <a:gd name="T61" fmla="*/ 48 h 49"/>
                  <a:gd name="T62" fmla="*/ 30 w 49"/>
                  <a:gd name="T63" fmla="*/ 42 h 49"/>
                  <a:gd name="T64" fmla="*/ 34 w 49"/>
                  <a:gd name="T65" fmla="*/ 41 h 49"/>
                  <a:gd name="T66" fmla="*/ 40 w 49"/>
                  <a:gd name="T67" fmla="*/ 43 h 49"/>
                  <a:gd name="T68" fmla="*/ 44 w 49"/>
                  <a:gd name="T69" fmla="*/ 39 h 49"/>
                  <a:gd name="T70" fmla="*/ 41 w 49"/>
                  <a:gd name="T71" fmla="*/ 33 h 49"/>
                  <a:gd name="T72" fmla="*/ 43 w 49"/>
                  <a:gd name="T73" fmla="*/ 29 h 49"/>
                  <a:gd name="T74" fmla="*/ 25 w 49"/>
                  <a:gd name="T75" fmla="*/ 33 h 49"/>
                  <a:gd name="T76" fmla="*/ 16 w 49"/>
                  <a:gd name="T77" fmla="*/ 25 h 49"/>
                  <a:gd name="T78" fmla="*/ 24 w 49"/>
                  <a:gd name="T79" fmla="*/ 16 h 49"/>
                  <a:gd name="T80" fmla="*/ 33 w 49"/>
                  <a:gd name="T81" fmla="*/ 24 h 49"/>
                  <a:gd name="T82" fmla="*/ 25 w 49"/>
                  <a:gd name="T83" fmla="*/ 3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9" h="49">
                    <a:moveTo>
                      <a:pt x="43" y="29"/>
                    </a:move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6"/>
                      <a:pt x="49" y="25"/>
                      <a:pt x="49" y="24"/>
                    </a:cubicBezTo>
                    <a:cubicBezTo>
                      <a:pt x="49" y="23"/>
                      <a:pt x="49" y="22"/>
                      <a:pt x="48" y="21"/>
                    </a:cubicBezTo>
                    <a:cubicBezTo>
                      <a:pt x="42" y="19"/>
                      <a:pt x="42" y="19"/>
                      <a:pt x="42" y="19"/>
                    </a:cubicBezTo>
                    <a:cubicBezTo>
                      <a:pt x="42" y="18"/>
                      <a:pt x="41" y="16"/>
                      <a:pt x="41" y="15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2" y="8"/>
                      <a:pt x="40" y="6"/>
                      <a:pt x="39" y="5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2" y="7"/>
                      <a:pt x="31" y="7"/>
                      <a:pt x="29" y="6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6" y="0"/>
                      <a:pt x="25" y="0"/>
                      <a:pt x="24" y="0"/>
                    </a:cubicBezTo>
                    <a:cubicBezTo>
                      <a:pt x="23" y="0"/>
                      <a:pt x="22" y="1"/>
                      <a:pt x="21" y="1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8" y="7"/>
                      <a:pt x="16" y="8"/>
                      <a:pt x="15" y="8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8" y="7"/>
                      <a:pt x="6" y="9"/>
                      <a:pt x="5" y="1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7" y="17"/>
                      <a:pt x="7" y="18"/>
                      <a:pt x="6" y="2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0" y="25"/>
                    </a:cubicBezTo>
                    <a:cubicBezTo>
                      <a:pt x="0" y="26"/>
                      <a:pt x="0" y="27"/>
                      <a:pt x="1" y="28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31"/>
                      <a:pt x="8" y="33"/>
                      <a:pt x="8" y="34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7" y="41"/>
                      <a:pt x="8" y="43"/>
                      <a:pt x="10" y="44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7" y="42"/>
                      <a:pt x="18" y="42"/>
                      <a:pt x="20" y="43"/>
                    </a:cubicBezTo>
                    <a:cubicBezTo>
                      <a:pt x="22" y="49"/>
                      <a:pt x="22" y="49"/>
                      <a:pt x="22" y="49"/>
                    </a:cubicBezTo>
                    <a:cubicBezTo>
                      <a:pt x="23" y="49"/>
                      <a:pt x="24" y="49"/>
                      <a:pt x="25" y="49"/>
                    </a:cubicBezTo>
                    <a:cubicBezTo>
                      <a:pt x="26" y="49"/>
                      <a:pt x="27" y="49"/>
                      <a:pt x="28" y="48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1" y="42"/>
                      <a:pt x="33" y="41"/>
                      <a:pt x="34" y="41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1" y="42"/>
                      <a:pt x="43" y="41"/>
                      <a:pt x="44" y="39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2" y="32"/>
                      <a:pt x="42" y="31"/>
                      <a:pt x="43" y="29"/>
                    </a:cubicBezTo>
                    <a:close/>
                    <a:moveTo>
                      <a:pt x="25" y="33"/>
                    </a:moveTo>
                    <a:cubicBezTo>
                      <a:pt x="20" y="33"/>
                      <a:pt x="16" y="29"/>
                      <a:pt x="16" y="25"/>
                    </a:cubicBezTo>
                    <a:cubicBezTo>
                      <a:pt x="16" y="20"/>
                      <a:pt x="20" y="16"/>
                      <a:pt x="24" y="16"/>
                    </a:cubicBezTo>
                    <a:cubicBezTo>
                      <a:pt x="29" y="16"/>
                      <a:pt x="33" y="20"/>
                      <a:pt x="33" y="24"/>
                    </a:cubicBezTo>
                    <a:cubicBezTo>
                      <a:pt x="33" y="29"/>
                      <a:pt x="29" y="33"/>
                      <a:pt x="25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5523841" y="4249738"/>
            <a:ext cx="1773237" cy="1771650"/>
            <a:chOff x="5523841" y="4249738"/>
            <a:chExt cx="1773237" cy="1771650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5523841" y="4249738"/>
              <a:ext cx="1773237" cy="1771650"/>
            </a:xfrm>
            <a:custGeom>
              <a:avLst/>
              <a:gdLst>
                <a:gd name="T0" fmla="*/ 727647803 w 360"/>
                <a:gd name="T1" fmla="*/ 2147483646 h 360"/>
                <a:gd name="T2" fmla="*/ 436590652 w 360"/>
                <a:gd name="T3" fmla="*/ 2147483646 h 360"/>
                <a:gd name="T4" fmla="*/ 897435246 w 360"/>
                <a:gd name="T5" fmla="*/ 2147483646 h 360"/>
                <a:gd name="T6" fmla="*/ 921689187 w 360"/>
                <a:gd name="T7" fmla="*/ 2147483646 h 360"/>
                <a:gd name="T8" fmla="*/ 1309767030 w 360"/>
                <a:gd name="T9" fmla="*/ 2147483646 h 360"/>
                <a:gd name="T10" fmla="*/ 1431041664 w 360"/>
                <a:gd name="T11" fmla="*/ 1815365464 h 360"/>
                <a:gd name="T12" fmla="*/ 1891886258 w 360"/>
                <a:gd name="T13" fmla="*/ 1597521411 h 360"/>
                <a:gd name="T14" fmla="*/ 2037414833 w 360"/>
                <a:gd name="T15" fmla="*/ 1040809926 h 360"/>
                <a:gd name="T16" fmla="*/ 2147483646 w 360"/>
                <a:gd name="T17" fmla="*/ 1065012634 h 360"/>
                <a:gd name="T18" fmla="*/ 2147483646 w 360"/>
                <a:gd name="T19" fmla="*/ 774555538 h 360"/>
                <a:gd name="T20" fmla="*/ 2147483646 w 360"/>
                <a:gd name="T21" fmla="*/ 629324529 h 360"/>
                <a:gd name="T22" fmla="*/ 2147483646 w 360"/>
                <a:gd name="T23" fmla="*/ 580919114 h 360"/>
                <a:gd name="T24" fmla="*/ 2147483646 w 360"/>
                <a:gd name="T25" fmla="*/ 484098441 h 360"/>
                <a:gd name="T26" fmla="*/ 2147483646 w 360"/>
                <a:gd name="T27" fmla="*/ 508301149 h 360"/>
                <a:gd name="T28" fmla="*/ 2147483646 w 360"/>
                <a:gd name="T29" fmla="*/ 726145201 h 360"/>
                <a:gd name="T30" fmla="*/ 2147483646 w 360"/>
                <a:gd name="T31" fmla="*/ 508301149 h 360"/>
                <a:gd name="T32" fmla="*/ 2147483646 w 360"/>
                <a:gd name="T33" fmla="*/ 919786546 h 360"/>
                <a:gd name="T34" fmla="*/ 2147483646 w 360"/>
                <a:gd name="T35" fmla="*/ 1040809926 h 360"/>
                <a:gd name="T36" fmla="*/ 2147483646 w 360"/>
                <a:gd name="T37" fmla="*/ 1428087695 h 360"/>
                <a:gd name="T38" fmla="*/ 2147483646 w 360"/>
                <a:gd name="T39" fmla="*/ 1670134455 h 360"/>
                <a:gd name="T40" fmla="*/ 2147483646 w 360"/>
                <a:gd name="T41" fmla="*/ 1887978508 h 360"/>
                <a:gd name="T42" fmla="*/ 2147483646 w 360"/>
                <a:gd name="T43" fmla="*/ 2147483646 h 360"/>
                <a:gd name="T44" fmla="*/ 2147483646 w 360"/>
                <a:gd name="T45" fmla="*/ 2147483646 h 360"/>
                <a:gd name="T46" fmla="*/ 2147483646 w 360"/>
                <a:gd name="T47" fmla="*/ 2147483646 h 360"/>
                <a:gd name="T48" fmla="*/ 2147483646 w 360"/>
                <a:gd name="T49" fmla="*/ 2147483646 h 360"/>
                <a:gd name="T50" fmla="*/ 2147483646 w 360"/>
                <a:gd name="T51" fmla="*/ 2147483646 h 360"/>
                <a:gd name="T52" fmla="*/ 2147483646 w 360"/>
                <a:gd name="T53" fmla="*/ 2147483646 h 360"/>
                <a:gd name="T54" fmla="*/ 2147483646 w 360"/>
                <a:gd name="T55" fmla="*/ 2147483646 h 360"/>
                <a:gd name="T56" fmla="*/ 2147483646 w 360"/>
                <a:gd name="T57" fmla="*/ 2147483646 h 360"/>
                <a:gd name="T58" fmla="*/ 2147483646 w 360"/>
                <a:gd name="T59" fmla="*/ 2147483646 h 360"/>
                <a:gd name="T60" fmla="*/ 2147483646 w 360"/>
                <a:gd name="T61" fmla="*/ 2147483646 h 360"/>
                <a:gd name="T62" fmla="*/ 2147483646 w 360"/>
                <a:gd name="T63" fmla="*/ 2147483646 h 360"/>
                <a:gd name="T64" fmla="*/ 2147483646 w 360"/>
                <a:gd name="T65" fmla="*/ 2147483646 h 360"/>
                <a:gd name="T66" fmla="*/ 2147483646 w 360"/>
                <a:gd name="T67" fmla="*/ 2147483646 h 360"/>
                <a:gd name="T68" fmla="*/ 2147483646 w 360"/>
                <a:gd name="T69" fmla="*/ 2147483646 h 360"/>
                <a:gd name="T70" fmla="*/ 2147483646 w 360"/>
                <a:gd name="T71" fmla="*/ 2147483646 h 360"/>
                <a:gd name="T72" fmla="*/ 2147483646 w 360"/>
                <a:gd name="T73" fmla="*/ 2147483646 h 360"/>
                <a:gd name="T74" fmla="*/ 2147483646 w 360"/>
                <a:gd name="T75" fmla="*/ 2147483646 h 360"/>
                <a:gd name="T76" fmla="*/ 2147483646 w 360"/>
                <a:gd name="T77" fmla="*/ 2147483646 h 360"/>
                <a:gd name="T78" fmla="*/ 2147483646 w 360"/>
                <a:gd name="T79" fmla="*/ 2147483646 h 360"/>
                <a:gd name="T80" fmla="*/ 2147483646 w 360"/>
                <a:gd name="T81" fmla="*/ 2147483646 h 360"/>
                <a:gd name="T82" fmla="*/ 2147483646 w 360"/>
                <a:gd name="T83" fmla="*/ 2147483646 h 360"/>
                <a:gd name="T84" fmla="*/ 2147483646 w 360"/>
                <a:gd name="T85" fmla="*/ 2147483646 h 360"/>
                <a:gd name="T86" fmla="*/ 2147483646 w 360"/>
                <a:gd name="T87" fmla="*/ 2147483646 h 360"/>
                <a:gd name="T88" fmla="*/ 2147483646 w 360"/>
                <a:gd name="T89" fmla="*/ 2147483646 h 360"/>
                <a:gd name="T90" fmla="*/ 2147483646 w 360"/>
                <a:gd name="T91" fmla="*/ 2147483646 h 360"/>
                <a:gd name="T92" fmla="*/ 2134435526 w 360"/>
                <a:gd name="T93" fmla="*/ 2147483646 h 360"/>
                <a:gd name="T94" fmla="*/ 1649336990 w 360"/>
                <a:gd name="T95" fmla="*/ 2147483646 h 360"/>
                <a:gd name="T96" fmla="*/ 1625083049 w 360"/>
                <a:gd name="T97" fmla="*/ 2147483646 h 360"/>
                <a:gd name="T98" fmla="*/ 970197071 w 360"/>
                <a:gd name="T99" fmla="*/ 2147483646 h 360"/>
                <a:gd name="T100" fmla="*/ 1042963821 w 360"/>
                <a:gd name="T101" fmla="*/ 2147483646 h 360"/>
                <a:gd name="T102" fmla="*/ 679139920 w 360"/>
                <a:gd name="T103" fmla="*/ 2147483646 h 360"/>
                <a:gd name="T104" fmla="*/ 751901745 w 360"/>
                <a:gd name="T105" fmla="*/ 2147483646 h 360"/>
                <a:gd name="T106" fmla="*/ 315316018 w 360"/>
                <a:gd name="T107" fmla="*/ 2147483646 h 360"/>
                <a:gd name="T108" fmla="*/ 679139920 w 360"/>
                <a:gd name="T109" fmla="*/ 2147483646 h 360"/>
                <a:gd name="T110" fmla="*/ 2147483646 w 360"/>
                <a:gd name="T111" fmla="*/ 2147483646 h 36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0" h="360">
                  <a:moveTo>
                    <a:pt x="0" y="166"/>
                  </a:moveTo>
                  <a:cubicBezTo>
                    <a:pt x="0" y="165"/>
                    <a:pt x="0" y="164"/>
                    <a:pt x="0" y="164"/>
                  </a:cubicBezTo>
                  <a:cubicBezTo>
                    <a:pt x="1" y="163"/>
                    <a:pt x="6" y="162"/>
                    <a:pt x="13" y="161"/>
                  </a:cubicBezTo>
                  <a:cubicBezTo>
                    <a:pt x="16" y="161"/>
                    <a:pt x="18" y="160"/>
                    <a:pt x="20" y="160"/>
                  </a:cubicBezTo>
                  <a:cubicBezTo>
                    <a:pt x="27" y="159"/>
                    <a:pt x="28" y="159"/>
                    <a:pt x="28" y="158"/>
                  </a:cubicBezTo>
                  <a:cubicBezTo>
                    <a:pt x="29" y="157"/>
                    <a:pt x="30" y="156"/>
                    <a:pt x="30" y="152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1" y="151"/>
                    <a:pt x="31" y="150"/>
                    <a:pt x="31" y="148"/>
                  </a:cubicBezTo>
                  <a:cubicBezTo>
                    <a:pt x="31" y="147"/>
                    <a:pt x="31" y="146"/>
                    <a:pt x="31" y="145"/>
                  </a:cubicBezTo>
                  <a:cubicBezTo>
                    <a:pt x="30" y="144"/>
                    <a:pt x="29" y="143"/>
                    <a:pt x="24" y="141"/>
                  </a:cubicBezTo>
                  <a:cubicBezTo>
                    <a:pt x="22" y="139"/>
                    <a:pt x="20" y="138"/>
                    <a:pt x="18" y="137"/>
                  </a:cubicBezTo>
                  <a:cubicBezTo>
                    <a:pt x="12" y="133"/>
                    <a:pt x="8" y="130"/>
                    <a:pt x="7" y="129"/>
                  </a:cubicBezTo>
                  <a:cubicBezTo>
                    <a:pt x="7" y="129"/>
                    <a:pt x="7" y="129"/>
                    <a:pt x="7" y="128"/>
                  </a:cubicBezTo>
                  <a:cubicBezTo>
                    <a:pt x="7" y="126"/>
                    <a:pt x="8" y="123"/>
                    <a:pt x="9" y="123"/>
                  </a:cubicBezTo>
                  <a:cubicBezTo>
                    <a:pt x="10" y="123"/>
                    <a:pt x="15" y="122"/>
                    <a:pt x="22" y="123"/>
                  </a:cubicBezTo>
                  <a:cubicBezTo>
                    <a:pt x="25" y="123"/>
                    <a:pt x="27" y="124"/>
                    <a:pt x="29" y="124"/>
                  </a:cubicBezTo>
                  <a:cubicBezTo>
                    <a:pt x="36" y="124"/>
                    <a:pt x="36" y="124"/>
                    <a:pt x="37" y="124"/>
                  </a:cubicBezTo>
                  <a:cubicBezTo>
                    <a:pt x="38" y="123"/>
                    <a:pt x="39" y="122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2" y="116"/>
                    <a:pt x="43" y="114"/>
                    <a:pt x="43" y="113"/>
                  </a:cubicBezTo>
                  <a:cubicBezTo>
                    <a:pt x="43" y="113"/>
                    <a:pt x="43" y="112"/>
                    <a:pt x="43" y="111"/>
                  </a:cubicBezTo>
                  <a:cubicBezTo>
                    <a:pt x="42" y="111"/>
                    <a:pt x="42" y="110"/>
                    <a:pt x="38" y="106"/>
                  </a:cubicBezTo>
                  <a:cubicBezTo>
                    <a:pt x="36" y="104"/>
                    <a:pt x="34" y="103"/>
                    <a:pt x="32" y="101"/>
                  </a:cubicBezTo>
                  <a:cubicBezTo>
                    <a:pt x="27" y="95"/>
                    <a:pt x="24" y="92"/>
                    <a:pt x="23" y="91"/>
                  </a:cubicBezTo>
                  <a:cubicBezTo>
                    <a:pt x="24" y="89"/>
                    <a:pt x="26" y="86"/>
                    <a:pt x="27" y="85"/>
                  </a:cubicBezTo>
                  <a:cubicBezTo>
                    <a:pt x="28" y="85"/>
                    <a:pt x="32" y="86"/>
                    <a:pt x="40" y="88"/>
                  </a:cubicBezTo>
                  <a:cubicBezTo>
                    <a:pt x="42" y="89"/>
                    <a:pt x="44" y="90"/>
                    <a:pt x="46" y="91"/>
                  </a:cubicBezTo>
                  <a:cubicBezTo>
                    <a:pt x="52" y="93"/>
                    <a:pt x="53" y="93"/>
                    <a:pt x="54" y="93"/>
                  </a:cubicBezTo>
                  <a:cubicBezTo>
                    <a:pt x="55" y="92"/>
                    <a:pt x="56" y="92"/>
                    <a:pt x="58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62" y="84"/>
                    <a:pt x="62" y="83"/>
                    <a:pt x="62" y="83"/>
                  </a:cubicBezTo>
                  <a:cubicBezTo>
                    <a:pt x="62" y="82"/>
                    <a:pt x="62" y="82"/>
                    <a:pt x="62" y="82"/>
                  </a:cubicBezTo>
                  <a:cubicBezTo>
                    <a:pt x="62" y="81"/>
                    <a:pt x="62" y="80"/>
                    <a:pt x="59" y="75"/>
                  </a:cubicBezTo>
                  <a:cubicBezTo>
                    <a:pt x="57" y="73"/>
                    <a:pt x="56" y="71"/>
                    <a:pt x="54" y="69"/>
                  </a:cubicBezTo>
                  <a:cubicBezTo>
                    <a:pt x="51" y="63"/>
                    <a:pt x="49" y="58"/>
                    <a:pt x="48" y="57"/>
                  </a:cubicBezTo>
                  <a:cubicBezTo>
                    <a:pt x="49" y="56"/>
                    <a:pt x="52" y="53"/>
                    <a:pt x="53" y="52"/>
                  </a:cubicBezTo>
                  <a:cubicBezTo>
                    <a:pt x="54" y="53"/>
                    <a:pt x="58" y="55"/>
                    <a:pt x="64" y="59"/>
                  </a:cubicBezTo>
                  <a:cubicBezTo>
                    <a:pt x="67" y="60"/>
                    <a:pt x="69" y="61"/>
                    <a:pt x="70" y="62"/>
                  </a:cubicBezTo>
                  <a:cubicBezTo>
                    <a:pt x="76" y="66"/>
                    <a:pt x="77" y="66"/>
                    <a:pt x="78" y="66"/>
                  </a:cubicBezTo>
                  <a:cubicBezTo>
                    <a:pt x="79" y="66"/>
                    <a:pt x="80" y="65"/>
                    <a:pt x="83" y="63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7" y="60"/>
                    <a:pt x="88" y="59"/>
                    <a:pt x="88" y="57"/>
                  </a:cubicBezTo>
                  <a:cubicBezTo>
                    <a:pt x="88" y="56"/>
                    <a:pt x="88" y="56"/>
                    <a:pt x="86" y="50"/>
                  </a:cubicBezTo>
                  <a:cubicBezTo>
                    <a:pt x="85" y="48"/>
                    <a:pt x="84" y="46"/>
                    <a:pt x="84" y="43"/>
                  </a:cubicBezTo>
                  <a:cubicBezTo>
                    <a:pt x="81" y="36"/>
                    <a:pt x="80" y="31"/>
                    <a:pt x="80" y="30"/>
                  </a:cubicBezTo>
                  <a:cubicBezTo>
                    <a:pt x="81" y="29"/>
                    <a:pt x="84" y="27"/>
                    <a:pt x="86" y="27"/>
                  </a:cubicBezTo>
                  <a:cubicBezTo>
                    <a:pt x="87" y="27"/>
                    <a:pt x="90" y="30"/>
                    <a:pt x="96" y="35"/>
                  </a:cubicBezTo>
                  <a:cubicBezTo>
                    <a:pt x="97" y="37"/>
                    <a:pt x="99" y="39"/>
                    <a:pt x="100" y="40"/>
                  </a:cubicBezTo>
                  <a:cubicBezTo>
                    <a:pt x="105" y="45"/>
                    <a:pt x="106" y="45"/>
                    <a:pt x="107" y="46"/>
                  </a:cubicBezTo>
                  <a:cubicBezTo>
                    <a:pt x="108" y="46"/>
                    <a:pt x="109" y="46"/>
                    <a:pt x="112" y="44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8" y="42"/>
                    <a:pt x="118" y="40"/>
                    <a:pt x="119" y="40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8"/>
                    <a:pt x="119" y="36"/>
                    <a:pt x="118" y="32"/>
                  </a:cubicBezTo>
                  <a:cubicBezTo>
                    <a:pt x="118" y="30"/>
                    <a:pt x="118" y="27"/>
                    <a:pt x="118" y="24"/>
                  </a:cubicBezTo>
                  <a:cubicBezTo>
                    <a:pt x="117" y="19"/>
                    <a:pt x="117" y="13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8" y="10"/>
                    <a:pt x="122" y="9"/>
                    <a:pt x="124" y="9"/>
                  </a:cubicBezTo>
                  <a:cubicBezTo>
                    <a:pt x="124" y="10"/>
                    <a:pt x="127" y="14"/>
                    <a:pt x="131" y="20"/>
                  </a:cubicBezTo>
                  <a:cubicBezTo>
                    <a:pt x="132" y="22"/>
                    <a:pt x="134" y="24"/>
                    <a:pt x="135" y="26"/>
                  </a:cubicBezTo>
                  <a:cubicBezTo>
                    <a:pt x="138" y="31"/>
                    <a:pt x="139" y="32"/>
                    <a:pt x="140" y="32"/>
                  </a:cubicBezTo>
                  <a:cubicBezTo>
                    <a:pt x="140" y="33"/>
                    <a:pt x="142" y="33"/>
                    <a:pt x="146" y="32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2"/>
                    <a:pt x="148" y="32"/>
                    <a:pt x="148" y="32"/>
                  </a:cubicBezTo>
                  <a:cubicBezTo>
                    <a:pt x="150" y="31"/>
                    <a:pt x="152" y="30"/>
                    <a:pt x="153" y="29"/>
                  </a:cubicBezTo>
                  <a:cubicBezTo>
                    <a:pt x="153" y="29"/>
                    <a:pt x="153" y="28"/>
                    <a:pt x="154" y="24"/>
                  </a:cubicBezTo>
                  <a:cubicBezTo>
                    <a:pt x="154" y="20"/>
                    <a:pt x="154" y="20"/>
                    <a:pt x="154" y="20"/>
                  </a:cubicBezTo>
                  <a:cubicBezTo>
                    <a:pt x="155" y="18"/>
                    <a:pt x="155" y="16"/>
                    <a:pt x="155" y="14"/>
                  </a:cubicBezTo>
                  <a:cubicBezTo>
                    <a:pt x="156" y="7"/>
                    <a:pt x="157" y="3"/>
                    <a:pt x="158" y="1"/>
                  </a:cubicBezTo>
                  <a:cubicBezTo>
                    <a:pt x="159" y="1"/>
                    <a:pt x="163" y="0"/>
                    <a:pt x="164" y="1"/>
                  </a:cubicBezTo>
                  <a:cubicBezTo>
                    <a:pt x="165" y="2"/>
                    <a:pt x="167" y="6"/>
                    <a:pt x="169" y="13"/>
                  </a:cubicBezTo>
                  <a:cubicBezTo>
                    <a:pt x="170" y="15"/>
                    <a:pt x="171" y="18"/>
                    <a:pt x="172" y="20"/>
                  </a:cubicBezTo>
                  <a:cubicBezTo>
                    <a:pt x="173" y="26"/>
                    <a:pt x="174" y="27"/>
                    <a:pt x="175" y="27"/>
                  </a:cubicBezTo>
                  <a:cubicBezTo>
                    <a:pt x="175" y="28"/>
                    <a:pt x="177" y="28"/>
                    <a:pt x="181" y="28"/>
                  </a:cubicBezTo>
                  <a:cubicBezTo>
                    <a:pt x="181" y="29"/>
                    <a:pt x="181" y="29"/>
                    <a:pt x="181" y="29"/>
                  </a:cubicBezTo>
                  <a:cubicBezTo>
                    <a:pt x="182" y="28"/>
                    <a:pt x="182" y="28"/>
                    <a:pt x="182" y="28"/>
                  </a:cubicBezTo>
                  <a:cubicBezTo>
                    <a:pt x="187" y="29"/>
                    <a:pt x="188" y="28"/>
                    <a:pt x="188" y="27"/>
                  </a:cubicBezTo>
                  <a:cubicBezTo>
                    <a:pt x="189" y="27"/>
                    <a:pt x="189" y="26"/>
                    <a:pt x="191" y="21"/>
                  </a:cubicBezTo>
                  <a:cubicBezTo>
                    <a:pt x="192" y="18"/>
                    <a:pt x="193" y="16"/>
                    <a:pt x="194" y="13"/>
                  </a:cubicBezTo>
                  <a:cubicBezTo>
                    <a:pt x="197" y="7"/>
                    <a:pt x="199" y="2"/>
                    <a:pt x="200" y="1"/>
                  </a:cubicBezTo>
                  <a:cubicBezTo>
                    <a:pt x="201" y="1"/>
                    <a:pt x="205" y="1"/>
                    <a:pt x="206" y="2"/>
                  </a:cubicBezTo>
                  <a:cubicBezTo>
                    <a:pt x="207" y="3"/>
                    <a:pt x="207" y="8"/>
                    <a:pt x="208" y="15"/>
                  </a:cubicBezTo>
                  <a:cubicBezTo>
                    <a:pt x="208" y="18"/>
                    <a:pt x="209" y="20"/>
                    <a:pt x="209" y="22"/>
                  </a:cubicBezTo>
                  <a:cubicBezTo>
                    <a:pt x="209" y="29"/>
                    <a:pt x="209" y="30"/>
                    <a:pt x="210" y="30"/>
                  </a:cubicBezTo>
                  <a:cubicBezTo>
                    <a:pt x="211" y="31"/>
                    <a:pt x="212" y="32"/>
                    <a:pt x="216" y="33"/>
                  </a:cubicBezTo>
                  <a:cubicBezTo>
                    <a:pt x="216" y="33"/>
                    <a:pt x="216" y="33"/>
                    <a:pt x="216" y="33"/>
                  </a:cubicBezTo>
                  <a:cubicBezTo>
                    <a:pt x="217" y="33"/>
                    <a:pt x="217" y="33"/>
                    <a:pt x="217" y="33"/>
                  </a:cubicBezTo>
                  <a:cubicBezTo>
                    <a:pt x="221" y="34"/>
                    <a:pt x="222" y="34"/>
                    <a:pt x="223" y="33"/>
                  </a:cubicBezTo>
                  <a:cubicBezTo>
                    <a:pt x="224" y="33"/>
                    <a:pt x="225" y="32"/>
                    <a:pt x="228" y="28"/>
                  </a:cubicBezTo>
                  <a:cubicBezTo>
                    <a:pt x="229" y="26"/>
                    <a:pt x="230" y="23"/>
                    <a:pt x="232" y="21"/>
                  </a:cubicBezTo>
                  <a:cubicBezTo>
                    <a:pt x="236" y="15"/>
                    <a:pt x="239" y="12"/>
                    <a:pt x="240" y="11"/>
                  </a:cubicBezTo>
                  <a:cubicBezTo>
                    <a:pt x="242" y="11"/>
                    <a:pt x="246" y="12"/>
                    <a:pt x="247" y="13"/>
                  </a:cubicBezTo>
                  <a:cubicBezTo>
                    <a:pt x="247" y="14"/>
                    <a:pt x="247" y="18"/>
                    <a:pt x="246" y="24"/>
                  </a:cubicBezTo>
                  <a:cubicBezTo>
                    <a:pt x="246" y="25"/>
                    <a:pt x="245" y="26"/>
                    <a:pt x="245" y="26"/>
                  </a:cubicBezTo>
                  <a:cubicBezTo>
                    <a:pt x="245" y="29"/>
                    <a:pt x="245" y="31"/>
                    <a:pt x="244" y="33"/>
                  </a:cubicBezTo>
                  <a:cubicBezTo>
                    <a:pt x="244" y="35"/>
                    <a:pt x="244" y="37"/>
                    <a:pt x="244" y="38"/>
                  </a:cubicBezTo>
                  <a:cubicBezTo>
                    <a:pt x="243" y="40"/>
                    <a:pt x="243" y="41"/>
                    <a:pt x="244" y="41"/>
                  </a:cubicBezTo>
                  <a:cubicBezTo>
                    <a:pt x="244" y="42"/>
                    <a:pt x="245" y="43"/>
                    <a:pt x="249" y="45"/>
                  </a:cubicBezTo>
                  <a:cubicBezTo>
                    <a:pt x="249" y="47"/>
                    <a:pt x="249" y="47"/>
                    <a:pt x="249" y="47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3" y="48"/>
                    <a:pt x="255" y="48"/>
                    <a:pt x="256" y="47"/>
                  </a:cubicBezTo>
                  <a:cubicBezTo>
                    <a:pt x="257" y="47"/>
                    <a:pt x="257" y="47"/>
                    <a:pt x="261" y="43"/>
                  </a:cubicBezTo>
                  <a:cubicBezTo>
                    <a:pt x="263" y="41"/>
                    <a:pt x="265" y="39"/>
                    <a:pt x="267" y="38"/>
                  </a:cubicBezTo>
                  <a:cubicBezTo>
                    <a:pt x="273" y="33"/>
                    <a:pt x="276" y="30"/>
                    <a:pt x="278" y="29"/>
                  </a:cubicBezTo>
                  <a:cubicBezTo>
                    <a:pt x="279" y="30"/>
                    <a:pt x="283" y="32"/>
                    <a:pt x="283" y="33"/>
                  </a:cubicBezTo>
                  <a:cubicBezTo>
                    <a:pt x="283" y="35"/>
                    <a:pt x="281" y="40"/>
                    <a:pt x="279" y="46"/>
                  </a:cubicBezTo>
                  <a:cubicBezTo>
                    <a:pt x="278" y="48"/>
                    <a:pt x="277" y="50"/>
                    <a:pt x="276" y="52"/>
                  </a:cubicBezTo>
                  <a:cubicBezTo>
                    <a:pt x="275" y="56"/>
                    <a:pt x="274" y="58"/>
                    <a:pt x="274" y="59"/>
                  </a:cubicBezTo>
                  <a:cubicBezTo>
                    <a:pt x="274" y="59"/>
                    <a:pt x="274" y="59"/>
                    <a:pt x="274" y="59"/>
                  </a:cubicBezTo>
                  <a:cubicBezTo>
                    <a:pt x="274" y="60"/>
                    <a:pt x="274" y="60"/>
                    <a:pt x="274" y="60"/>
                  </a:cubicBezTo>
                  <a:cubicBezTo>
                    <a:pt x="274" y="61"/>
                    <a:pt x="275" y="62"/>
                    <a:pt x="278" y="64"/>
                  </a:cubicBezTo>
                  <a:cubicBezTo>
                    <a:pt x="278" y="66"/>
                    <a:pt x="278" y="66"/>
                    <a:pt x="278" y="66"/>
                  </a:cubicBezTo>
                  <a:cubicBezTo>
                    <a:pt x="279" y="66"/>
                    <a:pt x="279" y="66"/>
                    <a:pt x="279" y="66"/>
                  </a:cubicBezTo>
                  <a:cubicBezTo>
                    <a:pt x="282" y="68"/>
                    <a:pt x="283" y="69"/>
                    <a:pt x="284" y="69"/>
                  </a:cubicBezTo>
                  <a:cubicBezTo>
                    <a:pt x="285" y="69"/>
                    <a:pt x="286" y="68"/>
                    <a:pt x="291" y="65"/>
                  </a:cubicBezTo>
                  <a:cubicBezTo>
                    <a:pt x="293" y="64"/>
                    <a:pt x="295" y="63"/>
                    <a:pt x="298" y="62"/>
                  </a:cubicBezTo>
                  <a:cubicBezTo>
                    <a:pt x="304" y="58"/>
                    <a:pt x="308" y="56"/>
                    <a:pt x="310" y="56"/>
                  </a:cubicBezTo>
                  <a:cubicBezTo>
                    <a:pt x="311" y="57"/>
                    <a:pt x="314" y="60"/>
                    <a:pt x="314" y="61"/>
                  </a:cubicBezTo>
                  <a:cubicBezTo>
                    <a:pt x="314" y="62"/>
                    <a:pt x="312" y="66"/>
                    <a:pt x="307" y="72"/>
                  </a:cubicBezTo>
                  <a:cubicBezTo>
                    <a:pt x="306" y="74"/>
                    <a:pt x="305" y="76"/>
                    <a:pt x="303" y="78"/>
                  </a:cubicBezTo>
                  <a:cubicBezTo>
                    <a:pt x="300" y="83"/>
                    <a:pt x="299" y="84"/>
                    <a:pt x="299" y="85"/>
                  </a:cubicBezTo>
                  <a:cubicBezTo>
                    <a:pt x="299" y="85"/>
                    <a:pt x="299" y="85"/>
                    <a:pt x="299" y="85"/>
                  </a:cubicBezTo>
                  <a:cubicBezTo>
                    <a:pt x="299" y="85"/>
                    <a:pt x="299" y="85"/>
                    <a:pt x="299" y="85"/>
                  </a:cubicBezTo>
                  <a:cubicBezTo>
                    <a:pt x="299" y="86"/>
                    <a:pt x="300" y="88"/>
                    <a:pt x="302" y="90"/>
                  </a:cubicBezTo>
                  <a:cubicBezTo>
                    <a:pt x="302" y="93"/>
                    <a:pt x="302" y="93"/>
                    <a:pt x="302" y="93"/>
                  </a:cubicBezTo>
                  <a:cubicBezTo>
                    <a:pt x="303" y="92"/>
                    <a:pt x="303" y="92"/>
                    <a:pt x="303" y="92"/>
                  </a:cubicBezTo>
                  <a:cubicBezTo>
                    <a:pt x="305" y="95"/>
                    <a:pt x="306" y="96"/>
                    <a:pt x="307" y="96"/>
                  </a:cubicBezTo>
                  <a:cubicBezTo>
                    <a:pt x="308" y="96"/>
                    <a:pt x="309" y="96"/>
                    <a:pt x="314" y="94"/>
                  </a:cubicBezTo>
                  <a:cubicBezTo>
                    <a:pt x="317" y="94"/>
                    <a:pt x="319" y="93"/>
                    <a:pt x="322" y="92"/>
                  </a:cubicBezTo>
                  <a:cubicBezTo>
                    <a:pt x="329" y="90"/>
                    <a:pt x="334" y="89"/>
                    <a:pt x="335" y="89"/>
                  </a:cubicBezTo>
                  <a:cubicBezTo>
                    <a:pt x="336" y="90"/>
                    <a:pt x="338" y="94"/>
                    <a:pt x="338" y="95"/>
                  </a:cubicBezTo>
                  <a:cubicBezTo>
                    <a:pt x="337" y="96"/>
                    <a:pt x="335" y="99"/>
                    <a:pt x="329" y="105"/>
                  </a:cubicBezTo>
                  <a:cubicBezTo>
                    <a:pt x="327" y="106"/>
                    <a:pt x="325" y="108"/>
                    <a:pt x="324" y="109"/>
                  </a:cubicBezTo>
                  <a:cubicBezTo>
                    <a:pt x="319" y="113"/>
                    <a:pt x="318" y="114"/>
                    <a:pt x="318" y="115"/>
                  </a:cubicBezTo>
                  <a:cubicBezTo>
                    <a:pt x="318" y="115"/>
                    <a:pt x="318" y="115"/>
                    <a:pt x="318" y="115"/>
                  </a:cubicBezTo>
                  <a:cubicBezTo>
                    <a:pt x="318" y="117"/>
                    <a:pt x="318" y="118"/>
                    <a:pt x="319" y="121"/>
                  </a:cubicBezTo>
                  <a:cubicBezTo>
                    <a:pt x="319" y="123"/>
                    <a:pt x="319" y="123"/>
                    <a:pt x="319" y="123"/>
                  </a:cubicBezTo>
                  <a:cubicBezTo>
                    <a:pt x="320" y="123"/>
                    <a:pt x="320" y="123"/>
                    <a:pt x="320" y="123"/>
                  </a:cubicBezTo>
                  <a:cubicBezTo>
                    <a:pt x="321" y="126"/>
                    <a:pt x="322" y="127"/>
                    <a:pt x="323" y="128"/>
                  </a:cubicBezTo>
                  <a:cubicBezTo>
                    <a:pt x="324" y="128"/>
                    <a:pt x="325" y="128"/>
                    <a:pt x="331" y="128"/>
                  </a:cubicBezTo>
                  <a:cubicBezTo>
                    <a:pt x="333" y="128"/>
                    <a:pt x="336" y="127"/>
                    <a:pt x="338" y="127"/>
                  </a:cubicBezTo>
                  <a:cubicBezTo>
                    <a:pt x="346" y="127"/>
                    <a:pt x="350" y="127"/>
                    <a:pt x="352" y="128"/>
                  </a:cubicBezTo>
                  <a:cubicBezTo>
                    <a:pt x="352" y="129"/>
                    <a:pt x="354" y="132"/>
                    <a:pt x="353" y="134"/>
                  </a:cubicBezTo>
                  <a:cubicBezTo>
                    <a:pt x="353" y="134"/>
                    <a:pt x="353" y="134"/>
                    <a:pt x="353" y="134"/>
                  </a:cubicBezTo>
                  <a:cubicBezTo>
                    <a:pt x="352" y="135"/>
                    <a:pt x="349" y="138"/>
                    <a:pt x="342" y="141"/>
                  </a:cubicBezTo>
                  <a:cubicBezTo>
                    <a:pt x="340" y="142"/>
                    <a:pt x="338" y="143"/>
                    <a:pt x="336" y="144"/>
                  </a:cubicBezTo>
                  <a:cubicBezTo>
                    <a:pt x="330" y="147"/>
                    <a:pt x="329" y="148"/>
                    <a:pt x="329" y="149"/>
                  </a:cubicBezTo>
                  <a:cubicBezTo>
                    <a:pt x="329" y="149"/>
                    <a:pt x="329" y="149"/>
                    <a:pt x="329" y="150"/>
                  </a:cubicBezTo>
                  <a:cubicBezTo>
                    <a:pt x="329" y="151"/>
                    <a:pt x="329" y="153"/>
                    <a:pt x="329" y="155"/>
                  </a:cubicBezTo>
                  <a:cubicBezTo>
                    <a:pt x="328" y="157"/>
                    <a:pt x="328" y="157"/>
                    <a:pt x="328" y="157"/>
                  </a:cubicBezTo>
                  <a:cubicBezTo>
                    <a:pt x="329" y="157"/>
                    <a:pt x="329" y="157"/>
                    <a:pt x="329" y="157"/>
                  </a:cubicBezTo>
                  <a:cubicBezTo>
                    <a:pt x="330" y="160"/>
                    <a:pt x="331" y="162"/>
                    <a:pt x="331" y="162"/>
                  </a:cubicBezTo>
                  <a:cubicBezTo>
                    <a:pt x="332" y="163"/>
                    <a:pt x="333" y="163"/>
                    <a:pt x="339" y="164"/>
                  </a:cubicBezTo>
                  <a:cubicBezTo>
                    <a:pt x="341" y="164"/>
                    <a:pt x="343" y="165"/>
                    <a:pt x="346" y="165"/>
                  </a:cubicBezTo>
                  <a:cubicBezTo>
                    <a:pt x="353" y="167"/>
                    <a:pt x="358" y="168"/>
                    <a:pt x="359" y="169"/>
                  </a:cubicBezTo>
                  <a:cubicBezTo>
                    <a:pt x="359" y="170"/>
                    <a:pt x="360" y="172"/>
                    <a:pt x="360" y="174"/>
                  </a:cubicBezTo>
                  <a:cubicBezTo>
                    <a:pt x="359" y="175"/>
                    <a:pt x="359" y="175"/>
                    <a:pt x="359" y="175"/>
                  </a:cubicBezTo>
                  <a:cubicBezTo>
                    <a:pt x="358" y="176"/>
                    <a:pt x="354" y="178"/>
                    <a:pt x="347" y="180"/>
                  </a:cubicBezTo>
                  <a:cubicBezTo>
                    <a:pt x="344" y="180"/>
                    <a:pt x="342" y="181"/>
                    <a:pt x="340" y="181"/>
                  </a:cubicBezTo>
                  <a:cubicBezTo>
                    <a:pt x="334" y="183"/>
                    <a:pt x="333" y="183"/>
                    <a:pt x="332" y="184"/>
                  </a:cubicBezTo>
                  <a:cubicBezTo>
                    <a:pt x="332" y="185"/>
                    <a:pt x="331" y="186"/>
                    <a:pt x="331" y="187"/>
                  </a:cubicBezTo>
                  <a:cubicBezTo>
                    <a:pt x="331" y="188"/>
                    <a:pt x="331" y="189"/>
                    <a:pt x="331" y="190"/>
                  </a:cubicBezTo>
                  <a:cubicBezTo>
                    <a:pt x="329" y="192"/>
                    <a:pt x="329" y="192"/>
                    <a:pt x="329" y="192"/>
                  </a:cubicBezTo>
                  <a:cubicBezTo>
                    <a:pt x="331" y="192"/>
                    <a:pt x="331" y="192"/>
                    <a:pt x="331" y="192"/>
                  </a:cubicBezTo>
                  <a:cubicBezTo>
                    <a:pt x="330" y="195"/>
                    <a:pt x="331" y="197"/>
                    <a:pt x="331" y="198"/>
                  </a:cubicBezTo>
                  <a:cubicBezTo>
                    <a:pt x="332" y="198"/>
                    <a:pt x="333" y="199"/>
                    <a:pt x="338" y="201"/>
                  </a:cubicBezTo>
                  <a:cubicBezTo>
                    <a:pt x="340" y="202"/>
                    <a:pt x="343" y="203"/>
                    <a:pt x="345" y="204"/>
                  </a:cubicBezTo>
                  <a:cubicBezTo>
                    <a:pt x="352" y="207"/>
                    <a:pt x="356" y="210"/>
                    <a:pt x="357" y="210"/>
                  </a:cubicBezTo>
                  <a:cubicBezTo>
                    <a:pt x="357" y="211"/>
                    <a:pt x="357" y="212"/>
                    <a:pt x="357" y="213"/>
                  </a:cubicBezTo>
                  <a:cubicBezTo>
                    <a:pt x="356" y="215"/>
                    <a:pt x="356" y="217"/>
                    <a:pt x="355" y="217"/>
                  </a:cubicBezTo>
                  <a:cubicBezTo>
                    <a:pt x="354" y="217"/>
                    <a:pt x="350" y="218"/>
                    <a:pt x="342" y="218"/>
                  </a:cubicBezTo>
                  <a:cubicBezTo>
                    <a:pt x="340" y="218"/>
                    <a:pt x="337" y="218"/>
                    <a:pt x="335" y="218"/>
                  </a:cubicBezTo>
                  <a:cubicBezTo>
                    <a:pt x="329" y="218"/>
                    <a:pt x="328" y="219"/>
                    <a:pt x="327" y="219"/>
                  </a:cubicBezTo>
                  <a:cubicBezTo>
                    <a:pt x="326" y="220"/>
                    <a:pt x="325" y="221"/>
                    <a:pt x="325" y="225"/>
                  </a:cubicBezTo>
                  <a:cubicBezTo>
                    <a:pt x="324" y="225"/>
                    <a:pt x="324" y="225"/>
                    <a:pt x="324" y="225"/>
                  </a:cubicBezTo>
                  <a:cubicBezTo>
                    <a:pt x="324" y="225"/>
                    <a:pt x="324" y="225"/>
                    <a:pt x="324" y="225"/>
                  </a:cubicBezTo>
                  <a:cubicBezTo>
                    <a:pt x="324" y="227"/>
                    <a:pt x="323" y="229"/>
                    <a:pt x="323" y="230"/>
                  </a:cubicBezTo>
                  <a:cubicBezTo>
                    <a:pt x="323" y="231"/>
                    <a:pt x="323" y="232"/>
                    <a:pt x="323" y="232"/>
                  </a:cubicBezTo>
                  <a:cubicBezTo>
                    <a:pt x="324" y="233"/>
                    <a:pt x="324" y="234"/>
                    <a:pt x="329" y="237"/>
                  </a:cubicBezTo>
                  <a:cubicBezTo>
                    <a:pt x="331" y="238"/>
                    <a:pt x="333" y="240"/>
                    <a:pt x="335" y="242"/>
                  </a:cubicBezTo>
                  <a:cubicBezTo>
                    <a:pt x="341" y="246"/>
                    <a:pt x="344" y="249"/>
                    <a:pt x="345" y="250"/>
                  </a:cubicBezTo>
                  <a:cubicBezTo>
                    <a:pt x="345" y="251"/>
                    <a:pt x="345" y="251"/>
                    <a:pt x="345" y="251"/>
                  </a:cubicBezTo>
                  <a:cubicBezTo>
                    <a:pt x="345" y="253"/>
                    <a:pt x="343" y="256"/>
                    <a:pt x="342" y="257"/>
                  </a:cubicBezTo>
                  <a:cubicBezTo>
                    <a:pt x="341" y="257"/>
                    <a:pt x="336" y="256"/>
                    <a:pt x="329" y="255"/>
                  </a:cubicBezTo>
                  <a:cubicBezTo>
                    <a:pt x="327" y="254"/>
                    <a:pt x="324" y="254"/>
                    <a:pt x="322" y="253"/>
                  </a:cubicBezTo>
                  <a:cubicBezTo>
                    <a:pt x="316" y="252"/>
                    <a:pt x="315" y="252"/>
                    <a:pt x="314" y="252"/>
                  </a:cubicBezTo>
                  <a:cubicBezTo>
                    <a:pt x="313" y="253"/>
                    <a:pt x="312" y="254"/>
                    <a:pt x="310" y="257"/>
                  </a:cubicBezTo>
                  <a:cubicBezTo>
                    <a:pt x="310" y="257"/>
                    <a:pt x="310" y="257"/>
                    <a:pt x="310" y="257"/>
                  </a:cubicBezTo>
                  <a:cubicBezTo>
                    <a:pt x="310" y="258"/>
                    <a:pt x="310" y="258"/>
                    <a:pt x="310" y="258"/>
                  </a:cubicBezTo>
                  <a:cubicBezTo>
                    <a:pt x="308" y="260"/>
                    <a:pt x="307" y="261"/>
                    <a:pt x="307" y="263"/>
                  </a:cubicBezTo>
                  <a:cubicBezTo>
                    <a:pt x="307" y="263"/>
                    <a:pt x="307" y="264"/>
                    <a:pt x="307" y="264"/>
                  </a:cubicBezTo>
                  <a:cubicBezTo>
                    <a:pt x="308" y="265"/>
                    <a:pt x="308" y="266"/>
                    <a:pt x="312" y="270"/>
                  </a:cubicBezTo>
                  <a:cubicBezTo>
                    <a:pt x="313" y="272"/>
                    <a:pt x="315" y="274"/>
                    <a:pt x="317" y="276"/>
                  </a:cubicBezTo>
                  <a:cubicBezTo>
                    <a:pt x="321" y="282"/>
                    <a:pt x="324" y="286"/>
                    <a:pt x="324" y="287"/>
                  </a:cubicBezTo>
                  <a:cubicBezTo>
                    <a:pt x="324" y="288"/>
                    <a:pt x="321" y="292"/>
                    <a:pt x="320" y="292"/>
                  </a:cubicBezTo>
                  <a:cubicBezTo>
                    <a:pt x="319" y="292"/>
                    <a:pt x="315" y="290"/>
                    <a:pt x="308" y="287"/>
                  </a:cubicBezTo>
                  <a:cubicBezTo>
                    <a:pt x="306" y="286"/>
                    <a:pt x="303" y="285"/>
                    <a:pt x="302" y="284"/>
                  </a:cubicBezTo>
                  <a:cubicBezTo>
                    <a:pt x="296" y="281"/>
                    <a:pt x="295" y="281"/>
                    <a:pt x="294" y="281"/>
                  </a:cubicBezTo>
                  <a:cubicBezTo>
                    <a:pt x="293" y="281"/>
                    <a:pt x="292" y="282"/>
                    <a:pt x="289" y="285"/>
                  </a:cubicBezTo>
                  <a:cubicBezTo>
                    <a:pt x="288" y="285"/>
                    <a:pt x="288" y="285"/>
                    <a:pt x="288" y="285"/>
                  </a:cubicBezTo>
                  <a:cubicBezTo>
                    <a:pt x="288" y="286"/>
                    <a:pt x="288" y="286"/>
                    <a:pt x="288" y="286"/>
                  </a:cubicBezTo>
                  <a:cubicBezTo>
                    <a:pt x="285" y="289"/>
                    <a:pt x="285" y="290"/>
                    <a:pt x="285" y="291"/>
                  </a:cubicBezTo>
                  <a:cubicBezTo>
                    <a:pt x="284" y="291"/>
                    <a:pt x="284" y="291"/>
                    <a:pt x="284" y="291"/>
                  </a:cubicBezTo>
                  <a:cubicBezTo>
                    <a:pt x="285" y="292"/>
                    <a:pt x="285" y="293"/>
                    <a:pt x="287" y="298"/>
                  </a:cubicBezTo>
                  <a:cubicBezTo>
                    <a:pt x="288" y="300"/>
                    <a:pt x="290" y="302"/>
                    <a:pt x="291" y="305"/>
                  </a:cubicBezTo>
                  <a:cubicBezTo>
                    <a:pt x="294" y="311"/>
                    <a:pt x="295" y="316"/>
                    <a:pt x="296" y="317"/>
                  </a:cubicBezTo>
                  <a:cubicBezTo>
                    <a:pt x="295" y="319"/>
                    <a:pt x="292" y="321"/>
                    <a:pt x="290" y="321"/>
                  </a:cubicBezTo>
                  <a:cubicBezTo>
                    <a:pt x="289" y="321"/>
                    <a:pt x="285" y="318"/>
                    <a:pt x="280" y="314"/>
                  </a:cubicBezTo>
                  <a:cubicBezTo>
                    <a:pt x="278" y="312"/>
                    <a:pt x="276" y="311"/>
                    <a:pt x="274" y="310"/>
                  </a:cubicBezTo>
                  <a:cubicBezTo>
                    <a:pt x="269" y="305"/>
                    <a:pt x="268" y="305"/>
                    <a:pt x="267" y="305"/>
                  </a:cubicBezTo>
                  <a:cubicBezTo>
                    <a:pt x="266" y="305"/>
                    <a:pt x="265" y="305"/>
                    <a:pt x="262" y="307"/>
                  </a:cubicBezTo>
                  <a:cubicBezTo>
                    <a:pt x="261" y="307"/>
                    <a:pt x="261" y="307"/>
                    <a:pt x="261" y="307"/>
                  </a:cubicBezTo>
                  <a:cubicBezTo>
                    <a:pt x="260" y="308"/>
                    <a:pt x="260" y="308"/>
                    <a:pt x="260" y="308"/>
                  </a:cubicBezTo>
                  <a:cubicBezTo>
                    <a:pt x="257" y="310"/>
                    <a:pt x="256" y="311"/>
                    <a:pt x="256" y="312"/>
                  </a:cubicBezTo>
                  <a:cubicBezTo>
                    <a:pt x="256" y="312"/>
                    <a:pt x="256" y="312"/>
                    <a:pt x="256" y="312"/>
                  </a:cubicBezTo>
                  <a:cubicBezTo>
                    <a:pt x="256" y="313"/>
                    <a:pt x="256" y="313"/>
                    <a:pt x="256" y="313"/>
                  </a:cubicBezTo>
                  <a:cubicBezTo>
                    <a:pt x="256" y="313"/>
                    <a:pt x="256" y="315"/>
                    <a:pt x="257" y="320"/>
                  </a:cubicBezTo>
                  <a:cubicBezTo>
                    <a:pt x="258" y="322"/>
                    <a:pt x="258" y="325"/>
                    <a:pt x="259" y="327"/>
                  </a:cubicBezTo>
                  <a:cubicBezTo>
                    <a:pt x="260" y="334"/>
                    <a:pt x="261" y="339"/>
                    <a:pt x="261" y="340"/>
                  </a:cubicBezTo>
                  <a:cubicBezTo>
                    <a:pt x="260" y="341"/>
                    <a:pt x="256" y="343"/>
                    <a:pt x="255" y="343"/>
                  </a:cubicBezTo>
                  <a:cubicBezTo>
                    <a:pt x="254" y="343"/>
                    <a:pt x="251" y="339"/>
                    <a:pt x="246" y="333"/>
                  </a:cubicBezTo>
                  <a:cubicBezTo>
                    <a:pt x="244" y="331"/>
                    <a:pt x="243" y="330"/>
                    <a:pt x="242" y="328"/>
                  </a:cubicBezTo>
                  <a:cubicBezTo>
                    <a:pt x="238" y="323"/>
                    <a:pt x="237" y="322"/>
                    <a:pt x="236" y="322"/>
                  </a:cubicBezTo>
                  <a:cubicBezTo>
                    <a:pt x="235" y="322"/>
                    <a:pt x="234" y="322"/>
                    <a:pt x="230" y="323"/>
                  </a:cubicBezTo>
                  <a:cubicBezTo>
                    <a:pt x="229" y="323"/>
                    <a:pt x="229" y="323"/>
                    <a:pt x="229" y="323"/>
                  </a:cubicBezTo>
                  <a:cubicBezTo>
                    <a:pt x="228" y="324"/>
                    <a:pt x="228" y="324"/>
                    <a:pt x="228" y="324"/>
                  </a:cubicBezTo>
                  <a:cubicBezTo>
                    <a:pt x="226" y="324"/>
                    <a:pt x="224" y="325"/>
                    <a:pt x="223" y="326"/>
                  </a:cubicBezTo>
                  <a:cubicBezTo>
                    <a:pt x="223" y="327"/>
                    <a:pt x="223" y="327"/>
                    <a:pt x="223" y="328"/>
                  </a:cubicBezTo>
                  <a:cubicBezTo>
                    <a:pt x="223" y="329"/>
                    <a:pt x="223" y="331"/>
                    <a:pt x="223" y="334"/>
                  </a:cubicBezTo>
                  <a:cubicBezTo>
                    <a:pt x="223" y="336"/>
                    <a:pt x="223" y="339"/>
                    <a:pt x="223" y="342"/>
                  </a:cubicBezTo>
                  <a:cubicBezTo>
                    <a:pt x="223" y="346"/>
                    <a:pt x="222" y="350"/>
                    <a:pt x="222" y="353"/>
                  </a:cubicBezTo>
                  <a:cubicBezTo>
                    <a:pt x="222" y="354"/>
                    <a:pt x="222" y="355"/>
                    <a:pt x="222" y="355"/>
                  </a:cubicBezTo>
                  <a:cubicBezTo>
                    <a:pt x="220" y="356"/>
                    <a:pt x="216" y="357"/>
                    <a:pt x="215" y="356"/>
                  </a:cubicBezTo>
                  <a:cubicBezTo>
                    <a:pt x="214" y="355"/>
                    <a:pt x="212" y="351"/>
                    <a:pt x="209" y="345"/>
                  </a:cubicBezTo>
                  <a:cubicBezTo>
                    <a:pt x="208" y="342"/>
                    <a:pt x="207" y="340"/>
                    <a:pt x="206" y="338"/>
                  </a:cubicBezTo>
                  <a:cubicBezTo>
                    <a:pt x="203" y="332"/>
                    <a:pt x="203" y="332"/>
                    <a:pt x="202" y="331"/>
                  </a:cubicBezTo>
                  <a:cubicBezTo>
                    <a:pt x="201" y="331"/>
                    <a:pt x="200" y="330"/>
                    <a:pt x="196" y="331"/>
                  </a:cubicBezTo>
                  <a:cubicBezTo>
                    <a:pt x="194" y="329"/>
                    <a:pt x="194" y="329"/>
                    <a:pt x="194" y="329"/>
                  </a:cubicBezTo>
                  <a:cubicBezTo>
                    <a:pt x="194" y="331"/>
                    <a:pt x="194" y="331"/>
                    <a:pt x="194" y="331"/>
                  </a:cubicBezTo>
                  <a:cubicBezTo>
                    <a:pt x="191" y="331"/>
                    <a:pt x="189" y="332"/>
                    <a:pt x="188" y="333"/>
                  </a:cubicBezTo>
                  <a:cubicBezTo>
                    <a:pt x="188" y="333"/>
                    <a:pt x="188" y="334"/>
                    <a:pt x="186" y="340"/>
                  </a:cubicBezTo>
                  <a:cubicBezTo>
                    <a:pt x="186" y="342"/>
                    <a:pt x="185" y="345"/>
                    <a:pt x="184" y="347"/>
                  </a:cubicBezTo>
                  <a:cubicBezTo>
                    <a:pt x="182" y="354"/>
                    <a:pt x="181" y="359"/>
                    <a:pt x="180" y="360"/>
                  </a:cubicBezTo>
                  <a:cubicBezTo>
                    <a:pt x="179" y="360"/>
                    <a:pt x="175" y="360"/>
                    <a:pt x="174" y="360"/>
                  </a:cubicBezTo>
                  <a:cubicBezTo>
                    <a:pt x="173" y="359"/>
                    <a:pt x="172" y="354"/>
                    <a:pt x="170" y="347"/>
                  </a:cubicBezTo>
                  <a:cubicBezTo>
                    <a:pt x="170" y="345"/>
                    <a:pt x="169" y="342"/>
                    <a:pt x="169" y="340"/>
                  </a:cubicBezTo>
                  <a:cubicBezTo>
                    <a:pt x="167" y="334"/>
                    <a:pt x="167" y="333"/>
                    <a:pt x="167" y="332"/>
                  </a:cubicBezTo>
                  <a:cubicBezTo>
                    <a:pt x="166" y="332"/>
                    <a:pt x="165" y="331"/>
                    <a:pt x="161" y="331"/>
                  </a:cubicBezTo>
                  <a:cubicBezTo>
                    <a:pt x="160" y="330"/>
                    <a:pt x="160" y="330"/>
                    <a:pt x="160" y="330"/>
                  </a:cubicBezTo>
                  <a:cubicBezTo>
                    <a:pt x="159" y="330"/>
                    <a:pt x="159" y="330"/>
                    <a:pt x="159" y="330"/>
                  </a:cubicBezTo>
                  <a:cubicBezTo>
                    <a:pt x="155" y="329"/>
                    <a:pt x="154" y="330"/>
                    <a:pt x="153" y="331"/>
                  </a:cubicBezTo>
                  <a:cubicBezTo>
                    <a:pt x="152" y="331"/>
                    <a:pt x="152" y="332"/>
                    <a:pt x="149" y="337"/>
                  </a:cubicBezTo>
                  <a:cubicBezTo>
                    <a:pt x="148" y="339"/>
                    <a:pt x="147" y="341"/>
                    <a:pt x="146" y="344"/>
                  </a:cubicBezTo>
                  <a:cubicBezTo>
                    <a:pt x="142" y="350"/>
                    <a:pt x="140" y="354"/>
                    <a:pt x="139" y="355"/>
                  </a:cubicBezTo>
                  <a:cubicBezTo>
                    <a:pt x="137" y="355"/>
                    <a:pt x="133" y="354"/>
                    <a:pt x="132" y="354"/>
                  </a:cubicBezTo>
                  <a:cubicBezTo>
                    <a:pt x="132" y="352"/>
                    <a:pt x="132" y="348"/>
                    <a:pt x="132" y="340"/>
                  </a:cubicBezTo>
                  <a:cubicBezTo>
                    <a:pt x="132" y="338"/>
                    <a:pt x="132" y="335"/>
                    <a:pt x="132" y="333"/>
                  </a:cubicBezTo>
                  <a:cubicBezTo>
                    <a:pt x="132" y="327"/>
                    <a:pt x="132" y="326"/>
                    <a:pt x="132" y="325"/>
                  </a:cubicBezTo>
                  <a:cubicBezTo>
                    <a:pt x="131" y="324"/>
                    <a:pt x="129" y="323"/>
                    <a:pt x="126" y="322"/>
                  </a:cubicBezTo>
                  <a:cubicBezTo>
                    <a:pt x="126" y="321"/>
                    <a:pt x="126" y="321"/>
                    <a:pt x="126" y="321"/>
                  </a:cubicBezTo>
                  <a:cubicBezTo>
                    <a:pt x="125" y="322"/>
                    <a:pt x="125" y="322"/>
                    <a:pt x="125" y="322"/>
                  </a:cubicBezTo>
                  <a:cubicBezTo>
                    <a:pt x="121" y="320"/>
                    <a:pt x="120" y="320"/>
                    <a:pt x="119" y="320"/>
                  </a:cubicBezTo>
                  <a:cubicBezTo>
                    <a:pt x="118" y="321"/>
                    <a:pt x="117" y="322"/>
                    <a:pt x="114" y="326"/>
                  </a:cubicBezTo>
                  <a:cubicBezTo>
                    <a:pt x="112" y="328"/>
                    <a:pt x="111" y="330"/>
                    <a:pt x="109" y="332"/>
                  </a:cubicBezTo>
                  <a:cubicBezTo>
                    <a:pt x="104" y="337"/>
                    <a:pt x="100" y="340"/>
                    <a:pt x="99" y="341"/>
                  </a:cubicBezTo>
                  <a:cubicBezTo>
                    <a:pt x="98" y="341"/>
                    <a:pt x="94" y="339"/>
                    <a:pt x="93" y="338"/>
                  </a:cubicBezTo>
                  <a:cubicBezTo>
                    <a:pt x="93" y="338"/>
                    <a:pt x="94" y="337"/>
                    <a:pt x="94" y="337"/>
                  </a:cubicBezTo>
                  <a:cubicBezTo>
                    <a:pt x="94" y="337"/>
                    <a:pt x="94" y="337"/>
                    <a:pt x="94" y="337"/>
                  </a:cubicBezTo>
                  <a:cubicBezTo>
                    <a:pt x="94" y="334"/>
                    <a:pt x="95" y="330"/>
                    <a:pt x="96" y="325"/>
                  </a:cubicBezTo>
                  <a:cubicBezTo>
                    <a:pt x="97" y="323"/>
                    <a:pt x="97" y="320"/>
                    <a:pt x="98" y="318"/>
                  </a:cubicBezTo>
                  <a:cubicBezTo>
                    <a:pt x="99" y="315"/>
                    <a:pt x="100" y="313"/>
                    <a:pt x="100" y="312"/>
                  </a:cubicBezTo>
                  <a:cubicBezTo>
                    <a:pt x="100" y="311"/>
                    <a:pt x="100" y="311"/>
                    <a:pt x="100" y="310"/>
                  </a:cubicBezTo>
                  <a:cubicBezTo>
                    <a:pt x="99" y="309"/>
                    <a:pt x="98" y="308"/>
                    <a:pt x="95" y="306"/>
                  </a:cubicBezTo>
                  <a:cubicBezTo>
                    <a:pt x="94" y="304"/>
                    <a:pt x="94" y="304"/>
                    <a:pt x="94" y="304"/>
                  </a:cubicBezTo>
                  <a:cubicBezTo>
                    <a:pt x="93" y="305"/>
                    <a:pt x="93" y="305"/>
                    <a:pt x="93" y="305"/>
                  </a:cubicBezTo>
                  <a:cubicBezTo>
                    <a:pt x="91" y="303"/>
                    <a:pt x="90" y="303"/>
                    <a:pt x="88" y="303"/>
                  </a:cubicBezTo>
                  <a:cubicBezTo>
                    <a:pt x="87" y="303"/>
                    <a:pt x="87" y="303"/>
                    <a:pt x="82" y="307"/>
                  </a:cubicBezTo>
                  <a:cubicBezTo>
                    <a:pt x="80" y="308"/>
                    <a:pt x="78" y="310"/>
                    <a:pt x="76" y="311"/>
                  </a:cubicBezTo>
                  <a:cubicBezTo>
                    <a:pt x="70" y="315"/>
                    <a:pt x="66" y="318"/>
                    <a:pt x="64" y="318"/>
                  </a:cubicBezTo>
                  <a:cubicBezTo>
                    <a:pt x="63" y="318"/>
                    <a:pt x="60" y="315"/>
                    <a:pt x="59" y="314"/>
                  </a:cubicBezTo>
                  <a:cubicBezTo>
                    <a:pt x="60" y="313"/>
                    <a:pt x="62" y="308"/>
                    <a:pt x="65" y="302"/>
                  </a:cubicBezTo>
                  <a:cubicBezTo>
                    <a:pt x="66" y="300"/>
                    <a:pt x="67" y="298"/>
                    <a:pt x="68" y="296"/>
                  </a:cubicBezTo>
                  <a:cubicBezTo>
                    <a:pt x="71" y="291"/>
                    <a:pt x="72" y="290"/>
                    <a:pt x="72" y="289"/>
                  </a:cubicBezTo>
                  <a:cubicBezTo>
                    <a:pt x="72" y="289"/>
                    <a:pt x="72" y="289"/>
                    <a:pt x="72" y="289"/>
                  </a:cubicBezTo>
                  <a:cubicBezTo>
                    <a:pt x="72" y="288"/>
                    <a:pt x="72" y="288"/>
                    <a:pt x="72" y="288"/>
                  </a:cubicBezTo>
                  <a:cubicBezTo>
                    <a:pt x="72" y="287"/>
                    <a:pt x="71" y="286"/>
                    <a:pt x="68" y="283"/>
                  </a:cubicBezTo>
                  <a:cubicBezTo>
                    <a:pt x="68" y="282"/>
                    <a:pt x="68" y="282"/>
                    <a:pt x="68" y="282"/>
                  </a:cubicBezTo>
                  <a:cubicBezTo>
                    <a:pt x="67" y="282"/>
                    <a:pt x="67" y="282"/>
                    <a:pt x="67" y="282"/>
                  </a:cubicBezTo>
                  <a:cubicBezTo>
                    <a:pt x="65" y="279"/>
                    <a:pt x="63" y="278"/>
                    <a:pt x="62" y="278"/>
                  </a:cubicBezTo>
                  <a:cubicBezTo>
                    <a:pt x="61" y="278"/>
                    <a:pt x="61" y="279"/>
                    <a:pt x="55" y="281"/>
                  </a:cubicBezTo>
                  <a:cubicBezTo>
                    <a:pt x="53" y="282"/>
                    <a:pt x="51" y="283"/>
                    <a:pt x="48" y="284"/>
                  </a:cubicBezTo>
                  <a:cubicBezTo>
                    <a:pt x="42" y="286"/>
                    <a:pt x="37" y="288"/>
                    <a:pt x="36" y="288"/>
                  </a:cubicBezTo>
                  <a:cubicBezTo>
                    <a:pt x="34" y="287"/>
                    <a:pt x="32" y="284"/>
                    <a:pt x="32" y="283"/>
                  </a:cubicBezTo>
                  <a:cubicBezTo>
                    <a:pt x="32" y="281"/>
                    <a:pt x="35" y="278"/>
                    <a:pt x="40" y="272"/>
                  </a:cubicBezTo>
                  <a:cubicBezTo>
                    <a:pt x="42" y="270"/>
                    <a:pt x="43" y="269"/>
                    <a:pt x="45" y="267"/>
                  </a:cubicBezTo>
                  <a:cubicBezTo>
                    <a:pt x="49" y="262"/>
                    <a:pt x="49" y="262"/>
                    <a:pt x="50" y="260"/>
                  </a:cubicBezTo>
                  <a:cubicBezTo>
                    <a:pt x="50" y="260"/>
                    <a:pt x="50" y="258"/>
                    <a:pt x="47" y="255"/>
                  </a:cubicBezTo>
                  <a:cubicBezTo>
                    <a:pt x="48" y="253"/>
                    <a:pt x="48" y="253"/>
                    <a:pt x="48" y="253"/>
                  </a:cubicBezTo>
                  <a:cubicBezTo>
                    <a:pt x="46" y="253"/>
                    <a:pt x="46" y="253"/>
                    <a:pt x="46" y="253"/>
                  </a:cubicBezTo>
                  <a:cubicBezTo>
                    <a:pt x="45" y="250"/>
                    <a:pt x="44" y="249"/>
                    <a:pt x="43" y="249"/>
                  </a:cubicBezTo>
                  <a:cubicBezTo>
                    <a:pt x="42" y="248"/>
                    <a:pt x="41" y="249"/>
                    <a:pt x="36" y="249"/>
                  </a:cubicBezTo>
                  <a:cubicBezTo>
                    <a:pt x="33" y="250"/>
                    <a:pt x="31" y="250"/>
                    <a:pt x="28" y="251"/>
                  </a:cubicBezTo>
                  <a:cubicBezTo>
                    <a:pt x="21" y="252"/>
                    <a:pt x="16" y="252"/>
                    <a:pt x="15" y="252"/>
                  </a:cubicBezTo>
                  <a:cubicBezTo>
                    <a:pt x="14" y="251"/>
                    <a:pt x="12" y="247"/>
                    <a:pt x="12" y="246"/>
                  </a:cubicBezTo>
                  <a:cubicBezTo>
                    <a:pt x="13" y="245"/>
                    <a:pt x="16" y="242"/>
                    <a:pt x="22" y="237"/>
                  </a:cubicBezTo>
                  <a:cubicBezTo>
                    <a:pt x="24" y="236"/>
                    <a:pt x="26" y="235"/>
                    <a:pt x="28" y="234"/>
                  </a:cubicBezTo>
                  <a:cubicBezTo>
                    <a:pt x="33" y="230"/>
                    <a:pt x="34" y="229"/>
                    <a:pt x="35" y="228"/>
                  </a:cubicBezTo>
                  <a:cubicBezTo>
                    <a:pt x="35" y="228"/>
                    <a:pt x="35" y="228"/>
                    <a:pt x="35" y="228"/>
                  </a:cubicBezTo>
                  <a:cubicBezTo>
                    <a:pt x="35" y="226"/>
                    <a:pt x="35" y="225"/>
                    <a:pt x="34" y="222"/>
                  </a:cubicBezTo>
                  <a:cubicBezTo>
                    <a:pt x="34" y="221"/>
                    <a:pt x="34" y="221"/>
                    <a:pt x="34" y="221"/>
                  </a:cubicBezTo>
                  <a:cubicBezTo>
                    <a:pt x="33" y="220"/>
                    <a:pt x="33" y="220"/>
                    <a:pt x="33" y="220"/>
                  </a:cubicBezTo>
                  <a:cubicBezTo>
                    <a:pt x="32" y="217"/>
                    <a:pt x="31" y="216"/>
                    <a:pt x="31" y="215"/>
                  </a:cubicBezTo>
                  <a:cubicBezTo>
                    <a:pt x="30" y="215"/>
                    <a:pt x="29" y="215"/>
                    <a:pt x="23" y="214"/>
                  </a:cubicBezTo>
                  <a:cubicBezTo>
                    <a:pt x="21" y="214"/>
                    <a:pt x="18" y="214"/>
                    <a:pt x="16" y="214"/>
                  </a:cubicBezTo>
                  <a:cubicBezTo>
                    <a:pt x="8" y="213"/>
                    <a:pt x="4" y="212"/>
                    <a:pt x="3" y="212"/>
                  </a:cubicBezTo>
                  <a:cubicBezTo>
                    <a:pt x="2" y="211"/>
                    <a:pt x="1" y="208"/>
                    <a:pt x="1" y="206"/>
                  </a:cubicBezTo>
                  <a:cubicBezTo>
                    <a:pt x="1" y="206"/>
                    <a:pt x="1" y="205"/>
                    <a:pt x="1" y="205"/>
                  </a:cubicBezTo>
                  <a:cubicBezTo>
                    <a:pt x="2" y="205"/>
                    <a:pt x="7" y="202"/>
                    <a:pt x="13" y="200"/>
                  </a:cubicBezTo>
                  <a:cubicBezTo>
                    <a:pt x="16" y="199"/>
                    <a:pt x="18" y="198"/>
                    <a:pt x="20" y="197"/>
                  </a:cubicBezTo>
                  <a:cubicBezTo>
                    <a:pt x="26" y="195"/>
                    <a:pt x="27" y="195"/>
                    <a:pt x="27" y="194"/>
                  </a:cubicBezTo>
                  <a:cubicBezTo>
                    <a:pt x="28" y="193"/>
                    <a:pt x="28" y="193"/>
                    <a:pt x="28" y="192"/>
                  </a:cubicBezTo>
                  <a:cubicBezTo>
                    <a:pt x="28" y="190"/>
                    <a:pt x="28" y="189"/>
                    <a:pt x="28" y="188"/>
                  </a:cubicBezTo>
                  <a:cubicBezTo>
                    <a:pt x="29" y="186"/>
                    <a:pt x="29" y="186"/>
                    <a:pt x="29" y="186"/>
                  </a:cubicBezTo>
                  <a:cubicBezTo>
                    <a:pt x="28" y="185"/>
                    <a:pt x="28" y="185"/>
                    <a:pt x="28" y="185"/>
                  </a:cubicBezTo>
                  <a:cubicBezTo>
                    <a:pt x="28" y="182"/>
                    <a:pt x="27" y="181"/>
                    <a:pt x="26" y="180"/>
                  </a:cubicBezTo>
                  <a:cubicBezTo>
                    <a:pt x="26" y="179"/>
                    <a:pt x="25" y="179"/>
                    <a:pt x="20" y="177"/>
                  </a:cubicBezTo>
                  <a:cubicBezTo>
                    <a:pt x="17" y="177"/>
                    <a:pt x="15" y="176"/>
                    <a:pt x="12" y="175"/>
                  </a:cubicBezTo>
                  <a:cubicBezTo>
                    <a:pt x="5" y="173"/>
                    <a:pt x="1" y="171"/>
                    <a:pt x="0" y="170"/>
                  </a:cubicBezTo>
                  <a:cubicBezTo>
                    <a:pt x="0" y="170"/>
                    <a:pt x="0" y="168"/>
                    <a:pt x="0" y="166"/>
                  </a:cubicBezTo>
                  <a:close/>
                  <a:moveTo>
                    <a:pt x="287" y="193"/>
                  </a:moveTo>
                  <a:cubicBezTo>
                    <a:pt x="295" y="134"/>
                    <a:pt x="253" y="79"/>
                    <a:pt x="193" y="72"/>
                  </a:cubicBezTo>
                  <a:cubicBezTo>
                    <a:pt x="134" y="64"/>
                    <a:pt x="80" y="106"/>
                    <a:pt x="72" y="165"/>
                  </a:cubicBezTo>
                  <a:cubicBezTo>
                    <a:pt x="64" y="225"/>
                    <a:pt x="106" y="279"/>
                    <a:pt x="166" y="287"/>
                  </a:cubicBezTo>
                  <a:cubicBezTo>
                    <a:pt x="225" y="295"/>
                    <a:pt x="280" y="253"/>
                    <a:pt x="287" y="1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27" name="Group 24"/>
            <p:cNvGrpSpPr/>
            <p:nvPr/>
          </p:nvGrpSpPr>
          <p:grpSpPr>
            <a:xfrm>
              <a:off x="6052077" y="4892674"/>
              <a:ext cx="619126" cy="482600"/>
              <a:chOff x="6094412" y="4918075"/>
              <a:chExt cx="619126" cy="482600"/>
            </a:xfrm>
            <a:solidFill>
              <a:schemeClr val="bg1">
                <a:lumMod val="50000"/>
              </a:schemeClr>
            </a:solidFill>
          </p:grpSpPr>
          <p:sp>
            <p:nvSpPr>
              <p:cNvPr id="28" name="Freeform 15"/>
              <p:cNvSpPr/>
              <p:nvPr/>
            </p:nvSpPr>
            <p:spPr bwMode="auto">
              <a:xfrm>
                <a:off x="6443663" y="4918075"/>
                <a:ext cx="269875" cy="285750"/>
              </a:xfrm>
              <a:custGeom>
                <a:avLst/>
                <a:gdLst>
                  <a:gd name="T0" fmla="*/ 95 w 123"/>
                  <a:gd name="T1" fmla="*/ 78 h 130"/>
                  <a:gd name="T2" fmla="*/ 84 w 123"/>
                  <a:gd name="T3" fmla="*/ 46 h 130"/>
                  <a:gd name="T4" fmla="*/ 62 w 123"/>
                  <a:gd name="T5" fmla="*/ 19 h 130"/>
                  <a:gd name="T6" fmla="*/ 32 w 123"/>
                  <a:gd name="T7" fmla="*/ 4 h 130"/>
                  <a:gd name="T8" fmla="*/ 0 w 123"/>
                  <a:gd name="T9" fmla="*/ 1 h 130"/>
                  <a:gd name="T10" fmla="*/ 0 w 123"/>
                  <a:gd name="T11" fmla="*/ 2 h 130"/>
                  <a:gd name="T12" fmla="*/ 29 w 123"/>
                  <a:gd name="T13" fmla="*/ 11 h 130"/>
                  <a:gd name="T14" fmla="*/ 50 w 123"/>
                  <a:gd name="T15" fmla="*/ 30 h 130"/>
                  <a:gd name="T16" fmla="*/ 62 w 123"/>
                  <a:gd name="T17" fmla="*/ 55 h 130"/>
                  <a:gd name="T18" fmla="*/ 64 w 123"/>
                  <a:gd name="T19" fmla="*/ 78 h 130"/>
                  <a:gd name="T20" fmla="*/ 36 w 123"/>
                  <a:gd name="T21" fmla="*/ 78 h 130"/>
                  <a:gd name="T22" fmla="*/ 57 w 123"/>
                  <a:gd name="T23" fmla="*/ 104 h 130"/>
                  <a:gd name="T24" fmla="*/ 79 w 123"/>
                  <a:gd name="T25" fmla="*/ 130 h 130"/>
                  <a:gd name="T26" fmla="*/ 101 w 123"/>
                  <a:gd name="T27" fmla="*/ 104 h 130"/>
                  <a:gd name="T28" fmla="*/ 123 w 123"/>
                  <a:gd name="T29" fmla="*/ 78 h 130"/>
                  <a:gd name="T30" fmla="*/ 95 w 123"/>
                  <a:gd name="T31" fmla="*/ 7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3" h="130">
                    <a:moveTo>
                      <a:pt x="95" y="78"/>
                    </a:moveTo>
                    <a:cubicBezTo>
                      <a:pt x="93" y="67"/>
                      <a:pt x="90" y="56"/>
                      <a:pt x="84" y="46"/>
                    </a:cubicBezTo>
                    <a:cubicBezTo>
                      <a:pt x="78" y="35"/>
                      <a:pt x="71" y="26"/>
                      <a:pt x="62" y="19"/>
                    </a:cubicBezTo>
                    <a:cubicBezTo>
                      <a:pt x="53" y="12"/>
                      <a:pt x="42" y="7"/>
                      <a:pt x="32" y="4"/>
                    </a:cubicBezTo>
                    <a:cubicBezTo>
                      <a:pt x="21" y="1"/>
                      <a:pt x="10" y="0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0" y="3"/>
                      <a:pt x="20" y="6"/>
                      <a:pt x="29" y="11"/>
                    </a:cubicBezTo>
                    <a:cubicBezTo>
                      <a:pt x="37" y="16"/>
                      <a:pt x="45" y="23"/>
                      <a:pt x="50" y="30"/>
                    </a:cubicBezTo>
                    <a:cubicBezTo>
                      <a:pt x="56" y="38"/>
                      <a:pt x="60" y="46"/>
                      <a:pt x="62" y="55"/>
                    </a:cubicBezTo>
                    <a:cubicBezTo>
                      <a:pt x="64" y="63"/>
                      <a:pt x="65" y="71"/>
                      <a:pt x="64" y="78"/>
                    </a:cubicBezTo>
                    <a:cubicBezTo>
                      <a:pt x="36" y="78"/>
                      <a:pt x="36" y="78"/>
                      <a:pt x="36" y="78"/>
                    </a:cubicBezTo>
                    <a:cubicBezTo>
                      <a:pt x="57" y="104"/>
                      <a:pt x="57" y="104"/>
                      <a:pt x="57" y="104"/>
                    </a:cubicBezTo>
                    <a:cubicBezTo>
                      <a:pt x="79" y="130"/>
                      <a:pt x="79" y="130"/>
                      <a:pt x="79" y="130"/>
                    </a:cubicBezTo>
                    <a:cubicBezTo>
                      <a:pt x="101" y="104"/>
                      <a:pt x="101" y="104"/>
                      <a:pt x="101" y="104"/>
                    </a:cubicBezTo>
                    <a:cubicBezTo>
                      <a:pt x="123" y="78"/>
                      <a:pt x="123" y="78"/>
                      <a:pt x="123" y="78"/>
                    </a:cubicBezTo>
                    <a:lnTo>
                      <a:pt x="95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9" name="Freeform 16"/>
              <p:cNvSpPr/>
              <p:nvPr/>
            </p:nvSpPr>
            <p:spPr bwMode="auto">
              <a:xfrm>
                <a:off x="6094412" y="5114925"/>
                <a:ext cx="268288" cy="285750"/>
              </a:xfrm>
              <a:custGeom>
                <a:avLst/>
                <a:gdLst>
                  <a:gd name="T0" fmla="*/ 72 w 123"/>
                  <a:gd name="T1" fmla="*/ 100 h 130"/>
                  <a:gd name="T2" fmla="*/ 60 w 123"/>
                  <a:gd name="T3" fmla="*/ 75 h 130"/>
                  <a:gd name="T4" fmla="*/ 59 w 123"/>
                  <a:gd name="T5" fmla="*/ 52 h 130"/>
                  <a:gd name="T6" fmla="*/ 87 w 123"/>
                  <a:gd name="T7" fmla="*/ 52 h 130"/>
                  <a:gd name="T8" fmla="*/ 65 w 123"/>
                  <a:gd name="T9" fmla="*/ 26 h 130"/>
                  <a:gd name="T10" fmla="*/ 43 w 123"/>
                  <a:gd name="T11" fmla="*/ 0 h 130"/>
                  <a:gd name="T12" fmla="*/ 22 w 123"/>
                  <a:gd name="T13" fmla="*/ 26 h 130"/>
                  <a:gd name="T14" fmla="*/ 0 w 123"/>
                  <a:gd name="T15" fmla="*/ 52 h 130"/>
                  <a:gd name="T16" fmla="*/ 28 w 123"/>
                  <a:gd name="T17" fmla="*/ 52 h 130"/>
                  <a:gd name="T18" fmla="*/ 39 w 123"/>
                  <a:gd name="T19" fmla="*/ 84 h 130"/>
                  <a:gd name="T20" fmla="*/ 61 w 123"/>
                  <a:gd name="T21" fmla="*/ 111 h 130"/>
                  <a:gd name="T22" fmla="*/ 91 w 123"/>
                  <a:gd name="T23" fmla="*/ 126 h 130"/>
                  <a:gd name="T24" fmla="*/ 123 w 123"/>
                  <a:gd name="T25" fmla="*/ 129 h 130"/>
                  <a:gd name="T26" fmla="*/ 123 w 123"/>
                  <a:gd name="T27" fmla="*/ 128 h 130"/>
                  <a:gd name="T28" fmla="*/ 94 w 123"/>
                  <a:gd name="T29" fmla="*/ 119 h 130"/>
                  <a:gd name="T30" fmla="*/ 72 w 123"/>
                  <a:gd name="T31" fmla="*/ 10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3" h="130">
                    <a:moveTo>
                      <a:pt x="72" y="100"/>
                    </a:moveTo>
                    <a:cubicBezTo>
                      <a:pt x="67" y="92"/>
                      <a:pt x="63" y="84"/>
                      <a:pt x="60" y="75"/>
                    </a:cubicBezTo>
                    <a:cubicBezTo>
                      <a:pt x="58" y="67"/>
                      <a:pt x="58" y="59"/>
                      <a:pt x="59" y="52"/>
                    </a:cubicBezTo>
                    <a:cubicBezTo>
                      <a:pt x="87" y="52"/>
                      <a:pt x="87" y="52"/>
                      <a:pt x="87" y="52"/>
                    </a:cubicBezTo>
                    <a:cubicBezTo>
                      <a:pt x="65" y="26"/>
                      <a:pt x="65" y="26"/>
                      <a:pt x="65" y="26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30" y="63"/>
                      <a:pt x="33" y="74"/>
                      <a:pt x="39" y="84"/>
                    </a:cubicBezTo>
                    <a:cubicBezTo>
                      <a:pt x="44" y="94"/>
                      <a:pt x="52" y="104"/>
                      <a:pt x="61" y="111"/>
                    </a:cubicBezTo>
                    <a:cubicBezTo>
                      <a:pt x="70" y="118"/>
                      <a:pt x="80" y="123"/>
                      <a:pt x="91" y="126"/>
                    </a:cubicBezTo>
                    <a:cubicBezTo>
                      <a:pt x="102" y="129"/>
                      <a:pt x="113" y="130"/>
                      <a:pt x="123" y="129"/>
                    </a:cubicBezTo>
                    <a:cubicBezTo>
                      <a:pt x="123" y="128"/>
                      <a:pt x="123" y="128"/>
                      <a:pt x="123" y="128"/>
                    </a:cubicBezTo>
                    <a:cubicBezTo>
                      <a:pt x="113" y="127"/>
                      <a:pt x="103" y="124"/>
                      <a:pt x="94" y="119"/>
                    </a:cubicBezTo>
                    <a:cubicBezTo>
                      <a:pt x="85" y="114"/>
                      <a:pt x="78" y="107"/>
                      <a:pt x="72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0" name="Freeform 17"/>
              <p:cNvSpPr/>
              <p:nvPr/>
            </p:nvSpPr>
            <p:spPr bwMode="auto">
              <a:xfrm>
                <a:off x="6305550" y="4970463"/>
                <a:ext cx="204788" cy="377825"/>
              </a:xfrm>
              <a:custGeom>
                <a:avLst/>
                <a:gdLst>
                  <a:gd name="T0" fmla="*/ 59 w 93"/>
                  <a:gd name="T1" fmla="*/ 71 h 171"/>
                  <a:gd name="T2" fmla="*/ 33 w 93"/>
                  <a:gd name="T3" fmla="*/ 54 h 171"/>
                  <a:gd name="T4" fmla="*/ 51 w 93"/>
                  <a:gd name="T5" fmla="*/ 42 h 171"/>
                  <a:gd name="T6" fmla="*/ 81 w 93"/>
                  <a:gd name="T7" fmla="*/ 49 h 171"/>
                  <a:gd name="T8" fmla="*/ 88 w 93"/>
                  <a:gd name="T9" fmla="*/ 25 h 171"/>
                  <a:gd name="T10" fmla="*/ 57 w 93"/>
                  <a:gd name="T11" fmla="*/ 18 h 171"/>
                  <a:gd name="T12" fmla="*/ 57 w 93"/>
                  <a:gd name="T13" fmla="*/ 0 h 171"/>
                  <a:gd name="T14" fmla="*/ 37 w 93"/>
                  <a:gd name="T15" fmla="*/ 0 h 171"/>
                  <a:gd name="T16" fmla="*/ 37 w 93"/>
                  <a:gd name="T17" fmla="*/ 20 h 171"/>
                  <a:gd name="T18" fmla="*/ 1 w 93"/>
                  <a:gd name="T19" fmla="*/ 57 h 171"/>
                  <a:gd name="T20" fmla="*/ 39 w 93"/>
                  <a:gd name="T21" fmla="*/ 96 h 171"/>
                  <a:gd name="T22" fmla="*/ 61 w 93"/>
                  <a:gd name="T23" fmla="*/ 114 h 171"/>
                  <a:gd name="T24" fmla="*/ 41 w 93"/>
                  <a:gd name="T25" fmla="*/ 127 h 171"/>
                  <a:gd name="T26" fmla="*/ 6 w 93"/>
                  <a:gd name="T27" fmla="*/ 118 h 171"/>
                  <a:gd name="T28" fmla="*/ 0 w 93"/>
                  <a:gd name="T29" fmla="*/ 142 h 171"/>
                  <a:gd name="T30" fmla="*/ 35 w 93"/>
                  <a:gd name="T31" fmla="*/ 151 h 171"/>
                  <a:gd name="T32" fmla="*/ 35 w 93"/>
                  <a:gd name="T33" fmla="*/ 171 h 171"/>
                  <a:gd name="T34" fmla="*/ 56 w 93"/>
                  <a:gd name="T35" fmla="*/ 171 h 171"/>
                  <a:gd name="T36" fmla="*/ 56 w 93"/>
                  <a:gd name="T37" fmla="*/ 149 h 171"/>
                  <a:gd name="T38" fmla="*/ 93 w 93"/>
                  <a:gd name="T39" fmla="*/ 111 h 171"/>
                  <a:gd name="T40" fmla="*/ 59 w 93"/>
                  <a:gd name="T41" fmla="*/ 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3" h="171">
                    <a:moveTo>
                      <a:pt x="59" y="71"/>
                    </a:moveTo>
                    <a:cubicBezTo>
                      <a:pt x="41" y="65"/>
                      <a:pt x="33" y="60"/>
                      <a:pt x="33" y="54"/>
                    </a:cubicBezTo>
                    <a:cubicBezTo>
                      <a:pt x="33" y="48"/>
                      <a:pt x="38" y="42"/>
                      <a:pt x="51" y="42"/>
                    </a:cubicBezTo>
                    <a:cubicBezTo>
                      <a:pt x="66" y="42"/>
                      <a:pt x="76" y="47"/>
                      <a:pt x="81" y="49"/>
                    </a:cubicBezTo>
                    <a:cubicBezTo>
                      <a:pt x="88" y="25"/>
                      <a:pt x="88" y="25"/>
                      <a:pt x="88" y="25"/>
                    </a:cubicBezTo>
                    <a:cubicBezTo>
                      <a:pt x="80" y="22"/>
                      <a:pt x="71" y="19"/>
                      <a:pt x="57" y="18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14" y="24"/>
                      <a:pt x="1" y="39"/>
                      <a:pt x="1" y="57"/>
                    </a:cubicBezTo>
                    <a:cubicBezTo>
                      <a:pt x="1" y="78"/>
                      <a:pt x="16" y="88"/>
                      <a:pt x="39" y="96"/>
                    </a:cubicBezTo>
                    <a:cubicBezTo>
                      <a:pt x="55" y="101"/>
                      <a:pt x="61" y="106"/>
                      <a:pt x="61" y="114"/>
                    </a:cubicBezTo>
                    <a:cubicBezTo>
                      <a:pt x="61" y="122"/>
                      <a:pt x="53" y="127"/>
                      <a:pt x="41" y="127"/>
                    </a:cubicBezTo>
                    <a:cubicBezTo>
                      <a:pt x="27" y="127"/>
                      <a:pt x="15" y="122"/>
                      <a:pt x="6" y="118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8" y="146"/>
                      <a:pt x="21" y="150"/>
                      <a:pt x="35" y="151"/>
                    </a:cubicBezTo>
                    <a:cubicBezTo>
                      <a:pt x="35" y="171"/>
                      <a:pt x="35" y="171"/>
                      <a:pt x="35" y="171"/>
                    </a:cubicBezTo>
                    <a:cubicBezTo>
                      <a:pt x="56" y="171"/>
                      <a:pt x="56" y="171"/>
                      <a:pt x="56" y="171"/>
                    </a:cubicBezTo>
                    <a:cubicBezTo>
                      <a:pt x="56" y="149"/>
                      <a:pt x="56" y="149"/>
                      <a:pt x="56" y="149"/>
                    </a:cubicBezTo>
                    <a:cubicBezTo>
                      <a:pt x="80" y="145"/>
                      <a:pt x="93" y="129"/>
                      <a:pt x="93" y="111"/>
                    </a:cubicBezTo>
                    <a:cubicBezTo>
                      <a:pt x="93" y="92"/>
                      <a:pt x="83" y="80"/>
                      <a:pt x="59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4635500" y="3060700"/>
            <a:ext cx="1546225" cy="1544638"/>
            <a:chOff x="4635500" y="3060700"/>
            <a:chExt cx="1546225" cy="1544638"/>
          </a:xfrm>
        </p:grpSpPr>
        <p:sp>
          <p:nvSpPr>
            <p:cNvPr id="15" name="Freeform 4"/>
            <p:cNvSpPr>
              <a:spLocks noEditPoints="1"/>
            </p:cNvSpPr>
            <p:nvPr/>
          </p:nvSpPr>
          <p:spPr bwMode="auto">
            <a:xfrm>
              <a:off x="4635500" y="3060700"/>
              <a:ext cx="1546225" cy="1544638"/>
            </a:xfrm>
            <a:custGeom>
              <a:avLst/>
              <a:gdLst>
                <a:gd name="T0" fmla="*/ 606302398 w 314"/>
                <a:gd name="T1" fmla="*/ 2147483646 h 314"/>
                <a:gd name="T2" fmla="*/ 291025151 w 314"/>
                <a:gd name="T3" fmla="*/ 2147483646 h 314"/>
                <a:gd name="T4" fmla="*/ 679058686 w 314"/>
                <a:gd name="T5" fmla="*/ 2147483646 h 314"/>
                <a:gd name="T6" fmla="*/ 630554494 w 314"/>
                <a:gd name="T7" fmla="*/ 2147483646 h 314"/>
                <a:gd name="T8" fmla="*/ 945831742 w 314"/>
                <a:gd name="T9" fmla="*/ 2147483646 h 314"/>
                <a:gd name="T10" fmla="*/ 994340858 w 314"/>
                <a:gd name="T11" fmla="*/ 1935578991 h 314"/>
                <a:gd name="T12" fmla="*/ 1358122297 w 314"/>
                <a:gd name="T13" fmla="*/ 1693631617 h 314"/>
                <a:gd name="T14" fmla="*/ 1430878585 w 314"/>
                <a:gd name="T15" fmla="*/ 1185544100 h 314"/>
                <a:gd name="T16" fmla="*/ 2037180983 w 314"/>
                <a:gd name="T17" fmla="*/ 1137153641 h 314"/>
                <a:gd name="T18" fmla="*/ 2134189367 w 314"/>
                <a:gd name="T19" fmla="*/ 871008578 h 314"/>
                <a:gd name="T20" fmla="*/ 2147483646 w 314"/>
                <a:gd name="T21" fmla="*/ 701649352 h 314"/>
                <a:gd name="T22" fmla="*/ 2147483646 w 314"/>
                <a:gd name="T23" fmla="*/ 604868435 h 314"/>
                <a:gd name="T24" fmla="*/ 2147483646 w 314"/>
                <a:gd name="T25" fmla="*/ 459701978 h 314"/>
                <a:gd name="T26" fmla="*/ 2147483646 w 314"/>
                <a:gd name="T27" fmla="*/ 435504289 h 314"/>
                <a:gd name="T28" fmla="*/ 2147483646 w 314"/>
                <a:gd name="T29" fmla="*/ 580675665 h 314"/>
                <a:gd name="T30" fmla="*/ 2147483646 w 314"/>
                <a:gd name="T31" fmla="*/ 338728291 h 314"/>
                <a:gd name="T32" fmla="*/ 2147483646 w 314"/>
                <a:gd name="T33" fmla="*/ 653258893 h 314"/>
                <a:gd name="T34" fmla="*/ 2147483646 w 314"/>
                <a:gd name="T35" fmla="*/ 701649352 h 314"/>
                <a:gd name="T36" fmla="*/ 2147483646 w 314"/>
                <a:gd name="T37" fmla="*/ 1016179954 h 314"/>
                <a:gd name="T38" fmla="*/ 2147483646 w 314"/>
                <a:gd name="T39" fmla="*/ 1185544100 h 314"/>
                <a:gd name="T40" fmla="*/ 2147483646 w 314"/>
                <a:gd name="T41" fmla="*/ 1330710556 h 314"/>
                <a:gd name="T42" fmla="*/ 2147483646 w 314"/>
                <a:gd name="T43" fmla="*/ 1621048389 h 314"/>
                <a:gd name="T44" fmla="*/ 2147483646 w 314"/>
                <a:gd name="T45" fmla="*/ 1814605304 h 314"/>
                <a:gd name="T46" fmla="*/ 2147483646 w 314"/>
                <a:gd name="T47" fmla="*/ 2147483646 h 314"/>
                <a:gd name="T48" fmla="*/ 2147483646 w 314"/>
                <a:gd name="T49" fmla="*/ 2147483646 h 314"/>
                <a:gd name="T50" fmla="*/ 2147483646 w 314"/>
                <a:gd name="T51" fmla="*/ 2147483646 h 314"/>
                <a:gd name="T52" fmla="*/ 2147483646 w 314"/>
                <a:gd name="T53" fmla="*/ 2147483646 h 314"/>
                <a:gd name="T54" fmla="*/ 2147483646 w 314"/>
                <a:gd name="T55" fmla="*/ 2147483646 h 314"/>
                <a:gd name="T56" fmla="*/ 2147483646 w 314"/>
                <a:gd name="T57" fmla="*/ 2147483646 h 314"/>
                <a:gd name="T58" fmla="*/ 2147483646 w 314"/>
                <a:gd name="T59" fmla="*/ 2147483646 h 314"/>
                <a:gd name="T60" fmla="*/ 2147483646 w 314"/>
                <a:gd name="T61" fmla="*/ 2147483646 h 314"/>
                <a:gd name="T62" fmla="*/ 2147483646 w 314"/>
                <a:gd name="T63" fmla="*/ 2147483646 h 314"/>
                <a:gd name="T64" fmla="*/ 2147483646 w 314"/>
                <a:gd name="T65" fmla="*/ 2147483646 h 314"/>
                <a:gd name="T66" fmla="*/ 2147483646 w 314"/>
                <a:gd name="T67" fmla="*/ 2147483646 h 314"/>
                <a:gd name="T68" fmla="*/ 2147483646 w 314"/>
                <a:gd name="T69" fmla="*/ 2147483646 h 314"/>
                <a:gd name="T70" fmla="*/ 2147483646 w 314"/>
                <a:gd name="T71" fmla="*/ 2147483646 h 314"/>
                <a:gd name="T72" fmla="*/ 2147483646 w 314"/>
                <a:gd name="T73" fmla="*/ 2147483646 h 314"/>
                <a:gd name="T74" fmla="*/ 2147483646 w 314"/>
                <a:gd name="T75" fmla="*/ 2147483646 h 314"/>
                <a:gd name="T76" fmla="*/ 2147483646 w 314"/>
                <a:gd name="T77" fmla="*/ 2147483646 h 314"/>
                <a:gd name="T78" fmla="*/ 2147483646 w 314"/>
                <a:gd name="T79" fmla="*/ 2147483646 h 314"/>
                <a:gd name="T80" fmla="*/ 2147483646 w 314"/>
                <a:gd name="T81" fmla="*/ 2147483646 h 314"/>
                <a:gd name="T82" fmla="*/ 2147483646 w 314"/>
                <a:gd name="T83" fmla="*/ 2147483646 h 314"/>
                <a:gd name="T84" fmla="*/ 2147483646 w 314"/>
                <a:gd name="T85" fmla="*/ 2147483646 h 314"/>
                <a:gd name="T86" fmla="*/ 2147483646 w 314"/>
                <a:gd name="T87" fmla="*/ 2147483646 h 314"/>
                <a:gd name="T88" fmla="*/ 2147483646 w 314"/>
                <a:gd name="T89" fmla="*/ 2147483646 h 314"/>
                <a:gd name="T90" fmla="*/ 2147483646 w 314"/>
                <a:gd name="T91" fmla="*/ 2147483646 h 314"/>
                <a:gd name="T92" fmla="*/ 2147483646 w 314"/>
                <a:gd name="T93" fmla="*/ 2147483646 h 314"/>
                <a:gd name="T94" fmla="*/ 1794660024 w 314"/>
                <a:gd name="T95" fmla="*/ 2147483646 h 314"/>
                <a:gd name="T96" fmla="*/ 1721903736 w 314"/>
                <a:gd name="T97" fmla="*/ 2147483646 h 314"/>
                <a:gd name="T98" fmla="*/ 1139853433 w 314"/>
                <a:gd name="T99" fmla="*/ 2147483646 h 314"/>
                <a:gd name="T100" fmla="*/ 1115601338 w 314"/>
                <a:gd name="T101" fmla="*/ 2147483646 h 314"/>
                <a:gd name="T102" fmla="*/ 776067070 w 314"/>
                <a:gd name="T103" fmla="*/ 2147483646 h 314"/>
                <a:gd name="T104" fmla="*/ 776067070 w 314"/>
                <a:gd name="T105" fmla="*/ 2147483646 h 314"/>
                <a:gd name="T106" fmla="*/ 363781439 w 314"/>
                <a:gd name="T107" fmla="*/ 2147483646 h 314"/>
                <a:gd name="T108" fmla="*/ 630554494 w 314"/>
                <a:gd name="T109" fmla="*/ 2147483646 h 314"/>
                <a:gd name="T110" fmla="*/ 2147483646 w 314"/>
                <a:gd name="T111" fmla="*/ 2147483646 h 31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14" h="314">
                  <a:moveTo>
                    <a:pt x="0" y="165"/>
                  </a:moveTo>
                  <a:cubicBezTo>
                    <a:pt x="0" y="164"/>
                    <a:pt x="0" y="163"/>
                    <a:pt x="0" y="163"/>
                  </a:cubicBezTo>
                  <a:cubicBezTo>
                    <a:pt x="1" y="162"/>
                    <a:pt x="5" y="161"/>
                    <a:pt x="11" y="159"/>
                  </a:cubicBezTo>
                  <a:cubicBezTo>
                    <a:pt x="13" y="159"/>
                    <a:pt x="15" y="158"/>
                    <a:pt x="17" y="157"/>
                  </a:cubicBezTo>
                  <a:cubicBezTo>
                    <a:pt x="22" y="156"/>
                    <a:pt x="23" y="156"/>
                    <a:pt x="24" y="155"/>
                  </a:cubicBezTo>
                  <a:cubicBezTo>
                    <a:pt x="24" y="154"/>
                    <a:pt x="25" y="153"/>
                    <a:pt x="25" y="150"/>
                  </a:cubicBezTo>
                  <a:cubicBezTo>
                    <a:pt x="25" y="149"/>
                    <a:pt x="25" y="149"/>
                    <a:pt x="25" y="149"/>
                  </a:cubicBezTo>
                  <a:cubicBezTo>
                    <a:pt x="25" y="149"/>
                    <a:pt x="25" y="149"/>
                    <a:pt x="25" y="149"/>
                  </a:cubicBezTo>
                  <a:cubicBezTo>
                    <a:pt x="25" y="149"/>
                    <a:pt x="25" y="148"/>
                    <a:pt x="25" y="146"/>
                  </a:cubicBezTo>
                  <a:cubicBezTo>
                    <a:pt x="25" y="145"/>
                    <a:pt x="25" y="144"/>
                    <a:pt x="24" y="143"/>
                  </a:cubicBezTo>
                  <a:cubicBezTo>
                    <a:pt x="24" y="143"/>
                    <a:pt x="23" y="142"/>
                    <a:pt x="18" y="140"/>
                  </a:cubicBezTo>
                  <a:cubicBezTo>
                    <a:pt x="17" y="140"/>
                    <a:pt x="14" y="139"/>
                    <a:pt x="12" y="138"/>
                  </a:cubicBezTo>
                  <a:cubicBezTo>
                    <a:pt x="7" y="135"/>
                    <a:pt x="3" y="133"/>
                    <a:pt x="2" y="132"/>
                  </a:cubicBezTo>
                  <a:cubicBezTo>
                    <a:pt x="2" y="132"/>
                    <a:pt x="2" y="132"/>
                    <a:pt x="2" y="131"/>
                  </a:cubicBezTo>
                  <a:cubicBezTo>
                    <a:pt x="2" y="129"/>
                    <a:pt x="3" y="127"/>
                    <a:pt x="3" y="127"/>
                  </a:cubicBezTo>
                  <a:cubicBezTo>
                    <a:pt x="4" y="126"/>
                    <a:pt x="8" y="126"/>
                    <a:pt x="15" y="125"/>
                  </a:cubicBezTo>
                  <a:cubicBezTo>
                    <a:pt x="17" y="125"/>
                    <a:pt x="19" y="125"/>
                    <a:pt x="21" y="125"/>
                  </a:cubicBezTo>
                  <a:cubicBezTo>
                    <a:pt x="26" y="125"/>
                    <a:pt x="27" y="125"/>
                    <a:pt x="28" y="124"/>
                  </a:cubicBezTo>
                  <a:cubicBezTo>
                    <a:pt x="28" y="124"/>
                    <a:pt x="29" y="123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31" y="117"/>
                    <a:pt x="31" y="116"/>
                    <a:pt x="31" y="115"/>
                  </a:cubicBezTo>
                  <a:cubicBezTo>
                    <a:pt x="31" y="114"/>
                    <a:pt x="31" y="113"/>
                    <a:pt x="31" y="113"/>
                  </a:cubicBezTo>
                  <a:cubicBezTo>
                    <a:pt x="31" y="112"/>
                    <a:pt x="30" y="112"/>
                    <a:pt x="26" y="109"/>
                  </a:cubicBezTo>
                  <a:cubicBezTo>
                    <a:pt x="24" y="108"/>
                    <a:pt x="22" y="106"/>
                    <a:pt x="21" y="105"/>
                  </a:cubicBezTo>
                  <a:cubicBezTo>
                    <a:pt x="16" y="101"/>
                    <a:pt x="13" y="98"/>
                    <a:pt x="12" y="97"/>
                  </a:cubicBezTo>
                  <a:cubicBezTo>
                    <a:pt x="12" y="96"/>
                    <a:pt x="13" y="93"/>
                    <a:pt x="14" y="92"/>
                  </a:cubicBezTo>
                  <a:cubicBezTo>
                    <a:pt x="15" y="92"/>
                    <a:pt x="19" y="92"/>
                    <a:pt x="26" y="93"/>
                  </a:cubicBezTo>
                  <a:cubicBezTo>
                    <a:pt x="28" y="94"/>
                    <a:pt x="30" y="94"/>
                    <a:pt x="32" y="95"/>
                  </a:cubicBezTo>
                  <a:cubicBezTo>
                    <a:pt x="37" y="96"/>
                    <a:pt x="38" y="96"/>
                    <a:pt x="39" y="95"/>
                  </a:cubicBezTo>
                  <a:cubicBezTo>
                    <a:pt x="39" y="95"/>
                    <a:pt x="40" y="95"/>
                    <a:pt x="42" y="91"/>
                  </a:cubicBezTo>
                  <a:cubicBezTo>
                    <a:pt x="42" y="91"/>
                    <a:pt x="42" y="91"/>
                    <a:pt x="42" y="91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5" y="88"/>
                    <a:pt x="45" y="86"/>
                    <a:pt x="45" y="86"/>
                  </a:cubicBezTo>
                  <a:cubicBezTo>
                    <a:pt x="45" y="86"/>
                    <a:pt x="45" y="85"/>
                    <a:pt x="44" y="85"/>
                  </a:cubicBezTo>
                  <a:cubicBezTo>
                    <a:pt x="44" y="84"/>
                    <a:pt x="44" y="84"/>
                    <a:pt x="41" y="80"/>
                  </a:cubicBezTo>
                  <a:cubicBezTo>
                    <a:pt x="39" y="78"/>
                    <a:pt x="38" y="77"/>
                    <a:pt x="36" y="75"/>
                  </a:cubicBezTo>
                  <a:cubicBezTo>
                    <a:pt x="32" y="70"/>
                    <a:pt x="30" y="66"/>
                    <a:pt x="30" y="65"/>
                  </a:cubicBezTo>
                  <a:cubicBezTo>
                    <a:pt x="30" y="64"/>
                    <a:pt x="32" y="61"/>
                    <a:pt x="33" y="61"/>
                  </a:cubicBezTo>
                  <a:cubicBezTo>
                    <a:pt x="34" y="61"/>
                    <a:pt x="38" y="62"/>
                    <a:pt x="44" y="65"/>
                  </a:cubicBezTo>
                  <a:cubicBezTo>
                    <a:pt x="46" y="66"/>
                    <a:pt x="48" y="67"/>
                    <a:pt x="49" y="67"/>
                  </a:cubicBezTo>
                  <a:cubicBezTo>
                    <a:pt x="54" y="70"/>
                    <a:pt x="55" y="70"/>
                    <a:pt x="56" y="70"/>
                  </a:cubicBezTo>
                  <a:cubicBezTo>
                    <a:pt x="57" y="70"/>
                    <a:pt x="58" y="69"/>
                    <a:pt x="60" y="67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3" y="64"/>
                    <a:pt x="64" y="62"/>
                    <a:pt x="64" y="61"/>
                  </a:cubicBezTo>
                  <a:cubicBezTo>
                    <a:pt x="64" y="60"/>
                    <a:pt x="64" y="60"/>
                    <a:pt x="62" y="55"/>
                  </a:cubicBezTo>
                  <a:cubicBezTo>
                    <a:pt x="61" y="54"/>
                    <a:pt x="60" y="51"/>
                    <a:pt x="59" y="49"/>
                  </a:cubicBezTo>
                  <a:cubicBezTo>
                    <a:pt x="56" y="43"/>
                    <a:pt x="54" y="40"/>
                    <a:pt x="54" y="39"/>
                  </a:cubicBezTo>
                  <a:cubicBezTo>
                    <a:pt x="55" y="37"/>
                    <a:pt x="57" y="35"/>
                    <a:pt x="59" y="35"/>
                  </a:cubicBezTo>
                  <a:cubicBezTo>
                    <a:pt x="59" y="35"/>
                    <a:pt x="63" y="37"/>
                    <a:pt x="68" y="41"/>
                  </a:cubicBezTo>
                  <a:cubicBezTo>
                    <a:pt x="70" y="43"/>
                    <a:pt x="71" y="44"/>
                    <a:pt x="73" y="45"/>
                  </a:cubicBezTo>
                  <a:cubicBezTo>
                    <a:pt x="77" y="48"/>
                    <a:pt x="78" y="49"/>
                    <a:pt x="79" y="49"/>
                  </a:cubicBezTo>
                  <a:cubicBezTo>
                    <a:pt x="80" y="49"/>
                    <a:pt x="81" y="49"/>
                    <a:pt x="84" y="47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8" y="44"/>
                    <a:pt x="88" y="43"/>
                    <a:pt x="89" y="42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1"/>
                    <a:pt x="88" y="39"/>
                    <a:pt x="88" y="36"/>
                  </a:cubicBezTo>
                  <a:cubicBezTo>
                    <a:pt x="87" y="34"/>
                    <a:pt x="87" y="32"/>
                    <a:pt x="86" y="29"/>
                  </a:cubicBezTo>
                  <a:cubicBezTo>
                    <a:pt x="85" y="24"/>
                    <a:pt x="84" y="20"/>
                    <a:pt x="84" y="18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85" y="17"/>
                    <a:pt x="88" y="15"/>
                    <a:pt x="89" y="15"/>
                  </a:cubicBezTo>
                  <a:cubicBezTo>
                    <a:pt x="90" y="16"/>
                    <a:pt x="93" y="19"/>
                    <a:pt x="97" y="24"/>
                  </a:cubicBezTo>
                  <a:cubicBezTo>
                    <a:pt x="99" y="26"/>
                    <a:pt x="100" y="27"/>
                    <a:pt x="101" y="29"/>
                  </a:cubicBezTo>
                  <a:cubicBezTo>
                    <a:pt x="104" y="33"/>
                    <a:pt x="105" y="34"/>
                    <a:pt x="106" y="34"/>
                  </a:cubicBezTo>
                  <a:cubicBezTo>
                    <a:pt x="107" y="34"/>
                    <a:pt x="108" y="34"/>
                    <a:pt x="111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5" y="32"/>
                    <a:pt x="116" y="31"/>
                    <a:pt x="117" y="30"/>
                  </a:cubicBezTo>
                  <a:cubicBezTo>
                    <a:pt x="117" y="29"/>
                    <a:pt x="117" y="28"/>
                    <a:pt x="117" y="25"/>
                  </a:cubicBezTo>
                  <a:cubicBezTo>
                    <a:pt x="117" y="22"/>
                    <a:pt x="117" y="22"/>
                    <a:pt x="117" y="22"/>
                  </a:cubicBezTo>
                  <a:cubicBezTo>
                    <a:pt x="117" y="20"/>
                    <a:pt x="117" y="18"/>
                    <a:pt x="117" y="16"/>
                  </a:cubicBezTo>
                  <a:cubicBezTo>
                    <a:pt x="117" y="10"/>
                    <a:pt x="118" y="6"/>
                    <a:pt x="118" y="5"/>
                  </a:cubicBezTo>
                  <a:cubicBezTo>
                    <a:pt x="119" y="4"/>
                    <a:pt x="123" y="3"/>
                    <a:pt x="124" y="4"/>
                  </a:cubicBezTo>
                  <a:cubicBezTo>
                    <a:pt x="125" y="4"/>
                    <a:pt x="127" y="8"/>
                    <a:pt x="129" y="14"/>
                  </a:cubicBezTo>
                  <a:cubicBezTo>
                    <a:pt x="130" y="16"/>
                    <a:pt x="131" y="18"/>
                    <a:pt x="132" y="19"/>
                  </a:cubicBezTo>
                  <a:cubicBezTo>
                    <a:pt x="134" y="24"/>
                    <a:pt x="135" y="25"/>
                    <a:pt x="136" y="25"/>
                  </a:cubicBezTo>
                  <a:cubicBezTo>
                    <a:pt x="136" y="26"/>
                    <a:pt x="138" y="26"/>
                    <a:pt x="141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2" y="25"/>
                    <a:pt x="142" y="25"/>
                    <a:pt x="142" y="25"/>
                  </a:cubicBezTo>
                  <a:cubicBezTo>
                    <a:pt x="146" y="25"/>
                    <a:pt x="147" y="24"/>
                    <a:pt x="147" y="24"/>
                  </a:cubicBezTo>
                  <a:cubicBezTo>
                    <a:pt x="148" y="23"/>
                    <a:pt x="148" y="22"/>
                    <a:pt x="149" y="18"/>
                  </a:cubicBezTo>
                  <a:cubicBezTo>
                    <a:pt x="150" y="16"/>
                    <a:pt x="150" y="14"/>
                    <a:pt x="151" y="11"/>
                  </a:cubicBezTo>
                  <a:cubicBezTo>
                    <a:pt x="152" y="5"/>
                    <a:pt x="154" y="1"/>
                    <a:pt x="154" y="0"/>
                  </a:cubicBezTo>
                  <a:cubicBezTo>
                    <a:pt x="155" y="0"/>
                    <a:pt x="159" y="0"/>
                    <a:pt x="160" y="0"/>
                  </a:cubicBezTo>
                  <a:cubicBezTo>
                    <a:pt x="161" y="1"/>
                    <a:pt x="162" y="5"/>
                    <a:pt x="163" y="11"/>
                  </a:cubicBezTo>
                  <a:cubicBezTo>
                    <a:pt x="164" y="13"/>
                    <a:pt x="164" y="15"/>
                    <a:pt x="165" y="17"/>
                  </a:cubicBezTo>
                  <a:cubicBezTo>
                    <a:pt x="166" y="23"/>
                    <a:pt x="166" y="23"/>
                    <a:pt x="167" y="24"/>
                  </a:cubicBezTo>
                  <a:cubicBezTo>
                    <a:pt x="167" y="25"/>
                    <a:pt x="168" y="25"/>
                    <a:pt x="172" y="25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3" y="26"/>
                    <a:pt x="173" y="26"/>
                    <a:pt x="173" y="26"/>
                  </a:cubicBezTo>
                  <a:cubicBezTo>
                    <a:pt x="176" y="26"/>
                    <a:pt x="178" y="26"/>
                    <a:pt x="178" y="25"/>
                  </a:cubicBezTo>
                  <a:cubicBezTo>
                    <a:pt x="179" y="25"/>
                    <a:pt x="179" y="24"/>
                    <a:pt x="182" y="20"/>
                  </a:cubicBezTo>
                  <a:cubicBezTo>
                    <a:pt x="182" y="18"/>
                    <a:pt x="183" y="16"/>
                    <a:pt x="185" y="14"/>
                  </a:cubicBezTo>
                  <a:cubicBezTo>
                    <a:pt x="188" y="8"/>
                    <a:pt x="190" y="5"/>
                    <a:pt x="190" y="4"/>
                  </a:cubicBezTo>
                  <a:cubicBezTo>
                    <a:pt x="192" y="4"/>
                    <a:pt x="195" y="4"/>
                    <a:pt x="196" y="5"/>
                  </a:cubicBezTo>
                  <a:cubicBezTo>
                    <a:pt x="196" y="6"/>
                    <a:pt x="197" y="9"/>
                    <a:pt x="197" y="15"/>
                  </a:cubicBezTo>
                  <a:cubicBezTo>
                    <a:pt x="197" y="15"/>
                    <a:pt x="197" y="16"/>
                    <a:pt x="197" y="17"/>
                  </a:cubicBezTo>
                  <a:cubicBezTo>
                    <a:pt x="197" y="19"/>
                    <a:pt x="197" y="21"/>
                    <a:pt x="197" y="23"/>
                  </a:cubicBezTo>
                  <a:cubicBezTo>
                    <a:pt x="197" y="24"/>
                    <a:pt x="196" y="26"/>
                    <a:pt x="196" y="27"/>
                  </a:cubicBezTo>
                  <a:cubicBezTo>
                    <a:pt x="196" y="29"/>
                    <a:pt x="197" y="29"/>
                    <a:pt x="197" y="30"/>
                  </a:cubicBezTo>
                  <a:cubicBezTo>
                    <a:pt x="197" y="31"/>
                    <a:pt x="198" y="31"/>
                    <a:pt x="202" y="32"/>
                  </a:cubicBezTo>
                  <a:cubicBezTo>
                    <a:pt x="203" y="34"/>
                    <a:pt x="203" y="34"/>
                    <a:pt x="203" y="34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6" y="34"/>
                    <a:pt x="207" y="34"/>
                    <a:pt x="208" y="34"/>
                  </a:cubicBezTo>
                  <a:cubicBezTo>
                    <a:pt x="209" y="33"/>
                    <a:pt x="209" y="33"/>
                    <a:pt x="212" y="29"/>
                  </a:cubicBezTo>
                  <a:cubicBezTo>
                    <a:pt x="214" y="28"/>
                    <a:pt x="215" y="26"/>
                    <a:pt x="217" y="24"/>
                  </a:cubicBezTo>
                  <a:cubicBezTo>
                    <a:pt x="221" y="19"/>
                    <a:pt x="224" y="16"/>
                    <a:pt x="225" y="16"/>
                  </a:cubicBezTo>
                  <a:cubicBezTo>
                    <a:pt x="226" y="16"/>
                    <a:pt x="229" y="17"/>
                    <a:pt x="230" y="18"/>
                  </a:cubicBezTo>
                  <a:cubicBezTo>
                    <a:pt x="230" y="20"/>
                    <a:pt x="229" y="24"/>
                    <a:pt x="228" y="30"/>
                  </a:cubicBezTo>
                  <a:cubicBezTo>
                    <a:pt x="227" y="32"/>
                    <a:pt x="227" y="34"/>
                    <a:pt x="226" y="36"/>
                  </a:cubicBezTo>
                  <a:cubicBezTo>
                    <a:pt x="225" y="39"/>
                    <a:pt x="225" y="41"/>
                    <a:pt x="225" y="42"/>
                  </a:cubicBezTo>
                  <a:cubicBezTo>
                    <a:pt x="225" y="42"/>
                    <a:pt x="225" y="42"/>
                    <a:pt x="225" y="42"/>
                  </a:cubicBezTo>
                  <a:cubicBezTo>
                    <a:pt x="225" y="43"/>
                    <a:pt x="225" y="43"/>
                    <a:pt x="225" y="43"/>
                  </a:cubicBezTo>
                  <a:cubicBezTo>
                    <a:pt x="225" y="43"/>
                    <a:pt x="226" y="44"/>
                    <a:pt x="229" y="46"/>
                  </a:cubicBezTo>
                  <a:cubicBezTo>
                    <a:pt x="230" y="47"/>
                    <a:pt x="230" y="47"/>
                    <a:pt x="230" y="47"/>
                  </a:cubicBezTo>
                  <a:cubicBezTo>
                    <a:pt x="230" y="47"/>
                    <a:pt x="230" y="47"/>
                    <a:pt x="230" y="47"/>
                  </a:cubicBezTo>
                  <a:cubicBezTo>
                    <a:pt x="233" y="49"/>
                    <a:pt x="234" y="49"/>
                    <a:pt x="235" y="49"/>
                  </a:cubicBezTo>
                  <a:cubicBezTo>
                    <a:pt x="236" y="49"/>
                    <a:pt x="237" y="48"/>
                    <a:pt x="240" y="45"/>
                  </a:cubicBezTo>
                  <a:cubicBezTo>
                    <a:pt x="242" y="44"/>
                    <a:pt x="244" y="43"/>
                    <a:pt x="246" y="41"/>
                  </a:cubicBezTo>
                  <a:cubicBezTo>
                    <a:pt x="251" y="38"/>
                    <a:pt x="255" y="36"/>
                    <a:pt x="256" y="35"/>
                  </a:cubicBezTo>
                  <a:cubicBezTo>
                    <a:pt x="257" y="36"/>
                    <a:pt x="260" y="38"/>
                    <a:pt x="260" y="39"/>
                  </a:cubicBezTo>
                  <a:cubicBezTo>
                    <a:pt x="260" y="40"/>
                    <a:pt x="258" y="44"/>
                    <a:pt x="255" y="49"/>
                  </a:cubicBezTo>
                  <a:cubicBezTo>
                    <a:pt x="254" y="51"/>
                    <a:pt x="253" y="53"/>
                    <a:pt x="253" y="55"/>
                  </a:cubicBezTo>
                  <a:cubicBezTo>
                    <a:pt x="250" y="59"/>
                    <a:pt x="250" y="60"/>
                    <a:pt x="250" y="61"/>
                  </a:cubicBezTo>
                  <a:cubicBezTo>
                    <a:pt x="250" y="61"/>
                    <a:pt x="250" y="61"/>
                    <a:pt x="250" y="61"/>
                  </a:cubicBezTo>
                  <a:cubicBezTo>
                    <a:pt x="250" y="61"/>
                    <a:pt x="250" y="61"/>
                    <a:pt x="250" y="61"/>
                  </a:cubicBezTo>
                  <a:cubicBezTo>
                    <a:pt x="250" y="62"/>
                    <a:pt x="251" y="64"/>
                    <a:pt x="253" y="66"/>
                  </a:cubicBezTo>
                  <a:cubicBezTo>
                    <a:pt x="253" y="68"/>
                    <a:pt x="253" y="68"/>
                    <a:pt x="253" y="68"/>
                  </a:cubicBezTo>
                  <a:cubicBezTo>
                    <a:pt x="254" y="67"/>
                    <a:pt x="254" y="67"/>
                    <a:pt x="254" y="67"/>
                  </a:cubicBezTo>
                  <a:cubicBezTo>
                    <a:pt x="256" y="69"/>
                    <a:pt x="257" y="70"/>
                    <a:pt x="258" y="70"/>
                  </a:cubicBezTo>
                  <a:cubicBezTo>
                    <a:pt x="259" y="70"/>
                    <a:pt x="259" y="70"/>
                    <a:pt x="264" y="68"/>
                  </a:cubicBezTo>
                  <a:cubicBezTo>
                    <a:pt x="266" y="67"/>
                    <a:pt x="268" y="66"/>
                    <a:pt x="270" y="65"/>
                  </a:cubicBezTo>
                  <a:cubicBezTo>
                    <a:pt x="276" y="63"/>
                    <a:pt x="280" y="61"/>
                    <a:pt x="281" y="61"/>
                  </a:cubicBezTo>
                  <a:cubicBezTo>
                    <a:pt x="282" y="62"/>
                    <a:pt x="284" y="65"/>
                    <a:pt x="285" y="66"/>
                  </a:cubicBezTo>
                  <a:cubicBezTo>
                    <a:pt x="284" y="67"/>
                    <a:pt x="282" y="70"/>
                    <a:pt x="278" y="75"/>
                  </a:cubicBezTo>
                  <a:cubicBezTo>
                    <a:pt x="276" y="77"/>
                    <a:pt x="275" y="78"/>
                    <a:pt x="274" y="80"/>
                  </a:cubicBezTo>
                  <a:cubicBezTo>
                    <a:pt x="270" y="84"/>
                    <a:pt x="269" y="84"/>
                    <a:pt x="269" y="85"/>
                  </a:cubicBezTo>
                  <a:cubicBezTo>
                    <a:pt x="269" y="86"/>
                    <a:pt x="269" y="86"/>
                    <a:pt x="269" y="86"/>
                  </a:cubicBezTo>
                  <a:cubicBezTo>
                    <a:pt x="269" y="87"/>
                    <a:pt x="270" y="88"/>
                    <a:pt x="271" y="90"/>
                  </a:cubicBezTo>
                  <a:cubicBezTo>
                    <a:pt x="271" y="92"/>
                    <a:pt x="271" y="92"/>
                    <a:pt x="271" y="92"/>
                  </a:cubicBezTo>
                  <a:cubicBezTo>
                    <a:pt x="272" y="92"/>
                    <a:pt x="272" y="92"/>
                    <a:pt x="272" y="92"/>
                  </a:cubicBezTo>
                  <a:cubicBezTo>
                    <a:pt x="274" y="95"/>
                    <a:pt x="275" y="95"/>
                    <a:pt x="275" y="96"/>
                  </a:cubicBezTo>
                  <a:cubicBezTo>
                    <a:pt x="276" y="96"/>
                    <a:pt x="277" y="96"/>
                    <a:pt x="282" y="95"/>
                  </a:cubicBezTo>
                  <a:cubicBezTo>
                    <a:pt x="284" y="94"/>
                    <a:pt x="286" y="94"/>
                    <a:pt x="288" y="94"/>
                  </a:cubicBezTo>
                  <a:cubicBezTo>
                    <a:pt x="295" y="93"/>
                    <a:pt x="299" y="92"/>
                    <a:pt x="300" y="92"/>
                  </a:cubicBezTo>
                  <a:cubicBezTo>
                    <a:pt x="301" y="93"/>
                    <a:pt x="302" y="96"/>
                    <a:pt x="302" y="98"/>
                  </a:cubicBezTo>
                  <a:cubicBezTo>
                    <a:pt x="302" y="98"/>
                    <a:pt x="302" y="98"/>
                    <a:pt x="302" y="98"/>
                  </a:cubicBezTo>
                  <a:cubicBezTo>
                    <a:pt x="301" y="99"/>
                    <a:pt x="298" y="101"/>
                    <a:pt x="293" y="105"/>
                  </a:cubicBezTo>
                  <a:cubicBezTo>
                    <a:pt x="292" y="106"/>
                    <a:pt x="290" y="108"/>
                    <a:pt x="288" y="109"/>
                  </a:cubicBezTo>
                  <a:cubicBezTo>
                    <a:pt x="284" y="112"/>
                    <a:pt x="283" y="112"/>
                    <a:pt x="283" y="113"/>
                  </a:cubicBezTo>
                  <a:cubicBezTo>
                    <a:pt x="283" y="113"/>
                    <a:pt x="283" y="114"/>
                    <a:pt x="283" y="114"/>
                  </a:cubicBezTo>
                  <a:cubicBezTo>
                    <a:pt x="283" y="115"/>
                    <a:pt x="283" y="117"/>
                    <a:pt x="284" y="118"/>
                  </a:cubicBezTo>
                  <a:cubicBezTo>
                    <a:pt x="283" y="120"/>
                    <a:pt x="283" y="120"/>
                    <a:pt x="283" y="120"/>
                  </a:cubicBezTo>
                  <a:cubicBezTo>
                    <a:pt x="284" y="120"/>
                    <a:pt x="284" y="120"/>
                    <a:pt x="284" y="120"/>
                  </a:cubicBezTo>
                  <a:cubicBezTo>
                    <a:pt x="285" y="123"/>
                    <a:pt x="286" y="124"/>
                    <a:pt x="286" y="124"/>
                  </a:cubicBezTo>
                  <a:cubicBezTo>
                    <a:pt x="287" y="125"/>
                    <a:pt x="288" y="125"/>
                    <a:pt x="293" y="125"/>
                  </a:cubicBezTo>
                  <a:cubicBezTo>
                    <a:pt x="295" y="125"/>
                    <a:pt x="297" y="125"/>
                    <a:pt x="299" y="126"/>
                  </a:cubicBezTo>
                  <a:cubicBezTo>
                    <a:pt x="306" y="126"/>
                    <a:pt x="310" y="127"/>
                    <a:pt x="311" y="127"/>
                  </a:cubicBezTo>
                  <a:cubicBezTo>
                    <a:pt x="311" y="128"/>
                    <a:pt x="312" y="130"/>
                    <a:pt x="312" y="132"/>
                  </a:cubicBezTo>
                  <a:cubicBezTo>
                    <a:pt x="312" y="132"/>
                    <a:pt x="312" y="133"/>
                    <a:pt x="312" y="133"/>
                  </a:cubicBezTo>
                  <a:cubicBezTo>
                    <a:pt x="311" y="134"/>
                    <a:pt x="307" y="135"/>
                    <a:pt x="301" y="138"/>
                  </a:cubicBezTo>
                  <a:cubicBezTo>
                    <a:pt x="300" y="139"/>
                    <a:pt x="298" y="139"/>
                    <a:pt x="296" y="140"/>
                  </a:cubicBezTo>
                  <a:cubicBezTo>
                    <a:pt x="291" y="142"/>
                    <a:pt x="290" y="143"/>
                    <a:pt x="289" y="143"/>
                  </a:cubicBezTo>
                  <a:cubicBezTo>
                    <a:pt x="289" y="144"/>
                    <a:pt x="289" y="145"/>
                    <a:pt x="289" y="146"/>
                  </a:cubicBezTo>
                  <a:cubicBezTo>
                    <a:pt x="289" y="147"/>
                    <a:pt x="289" y="148"/>
                    <a:pt x="289" y="149"/>
                  </a:cubicBezTo>
                  <a:cubicBezTo>
                    <a:pt x="288" y="150"/>
                    <a:pt x="288" y="150"/>
                    <a:pt x="288" y="150"/>
                  </a:cubicBezTo>
                  <a:cubicBezTo>
                    <a:pt x="289" y="151"/>
                    <a:pt x="289" y="151"/>
                    <a:pt x="289" y="151"/>
                  </a:cubicBezTo>
                  <a:cubicBezTo>
                    <a:pt x="289" y="153"/>
                    <a:pt x="289" y="154"/>
                    <a:pt x="290" y="155"/>
                  </a:cubicBezTo>
                  <a:cubicBezTo>
                    <a:pt x="291" y="156"/>
                    <a:pt x="292" y="156"/>
                    <a:pt x="296" y="157"/>
                  </a:cubicBezTo>
                  <a:cubicBezTo>
                    <a:pt x="298" y="158"/>
                    <a:pt x="301" y="159"/>
                    <a:pt x="303" y="159"/>
                  </a:cubicBezTo>
                  <a:cubicBezTo>
                    <a:pt x="309" y="161"/>
                    <a:pt x="313" y="163"/>
                    <a:pt x="314" y="163"/>
                  </a:cubicBezTo>
                  <a:cubicBezTo>
                    <a:pt x="314" y="164"/>
                    <a:pt x="314" y="165"/>
                    <a:pt x="314" y="166"/>
                  </a:cubicBezTo>
                  <a:cubicBezTo>
                    <a:pt x="314" y="168"/>
                    <a:pt x="314" y="169"/>
                    <a:pt x="313" y="169"/>
                  </a:cubicBezTo>
                  <a:cubicBezTo>
                    <a:pt x="312" y="170"/>
                    <a:pt x="308" y="171"/>
                    <a:pt x="302" y="172"/>
                  </a:cubicBezTo>
                  <a:cubicBezTo>
                    <a:pt x="300" y="172"/>
                    <a:pt x="298" y="172"/>
                    <a:pt x="296" y="173"/>
                  </a:cubicBezTo>
                  <a:cubicBezTo>
                    <a:pt x="290" y="174"/>
                    <a:pt x="290" y="174"/>
                    <a:pt x="289" y="174"/>
                  </a:cubicBezTo>
                  <a:cubicBezTo>
                    <a:pt x="288" y="175"/>
                    <a:pt x="288" y="176"/>
                    <a:pt x="287" y="179"/>
                  </a:cubicBezTo>
                  <a:cubicBezTo>
                    <a:pt x="287" y="179"/>
                    <a:pt x="287" y="179"/>
                    <a:pt x="287" y="179"/>
                  </a:cubicBezTo>
                  <a:cubicBezTo>
                    <a:pt x="287" y="180"/>
                    <a:pt x="287" y="180"/>
                    <a:pt x="287" y="180"/>
                  </a:cubicBezTo>
                  <a:cubicBezTo>
                    <a:pt x="287" y="182"/>
                    <a:pt x="287" y="183"/>
                    <a:pt x="287" y="184"/>
                  </a:cubicBezTo>
                  <a:cubicBezTo>
                    <a:pt x="287" y="185"/>
                    <a:pt x="287" y="185"/>
                    <a:pt x="287" y="186"/>
                  </a:cubicBezTo>
                  <a:cubicBezTo>
                    <a:pt x="288" y="187"/>
                    <a:pt x="288" y="187"/>
                    <a:pt x="292" y="189"/>
                  </a:cubicBezTo>
                  <a:cubicBezTo>
                    <a:pt x="294" y="190"/>
                    <a:pt x="296" y="192"/>
                    <a:pt x="298" y="193"/>
                  </a:cubicBezTo>
                  <a:cubicBezTo>
                    <a:pt x="304" y="196"/>
                    <a:pt x="307" y="199"/>
                    <a:pt x="308" y="199"/>
                  </a:cubicBezTo>
                  <a:cubicBezTo>
                    <a:pt x="308" y="199"/>
                    <a:pt x="308" y="200"/>
                    <a:pt x="308" y="200"/>
                  </a:cubicBezTo>
                  <a:cubicBezTo>
                    <a:pt x="308" y="202"/>
                    <a:pt x="307" y="204"/>
                    <a:pt x="306" y="205"/>
                  </a:cubicBezTo>
                  <a:cubicBezTo>
                    <a:pt x="305" y="205"/>
                    <a:pt x="301" y="205"/>
                    <a:pt x="295" y="205"/>
                  </a:cubicBezTo>
                  <a:cubicBezTo>
                    <a:pt x="293" y="205"/>
                    <a:pt x="290" y="204"/>
                    <a:pt x="289" y="204"/>
                  </a:cubicBezTo>
                  <a:cubicBezTo>
                    <a:pt x="283" y="204"/>
                    <a:pt x="282" y="204"/>
                    <a:pt x="281" y="204"/>
                  </a:cubicBezTo>
                  <a:cubicBezTo>
                    <a:pt x="281" y="205"/>
                    <a:pt x="280" y="206"/>
                    <a:pt x="279" y="209"/>
                  </a:cubicBezTo>
                  <a:cubicBezTo>
                    <a:pt x="278" y="209"/>
                    <a:pt x="278" y="209"/>
                    <a:pt x="278" y="209"/>
                  </a:cubicBezTo>
                  <a:cubicBezTo>
                    <a:pt x="278" y="210"/>
                    <a:pt x="278" y="210"/>
                    <a:pt x="278" y="210"/>
                  </a:cubicBezTo>
                  <a:cubicBezTo>
                    <a:pt x="277" y="212"/>
                    <a:pt x="277" y="213"/>
                    <a:pt x="277" y="214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6"/>
                    <a:pt x="278" y="217"/>
                    <a:pt x="281" y="220"/>
                  </a:cubicBezTo>
                  <a:cubicBezTo>
                    <a:pt x="283" y="221"/>
                    <a:pt x="285" y="223"/>
                    <a:pt x="286" y="225"/>
                  </a:cubicBezTo>
                  <a:cubicBezTo>
                    <a:pt x="291" y="229"/>
                    <a:pt x="293" y="232"/>
                    <a:pt x="294" y="233"/>
                  </a:cubicBezTo>
                  <a:cubicBezTo>
                    <a:pt x="294" y="234"/>
                    <a:pt x="292" y="238"/>
                    <a:pt x="291" y="238"/>
                  </a:cubicBezTo>
                  <a:cubicBezTo>
                    <a:pt x="290" y="238"/>
                    <a:pt x="286" y="237"/>
                    <a:pt x="280" y="235"/>
                  </a:cubicBezTo>
                  <a:cubicBezTo>
                    <a:pt x="278" y="235"/>
                    <a:pt x="276" y="234"/>
                    <a:pt x="274" y="233"/>
                  </a:cubicBezTo>
                  <a:cubicBezTo>
                    <a:pt x="269" y="232"/>
                    <a:pt x="268" y="231"/>
                    <a:pt x="267" y="232"/>
                  </a:cubicBezTo>
                  <a:cubicBezTo>
                    <a:pt x="266" y="232"/>
                    <a:pt x="265" y="233"/>
                    <a:pt x="263" y="236"/>
                  </a:cubicBezTo>
                  <a:cubicBezTo>
                    <a:pt x="263" y="236"/>
                    <a:pt x="263" y="236"/>
                    <a:pt x="263" y="236"/>
                  </a:cubicBezTo>
                  <a:cubicBezTo>
                    <a:pt x="263" y="236"/>
                    <a:pt x="263" y="236"/>
                    <a:pt x="263" y="236"/>
                  </a:cubicBezTo>
                  <a:cubicBezTo>
                    <a:pt x="260" y="239"/>
                    <a:pt x="260" y="241"/>
                    <a:pt x="260" y="241"/>
                  </a:cubicBezTo>
                  <a:cubicBezTo>
                    <a:pt x="260" y="241"/>
                    <a:pt x="260" y="241"/>
                    <a:pt x="260" y="241"/>
                  </a:cubicBezTo>
                  <a:cubicBezTo>
                    <a:pt x="260" y="242"/>
                    <a:pt x="261" y="243"/>
                    <a:pt x="263" y="247"/>
                  </a:cubicBezTo>
                  <a:cubicBezTo>
                    <a:pt x="265" y="249"/>
                    <a:pt x="266" y="251"/>
                    <a:pt x="267" y="253"/>
                  </a:cubicBezTo>
                  <a:cubicBezTo>
                    <a:pt x="270" y="258"/>
                    <a:pt x="272" y="262"/>
                    <a:pt x="273" y="263"/>
                  </a:cubicBezTo>
                  <a:cubicBezTo>
                    <a:pt x="272" y="264"/>
                    <a:pt x="270" y="267"/>
                    <a:pt x="269" y="267"/>
                  </a:cubicBezTo>
                  <a:cubicBezTo>
                    <a:pt x="268" y="267"/>
                    <a:pt x="264" y="265"/>
                    <a:pt x="259" y="262"/>
                  </a:cubicBezTo>
                  <a:cubicBezTo>
                    <a:pt x="257" y="260"/>
                    <a:pt x="255" y="259"/>
                    <a:pt x="253" y="258"/>
                  </a:cubicBezTo>
                  <a:cubicBezTo>
                    <a:pt x="249" y="255"/>
                    <a:pt x="248" y="255"/>
                    <a:pt x="247" y="255"/>
                  </a:cubicBezTo>
                  <a:cubicBezTo>
                    <a:pt x="246" y="255"/>
                    <a:pt x="245" y="256"/>
                    <a:pt x="242" y="258"/>
                  </a:cubicBezTo>
                  <a:cubicBezTo>
                    <a:pt x="241" y="258"/>
                    <a:pt x="241" y="258"/>
                    <a:pt x="241" y="258"/>
                  </a:cubicBezTo>
                  <a:cubicBezTo>
                    <a:pt x="241" y="259"/>
                    <a:pt x="241" y="259"/>
                    <a:pt x="241" y="259"/>
                  </a:cubicBezTo>
                  <a:cubicBezTo>
                    <a:pt x="239" y="261"/>
                    <a:pt x="238" y="262"/>
                    <a:pt x="238" y="263"/>
                  </a:cubicBezTo>
                  <a:cubicBezTo>
                    <a:pt x="238" y="263"/>
                    <a:pt x="238" y="263"/>
                    <a:pt x="238" y="263"/>
                  </a:cubicBezTo>
                  <a:cubicBezTo>
                    <a:pt x="238" y="263"/>
                    <a:pt x="238" y="263"/>
                    <a:pt x="238" y="263"/>
                  </a:cubicBezTo>
                  <a:cubicBezTo>
                    <a:pt x="238" y="264"/>
                    <a:pt x="238" y="265"/>
                    <a:pt x="240" y="269"/>
                  </a:cubicBezTo>
                  <a:cubicBezTo>
                    <a:pt x="241" y="271"/>
                    <a:pt x="241" y="273"/>
                    <a:pt x="242" y="275"/>
                  </a:cubicBezTo>
                  <a:cubicBezTo>
                    <a:pt x="244" y="281"/>
                    <a:pt x="245" y="285"/>
                    <a:pt x="245" y="287"/>
                  </a:cubicBezTo>
                  <a:cubicBezTo>
                    <a:pt x="245" y="288"/>
                    <a:pt x="242" y="290"/>
                    <a:pt x="240" y="290"/>
                  </a:cubicBezTo>
                  <a:cubicBezTo>
                    <a:pt x="239" y="289"/>
                    <a:pt x="236" y="287"/>
                    <a:pt x="232" y="282"/>
                  </a:cubicBezTo>
                  <a:cubicBezTo>
                    <a:pt x="230" y="281"/>
                    <a:pt x="229" y="279"/>
                    <a:pt x="227" y="278"/>
                  </a:cubicBezTo>
                  <a:cubicBezTo>
                    <a:pt x="223" y="274"/>
                    <a:pt x="223" y="273"/>
                    <a:pt x="222" y="273"/>
                  </a:cubicBezTo>
                  <a:cubicBezTo>
                    <a:pt x="221" y="273"/>
                    <a:pt x="220" y="273"/>
                    <a:pt x="217" y="275"/>
                  </a:cubicBezTo>
                  <a:cubicBezTo>
                    <a:pt x="215" y="275"/>
                    <a:pt x="215" y="275"/>
                    <a:pt x="215" y="275"/>
                  </a:cubicBezTo>
                  <a:cubicBezTo>
                    <a:pt x="215" y="276"/>
                    <a:pt x="215" y="276"/>
                    <a:pt x="215" y="276"/>
                  </a:cubicBezTo>
                  <a:cubicBezTo>
                    <a:pt x="213" y="277"/>
                    <a:pt x="212" y="278"/>
                    <a:pt x="211" y="279"/>
                  </a:cubicBezTo>
                  <a:cubicBezTo>
                    <a:pt x="211" y="279"/>
                    <a:pt x="211" y="279"/>
                    <a:pt x="211" y="280"/>
                  </a:cubicBezTo>
                  <a:cubicBezTo>
                    <a:pt x="211" y="281"/>
                    <a:pt x="211" y="283"/>
                    <a:pt x="212" y="285"/>
                  </a:cubicBezTo>
                  <a:cubicBezTo>
                    <a:pt x="212" y="287"/>
                    <a:pt x="212" y="289"/>
                    <a:pt x="212" y="292"/>
                  </a:cubicBezTo>
                  <a:cubicBezTo>
                    <a:pt x="213" y="296"/>
                    <a:pt x="213" y="299"/>
                    <a:pt x="213" y="302"/>
                  </a:cubicBezTo>
                  <a:cubicBezTo>
                    <a:pt x="213" y="303"/>
                    <a:pt x="213" y="303"/>
                    <a:pt x="213" y="303"/>
                  </a:cubicBezTo>
                  <a:cubicBezTo>
                    <a:pt x="212" y="304"/>
                    <a:pt x="209" y="306"/>
                    <a:pt x="208" y="305"/>
                  </a:cubicBezTo>
                  <a:cubicBezTo>
                    <a:pt x="207" y="305"/>
                    <a:pt x="204" y="302"/>
                    <a:pt x="201" y="296"/>
                  </a:cubicBezTo>
                  <a:cubicBezTo>
                    <a:pt x="200" y="294"/>
                    <a:pt x="199" y="292"/>
                    <a:pt x="198" y="291"/>
                  </a:cubicBezTo>
                  <a:cubicBezTo>
                    <a:pt x="195" y="286"/>
                    <a:pt x="194" y="285"/>
                    <a:pt x="193" y="285"/>
                  </a:cubicBezTo>
                  <a:cubicBezTo>
                    <a:pt x="193" y="285"/>
                    <a:pt x="191" y="285"/>
                    <a:pt x="188" y="286"/>
                  </a:cubicBezTo>
                  <a:cubicBezTo>
                    <a:pt x="186" y="285"/>
                    <a:pt x="186" y="285"/>
                    <a:pt x="186" y="285"/>
                  </a:cubicBezTo>
                  <a:cubicBezTo>
                    <a:pt x="186" y="286"/>
                    <a:pt x="186" y="286"/>
                    <a:pt x="186" y="286"/>
                  </a:cubicBezTo>
                  <a:cubicBezTo>
                    <a:pt x="184" y="286"/>
                    <a:pt x="182" y="287"/>
                    <a:pt x="182" y="288"/>
                  </a:cubicBezTo>
                  <a:cubicBezTo>
                    <a:pt x="181" y="289"/>
                    <a:pt x="181" y="289"/>
                    <a:pt x="181" y="294"/>
                  </a:cubicBezTo>
                  <a:cubicBezTo>
                    <a:pt x="180" y="296"/>
                    <a:pt x="180" y="299"/>
                    <a:pt x="180" y="301"/>
                  </a:cubicBezTo>
                  <a:cubicBezTo>
                    <a:pt x="179" y="307"/>
                    <a:pt x="178" y="311"/>
                    <a:pt x="178" y="312"/>
                  </a:cubicBezTo>
                  <a:cubicBezTo>
                    <a:pt x="177" y="313"/>
                    <a:pt x="173" y="314"/>
                    <a:pt x="172" y="313"/>
                  </a:cubicBezTo>
                  <a:cubicBezTo>
                    <a:pt x="171" y="312"/>
                    <a:pt x="170" y="309"/>
                    <a:pt x="168" y="302"/>
                  </a:cubicBezTo>
                  <a:cubicBezTo>
                    <a:pt x="167" y="300"/>
                    <a:pt x="166" y="298"/>
                    <a:pt x="166" y="297"/>
                  </a:cubicBezTo>
                  <a:cubicBezTo>
                    <a:pt x="164" y="291"/>
                    <a:pt x="164" y="291"/>
                    <a:pt x="163" y="290"/>
                  </a:cubicBezTo>
                  <a:cubicBezTo>
                    <a:pt x="162" y="290"/>
                    <a:pt x="161" y="289"/>
                    <a:pt x="158" y="289"/>
                  </a:cubicBezTo>
                  <a:cubicBezTo>
                    <a:pt x="157" y="289"/>
                    <a:pt x="157" y="289"/>
                    <a:pt x="157" y="289"/>
                  </a:cubicBezTo>
                  <a:cubicBezTo>
                    <a:pt x="156" y="289"/>
                    <a:pt x="156" y="289"/>
                    <a:pt x="156" y="289"/>
                  </a:cubicBezTo>
                  <a:cubicBezTo>
                    <a:pt x="153" y="289"/>
                    <a:pt x="152" y="290"/>
                    <a:pt x="151" y="290"/>
                  </a:cubicBezTo>
                  <a:cubicBezTo>
                    <a:pt x="150" y="291"/>
                    <a:pt x="150" y="292"/>
                    <a:pt x="148" y="296"/>
                  </a:cubicBezTo>
                  <a:cubicBezTo>
                    <a:pt x="148" y="298"/>
                    <a:pt x="147" y="300"/>
                    <a:pt x="146" y="302"/>
                  </a:cubicBezTo>
                  <a:cubicBezTo>
                    <a:pt x="144" y="308"/>
                    <a:pt x="142" y="312"/>
                    <a:pt x="141" y="313"/>
                  </a:cubicBezTo>
                  <a:cubicBezTo>
                    <a:pt x="140" y="313"/>
                    <a:pt x="136" y="313"/>
                    <a:pt x="136" y="312"/>
                  </a:cubicBezTo>
                  <a:cubicBezTo>
                    <a:pt x="135" y="311"/>
                    <a:pt x="134" y="307"/>
                    <a:pt x="134" y="301"/>
                  </a:cubicBezTo>
                  <a:cubicBezTo>
                    <a:pt x="133" y="299"/>
                    <a:pt x="133" y="297"/>
                    <a:pt x="133" y="295"/>
                  </a:cubicBezTo>
                  <a:cubicBezTo>
                    <a:pt x="133" y="289"/>
                    <a:pt x="132" y="289"/>
                    <a:pt x="132" y="288"/>
                  </a:cubicBezTo>
                  <a:cubicBezTo>
                    <a:pt x="131" y="287"/>
                    <a:pt x="130" y="286"/>
                    <a:pt x="127" y="286"/>
                  </a:cubicBezTo>
                  <a:cubicBezTo>
                    <a:pt x="126" y="285"/>
                    <a:pt x="126" y="285"/>
                    <a:pt x="126" y="285"/>
                  </a:cubicBezTo>
                  <a:cubicBezTo>
                    <a:pt x="126" y="286"/>
                    <a:pt x="126" y="286"/>
                    <a:pt x="126" y="286"/>
                  </a:cubicBezTo>
                  <a:cubicBezTo>
                    <a:pt x="122" y="284"/>
                    <a:pt x="121" y="285"/>
                    <a:pt x="120" y="285"/>
                  </a:cubicBezTo>
                  <a:cubicBezTo>
                    <a:pt x="120" y="286"/>
                    <a:pt x="119" y="286"/>
                    <a:pt x="117" y="290"/>
                  </a:cubicBezTo>
                  <a:cubicBezTo>
                    <a:pt x="115" y="292"/>
                    <a:pt x="114" y="294"/>
                    <a:pt x="113" y="296"/>
                  </a:cubicBezTo>
                  <a:cubicBezTo>
                    <a:pt x="109" y="301"/>
                    <a:pt x="107" y="304"/>
                    <a:pt x="106" y="305"/>
                  </a:cubicBezTo>
                  <a:cubicBezTo>
                    <a:pt x="104" y="305"/>
                    <a:pt x="101" y="304"/>
                    <a:pt x="100" y="303"/>
                  </a:cubicBezTo>
                  <a:cubicBezTo>
                    <a:pt x="100" y="303"/>
                    <a:pt x="100" y="303"/>
                    <a:pt x="100" y="302"/>
                  </a:cubicBezTo>
                  <a:cubicBezTo>
                    <a:pt x="100" y="302"/>
                    <a:pt x="100" y="302"/>
                    <a:pt x="100" y="302"/>
                  </a:cubicBezTo>
                  <a:cubicBezTo>
                    <a:pt x="100" y="300"/>
                    <a:pt x="101" y="296"/>
                    <a:pt x="101" y="292"/>
                  </a:cubicBezTo>
                  <a:cubicBezTo>
                    <a:pt x="101" y="290"/>
                    <a:pt x="102" y="288"/>
                    <a:pt x="102" y="286"/>
                  </a:cubicBezTo>
                  <a:cubicBezTo>
                    <a:pt x="102" y="283"/>
                    <a:pt x="103" y="281"/>
                    <a:pt x="103" y="280"/>
                  </a:cubicBezTo>
                  <a:cubicBezTo>
                    <a:pt x="103" y="279"/>
                    <a:pt x="103" y="279"/>
                    <a:pt x="102" y="279"/>
                  </a:cubicBezTo>
                  <a:cubicBezTo>
                    <a:pt x="102" y="278"/>
                    <a:pt x="101" y="277"/>
                    <a:pt x="98" y="276"/>
                  </a:cubicBezTo>
                  <a:cubicBezTo>
                    <a:pt x="97" y="274"/>
                    <a:pt x="97" y="274"/>
                    <a:pt x="97" y="274"/>
                  </a:cubicBezTo>
                  <a:cubicBezTo>
                    <a:pt x="96" y="275"/>
                    <a:pt x="96" y="275"/>
                    <a:pt x="96" y="275"/>
                  </a:cubicBezTo>
                  <a:cubicBezTo>
                    <a:pt x="94" y="273"/>
                    <a:pt x="93" y="273"/>
                    <a:pt x="92" y="273"/>
                  </a:cubicBezTo>
                  <a:cubicBezTo>
                    <a:pt x="91" y="274"/>
                    <a:pt x="90" y="274"/>
                    <a:pt x="87" y="277"/>
                  </a:cubicBezTo>
                  <a:cubicBezTo>
                    <a:pt x="85" y="279"/>
                    <a:pt x="84" y="280"/>
                    <a:pt x="82" y="282"/>
                  </a:cubicBezTo>
                  <a:cubicBezTo>
                    <a:pt x="77" y="286"/>
                    <a:pt x="74" y="289"/>
                    <a:pt x="73" y="289"/>
                  </a:cubicBezTo>
                  <a:cubicBezTo>
                    <a:pt x="72" y="289"/>
                    <a:pt x="69" y="287"/>
                    <a:pt x="68" y="286"/>
                  </a:cubicBezTo>
                  <a:cubicBezTo>
                    <a:pt x="68" y="285"/>
                    <a:pt x="69" y="281"/>
                    <a:pt x="72" y="275"/>
                  </a:cubicBezTo>
                  <a:cubicBezTo>
                    <a:pt x="72" y="273"/>
                    <a:pt x="73" y="271"/>
                    <a:pt x="74" y="270"/>
                  </a:cubicBezTo>
                  <a:cubicBezTo>
                    <a:pt x="75" y="265"/>
                    <a:pt x="76" y="264"/>
                    <a:pt x="76" y="263"/>
                  </a:cubicBezTo>
                  <a:cubicBezTo>
                    <a:pt x="76" y="263"/>
                    <a:pt x="76" y="263"/>
                    <a:pt x="76" y="263"/>
                  </a:cubicBezTo>
                  <a:cubicBezTo>
                    <a:pt x="76" y="263"/>
                    <a:pt x="76" y="263"/>
                    <a:pt x="76" y="263"/>
                  </a:cubicBezTo>
                  <a:cubicBezTo>
                    <a:pt x="76" y="262"/>
                    <a:pt x="75" y="261"/>
                    <a:pt x="72" y="259"/>
                  </a:cubicBezTo>
                  <a:cubicBezTo>
                    <a:pt x="72" y="258"/>
                    <a:pt x="72" y="258"/>
                    <a:pt x="72" y="258"/>
                  </a:cubicBezTo>
                  <a:cubicBezTo>
                    <a:pt x="71" y="258"/>
                    <a:pt x="71" y="258"/>
                    <a:pt x="71" y="258"/>
                  </a:cubicBezTo>
                  <a:cubicBezTo>
                    <a:pt x="69" y="255"/>
                    <a:pt x="68" y="255"/>
                    <a:pt x="67" y="255"/>
                  </a:cubicBezTo>
                  <a:cubicBezTo>
                    <a:pt x="66" y="255"/>
                    <a:pt x="65" y="256"/>
                    <a:pt x="61" y="258"/>
                  </a:cubicBezTo>
                  <a:cubicBezTo>
                    <a:pt x="59" y="259"/>
                    <a:pt x="57" y="260"/>
                    <a:pt x="55" y="261"/>
                  </a:cubicBezTo>
                  <a:cubicBezTo>
                    <a:pt x="50" y="264"/>
                    <a:pt x="46" y="266"/>
                    <a:pt x="45" y="266"/>
                  </a:cubicBezTo>
                  <a:cubicBezTo>
                    <a:pt x="43" y="266"/>
                    <a:pt x="41" y="263"/>
                    <a:pt x="41" y="262"/>
                  </a:cubicBezTo>
                  <a:cubicBezTo>
                    <a:pt x="41" y="261"/>
                    <a:pt x="43" y="258"/>
                    <a:pt x="47" y="252"/>
                  </a:cubicBezTo>
                  <a:cubicBezTo>
                    <a:pt x="48" y="251"/>
                    <a:pt x="49" y="249"/>
                    <a:pt x="50" y="247"/>
                  </a:cubicBezTo>
                  <a:cubicBezTo>
                    <a:pt x="53" y="243"/>
                    <a:pt x="54" y="242"/>
                    <a:pt x="54" y="241"/>
                  </a:cubicBezTo>
                  <a:cubicBezTo>
                    <a:pt x="54" y="240"/>
                    <a:pt x="53" y="239"/>
                    <a:pt x="51" y="236"/>
                  </a:cubicBezTo>
                  <a:cubicBezTo>
                    <a:pt x="51" y="235"/>
                    <a:pt x="51" y="235"/>
                    <a:pt x="51" y="235"/>
                  </a:cubicBezTo>
                  <a:cubicBezTo>
                    <a:pt x="50" y="235"/>
                    <a:pt x="50" y="235"/>
                    <a:pt x="50" y="235"/>
                  </a:cubicBezTo>
                  <a:cubicBezTo>
                    <a:pt x="48" y="232"/>
                    <a:pt x="47" y="232"/>
                    <a:pt x="46" y="232"/>
                  </a:cubicBezTo>
                  <a:cubicBezTo>
                    <a:pt x="46" y="232"/>
                    <a:pt x="45" y="232"/>
                    <a:pt x="40" y="233"/>
                  </a:cubicBezTo>
                  <a:cubicBezTo>
                    <a:pt x="38" y="234"/>
                    <a:pt x="36" y="234"/>
                    <a:pt x="34" y="235"/>
                  </a:cubicBezTo>
                  <a:cubicBezTo>
                    <a:pt x="28" y="237"/>
                    <a:pt x="24" y="238"/>
                    <a:pt x="22" y="238"/>
                  </a:cubicBezTo>
                  <a:cubicBezTo>
                    <a:pt x="21" y="237"/>
                    <a:pt x="20" y="234"/>
                    <a:pt x="19" y="233"/>
                  </a:cubicBezTo>
                  <a:cubicBezTo>
                    <a:pt x="20" y="232"/>
                    <a:pt x="23" y="229"/>
                    <a:pt x="28" y="224"/>
                  </a:cubicBezTo>
                  <a:cubicBezTo>
                    <a:pt x="29" y="223"/>
                    <a:pt x="31" y="221"/>
                    <a:pt x="32" y="220"/>
                  </a:cubicBezTo>
                  <a:cubicBezTo>
                    <a:pt x="36" y="216"/>
                    <a:pt x="37" y="216"/>
                    <a:pt x="37" y="215"/>
                  </a:cubicBezTo>
                  <a:cubicBezTo>
                    <a:pt x="37" y="215"/>
                    <a:pt x="37" y="215"/>
                    <a:pt x="37" y="214"/>
                  </a:cubicBezTo>
                  <a:cubicBezTo>
                    <a:pt x="37" y="213"/>
                    <a:pt x="37" y="212"/>
                    <a:pt x="36" y="210"/>
                  </a:cubicBezTo>
                  <a:cubicBezTo>
                    <a:pt x="36" y="208"/>
                    <a:pt x="36" y="208"/>
                    <a:pt x="36" y="208"/>
                  </a:cubicBezTo>
                  <a:cubicBezTo>
                    <a:pt x="35" y="208"/>
                    <a:pt x="35" y="208"/>
                    <a:pt x="35" y="208"/>
                  </a:cubicBezTo>
                  <a:cubicBezTo>
                    <a:pt x="34" y="205"/>
                    <a:pt x="33" y="205"/>
                    <a:pt x="32" y="204"/>
                  </a:cubicBezTo>
                  <a:cubicBezTo>
                    <a:pt x="31" y="204"/>
                    <a:pt x="31" y="204"/>
                    <a:pt x="26" y="204"/>
                  </a:cubicBezTo>
                  <a:cubicBezTo>
                    <a:pt x="24" y="204"/>
                    <a:pt x="21" y="205"/>
                    <a:pt x="19" y="205"/>
                  </a:cubicBezTo>
                  <a:cubicBezTo>
                    <a:pt x="13" y="205"/>
                    <a:pt x="9" y="205"/>
                    <a:pt x="7" y="204"/>
                  </a:cubicBezTo>
                  <a:cubicBezTo>
                    <a:pt x="7" y="204"/>
                    <a:pt x="6" y="201"/>
                    <a:pt x="6" y="199"/>
                  </a:cubicBezTo>
                  <a:cubicBezTo>
                    <a:pt x="6" y="199"/>
                    <a:pt x="6" y="199"/>
                    <a:pt x="6" y="199"/>
                  </a:cubicBezTo>
                  <a:cubicBezTo>
                    <a:pt x="6" y="198"/>
                    <a:pt x="10" y="196"/>
                    <a:pt x="15" y="193"/>
                  </a:cubicBezTo>
                  <a:cubicBezTo>
                    <a:pt x="17" y="192"/>
                    <a:pt x="19" y="191"/>
                    <a:pt x="21" y="190"/>
                  </a:cubicBezTo>
                  <a:cubicBezTo>
                    <a:pt x="26" y="187"/>
                    <a:pt x="26" y="187"/>
                    <a:pt x="27" y="186"/>
                  </a:cubicBezTo>
                  <a:cubicBezTo>
                    <a:pt x="27" y="185"/>
                    <a:pt x="27" y="185"/>
                    <a:pt x="27" y="184"/>
                  </a:cubicBezTo>
                  <a:cubicBezTo>
                    <a:pt x="27" y="183"/>
                    <a:pt x="27" y="181"/>
                    <a:pt x="27" y="181"/>
                  </a:cubicBezTo>
                  <a:cubicBezTo>
                    <a:pt x="27" y="179"/>
                    <a:pt x="27" y="179"/>
                    <a:pt x="27" y="179"/>
                  </a:cubicBezTo>
                  <a:cubicBezTo>
                    <a:pt x="26" y="179"/>
                    <a:pt x="26" y="179"/>
                    <a:pt x="26" y="179"/>
                  </a:cubicBezTo>
                  <a:cubicBezTo>
                    <a:pt x="26" y="176"/>
                    <a:pt x="25" y="175"/>
                    <a:pt x="25" y="174"/>
                  </a:cubicBezTo>
                  <a:cubicBezTo>
                    <a:pt x="24" y="174"/>
                    <a:pt x="23" y="174"/>
                    <a:pt x="18" y="173"/>
                  </a:cubicBezTo>
                  <a:cubicBezTo>
                    <a:pt x="16" y="172"/>
                    <a:pt x="14" y="172"/>
                    <a:pt x="12" y="172"/>
                  </a:cubicBezTo>
                  <a:cubicBezTo>
                    <a:pt x="6" y="170"/>
                    <a:pt x="2" y="169"/>
                    <a:pt x="1" y="169"/>
                  </a:cubicBezTo>
                  <a:cubicBezTo>
                    <a:pt x="0" y="168"/>
                    <a:pt x="0" y="167"/>
                    <a:pt x="0" y="165"/>
                  </a:cubicBezTo>
                  <a:close/>
                  <a:moveTo>
                    <a:pt x="252" y="156"/>
                  </a:moveTo>
                  <a:cubicBezTo>
                    <a:pt x="252" y="104"/>
                    <a:pt x="209" y="62"/>
                    <a:pt x="157" y="62"/>
                  </a:cubicBezTo>
                  <a:cubicBezTo>
                    <a:pt x="105" y="62"/>
                    <a:pt x="62" y="104"/>
                    <a:pt x="62" y="156"/>
                  </a:cubicBezTo>
                  <a:cubicBezTo>
                    <a:pt x="62" y="209"/>
                    <a:pt x="105" y="251"/>
                    <a:pt x="157" y="251"/>
                  </a:cubicBezTo>
                  <a:cubicBezTo>
                    <a:pt x="209" y="251"/>
                    <a:pt x="252" y="209"/>
                    <a:pt x="252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31" name="Group 28"/>
            <p:cNvGrpSpPr/>
            <p:nvPr/>
          </p:nvGrpSpPr>
          <p:grpSpPr>
            <a:xfrm>
              <a:off x="5219700" y="3645959"/>
              <a:ext cx="368300" cy="366542"/>
              <a:chOff x="7886700" y="4848225"/>
              <a:chExt cx="665163" cy="661988"/>
            </a:xfrm>
            <a:solidFill>
              <a:schemeClr val="bg1">
                <a:lumMod val="50000"/>
              </a:schemeClr>
            </a:solidFill>
          </p:grpSpPr>
          <p:sp>
            <p:nvSpPr>
              <p:cNvPr id="32" name="Freeform 21"/>
              <p:cNvSpPr/>
              <p:nvPr/>
            </p:nvSpPr>
            <p:spPr bwMode="auto">
              <a:xfrm>
                <a:off x="7886700" y="5243513"/>
                <a:ext cx="266700" cy="266700"/>
              </a:xfrm>
              <a:custGeom>
                <a:avLst/>
                <a:gdLst>
                  <a:gd name="T0" fmla="*/ 168 w 168"/>
                  <a:gd name="T1" fmla="*/ 86 h 168"/>
                  <a:gd name="T2" fmla="*/ 0 w 168"/>
                  <a:gd name="T3" fmla="*/ 168 h 168"/>
                  <a:gd name="T4" fmla="*/ 82 w 168"/>
                  <a:gd name="T5" fmla="*/ 0 h 168"/>
                  <a:gd name="T6" fmla="*/ 168 w 168"/>
                  <a:gd name="T7" fmla="*/ 8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8" h="168">
                    <a:moveTo>
                      <a:pt x="168" y="86"/>
                    </a:moveTo>
                    <a:lnTo>
                      <a:pt x="0" y="168"/>
                    </a:lnTo>
                    <a:lnTo>
                      <a:pt x="82" y="0"/>
                    </a:lnTo>
                    <a:lnTo>
                      <a:pt x="168" y="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3" name="Freeform 22"/>
              <p:cNvSpPr/>
              <p:nvPr/>
            </p:nvSpPr>
            <p:spPr bwMode="auto">
              <a:xfrm>
                <a:off x="8355013" y="4848225"/>
                <a:ext cx="196850" cy="193675"/>
              </a:xfrm>
              <a:custGeom>
                <a:avLst/>
                <a:gdLst>
                  <a:gd name="T0" fmla="*/ 43 w 62"/>
                  <a:gd name="T1" fmla="*/ 61 h 61"/>
                  <a:gd name="T2" fmla="*/ 0 w 62"/>
                  <a:gd name="T3" fmla="*/ 18 h 61"/>
                  <a:gd name="T4" fmla="*/ 14 w 62"/>
                  <a:gd name="T5" fmla="*/ 5 h 61"/>
                  <a:gd name="T6" fmla="*/ 33 w 62"/>
                  <a:gd name="T7" fmla="*/ 5 h 61"/>
                  <a:gd name="T8" fmla="*/ 56 w 62"/>
                  <a:gd name="T9" fmla="*/ 28 h 61"/>
                  <a:gd name="T10" fmla="*/ 56 w 62"/>
                  <a:gd name="T11" fmla="*/ 48 h 61"/>
                  <a:gd name="T12" fmla="*/ 43 w 62"/>
                  <a:gd name="T13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61">
                    <a:moveTo>
                      <a:pt x="43" y="61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9" y="0"/>
                      <a:pt x="27" y="0"/>
                      <a:pt x="33" y="5"/>
                    </a:cubicBezTo>
                    <a:cubicBezTo>
                      <a:pt x="56" y="28"/>
                      <a:pt x="56" y="28"/>
                      <a:pt x="56" y="28"/>
                    </a:cubicBezTo>
                    <a:cubicBezTo>
                      <a:pt x="62" y="34"/>
                      <a:pt x="62" y="42"/>
                      <a:pt x="56" y="48"/>
                    </a:cubicBezTo>
                    <a:lnTo>
                      <a:pt x="43" y="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4" name="Freeform 23"/>
              <p:cNvSpPr/>
              <p:nvPr/>
            </p:nvSpPr>
            <p:spPr bwMode="auto">
              <a:xfrm>
                <a:off x="8039100" y="4937125"/>
                <a:ext cx="420688" cy="423863"/>
              </a:xfrm>
              <a:custGeom>
                <a:avLst/>
                <a:gdLst>
                  <a:gd name="T0" fmla="*/ 65 w 133"/>
                  <a:gd name="T1" fmla="*/ 91 h 134"/>
                  <a:gd name="T2" fmla="*/ 65 w 133"/>
                  <a:gd name="T3" fmla="*/ 80 h 134"/>
                  <a:gd name="T4" fmla="*/ 117 w 133"/>
                  <a:gd name="T5" fmla="*/ 28 h 134"/>
                  <a:gd name="T6" fmla="*/ 89 w 133"/>
                  <a:gd name="T7" fmla="*/ 0 h 134"/>
                  <a:gd name="T8" fmla="*/ 0 w 133"/>
                  <a:gd name="T9" fmla="*/ 90 h 134"/>
                  <a:gd name="T10" fmla="*/ 43 w 133"/>
                  <a:gd name="T11" fmla="*/ 134 h 134"/>
                  <a:gd name="T12" fmla="*/ 133 w 133"/>
                  <a:gd name="T13" fmla="*/ 44 h 134"/>
                  <a:gd name="T14" fmla="*/ 128 w 133"/>
                  <a:gd name="T15" fmla="*/ 39 h 134"/>
                  <a:gd name="T16" fmla="*/ 75 w 133"/>
                  <a:gd name="T17" fmla="*/ 91 h 134"/>
                  <a:gd name="T18" fmla="*/ 65 w 133"/>
                  <a:gd name="T19" fmla="*/ 91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134">
                    <a:moveTo>
                      <a:pt x="65" y="91"/>
                    </a:moveTo>
                    <a:cubicBezTo>
                      <a:pt x="62" y="88"/>
                      <a:pt x="62" y="83"/>
                      <a:pt x="65" y="80"/>
                    </a:cubicBezTo>
                    <a:cubicBezTo>
                      <a:pt x="117" y="28"/>
                      <a:pt x="117" y="28"/>
                      <a:pt x="117" y="28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43" y="134"/>
                      <a:pt x="43" y="134"/>
                      <a:pt x="43" y="134"/>
                    </a:cubicBezTo>
                    <a:cubicBezTo>
                      <a:pt x="133" y="44"/>
                      <a:pt x="133" y="44"/>
                      <a:pt x="133" y="44"/>
                    </a:cubicBezTo>
                    <a:cubicBezTo>
                      <a:pt x="128" y="39"/>
                      <a:pt x="128" y="39"/>
                      <a:pt x="128" y="39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73" y="94"/>
                      <a:pt x="68" y="94"/>
                      <a:pt x="65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1145179" y="1919398"/>
            <a:ext cx="2583542" cy="804116"/>
            <a:chOff x="1145179" y="1919398"/>
            <a:chExt cx="2583542" cy="804116"/>
          </a:xfrm>
        </p:grpSpPr>
        <p:sp>
          <p:nvSpPr>
            <p:cNvPr id="51" name="文本框 51"/>
            <p:cNvSpPr txBox="1">
              <a:spLocks noChangeArrowheads="1"/>
            </p:cNvSpPr>
            <p:nvPr/>
          </p:nvSpPr>
          <p:spPr bwMode="auto">
            <a:xfrm>
              <a:off x="2296897" y="1919398"/>
              <a:ext cx="1395766" cy="307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145179" y="2200294"/>
              <a:ext cx="2583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6660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424093" y="1912141"/>
            <a:ext cx="2583542" cy="818630"/>
            <a:chOff x="8424093" y="1912141"/>
            <a:chExt cx="2583542" cy="818630"/>
          </a:xfrm>
        </p:grpSpPr>
        <p:sp>
          <p:nvSpPr>
            <p:cNvPr id="49" name="文本框 51"/>
            <p:cNvSpPr txBox="1">
              <a:spLocks noChangeArrowheads="1"/>
            </p:cNvSpPr>
            <p:nvPr/>
          </p:nvSpPr>
          <p:spPr bwMode="auto">
            <a:xfrm>
              <a:off x="8443696" y="1912141"/>
              <a:ext cx="1395766" cy="307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8424093" y="2207551"/>
              <a:ext cx="2583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424093" y="4531965"/>
            <a:ext cx="2583542" cy="818630"/>
            <a:chOff x="8424093" y="4531965"/>
            <a:chExt cx="2583542" cy="818630"/>
          </a:xfrm>
        </p:grpSpPr>
        <p:sp>
          <p:nvSpPr>
            <p:cNvPr id="47" name="文本框 51"/>
            <p:cNvSpPr txBox="1">
              <a:spLocks noChangeArrowheads="1"/>
            </p:cNvSpPr>
            <p:nvPr/>
          </p:nvSpPr>
          <p:spPr bwMode="auto">
            <a:xfrm>
              <a:off x="8443696" y="4531965"/>
              <a:ext cx="1395766" cy="307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424093" y="4827375"/>
              <a:ext cx="2583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145179" y="4539222"/>
            <a:ext cx="2583542" cy="804116"/>
            <a:chOff x="1145179" y="4539222"/>
            <a:chExt cx="2583542" cy="804116"/>
          </a:xfrm>
        </p:grpSpPr>
        <p:sp>
          <p:nvSpPr>
            <p:cNvPr id="45" name="文本框 51"/>
            <p:cNvSpPr txBox="1">
              <a:spLocks noChangeArrowheads="1"/>
            </p:cNvSpPr>
            <p:nvPr/>
          </p:nvSpPr>
          <p:spPr bwMode="auto">
            <a:xfrm>
              <a:off x="2296897" y="4539222"/>
              <a:ext cx="1395766" cy="307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145179" y="4820118"/>
              <a:ext cx="2583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6660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77277" y="2028594"/>
            <a:ext cx="3642135" cy="3642173"/>
            <a:chOff x="4277277" y="2028594"/>
            <a:chExt cx="3642135" cy="3642173"/>
          </a:xfrm>
        </p:grpSpPr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2" cstate="email"/>
            <a:srcRect l="50824" t="917" r="16583" b="50192"/>
            <a:stretch>
              <a:fillRect/>
            </a:stretch>
          </p:blipFill>
          <p:spPr>
            <a:xfrm>
              <a:off x="6111828" y="2028594"/>
              <a:ext cx="1807584" cy="1807244"/>
            </a:xfrm>
            <a:custGeom>
              <a:avLst/>
              <a:gdLst>
                <a:gd name="connsiteX0" fmla="*/ 0 w 1807584"/>
                <a:gd name="connsiteY0" fmla="*/ 0 h 1807244"/>
                <a:gd name="connsiteX1" fmla="*/ 172781 w 1807584"/>
                <a:gd name="connsiteY1" fmla="*/ 8725 h 1807244"/>
                <a:gd name="connsiteX2" fmla="*/ 1798877 w 1807584"/>
                <a:gd name="connsiteY2" fmla="*/ 1634821 h 1807244"/>
                <a:gd name="connsiteX3" fmla="*/ 1807584 w 1807584"/>
                <a:gd name="connsiteY3" fmla="*/ 1807244 h 1807244"/>
                <a:gd name="connsiteX4" fmla="*/ 0 w 1807584"/>
                <a:gd name="connsiteY4" fmla="*/ 1807244 h 1807244"/>
                <a:gd name="connsiteX5" fmla="*/ 0 w 1807584"/>
                <a:gd name="connsiteY5" fmla="*/ 0 h 1807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7584" h="1807244">
                  <a:moveTo>
                    <a:pt x="0" y="0"/>
                  </a:moveTo>
                  <a:lnTo>
                    <a:pt x="172781" y="8725"/>
                  </a:lnTo>
                  <a:cubicBezTo>
                    <a:pt x="1030176" y="95798"/>
                    <a:pt x="1711804" y="777427"/>
                    <a:pt x="1798877" y="1634821"/>
                  </a:cubicBezTo>
                  <a:lnTo>
                    <a:pt x="1807584" y="1807244"/>
                  </a:lnTo>
                  <a:lnTo>
                    <a:pt x="0" y="180724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3" cstate="email"/>
            <a:srcRect l="17746" t="942" r="50000" b="50192"/>
            <a:stretch>
              <a:fillRect/>
            </a:stretch>
          </p:blipFill>
          <p:spPr>
            <a:xfrm>
              <a:off x="4277277" y="2029542"/>
              <a:ext cx="1788833" cy="1806297"/>
            </a:xfrm>
            <a:custGeom>
              <a:avLst/>
              <a:gdLst>
                <a:gd name="connsiteX0" fmla="*/ 1788833 w 1788833"/>
                <a:gd name="connsiteY0" fmla="*/ 0 h 1806297"/>
                <a:gd name="connsiteX1" fmla="*/ 1788833 w 1788833"/>
                <a:gd name="connsiteY1" fmla="*/ 1806297 h 1806297"/>
                <a:gd name="connsiteX2" fmla="*/ 0 w 1788833"/>
                <a:gd name="connsiteY2" fmla="*/ 1806297 h 1806297"/>
                <a:gd name="connsiteX3" fmla="*/ 8707 w 1788833"/>
                <a:gd name="connsiteY3" fmla="*/ 1633874 h 1806297"/>
                <a:gd name="connsiteX4" fmla="*/ 1634803 w 1788833"/>
                <a:gd name="connsiteY4" fmla="*/ 7778 h 1806297"/>
                <a:gd name="connsiteX5" fmla="*/ 1788833 w 1788833"/>
                <a:gd name="connsiteY5" fmla="*/ 0 h 180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8833" h="1806297">
                  <a:moveTo>
                    <a:pt x="1788833" y="0"/>
                  </a:moveTo>
                  <a:lnTo>
                    <a:pt x="1788833" y="1806297"/>
                  </a:lnTo>
                  <a:lnTo>
                    <a:pt x="0" y="1806297"/>
                  </a:lnTo>
                  <a:lnTo>
                    <a:pt x="8707" y="1633874"/>
                  </a:lnTo>
                  <a:cubicBezTo>
                    <a:pt x="95780" y="776480"/>
                    <a:pt x="777409" y="94851"/>
                    <a:pt x="1634803" y="7778"/>
                  </a:cubicBezTo>
                  <a:lnTo>
                    <a:pt x="1788833" y="0"/>
                  </a:lnTo>
                  <a:close/>
                </a:path>
              </a:pathLst>
            </a:custGeom>
          </p:spPr>
        </p:pic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4" cstate="email"/>
            <a:srcRect l="17762" t="51045" r="50000" b="577"/>
            <a:stretch>
              <a:fillRect/>
            </a:stretch>
          </p:blipFill>
          <p:spPr>
            <a:xfrm>
              <a:off x="4278187" y="3881557"/>
              <a:ext cx="1787922" cy="1788262"/>
            </a:xfrm>
            <a:custGeom>
              <a:avLst/>
              <a:gdLst>
                <a:gd name="connsiteX0" fmla="*/ 0 w 1787922"/>
                <a:gd name="connsiteY0" fmla="*/ 0 h 1788262"/>
                <a:gd name="connsiteX1" fmla="*/ 1787922 w 1787922"/>
                <a:gd name="connsiteY1" fmla="*/ 0 h 1788262"/>
                <a:gd name="connsiteX2" fmla="*/ 1787922 w 1787922"/>
                <a:gd name="connsiteY2" fmla="*/ 1788262 h 1788262"/>
                <a:gd name="connsiteX3" fmla="*/ 1633892 w 1787922"/>
                <a:gd name="connsiteY3" fmla="*/ 1780484 h 1788262"/>
                <a:gd name="connsiteX4" fmla="*/ 7796 w 1787922"/>
                <a:gd name="connsiteY4" fmla="*/ 154388 h 1788262"/>
                <a:gd name="connsiteX5" fmla="*/ 0 w 1787922"/>
                <a:gd name="connsiteY5" fmla="*/ 0 h 1788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7922" h="1788262">
                  <a:moveTo>
                    <a:pt x="0" y="0"/>
                  </a:moveTo>
                  <a:lnTo>
                    <a:pt x="1787922" y="0"/>
                  </a:lnTo>
                  <a:lnTo>
                    <a:pt x="1787922" y="1788262"/>
                  </a:lnTo>
                  <a:lnTo>
                    <a:pt x="1633892" y="1780484"/>
                  </a:lnTo>
                  <a:cubicBezTo>
                    <a:pt x="776498" y="1693411"/>
                    <a:pt x="94869" y="1011783"/>
                    <a:pt x="7796" y="154388"/>
                  </a:cubicBez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4" cstate="email"/>
            <a:srcRect l="50824" t="51045" r="16600" b="551"/>
            <a:stretch>
              <a:fillRect/>
            </a:stretch>
          </p:blipFill>
          <p:spPr>
            <a:xfrm>
              <a:off x="6111828" y="3881558"/>
              <a:ext cx="1806674" cy="1789209"/>
            </a:xfrm>
            <a:custGeom>
              <a:avLst/>
              <a:gdLst>
                <a:gd name="connsiteX0" fmla="*/ 0 w 1806674"/>
                <a:gd name="connsiteY0" fmla="*/ 0 h 1789209"/>
                <a:gd name="connsiteX1" fmla="*/ 1806674 w 1806674"/>
                <a:gd name="connsiteY1" fmla="*/ 0 h 1789209"/>
                <a:gd name="connsiteX2" fmla="*/ 1798877 w 1806674"/>
                <a:gd name="connsiteY2" fmla="*/ 154388 h 1789209"/>
                <a:gd name="connsiteX3" fmla="*/ 172781 w 1806674"/>
                <a:gd name="connsiteY3" fmla="*/ 1780484 h 1789209"/>
                <a:gd name="connsiteX4" fmla="*/ 0 w 1806674"/>
                <a:gd name="connsiteY4" fmla="*/ 1789209 h 1789209"/>
                <a:gd name="connsiteX5" fmla="*/ 0 w 1806674"/>
                <a:gd name="connsiteY5" fmla="*/ 0 h 1789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6674" h="1789209">
                  <a:moveTo>
                    <a:pt x="0" y="0"/>
                  </a:moveTo>
                  <a:lnTo>
                    <a:pt x="1806674" y="0"/>
                  </a:lnTo>
                  <a:lnTo>
                    <a:pt x="1798877" y="154388"/>
                  </a:lnTo>
                  <a:cubicBezTo>
                    <a:pt x="1711804" y="1011783"/>
                    <a:pt x="1030176" y="1693411"/>
                    <a:pt x="172781" y="1780484"/>
                  </a:cubicBezTo>
                  <a:lnTo>
                    <a:pt x="0" y="1789209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cxnSp>
        <p:nvCxnSpPr>
          <p:cNvPr id="21" name="直接连接符 20"/>
          <p:cNvCxnSpPr/>
          <p:nvPr/>
        </p:nvCxnSpPr>
        <p:spPr>
          <a:xfrm>
            <a:off x="1281632" y="3835838"/>
            <a:ext cx="2430923" cy="0"/>
          </a:xfrm>
          <a:prstGeom prst="line">
            <a:avLst/>
          </a:prstGeom>
          <a:ln w="22225">
            <a:solidFill>
              <a:srgbClr val="3634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8616938" y="3835838"/>
            <a:ext cx="2443343" cy="0"/>
          </a:xfrm>
          <a:prstGeom prst="line">
            <a:avLst/>
          </a:prstGeom>
          <a:ln w="22225">
            <a:solidFill>
              <a:srgbClr val="3634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1234079" y="2084498"/>
            <a:ext cx="2583542" cy="933382"/>
            <a:chOff x="1234079" y="2084498"/>
            <a:chExt cx="2583542" cy="933382"/>
          </a:xfrm>
        </p:grpSpPr>
        <p:sp>
          <p:nvSpPr>
            <p:cNvPr id="35" name="文本框 51"/>
            <p:cNvSpPr txBox="1">
              <a:spLocks noChangeArrowheads="1"/>
            </p:cNvSpPr>
            <p:nvPr/>
          </p:nvSpPr>
          <p:spPr bwMode="auto">
            <a:xfrm>
              <a:off x="2385797" y="2084498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r" defTabSz="914400" rtl="0" eaLnBrk="1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234079" y="2365394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512993" y="2077241"/>
            <a:ext cx="2583542" cy="947896"/>
            <a:chOff x="8512993" y="2077241"/>
            <a:chExt cx="2583542" cy="947896"/>
          </a:xfrm>
        </p:grpSpPr>
        <p:sp>
          <p:nvSpPr>
            <p:cNvPr id="33" name="文本框 51"/>
            <p:cNvSpPr txBox="1">
              <a:spLocks noChangeArrowheads="1"/>
            </p:cNvSpPr>
            <p:nvPr/>
          </p:nvSpPr>
          <p:spPr bwMode="auto">
            <a:xfrm>
              <a:off x="8532596" y="2077241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rtl="0" eaLnBrk="1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8512993" y="2372651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512993" y="4697065"/>
            <a:ext cx="2583542" cy="947896"/>
            <a:chOff x="8512993" y="4697065"/>
            <a:chExt cx="2583542" cy="947896"/>
          </a:xfrm>
        </p:grpSpPr>
        <p:sp>
          <p:nvSpPr>
            <p:cNvPr id="26" name="文本框 51"/>
            <p:cNvSpPr txBox="1">
              <a:spLocks noChangeArrowheads="1"/>
            </p:cNvSpPr>
            <p:nvPr/>
          </p:nvSpPr>
          <p:spPr bwMode="auto">
            <a:xfrm>
              <a:off x="8532596" y="4697065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rtl="0" eaLnBrk="1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512993" y="4992475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234079" y="4704322"/>
            <a:ext cx="2583542" cy="933382"/>
            <a:chOff x="1234079" y="4704322"/>
            <a:chExt cx="2583542" cy="933382"/>
          </a:xfrm>
        </p:grpSpPr>
        <p:sp>
          <p:nvSpPr>
            <p:cNvPr id="24" name="文本框 51"/>
            <p:cNvSpPr txBox="1">
              <a:spLocks noChangeArrowheads="1"/>
            </p:cNvSpPr>
            <p:nvPr/>
          </p:nvSpPr>
          <p:spPr bwMode="auto">
            <a:xfrm>
              <a:off x="2385797" y="4704322"/>
              <a:ext cx="1395766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r" defTabSz="914400" rtl="0" eaLnBrk="1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点击添加标题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234079" y="4985218"/>
              <a:ext cx="258354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666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806575" y="2017713"/>
            <a:ext cx="2084388" cy="1077912"/>
            <a:chOff x="1806575" y="2017713"/>
            <a:chExt cx="2084388" cy="1077912"/>
          </a:xfrm>
        </p:grpSpPr>
        <p:sp>
          <p:nvSpPr>
            <p:cNvPr id="13314" name="Rectangle 46"/>
            <p:cNvSpPr>
              <a:spLocks noChangeArrowheads="1"/>
            </p:cNvSpPr>
            <p:nvPr/>
          </p:nvSpPr>
          <p:spPr bwMode="auto">
            <a:xfrm>
              <a:off x="1806575" y="2357438"/>
              <a:ext cx="2084388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3318" name="Title 1"/>
            <p:cNvSpPr txBox="1"/>
            <p:nvPr/>
          </p:nvSpPr>
          <p:spPr bwMode="auto">
            <a:xfrm>
              <a:off x="2474913" y="2017713"/>
              <a:ext cx="141605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ms-MY" altLang="zh-CN" sz="16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806575" y="4116388"/>
            <a:ext cx="2084388" cy="1036637"/>
            <a:chOff x="1806575" y="4116388"/>
            <a:chExt cx="2084388" cy="1036637"/>
          </a:xfrm>
        </p:grpSpPr>
        <p:sp>
          <p:nvSpPr>
            <p:cNvPr id="13315" name="Rectangle 46"/>
            <p:cNvSpPr>
              <a:spLocks noChangeArrowheads="1"/>
            </p:cNvSpPr>
            <p:nvPr/>
          </p:nvSpPr>
          <p:spPr bwMode="auto">
            <a:xfrm>
              <a:off x="1806575" y="4414838"/>
              <a:ext cx="2084388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9" name="Title 1"/>
            <p:cNvSpPr txBox="1"/>
            <p:nvPr/>
          </p:nvSpPr>
          <p:spPr bwMode="auto">
            <a:xfrm>
              <a:off x="2474913" y="4116388"/>
              <a:ext cx="1416050" cy="32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ms-MY" altLang="zh-CN" sz="16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301038" y="4124325"/>
            <a:ext cx="2084387" cy="1028700"/>
            <a:chOff x="8301038" y="4124325"/>
            <a:chExt cx="2084387" cy="1028700"/>
          </a:xfrm>
        </p:grpSpPr>
        <p:sp>
          <p:nvSpPr>
            <p:cNvPr id="13316" name="Rectangle 46"/>
            <p:cNvSpPr>
              <a:spLocks noChangeArrowheads="1"/>
            </p:cNvSpPr>
            <p:nvPr/>
          </p:nvSpPr>
          <p:spPr bwMode="auto">
            <a:xfrm>
              <a:off x="8301038" y="4414838"/>
              <a:ext cx="2084387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20" name="Title 1"/>
            <p:cNvSpPr txBox="1"/>
            <p:nvPr/>
          </p:nvSpPr>
          <p:spPr bwMode="auto">
            <a:xfrm>
              <a:off x="8301038" y="4124325"/>
              <a:ext cx="141605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ms-MY" altLang="zh-CN" sz="16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01038" y="2082800"/>
            <a:ext cx="2084387" cy="1003300"/>
            <a:chOff x="8301038" y="2082800"/>
            <a:chExt cx="2084387" cy="1003300"/>
          </a:xfrm>
        </p:grpSpPr>
        <p:sp>
          <p:nvSpPr>
            <p:cNvPr id="13317" name="Rectangle 46"/>
            <p:cNvSpPr>
              <a:spLocks noChangeArrowheads="1"/>
            </p:cNvSpPr>
            <p:nvPr/>
          </p:nvSpPr>
          <p:spPr bwMode="auto">
            <a:xfrm>
              <a:off x="8301038" y="2347913"/>
              <a:ext cx="2084387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单击此处编辑标题，建议您在展示时采用微软雅黑字体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21" name="Title 1"/>
            <p:cNvSpPr txBox="1"/>
            <p:nvPr/>
          </p:nvSpPr>
          <p:spPr bwMode="auto">
            <a:xfrm>
              <a:off x="8301038" y="2082800"/>
              <a:ext cx="1416050" cy="32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</a:t>
              </a:r>
              <a:endParaRPr lang="ms-MY" altLang="zh-CN" sz="16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840591" y="1066578"/>
            <a:ext cx="4510818" cy="4510547"/>
            <a:chOff x="3840591" y="1542828"/>
            <a:chExt cx="4510818" cy="4510547"/>
          </a:xfrm>
        </p:grpSpPr>
        <p:grpSp>
          <p:nvGrpSpPr>
            <p:cNvPr id="3" name="组合 2"/>
            <p:cNvGrpSpPr/>
            <p:nvPr/>
          </p:nvGrpSpPr>
          <p:grpSpPr>
            <a:xfrm>
              <a:off x="5001781" y="1542828"/>
              <a:ext cx="1058828" cy="2224117"/>
              <a:chOff x="5001781" y="1542828"/>
              <a:chExt cx="1058828" cy="2224117"/>
            </a:xfrm>
            <a:solidFill>
              <a:schemeClr val="accent1"/>
            </a:solidFill>
          </p:grpSpPr>
          <p:sp>
            <p:nvSpPr>
              <p:cNvPr id="31" name="Freeform 18"/>
              <p:cNvSpPr/>
              <p:nvPr/>
            </p:nvSpPr>
            <p:spPr bwMode="auto">
              <a:xfrm>
                <a:off x="5001781" y="1542828"/>
                <a:ext cx="1058828" cy="2224117"/>
              </a:xfrm>
              <a:custGeom>
                <a:avLst/>
                <a:gdLst>
                  <a:gd name="connsiteX0" fmla="*/ 1058828 w 1058828"/>
                  <a:gd name="connsiteY0" fmla="*/ 0 h 2224117"/>
                  <a:gd name="connsiteX1" fmla="*/ 1058828 w 1058828"/>
                  <a:gd name="connsiteY1" fmla="*/ 1192965 h 2224117"/>
                  <a:gd name="connsiteX2" fmla="*/ 1058828 w 1058828"/>
                  <a:gd name="connsiteY2" fmla="*/ 1443358 h 2224117"/>
                  <a:gd name="connsiteX3" fmla="*/ 1058826 w 1058828"/>
                  <a:gd name="connsiteY3" fmla="*/ 1443357 h 2224117"/>
                  <a:gd name="connsiteX4" fmla="*/ 278069 w 1058828"/>
                  <a:gd name="connsiteY4" fmla="*/ 2224114 h 2224117"/>
                  <a:gd name="connsiteX5" fmla="*/ 278069 w 1058828"/>
                  <a:gd name="connsiteY5" fmla="*/ 2224117 h 2224117"/>
                  <a:gd name="connsiteX6" fmla="*/ 186381 w 1058828"/>
                  <a:gd name="connsiteY6" fmla="*/ 2224117 h 2224117"/>
                  <a:gd name="connsiteX7" fmla="*/ 0 w 1058828"/>
                  <a:gd name="connsiteY7" fmla="*/ 2224117 h 2224117"/>
                  <a:gd name="connsiteX8" fmla="*/ 0 w 1058828"/>
                  <a:gd name="connsiteY8" fmla="*/ 1004440 h 2224117"/>
                  <a:gd name="connsiteX9" fmla="*/ 71785 w 1058828"/>
                  <a:gd name="connsiteY9" fmla="*/ 843012 h 2224117"/>
                  <a:gd name="connsiteX10" fmla="*/ 1058828 w 1058828"/>
                  <a:gd name="connsiteY10" fmla="*/ 0 h 2224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58828" h="2224117">
                    <a:moveTo>
                      <a:pt x="1058828" y="0"/>
                    </a:moveTo>
                    <a:cubicBezTo>
                      <a:pt x="1058828" y="0"/>
                      <a:pt x="1058828" y="0"/>
                      <a:pt x="1058828" y="1192965"/>
                    </a:cubicBezTo>
                    <a:lnTo>
                      <a:pt x="1058828" y="1443358"/>
                    </a:lnTo>
                    <a:lnTo>
                      <a:pt x="1058826" y="1443357"/>
                    </a:lnTo>
                    <a:cubicBezTo>
                      <a:pt x="627626" y="1443357"/>
                      <a:pt x="278069" y="1792914"/>
                      <a:pt x="278069" y="2224114"/>
                    </a:cubicBezTo>
                    <a:lnTo>
                      <a:pt x="278069" y="2224117"/>
                    </a:lnTo>
                    <a:lnTo>
                      <a:pt x="186381" y="2224117"/>
                    </a:lnTo>
                    <a:cubicBezTo>
                      <a:pt x="128218" y="2224117"/>
                      <a:pt x="66177" y="2224117"/>
                      <a:pt x="0" y="2224117"/>
                    </a:cubicBezTo>
                    <a:cubicBezTo>
                      <a:pt x="0" y="2224117"/>
                      <a:pt x="0" y="1103090"/>
                      <a:pt x="0" y="1004440"/>
                    </a:cubicBezTo>
                    <a:cubicBezTo>
                      <a:pt x="0" y="905790"/>
                      <a:pt x="71785" y="843012"/>
                      <a:pt x="71785" y="843012"/>
                    </a:cubicBezTo>
                    <a:cubicBezTo>
                      <a:pt x="71785" y="843012"/>
                      <a:pt x="71785" y="843012"/>
                      <a:pt x="10588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Freeform 42"/>
              <p:cNvSpPr/>
              <p:nvPr/>
            </p:nvSpPr>
            <p:spPr bwMode="auto">
              <a:xfrm>
                <a:off x="5335819" y="3039170"/>
                <a:ext cx="724790" cy="724788"/>
              </a:xfrm>
              <a:custGeom>
                <a:avLst/>
                <a:gdLst>
                  <a:gd name="connsiteX0" fmla="*/ 724790 w 724790"/>
                  <a:gd name="connsiteY0" fmla="*/ 0 h 724788"/>
                  <a:gd name="connsiteX1" fmla="*/ 724790 w 724790"/>
                  <a:gd name="connsiteY1" fmla="*/ 156067 h 724788"/>
                  <a:gd name="connsiteX2" fmla="*/ 724790 w 724790"/>
                  <a:gd name="connsiteY2" fmla="*/ 724788 h 724788"/>
                  <a:gd name="connsiteX3" fmla="*/ 15458 w 724790"/>
                  <a:gd name="connsiteY3" fmla="*/ 724788 h 724788"/>
                  <a:gd name="connsiteX4" fmla="*/ 0 w 724790"/>
                  <a:gd name="connsiteY4" fmla="*/ 724788 h 724788"/>
                  <a:gd name="connsiteX5" fmla="*/ 2239 w 724790"/>
                  <a:gd name="connsiteY5" fmla="*/ 680444 h 724788"/>
                  <a:gd name="connsiteX6" fmla="*/ 680443 w 724790"/>
                  <a:gd name="connsiteY6" fmla="*/ 2239 h 72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4790" h="724788">
                    <a:moveTo>
                      <a:pt x="724790" y="0"/>
                    </a:moveTo>
                    <a:lnTo>
                      <a:pt x="724790" y="156067"/>
                    </a:lnTo>
                    <a:cubicBezTo>
                      <a:pt x="724790" y="327315"/>
                      <a:pt x="724790" y="516278"/>
                      <a:pt x="724790" y="724788"/>
                    </a:cubicBezTo>
                    <a:cubicBezTo>
                      <a:pt x="724790" y="724788"/>
                      <a:pt x="724790" y="724788"/>
                      <a:pt x="15458" y="724788"/>
                    </a:cubicBezTo>
                    <a:lnTo>
                      <a:pt x="0" y="724788"/>
                    </a:lnTo>
                    <a:lnTo>
                      <a:pt x="2239" y="680444"/>
                    </a:lnTo>
                    <a:cubicBezTo>
                      <a:pt x="38555" y="322845"/>
                      <a:pt x="322845" y="38555"/>
                      <a:pt x="680443" y="22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23" name="Freeform 82"/>
            <p:cNvSpPr>
              <a:spLocks noEditPoints="1"/>
            </p:cNvSpPr>
            <p:nvPr/>
          </p:nvSpPr>
          <p:spPr bwMode="auto">
            <a:xfrm flipH="1">
              <a:off x="5592763" y="3311525"/>
              <a:ext cx="373062" cy="328613"/>
            </a:xfrm>
            <a:custGeom>
              <a:avLst/>
              <a:gdLst>
                <a:gd name="T0" fmla="*/ 369742 w 111"/>
                <a:gd name="T1" fmla="*/ 43896 h 97"/>
                <a:gd name="T2" fmla="*/ 339490 w 111"/>
                <a:gd name="T3" fmla="*/ 10130 h 97"/>
                <a:gd name="T4" fmla="*/ 322684 w 111"/>
                <a:gd name="T5" fmla="*/ 10130 h 97"/>
                <a:gd name="T6" fmla="*/ 319322 w 111"/>
                <a:gd name="T7" fmla="*/ 16883 h 97"/>
                <a:gd name="T8" fmla="*/ 309239 w 111"/>
                <a:gd name="T9" fmla="*/ 20260 h 97"/>
                <a:gd name="T10" fmla="*/ 309239 w 111"/>
                <a:gd name="T11" fmla="*/ 20260 h 97"/>
                <a:gd name="T12" fmla="*/ 225206 w 111"/>
                <a:gd name="T13" fmla="*/ 108052 h 97"/>
                <a:gd name="T14" fmla="*/ 221845 w 111"/>
                <a:gd name="T15" fmla="*/ 124936 h 97"/>
                <a:gd name="T16" fmla="*/ 228568 w 111"/>
                <a:gd name="T17" fmla="*/ 138442 h 97"/>
                <a:gd name="T18" fmla="*/ 228568 w 111"/>
                <a:gd name="T19" fmla="*/ 138442 h 97"/>
                <a:gd name="T20" fmla="*/ 231929 w 111"/>
                <a:gd name="T21" fmla="*/ 138442 h 97"/>
                <a:gd name="T22" fmla="*/ 211761 w 111"/>
                <a:gd name="T23" fmla="*/ 155325 h 97"/>
                <a:gd name="T24" fmla="*/ 151258 w 111"/>
                <a:gd name="T25" fmla="*/ 94546 h 97"/>
                <a:gd name="T26" fmla="*/ 131090 w 111"/>
                <a:gd name="T27" fmla="*/ 23636 h 97"/>
                <a:gd name="T28" fmla="*/ 60503 w 111"/>
                <a:gd name="T29" fmla="*/ 3377 h 97"/>
                <a:gd name="T30" fmla="*/ 100839 w 111"/>
                <a:gd name="T31" fmla="*/ 47273 h 97"/>
                <a:gd name="T32" fmla="*/ 90755 w 111"/>
                <a:gd name="T33" fmla="*/ 87793 h 97"/>
                <a:gd name="T34" fmla="*/ 50419 w 111"/>
                <a:gd name="T35" fmla="*/ 97923 h 97"/>
                <a:gd name="T36" fmla="*/ 10084 w 111"/>
                <a:gd name="T37" fmla="*/ 57403 h 97"/>
                <a:gd name="T38" fmla="*/ 30252 w 111"/>
                <a:gd name="T39" fmla="*/ 124936 h 97"/>
                <a:gd name="T40" fmla="*/ 104200 w 111"/>
                <a:gd name="T41" fmla="*/ 145195 h 97"/>
                <a:gd name="T42" fmla="*/ 104200 w 111"/>
                <a:gd name="T43" fmla="*/ 145195 h 97"/>
                <a:gd name="T44" fmla="*/ 161342 w 111"/>
                <a:gd name="T45" fmla="*/ 202598 h 97"/>
                <a:gd name="T46" fmla="*/ 107561 w 111"/>
                <a:gd name="T47" fmla="*/ 263378 h 97"/>
                <a:gd name="T48" fmla="*/ 104200 w 111"/>
                <a:gd name="T49" fmla="*/ 260001 h 97"/>
                <a:gd name="T50" fmla="*/ 87393 w 111"/>
                <a:gd name="T51" fmla="*/ 270131 h 97"/>
                <a:gd name="T52" fmla="*/ 60503 w 111"/>
                <a:gd name="T53" fmla="*/ 314027 h 97"/>
                <a:gd name="T54" fmla="*/ 67226 w 111"/>
                <a:gd name="T55" fmla="*/ 320781 h 97"/>
                <a:gd name="T56" fmla="*/ 110923 w 111"/>
                <a:gd name="T57" fmla="*/ 293768 h 97"/>
                <a:gd name="T58" fmla="*/ 124368 w 111"/>
                <a:gd name="T59" fmla="*/ 280261 h 97"/>
                <a:gd name="T60" fmla="*/ 117645 w 111"/>
                <a:gd name="T61" fmla="*/ 276884 h 97"/>
                <a:gd name="T62" fmla="*/ 178148 w 111"/>
                <a:gd name="T63" fmla="*/ 216105 h 97"/>
                <a:gd name="T64" fmla="*/ 275626 w 111"/>
                <a:gd name="T65" fmla="*/ 314027 h 97"/>
                <a:gd name="T66" fmla="*/ 299155 w 111"/>
                <a:gd name="T67" fmla="*/ 327534 h 97"/>
                <a:gd name="T68" fmla="*/ 322684 w 111"/>
                <a:gd name="T69" fmla="*/ 314027 h 97"/>
                <a:gd name="T70" fmla="*/ 322684 w 111"/>
                <a:gd name="T71" fmla="*/ 266754 h 97"/>
                <a:gd name="T72" fmla="*/ 225206 w 111"/>
                <a:gd name="T73" fmla="*/ 168832 h 97"/>
                <a:gd name="T74" fmla="*/ 242013 w 111"/>
                <a:gd name="T75" fmla="*/ 151949 h 97"/>
                <a:gd name="T76" fmla="*/ 252097 w 111"/>
                <a:gd name="T77" fmla="*/ 158702 h 97"/>
                <a:gd name="T78" fmla="*/ 275626 w 111"/>
                <a:gd name="T79" fmla="*/ 155325 h 97"/>
                <a:gd name="T80" fmla="*/ 356297 w 111"/>
                <a:gd name="T81" fmla="*/ 70909 h 97"/>
                <a:gd name="T82" fmla="*/ 356297 w 111"/>
                <a:gd name="T83" fmla="*/ 67533 h 97"/>
                <a:gd name="T84" fmla="*/ 356297 w 111"/>
                <a:gd name="T85" fmla="*/ 67533 h 97"/>
                <a:gd name="T86" fmla="*/ 359658 w 111"/>
                <a:gd name="T87" fmla="*/ 60780 h 97"/>
                <a:gd name="T88" fmla="*/ 369742 w 111"/>
                <a:gd name="T89" fmla="*/ 60780 h 97"/>
                <a:gd name="T90" fmla="*/ 369742 w 111"/>
                <a:gd name="T91" fmla="*/ 43896 h 97"/>
                <a:gd name="T92" fmla="*/ 302516 w 111"/>
                <a:gd name="T93" fmla="*/ 283638 h 97"/>
                <a:gd name="T94" fmla="*/ 315961 w 111"/>
                <a:gd name="T95" fmla="*/ 293768 h 97"/>
                <a:gd name="T96" fmla="*/ 302516 w 111"/>
                <a:gd name="T97" fmla="*/ 310651 h 97"/>
                <a:gd name="T98" fmla="*/ 289071 w 111"/>
                <a:gd name="T99" fmla="*/ 293768 h 97"/>
                <a:gd name="T100" fmla="*/ 302516 w 111"/>
                <a:gd name="T101" fmla="*/ 283638 h 97"/>
                <a:gd name="T102" fmla="*/ 255458 w 111"/>
                <a:gd name="T103" fmla="*/ 108052 h 97"/>
                <a:gd name="T104" fmla="*/ 248735 w 111"/>
                <a:gd name="T105" fmla="*/ 104676 h 97"/>
                <a:gd name="T106" fmla="*/ 312600 w 111"/>
                <a:gd name="T107" fmla="*/ 43896 h 97"/>
                <a:gd name="T108" fmla="*/ 319322 w 111"/>
                <a:gd name="T109" fmla="*/ 47273 h 97"/>
                <a:gd name="T110" fmla="*/ 255458 w 111"/>
                <a:gd name="T111" fmla="*/ 108052 h 97"/>
                <a:gd name="T112" fmla="*/ 255458 w 111"/>
                <a:gd name="T113" fmla="*/ 108052 h 97"/>
                <a:gd name="T114" fmla="*/ 275626 w 111"/>
                <a:gd name="T115" fmla="*/ 131689 h 97"/>
                <a:gd name="T116" fmla="*/ 268903 w 111"/>
                <a:gd name="T117" fmla="*/ 124936 h 97"/>
                <a:gd name="T118" fmla="*/ 332768 w 111"/>
                <a:gd name="T119" fmla="*/ 60780 h 97"/>
                <a:gd name="T120" fmla="*/ 339490 w 111"/>
                <a:gd name="T121" fmla="*/ 67533 h 97"/>
                <a:gd name="T122" fmla="*/ 275626 w 111"/>
                <a:gd name="T123" fmla="*/ 131689 h 97"/>
                <a:gd name="T124" fmla="*/ 275626 w 111"/>
                <a:gd name="T125" fmla="*/ 131689 h 9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1" h="97">
                  <a:moveTo>
                    <a:pt x="110" y="13"/>
                  </a:moveTo>
                  <a:cubicBezTo>
                    <a:pt x="101" y="3"/>
                    <a:pt x="101" y="3"/>
                    <a:pt x="101" y="3"/>
                  </a:cubicBezTo>
                  <a:cubicBezTo>
                    <a:pt x="99" y="1"/>
                    <a:pt x="97" y="1"/>
                    <a:pt x="96" y="3"/>
                  </a:cubicBezTo>
                  <a:cubicBezTo>
                    <a:pt x="95" y="4"/>
                    <a:pt x="95" y="4"/>
                    <a:pt x="95" y="5"/>
                  </a:cubicBezTo>
                  <a:cubicBezTo>
                    <a:pt x="94" y="5"/>
                    <a:pt x="93" y="6"/>
                    <a:pt x="92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67" y="33"/>
                    <a:pt x="67" y="36"/>
                    <a:pt x="66" y="37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7" y="21"/>
                    <a:pt x="45" y="13"/>
                    <a:pt x="39" y="7"/>
                  </a:cubicBezTo>
                  <a:cubicBezTo>
                    <a:pt x="34" y="1"/>
                    <a:pt x="25" y="0"/>
                    <a:pt x="18" y="1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23"/>
                    <a:pt x="3" y="32"/>
                    <a:pt x="9" y="37"/>
                  </a:cubicBezTo>
                  <a:cubicBezTo>
                    <a:pt x="14" y="43"/>
                    <a:pt x="23" y="46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48" y="60"/>
                    <a:pt x="48" y="60"/>
                    <a:pt x="48" y="60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18" y="93"/>
                    <a:pt x="18" y="93"/>
                    <a:pt x="18" y="93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7" y="83"/>
                    <a:pt x="37" y="83"/>
                    <a:pt x="37" y="83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82" y="93"/>
                    <a:pt x="82" y="93"/>
                    <a:pt x="82" y="93"/>
                  </a:cubicBezTo>
                  <a:cubicBezTo>
                    <a:pt x="84" y="96"/>
                    <a:pt x="86" y="97"/>
                    <a:pt x="89" y="97"/>
                  </a:cubicBezTo>
                  <a:cubicBezTo>
                    <a:pt x="91" y="97"/>
                    <a:pt x="94" y="96"/>
                    <a:pt x="96" y="93"/>
                  </a:cubicBezTo>
                  <a:cubicBezTo>
                    <a:pt x="101" y="89"/>
                    <a:pt x="101" y="83"/>
                    <a:pt x="96" y="79"/>
                  </a:cubicBezTo>
                  <a:cubicBezTo>
                    <a:pt x="67" y="50"/>
                    <a:pt x="67" y="50"/>
                    <a:pt x="67" y="50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7" y="46"/>
                    <a:pt x="79" y="46"/>
                    <a:pt x="82" y="46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6" y="20"/>
                    <a:pt x="106" y="20"/>
                    <a:pt x="106" y="20"/>
                  </a:cubicBezTo>
                  <a:cubicBezTo>
                    <a:pt x="106" y="20"/>
                    <a:pt x="106" y="20"/>
                    <a:pt x="106" y="20"/>
                  </a:cubicBezTo>
                  <a:cubicBezTo>
                    <a:pt x="107" y="19"/>
                    <a:pt x="107" y="19"/>
                    <a:pt x="107" y="18"/>
                  </a:cubicBezTo>
                  <a:cubicBezTo>
                    <a:pt x="109" y="18"/>
                    <a:pt x="110" y="18"/>
                    <a:pt x="110" y="18"/>
                  </a:cubicBezTo>
                  <a:cubicBezTo>
                    <a:pt x="111" y="16"/>
                    <a:pt x="111" y="14"/>
                    <a:pt x="110" y="13"/>
                  </a:cubicBezTo>
                  <a:close/>
                  <a:moveTo>
                    <a:pt x="90" y="84"/>
                  </a:moveTo>
                  <a:cubicBezTo>
                    <a:pt x="92" y="84"/>
                    <a:pt x="94" y="86"/>
                    <a:pt x="94" y="87"/>
                  </a:cubicBezTo>
                  <a:cubicBezTo>
                    <a:pt x="94" y="90"/>
                    <a:pt x="92" y="92"/>
                    <a:pt x="90" y="92"/>
                  </a:cubicBezTo>
                  <a:cubicBezTo>
                    <a:pt x="87" y="92"/>
                    <a:pt x="86" y="90"/>
                    <a:pt x="86" y="87"/>
                  </a:cubicBezTo>
                  <a:cubicBezTo>
                    <a:pt x="86" y="86"/>
                    <a:pt x="87" y="84"/>
                    <a:pt x="90" y="84"/>
                  </a:cubicBezTo>
                  <a:close/>
                  <a:moveTo>
                    <a:pt x="76" y="32"/>
                  </a:moveTo>
                  <a:cubicBezTo>
                    <a:pt x="74" y="31"/>
                    <a:pt x="74" y="31"/>
                    <a:pt x="74" y="31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6" y="32"/>
                    <a:pt x="76" y="32"/>
                    <a:pt x="76" y="32"/>
                  </a:cubicBezTo>
                  <a:close/>
                  <a:moveTo>
                    <a:pt x="82" y="39"/>
                  </a:moveTo>
                  <a:cubicBezTo>
                    <a:pt x="80" y="37"/>
                    <a:pt x="80" y="37"/>
                    <a:pt x="80" y="37"/>
                  </a:cubicBezTo>
                  <a:cubicBezTo>
                    <a:pt x="99" y="18"/>
                    <a:pt x="99" y="18"/>
                    <a:pt x="99" y="18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82" y="39"/>
                    <a:pt x="82" y="39"/>
                    <a:pt x="82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6115566" y="2714809"/>
              <a:ext cx="2235843" cy="1049149"/>
              <a:chOff x="6115566" y="2714809"/>
              <a:chExt cx="2235843" cy="1049149"/>
            </a:xfrm>
            <a:solidFill>
              <a:schemeClr val="accent2"/>
            </a:solidFill>
          </p:grpSpPr>
          <p:sp>
            <p:nvSpPr>
              <p:cNvPr id="32" name="Freeform 24"/>
              <p:cNvSpPr/>
              <p:nvPr/>
            </p:nvSpPr>
            <p:spPr bwMode="auto">
              <a:xfrm>
                <a:off x="6127290" y="2714809"/>
                <a:ext cx="2224119" cy="1049149"/>
              </a:xfrm>
              <a:custGeom>
                <a:avLst/>
                <a:gdLst>
                  <a:gd name="connsiteX0" fmla="*/ 0 w 2224119"/>
                  <a:gd name="connsiteY0" fmla="*/ 0 h 1049149"/>
                  <a:gd name="connsiteX1" fmla="*/ 1219678 w 2224119"/>
                  <a:gd name="connsiteY1" fmla="*/ 0 h 1049149"/>
                  <a:gd name="connsiteX2" fmla="*/ 1381106 w 2224119"/>
                  <a:gd name="connsiteY2" fmla="*/ 62770 h 1049149"/>
                  <a:gd name="connsiteX3" fmla="*/ 2224119 w 2224119"/>
                  <a:gd name="connsiteY3" fmla="*/ 1049149 h 1049149"/>
                  <a:gd name="connsiteX4" fmla="*/ 1031153 w 2224119"/>
                  <a:gd name="connsiteY4" fmla="*/ 1049149 h 1049149"/>
                  <a:gd name="connsiteX5" fmla="*/ 780757 w 2224119"/>
                  <a:gd name="connsiteY5" fmla="*/ 1049149 h 1049149"/>
                  <a:gd name="connsiteX6" fmla="*/ 780757 w 2224119"/>
                  <a:gd name="connsiteY6" fmla="*/ 1049145 h 1049149"/>
                  <a:gd name="connsiteX7" fmla="*/ 0 w 2224119"/>
                  <a:gd name="connsiteY7" fmla="*/ 268388 h 1049149"/>
                  <a:gd name="connsiteX8" fmla="*/ 0 w 2224119"/>
                  <a:gd name="connsiteY8" fmla="*/ 184677 h 1049149"/>
                  <a:gd name="connsiteX9" fmla="*/ 0 w 2224119"/>
                  <a:gd name="connsiteY9" fmla="*/ 0 h 1049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24119" h="1049149">
                    <a:moveTo>
                      <a:pt x="0" y="0"/>
                    </a:moveTo>
                    <a:cubicBezTo>
                      <a:pt x="0" y="0"/>
                      <a:pt x="1121028" y="0"/>
                      <a:pt x="1219678" y="0"/>
                    </a:cubicBezTo>
                    <a:cubicBezTo>
                      <a:pt x="1318329" y="0"/>
                      <a:pt x="1381106" y="62770"/>
                      <a:pt x="1381106" y="62770"/>
                    </a:cubicBezTo>
                    <a:cubicBezTo>
                      <a:pt x="1381106" y="62770"/>
                      <a:pt x="1381106" y="62770"/>
                      <a:pt x="2224119" y="1049149"/>
                    </a:cubicBezTo>
                    <a:cubicBezTo>
                      <a:pt x="2224119" y="1049149"/>
                      <a:pt x="2224119" y="1049149"/>
                      <a:pt x="1031153" y="1049149"/>
                    </a:cubicBezTo>
                    <a:lnTo>
                      <a:pt x="780757" y="1049149"/>
                    </a:lnTo>
                    <a:lnTo>
                      <a:pt x="780757" y="1049145"/>
                    </a:lnTo>
                    <a:cubicBezTo>
                      <a:pt x="780757" y="617945"/>
                      <a:pt x="431200" y="268388"/>
                      <a:pt x="0" y="268388"/>
                    </a:cubicBezTo>
                    <a:lnTo>
                      <a:pt x="0" y="184677"/>
                    </a:lnTo>
                    <a:cubicBezTo>
                      <a:pt x="0" y="127045"/>
                      <a:pt x="0" y="6557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Freeform 43"/>
              <p:cNvSpPr/>
              <p:nvPr/>
            </p:nvSpPr>
            <p:spPr bwMode="auto">
              <a:xfrm rot="5400000">
                <a:off x="6115565" y="3039169"/>
                <a:ext cx="724790" cy="724788"/>
              </a:xfrm>
              <a:custGeom>
                <a:avLst/>
                <a:gdLst>
                  <a:gd name="connsiteX0" fmla="*/ 724790 w 724790"/>
                  <a:gd name="connsiteY0" fmla="*/ 0 h 724788"/>
                  <a:gd name="connsiteX1" fmla="*/ 724790 w 724790"/>
                  <a:gd name="connsiteY1" fmla="*/ 156067 h 724788"/>
                  <a:gd name="connsiteX2" fmla="*/ 724790 w 724790"/>
                  <a:gd name="connsiteY2" fmla="*/ 724788 h 724788"/>
                  <a:gd name="connsiteX3" fmla="*/ 15458 w 724790"/>
                  <a:gd name="connsiteY3" fmla="*/ 724788 h 724788"/>
                  <a:gd name="connsiteX4" fmla="*/ 0 w 724790"/>
                  <a:gd name="connsiteY4" fmla="*/ 724788 h 724788"/>
                  <a:gd name="connsiteX5" fmla="*/ 2239 w 724790"/>
                  <a:gd name="connsiteY5" fmla="*/ 680444 h 724788"/>
                  <a:gd name="connsiteX6" fmla="*/ 680443 w 724790"/>
                  <a:gd name="connsiteY6" fmla="*/ 2239 h 72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4790" h="724788">
                    <a:moveTo>
                      <a:pt x="724790" y="0"/>
                    </a:moveTo>
                    <a:lnTo>
                      <a:pt x="724790" y="156067"/>
                    </a:lnTo>
                    <a:cubicBezTo>
                      <a:pt x="724790" y="327315"/>
                      <a:pt x="724790" y="516278"/>
                      <a:pt x="724790" y="724788"/>
                    </a:cubicBezTo>
                    <a:cubicBezTo>
                      <a:pt x="724790" y="724788"/>
                      <a:pt x="724790" y="724788"/>
                      <a:pt x="15458" y="724788"/>
                    </a:cubicBezTo>
                    <a:lnTo>
                      <a:pt x="0" y="724788"/>
                    </a:lnTo>
                    <a:lnTo>
                      <a:pt x="2239" y="680444"/>
                    </a:lnTo>
                    <a:cubicBezTo>
                      <a:pt x="38555" y="322845"/>
                      <a:pt x="322845" y="38555"/>
                      <a:pt x="680443" y="22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25" name="组合 9"/>
            <p:cNvGrpSpPr/>
            <p:nvPr/>
          </p:nvGrpSpPr>
          <p:grpSpPr bwMode="auto">
            <a:xfrm>
              <a:off x="6221413" y="3303588"/>
              <a:ext cx="379412" cy="327025"/>
              <a:chOff x="6221294" y="3303631"/>
              <a:chExt cx="379377" cy="326661"/>
            </a:xfrm>
          </p:grpSpPr>
          <p:sp>
            <p:nvSpPr>
              <p:cNvPr id="13335" name="Oval 37"/>
              <p:cNvSpPr>
                <a:spLocks noChangeArrowheads="1"/>
              </p:cNvSpPr>
              <p:nvPr/>
            </p:nvSpPr>
            <p:spPr bwMode="auto">
              <a:xfrm>
                <a:off x="6304256" y="3357642"/>
                <a:ext cx="36296" cy="3413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121920" tIns="60960" rIns="121920" bIns="6096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6" name="Oval 38"/>
              <p:cNvSpPr>
                <a:spLocks noChangeArrowheads="1"/>
              </p:cNvSpPr>
              <p:nvPr/>
            </p:nvSpPr>
            <p:spPr bwMode="auto">
              <a:xfrm>
                <a:off x="6375551" y="3303631"/>
                <a:ext cx="62653" cy="57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121920" tIns="60960" rIns="121920" bIns="6096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7" name="Oval 39"/>
              <p:cNvSpPr>
                <a:spLocks noChangeArrowheads="1"/>
              </p:cNvSpPr>
              <p:nvPr/>
            </p:nvSpPr>
            <p:spPr bwMode="auto">
              <a:xfrm>
                <a:off x="6479685" y="3358507"/>
                <a:ext cx="37160" cy="337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121920" tIns="60960" rIns="121920" bIns="6096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8" name="Rectangle 40"/>
              <p:cNvSpPr>
                <a:spLocks noChangeArrowheads="1"/>
              </p:cNvSpPr>
              <p:nvPr/>
            </p:nvSpPr>
            <p:spPr bwMode="auto">
              <a:xfrm>
                <a:off x="6292589" y="3573688"/>
                <a:ext cx="228577" cy="5660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1920" tIns="60960" rIns="121920" bIns="6096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9" name="Oval 41"/>
              <p:cNvSpPr>
                <a:spLocks noChangeArrowheads="1"/>
              </p:cNvSpPr>
              <p:nvPr/>
            </p:nvSpPr>
            <p:spPr bwMode="auto">
              <a:xfrm>
                <a:off x="6537153" y="3340791"/>
                <a:ext cx="63518" cy="566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121920" tIns="60960" rIns="121920" bIns="6096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0" name="Oval 46"/>
              <p:cNvSpPr>
                <a:spLocks noChangeArrowheads="1"/>
              </p:cNvSpPr>
              <p:nvPr/>
            </p:nvSpPr>
            <p:spPr bwMode="auto">
              <a:xfrm>
                <a:off x="6221294" y="3341655"/>
                <a:ext cx="63518" cy="57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121920" tIns="60960" rIns="121920" bIns="6096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zh-CN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1" name="Freeform 47"/>
              <p:cNvSpPr/>
              <p:nvPr/>
            </p:nvSpPr>
            <p:spPr bwMode="auto">
              <a:xfrm>
                <a:off x="6265367" y="3370605"/>
                <a:ext cx="292958" cy="191848"/>
              </a:xfrm>
              <a:custGeom>
                <a:avLst/>
                <a:gdLst>
                  <a:gd name="T0" fmla="*/ 267557 w 346"/>
                  <a:gd name="T1" fmla="*/ 32961 h 227"/>
                  <a:gd name="T2" fmla="*/ 224375 w 346"/>
                  <a:gd name="T3" fmla="*/ 71837 h 227"/>
                  <a:gd name="T4" fmla="*/ 227762 w 346"/>
                  <a:gd name="T5" fmla="*/ 32116 h 227"/>
                  <a:gd name="T6" fmla="*/ 214215 w 346"/>
                  <a:gd name="T7" fmla="*/ 30425 h 227"/>
                  <a:gd name="T8" fmla="*/ 187967 w 346"/>
                  <a:gd name="T9" fmla="*/ 63386 h 227"/>
                  <a:gd name="T10" fmla="*/ 154099 w 346"/>
                  <a:gd name="T11" fmla="*/ 10142 h 227"/>
                  <a:gd name="T12" fmla="*/ 128698 w 346"/>
                  <a:gd name="T13" fmla="*/ 10142 h 227"/>
                  <a:gd name="T14" fmla="*/ 95677 w 346"/>
                  <a:gd name="T15" fmla="*/ 62541 h 227"/>
                  <a:gd name="T16" fmla="*/ 72816 w 346"/>
                  <a:gd name="T17" fmla="*/ 30425 h 227"/>
                  <a:gd name="T18" fmla="*/ 60116 w 346"/>
                  <a:gd name="T19" fmla="*/ 30425 h 227"/>
                  <a:gd name="T20" fmla="*/ 61809 w 346"/>
                  <a:gd name="T21" fmla="*/ 74373 h 227"/>
                  <a:gd name="T22" fmla="*/ 19474 w 346"/>
                  <a:gd name="T23" fmla="*/ 32961 h 227"/>
                  <a:gd name="T24" fmla="*/ 0 w 346"/>
                  <a:gd name="T25" fmla="*/ 39722 h 227"/>
                  <a:gd name="T26" fmla="*/ 27094 w 346"/>
                  <a:gd name="T27" fmla="*/ 191848 h 227"/>
                  <a:gd name="T28" fmla="*/ 254857 w 346"/>
                  <a:gd name="T29" fmla="*/ 191848 h 227"/>
                  <a:gd name="T30" fmla="*/ 292958 w 346"/>
                  <a:gd name="T31" fmla="*/ 43948 h 227"/>
                  <a:gd name="T32" fmla="*/ 267557 w 346"/>
                  <a:gd name="T33" fmla="*/ 32961 h 22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46" h="227">
                    <a:moveTo>
                      <a:pt x="316" y="39"/>
                    </a:moveTo>
                    <a:cubicBezTo>
                      <a:pt x="265" y="85"/>
                      <a:pt x="265" y="85"/>
                      <a:pt x="265" y="85"/>
                    </a:cubicBezTo>
                    <a:cubicBezTo>
                      <a:pt x="269" y="38"/>
                      <a:pt x="269" y="38"/>
                      <a:pt x="269" y="38"/>
                    </a:cubicBezTo>
                    <a:cubicBezTo>
                      <a:pt x="269" y="38"/>
                      <a:pt x="262" y="27"/>
                      <a:pt x="253" y="36"/>
                    </a:cubicBezTo>
                    <a:cubicBezTo>
                      <a:pt x="222" y="75"/>
                      <a:pt x="222" y="75"/>
                      <a:pt x="222" y="75"/>
                    </a:cubicBezTo>
                    <a:cubicBezTo>
                      <a:pt x="182" y="12"/>
                      <a:pt x="182" y="12"/>
                      <a:pt x="182" y="12"/>
                    </a:cubicBezTo>
                    <a:cubicBezTo>
                      <a:pt x="182" y="12"/>
                      <a:pt x="171" y="0"/>
                      <a:pt x="152" y="12"/>
                    </a:cubicBezTo>
                    <a:cubicBezTo>
                      <a:pt x="113" y="74"/>
                      <a:pt x="113" y="74"/>
                      <a:pt x="113" y="74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6" y="36"/>
                      <a:pt x="79" y="25"/>
                      <a:pt x="71" y="36"/>
                    </a:cubicBezTo>
                    <a:cubicBezTo>
                      <a:pt x="73" y="88"/>
                      <a:pt x="73" y="88"/>
                      <a:pt x="73" y="88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7" y="32"/>
                      <a:pt x="0" y="47"/>
                    </a:cubicBezTo>
                    <a:cubicBezTo>
                      <a:pt x="32" y="227"/>
                      <a:pt x="32" y="227"/>
                      <a:pt x="32" y="227"/>
                    </a:cubicBezTo>
                    <a:cubicBezTo>
                      <a:pt x="301" y="227"/>
                      <a:pt x="301" y="227"/>
                      <a:pt x="301" y="227"/>
                    </a:cubicBezTo>
                    <a:cubicBezTo>
                      <a:pt x="346" y="52"/>
                      <a:pt x="346" y="52"/>
                      <a:pt x="346" y="52"/>
                    </a:cubicBezTo>
                    <a:cubicBezTo>
                      <a:pt x="346" y="52"/>
                      <a:pt x="341" y="29"/>
                      <a:pt x="316" y="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121920" tIns="60960" rIns="121920" bIns="60960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127288" y="3826272"/>
              <a:ext cx="1049151" cy="2227103"/>
              <a:chOff x="6127288" y="3826272"/>
              <a:chExt cx="1049151" cy="2227103"/>
            </a:xfrm>
            <a:solidFill>
              <a:schemeClr val="accent1"/>
            </a:solidFill>
          </p:grpSpPr>
          <p:sp>
            <p:nvSpPr>
              <p:cNvPr id="33" name="Freeform 28"/>
              <p:cNvSpPr/>
              <p:nvPr/>
            </p:nvSpPr>
            <p:spPr bwMode="auto">
              <a:xfrm>
                <a:off x="6127290" y="3829258"/>
                <a:ext cx="1049149" cy="2224117"/>
              </a:xfrm>
              <a:custGeom>
                <a:avLst/>
                <a:gdLst>
                  <a:gd name="connsiteX0" fmla="*/ 780757 w 1049149"/>
                  <a:gd name="connsiteY0" fmla="*/ 0 h 2224117"/>
                  <a:gd name="connsiteX1" fmla="*/ 864472 w 1049149"/>
                  <a:gd name="connsiteY1" fmla="*/ 0 h 2224117"/>
                  <a:gd name="connsiteX2" fmla="*/ 1049149 w 1049149"/>
                  <a:gd name="connsiteY2" fmla="*/ 0 h 2224117"/>
                  <a:gd name="connsiteX3" fmla="*/ 1049149 w 1049149"/>
                  <a:gd name="connsiteY3" fmla="*/ 1228645 h 2224117"/>
                  <a:gd name="connsiteX4" fmla="*/ 986379 w 1049149"/>
                  <a:gd name="connsiteY4" fmla="*/ 1381105 h 2224117"/>
                  <a:gd name="connsiteX5" fmla="*/ 0 w 1049149"/>
                  <a:gd name="connsiteY5" fmla="*/ 2224117 h 2224117"/>
                  <a:gd name="connsiteX6" fmla="*/ 0 w 1049149"/>
                  <a:gd name="connsiteY6" fmla="*/ 1031152 h 2224117"/>
                  <a:gd name="connsiteX7" fmla="*/ 0 w 1049149"/>
                  <a:gd name="connsiteY7" fmla="*/ 780754 h 2224117"/>
                  <a:gd name="connsiteX8" fmla="*/ 776726 w 1049149"/>
                  <a:gd name="connsiteY8" fmla="*/ 79825 h 2224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49149" h="2224117">
                    <a:moveTo>
                      <a:pt x="780757" y="0"/>
                    </a:moveTo>
                    <a:lnTo>
                      <a:pt x="864472" y="0"/>
                    </a:lnTo>
                    <a:cubicBezTo>
                      <a:pt x="922104" y="0"/>
                      <a:pt x="983577" y="0"/>
                      <a:pt x="1049149" y="0"/>
                    </a:cubicBezTo>
                    <a:cubicBezTo>
                      <a:pt x="1049149" y="0"/>
                      <a:pt x="1049149" y="1129995"/>
                      <a:pt x="1049149" y="1228645"/>
                    </a:cubicBezTo>
                    <a:cubicBezTo>
                      <a:pt x="1049149" y="1327296"/>
                      <a:pt x="986379" y="1381105"/>
                      <a:pt x="986379" y="1381105"/>
                    </a:cubicBezTo>
                    <a:cubicBezTo>
                      <a:pt x="986379" y="1381105"/>
                      <a:pt x="986379" y="1381105"/>
                      <a:pt x="0" y="2224117"/>
                    </a:cubicBezTo>
                    <a:cubicBezTo>
                      <a:pt x="0" y="2224117"/>
                      <a:pt x="0" y="2224117"/>
                      <a:pt x="0" y="1031152"/>
                    </a:cubicBezTo>
                    <a:lnTo>
                      <a:pt x="0" y="780754"/>
                    </a:lnTo>
                    <a:cubicBezTo>
                      <a:pt x="404250" y="780754"/>
                      <a:pt x="736743" y="473526"/>
                      <a:pt x="776726" y="798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Freeform 44"/>
              <p:cNvSpPr/>
              <p:nvPr/>
            </p:nvSpPr>
            <p:spPr bwMode="auto">
              <a:xfrm rot="10800000">
                <a:off x="6127288" y="3826272"/>
                <a:ext cx="724790" cy="724788"/>
              </a:xfrm>
              <a:custGeom>
                <a:avLst/>
                <a:gdLst>
                  <a:gd name="connsiteX0" fmla="*/ 724790 w 724790"/>
                  <a:gd name="connsiteY0" fmla="*/ 0 h 724788"/>
                  <a:gd name="connsiteX1" fmla="*/ 724790 w 724790"/>
                  <a:gd name="connsiteY1" fmla="*/ 156067 h 724788"/>
                  <a:gd name="connsiteX2" fmla="*/ 724790 w 724790"/>
                  <a:gd name="connsiteY2" fmla="*/ 724788 h 724788"/>
                  <a:gd name="connsiteX3" fmla="*/ 15458 w 724790"/>
                  <a:gd name="connsiteY3" fmla="*/ 724788 h 724788"/>
                  <a:gd name="connsiteX4" fmla="*/ 0 w 724790"/>
                  <a:gd name="connsiteY4" fmla="*/ 724788 h 724788"/>
                  <a:gd name="connsiteX5" fmla="*/ 2239 w 724790"/>
                  <a:gd name="connsiteY5" fmla="*/ 680444 h 724788"/>
                  <a:gd name="connsiteX6" fmla="*/ 680443 w 724790"/>
                  <a:gd name="connsiteY6" fmla="*/ 2239 h 72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4790" h="724788">
                    <a:moveTo>
                      <a:pt x="724790" y="0"/>
                    </a:moveTo>
                    <a:lnTo>
                      <a:pt x="724790" y="156067"/>
                    </a:lnTo>
                    <a:cubicBezTo>
                      <a:pt x="724790" y="327315"/>
                      <a:pt x="724790" y="516278"/>
                      <a:pt x="724790" y="724788"/>
                    </a:cubicBezTo>
                    <a:cubicBezTo>
                      <a:pt x="724790" y="724788"/>
                      <a:pt x="724790" y="724788"/>
                      <a:pt x="15458" y="724788"/>
                    </a:cubicBezTo>
                    <a:lnTo>
                      <a:pt x="0" y="724788"/>
                    </a:lnTo>
                    <a:lnTo>
                      <a:pt x="2239" y="680444"/>
                    </a:lnTo>
                    <a:cubicBezTo>
                      <a:pt x="38555" y="322845"/>
                      <a:pt x="322845" y="38555"/>
                      <a:pt x="680443" y="22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27" name="Freeform 101"/>
            <p:cNvSpPr>
              <a:spLocks noEditPoints="1"/>
            </p:cNvSpPr>
            <p:nvPr/>
          </p:nvSpPr>
          <p:spPr bwMode="auto">
            <a:xfrm>
              <a:off x="6218238" y="3919538"/>
              <a:ext cx="377825" cy="349250"/>
            </a:xfrm>
            <a:custGeom>
              <a:avLst/>
              <a:gdLst>
                <a:gd name="T0" fmla="*/ 39 w 68"/>
                <a:gd name="T1" fmla="*/ 36 h 63"/>
                <a:gd name="T2" fmla="*/ 41 w 68"/>
                <a:gd name="T3" fmla="*/ 44 h 63"/>
                <a:gd name="T4" fmla="*/ 35 w 68"/>
                <a:gd name="T5" fmla="*/ 50 h 63"/>
                <a:gd name="T6" fmla="*/ 27 w 68"/>
                <a:gd name="T7" fmla="*/ 53 h 63"/>
                <a:gd name="T8" fmla="*/ 18 w 68"/>
                <a:gd name="T9" fmla="*/ 53 h 63"/>
                <a:gd name="T10" fmla="*/ 11 w 68"/>
                <a:gd name="T11" fmla="*/ 50 h 63"/>
                <a:gd name="T12" fmla="*/ 4 w 68"/>
                <a:gd name="T13" fmla="*/ 44 h 63"/>
                <a:gd name="T14" fmla="*/ 6 w 68"/>
                <a:gd name="T15" fmla="*/ 36 h 63"/>
                <a:gd name="T16" fmla="*/ 0 w 68"/>
                <a:gd name="T17" fmla="*/ 28 h 63"/>
                <a:gd name="T18" fmla="*/ 7 w 68"/>
                <a:gd name="T19" fmla="*/ 23 h 63"/>
                <a:gd name="T20" fmla="*/ 4 w 68"/>
                <a:gd name="T21" fmla="*/ 18 h 63"/>
                <a:gd name="T22" fmla="*/ 15 w 68"/>
                <a:gd name="T23" fmla="*/ 16 h 63"/>
                <a:gd name="T24" fmla="*/ 19 w 68"/>
                <a:gd name="T25" fmla="*/ 8 h 63"/>
                <a:gd name="T26" fmla="*/ 28 w 68"/>
                <a:gd name="T27" fmla="*/ 15 h 63"/>
                <a:gd name="T28" fmla="*/ 35 w 68"/>
                <a:gd name="T29" fmla="*/ 12 h 63"/>
                <a:gd name="T30" fmla="*/ 41 w 68"/>
                <a:gd name="T31" fmla="*/ 19 h 63"/>
                <a:gd name="T32" fmla="*/ 45 w 68"/>
                <a:gd name="T33" fmla="*/ 27 h 63"/>
                <a:gd name="T34" fmla="*/ 23 w 68"/>
                <a:gd name="T35" fmla="*/ 22 h 63"/>
                <a:gd name="T36" fmla="*/ 32 w 68"/>
                <a:gd name="T37" fmla="*/ 31 h 63"/>
                <a:gd name="T38" fmla="*/ 63 w 68"/>
                <a:gd name="T39" fmla="*/ 16 h 63"/>
                <a:gd name="T40" fmla="*/ 64 w 68"/>
                <a:gd name="T41" fmla="*/ 24 h 63"/>
                <a:gd name="T42" fmla="*/ 55 w 68"/>
                <a:gd name="T43" fmla="*/ 22 h 63"/>
                <a:gd name="T44" fmla="*/ 46 w 68"/>
                <a:gd name="T45" fmla="*/ 24 h 63"/>
                <a:gd name="T46" fmla="*/ 46 w 68"/>
                <a:gd name="T47" fmla="*/ 16 h 63"/>
                <a:gd name="T48" fmla="*/ 46 w 68"/>
                <a:gd name="T49" fmla="*/ 9 h 63"/>
                <a:gd name="T50" fmla="*/ 46 w 68"/>
                <a:gd name="T51" fmla="*/ 2 h 63"/>
                <a:gd name="T52" fmla="*/ 55 w 68"/>
                <a:gd name="T53" fmla="*/ 4 h 63"/>
                <a:gd name="T54" fmla="*/ 59 w 68"/>
                <a:gd name="T55" fmla="*/ 0 h 63"/>
                <a:gd name="T56" fmla="*/ 62 w 68"/>
                <a:gd name="T57" fmla="*/ 7 h 63"/>
                <a:gd name="T58" fmla="*/ 68 w 68"/>
                <a:gd name="T59" fmla="*/ 15 h 63"/>
                <a:gd name="T60" fmla="*/ 62 w 68"/>
                <a:gd name="T61" fmla="*/ 55 h 63"/>
                <a:gd name="T62" fmla="*/ 59 w 68"/>
                <a:gd name="T63" fmla="*/ 63 h 63"/>
                <a:gd name="T64" fmla="*/ 54 w 68"/>
                <a:gd name="T65" fmla="*/ 59 h 63"/>
                <a:gd name="T66" fmla="*/ 45 w 68"/>
                <a:gd name="T67" fmla="*/ 60 h 63"/>
                <a:gd name="T68" fmla="*/ 41 w 68"/>
                <a:gd name="T69" fmla="*/ 52 h 63"/>
                <a:gd name="T70" fmla="*/ 47 w 68"/>
                <a:gd name="T71" fmla="*/ 44 h 63"/>
                <a:gd name="T72" fmla="*/ 50 w 68"/>
                <a:gd name="T73" fmla="*/ 36 h 63"/>
                <a:gd name="T74" fmla="*/ 56 w 68"/>
                <a:gd name="T75" fmla="*/ 40 h 63"/>
                <a:gd name="T76" fmla="*/ 64 w 68"/>
                <a:gd name="T77" fmla="*/ 39 h 63"/>
                <a:gd name="T78" fmla="*/ 63 w 68"/>
                <a:gd name="T79" fmla="*/ 46 h 63"/>
                <a:gd name="T80" fmla="*/ 55 w 68"/>
                <a:gd name="T81" fmla="*/ 8 h 63"/>
                <a:gd name="T82" fmla="*/ 59 w 68"/>
                <a:gd name="T83" fmla="*/ 13 h 63"/>
                <a:gd name="T84" fmla="*/ 50 w 68"/>
                <a:gd name="T85" fmla="*/ 49 h 63"/>
                <a:gd name="T86" fmla="*/ 55 w 68"/>
                <a:gd name="T87" fmla="*/ 45 h 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3840591" y="3826271"/>
              <a:ext cx="2224119" cy="1059879"/>
              <a:chOff x="3840591" y="3826271"/>
              <a:chExt cx="2224119" cy="1059879"/>
            </a:xfrm>
            <a:solidFill>
              <a:schemeClr val="accent2"/>
            </a:solidFill>
          </p:grpSpPr>
          <p:sp>
            <p:nvSpPr>
              <p:cNvPr id="34" name="Freeform 34"/>
              <p:cNvSpPr/>
              <p:nvPr/>
            </p:nvSpPr>
            <p:spPr bwMode="auto">
              <a:xfrm>
                <a:off x="3840591" y="3829258"/>
                <a:ext cx="2224119" cy="1056892"/>
              </a:xfrm>
              <a:custGeom>
                <a:avLst/>
                <a:gdLst>
                  <a:gd name="connsiteX0" fmla="*/ 0 w 2224119"/>
                  <a:gd name="connsiteY0" fmla="*/ 0 h 1056892"/>
                  <a:gd name="connsiteX1" fmla="*/ 1192966 w 2224119"/>
                  <a:gd name="connsiteY1" fmla="*/ 0 h 1056892"/>
                  <a:gd name="connsiteX2" fmla="*/ 1443361 w 2224119"/>
                  <a:gd name="connsiteY2" fmla="*/ 0 h 1056892"/>
                  <a:gd name="connsiteX3" fmla="*/ 1459223 w 2224119"/>
                  <a:gd name="connsiteY3" fmla="*/ 157347 h 1056892"/>
                  <a:gd name="connsiteX4" fmla="*/ 2224117 w 2224119"/>
                  <a:gd name="connsiteY4" fmla="*/ 780754 h 1056892"/>
                  <a:gd name="connsiteX5" fmla="*/ 2224119 w 2224119"/>
                  <a:gd name="connsiteY5" fmla="*/ 780754 h 1056892"/>
                  <a:gd name="connsiteX6" fmla="*/ 2224119 w 2224119"/>
                  <a:gd name="connsiteY6" fmla="*/ 870852 h 1056892"/>
                  <a:gd name="connsiteX7" fmla="*/ 2224119 w 2224119"/>
                  <a:gd name="connsiteY7" fmla="*/ 1056892 h 1056892"/>
                  <a:gd name="connsiteX8" fmla="*/ 995473 w 2224119"/>
                  <a:gd name="connsiteY8" fmla="*/ 1056892 h 1056892"/>
                  <a:gd name="connsiteX9" fmla="*/ 843013 w 2224119"/>
                  <a:gd name="connsiteY9" fmla="*/ 994195 h 1056892"/>
                  <a:gd name="connsiteX10" fmla="*/ 0 w 2224119"/>
                  <a:gd name="connsiteY10" fmla="*/ 0 h 1056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24119" h="1056892">
                    <a:moveTo>
                      <a:pt x="0" y="0"/>
                    </a:moveTo>
                    <a:cubicBezTo>
                      <a:pt x="0" y="0"/>
                      <a:pt x="0" y="0"/>
                      <a:pt x="1192966" y="0"/>
                    </a:cubicBezTo>
                    <a:lnTo>
                      <a:pt x="1443361" y="0"/>
                    </a:lnTo>
                    <a:lnTo>
                      <a:pt x="1459223" y="157347"/>
                    </a:lnTo>
                    <a:cubicBezTo>
                      <a:pt x="1532025" y="513124"/>
                      <a:pt x="1846817" y="780754"/>
                      <a:pt x="2224117" y="780754"/>
                    </a:cubicBezTo>
                    <a:lnTo>
                      <a:pt x="2224119" y="780754"/>
                    </a:lnTo>
                    <a:lnTo>
                      <a:pt x="2224119" y="870852"/>
                    </a:lnTo>
                    <a:cubicBezTo>
                      <a:pt x="2224119" y="928909"/>
                      <a:pt x="2224119" y="990836"/>
                      <a:pt x="2224119" y="1056892"/>
                    </a:cubicBezTo>
                    <a:cubicBezTo>
                      <a:pt x="2224119" y="1056892"/>
                      <a:pt x="1094123" y="1056892"/>
                      <a:pt x="995473" y="1056892"/>
                    </a:cubicBezTo>
                    <a:cubicBezTo>
                      <a:pt x="896822" y="1056892"/>
                      <a:pt x="843013" y="994195"/>
                      <a:pt x="843013" y="994195"/>
                    </a:cubicBezTo>
                    <a:cubicBezTo>
                      <a:pt x="843013" y="994195"/>
                      <a:pt x="843013" y="99419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Freeform 45"/>
              <p:cNvSpPr/>
              <p:nvPr/>
            </p:nvSpPr>
            <p:spPr bwMode="auto">
              <a:xfrm rot="10800000" flipH="1">
                <a:off x="5335819" y="3826271"/>
                <a:ext cx="724790" cy="724788"/>
              </a:xfrm>
              <a:custGeom>
                <a:avLst/>
                <a:gdLst>
                  <a:gd name="connsiteX0" fmla="*/ 724790 w 724790"/>
                  <a:gd name="connsiteY0" fmla="*/ 0 h 724788"/>
                  <a:gd name="connsiteX1" fmla="*/ 724790 w 724790"/>
                  <a:gd name="connsiteY1" fmla="*/ 156067 h 724788"/>
                  <a:gd name="connsiteX2" fmla="*/ 724790 w 724790"/>
                  <a:gd name="connsiteY2" fmla="*/ 724788 h 724788"/>
                  <a:gd name="connsiteX3" fmla="*/ 15458 w 724790"/>
                  <a:gd name="connsiteY3" fmla="*/ 724788 h 724788"/>
                  <a:gd name="connsiteX4" fmla="*/ 0 w 724790"/>
                  <a:gd name="connsiteY4" fmla="*/ 724788 h 724788"/>
                  <a:gd name="connsiteX5" fmla="*/ 2239 w 724790"/>
                  <a:gd name="connsiteY5" fmla="*/ 680444 h 724788"/>
                  <a:gd name="connsiteX6" fmla="*/ 680443 w 724790"/>
                  <a:gd name="connsiteY6" fmla="*/ 2239 h 72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4790" h="724788">
                    <a:moveTo>
                      <a:pt x="724790" y="0"/>
                    </a:moveTo>
                    <a:lnTo>
                      <a:pt x="724790" y="156067"/>
                    </a:lnTo>
                    <a:cubicBezTo>
                      <a:pt x="724790" y="327315"/>
                      <a:pt x="724790" y="516278"/>
                      <a:pt x="724790" y="724788"/>
                    </a:cubicBezTo>
                    <a:cubicBezTo>
                      <a:pt x="724790" y="724788"/>
                      <a:pt x="724790" y="724788"/>
                      <a:pt x="15458" y="724788"/>
                    </a:cubicBezTo>
                    <a:lnTo>
                      <a:pt x="0" y="724788"/>
                    </a:lnTo>
                    <a:lnTo>
                      <a:pt x="2239" y="680444"/>
                    </a:lnTo>
                    <a:cubicBezTo>
                      <a:pt x="38555" y="322845"/>
                      <a:pt x="322845" y="38555"/>
                      <a:pt x="680443" y="22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29" name="组合 10"/>
            <p:cNvGrpSpPr/>
            <p:nvPr/>
          </p:nvGrpSpPr>
          <p:grpSpPr bwMode="auto">
            <a:xfrm>
              <a:off x="5594350" y="3905250"/>
              <a:ext cx="344488" cy="311150"/>
              <a:chOff x="5594420" y="3905896"/>
              <a:chExt cx="344815" cy="309877"/>
            </a:xfrm>
          </p:grpSpPr>
          <p:sp>
            <p:nvSpPr>
              <p:cNvPr id="13332" name="Freeform 5"/>
              <p:cNvSpPr/>
              <p:nvPr/>
            </p:nvSpPr>
            <p:spPr bwMode="auto">
              <a:xfrm>
                <a:off x="5813157" y="3905896"/>
                <a:ext cx="126078" cy="309877"/>
              </a:xfrm>
              <a:custGeom>
                <a:avLst/>
                <a:gdLst>
                  <a:gd name="T0" fmla="*/ 25823 w 83"/>
                  <a:gd name="T1" fmla="*/ 86583 h 204"/>
                  <a:gd name="T2" fmla="*/ 0 w 83"/>
                  <a:gd name="T3" fmla="*/ 86583 h 204"/>
                  <a:gd name="T4" fmla="*/ 65318 w 83"/>
                  <a:gd name="T5" fmla="*/ 0 h 204"/>
                  <a:gd name="T6" fmla="*/ 126078 w 83"/>
                  <a:gd name="T7" fmla="*/ 86583 h 204"/>
                  <a:gd name="T8" fmla="*/ 101774 w 83"/>
                  <a:gd name="T9" fmla="*/ 86583 h 204"/>
                  <a:gd name="T10" fmla="*/ 101774 w 83"/>
                  <a:gd name="T11" fmla="*/ 309877 h 204"/>
                  <a:gd name="T12" fmla="*/ 25823 w 83"/>
                  <a:gd name="T13" fmla="*/ 309877 h 204"/>
                  <a:gd name="T14" fmla="*/ 25823 w 83"/>
                  <a:gd name="T15" fmla="*/ 86583 h 20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3" h="204">
                    <a:moveTo>
                      <a:pt x="17" y="57"/>
                    </a:moveTo>
                    <a:lnTo>
                      <a:pt x="0" y="57"/>
                    </a:lnTo>
                    <a:lnTo>
                      <a:pt x="43" y="0"/>
                    </a:lnTo>
                    <a:lnTo>
                      <a:pt x="83" y="57"/>
                    </a:lnTo>
                    <a:lnTo>
                      <a:pt x="67" y="57"/>
                    </a:lnTo>
                    <a:lnTo>
                      <a:pt x="67" y="204"/>
                    </a:lnTo>
                    <a:lnTo>
                      <a:pt x="17" y="204"/>
                    </a:lnTo>
                    <a:lnTo>
                      <a:pt x="17" y="5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3" name="Freeform 6"/>
              <p:cNvSpPr/>
              <p:nvPr/>
            </p:nvSpPr>
            <p:spPr bwMode="auto">
              <a:xfrm>
                <a:off x="5702270" y="3987922"/>
                <a:ext cx="126078" cy="227851"/>
              </a:xfrm>
              <a:custGeom>
                <a:avLst/>
                <a:gdLst>
                  <a:gd name="T0" fmla="*/ 100255 w 83"/>
                  <a:gd name="T1" fmla="*/ 227851 h 150"/>
                  <a:gd name="T2" fmla="*/ 28861 w 83"/>
                  <a:gd name="T3" fmla="*/ 227851 h 150"/>
                  <a:gd name="T4" fmla="*/ 28861 w 83"/>
                  <a:gd name="T5" fmla="*/ 91140 h 150"/>
                  <a:gd name="T6" fmla="*/ 0 w 83"/>
                  <a:gd name="T7" fmla="*/ 91140 h 150"/>
                  <a:gd name="T8" fmla="*/ 65318 w 83"/>
                  <a:gd name="T9" fmla="*/ 0 h 150"/>
                  <a:gd name="T10" fmla="*/ 126078 w 83"/>
                  <a:gd name="T11" fmla="*/ 91140 h 150"/>
                  <a:gd name="T12" fmla="*/ 100255 w 83"/>
                  <a:gd name="T13" fmla="*/ 91140 h 150"/>
                  <a:gd name="T14" fmla="*/ 100255 w 83"/>
                  <a:gd name="T15" fmla="*/ 227851 h 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3" h="150">
                    <a:moveTo>
                      <a:pt x="66" y="150"/>
                    </a:moveTo>
                    <a:lnTo>
                      <a:pt x="19" y="150"/>
                    </a:lnTo>
                    <a:lnTo>
                      <a:pt x="19" y="60"/>
                    </a:lnTo>
                    <a:lnTo>
                      <a:pt x="0" y="60"/>
                    </a:lnTo>
                    <a:lnTo>
                      <a:pt x="43" y="0"/>
                    </a:lnTo>
                    <a:lnTo>
                      <a:pt x="83" y="60"/>
                    </a:lnTo>
                    <a:lnTo>
                      <a:pt x="66" y="60"/>
                    </a:lnTo>
                    <a:lnTo>
                      <a:pt x="66" y="1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4" name="Freeform 7"/>
              <p:cNvSpPr/>
              <p:nvPr/>
            </p:nvSpPr>
            <p:spPr bwMode="auto">
              <a:xfrm>
                <a:off x="5594420" y="4074505"/>
                <a:ext cx="126078" cy="141268"/>
              </a:xfrm>
              <a:custGeom>
                <a:avLst/>
                <a:gdLst>
                  <a:gd name="T0" fmla="*/ 25823 w 83"/>
                  <a:gd name="T1" fmla="*/ 86584 h 93"/>
                  <a:gd name="T2" fmla="*/ 0 w 83"/>
                  <a:gd name="T3" fmla="*/ 86584 h 93"/>
                  <a:gd name="T4" fmla="*/ 65318 w 83"/>
                  <a:gd name="T5" fmla="*/ 0 h 93"/>
                  <a:gd name="T6" fmla="*/ 126078 w 83"/>
                  <a:gd name="T7" fmla="*/ 86584 h 93"/>
                  <a:gd name="T8" fmla="*/ 100255 w 83"/>
                  <a:gd name="T9" fmla="*/ 86584 h 93"/>
                  <a:gd name="T10" fmla="*/ 100255 w 83"/>
                  <a:gd name="T11" fmla="*/ 141268 h 93"/>
                  <a:gd name="T12" fmla="*/ 25823 w 83"/>
                  <a:gd name="T13" fmla="*/ 141268 h 93"/>
                  <a:gd name="T14" fmla="*/ 25823 w 83"/>
                  <a:gd name="T15" fmla="*/ 86584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3" h="93">
                    <a:moveTo>
                      <a:pt x="17" y="57"/>
                    </a:moveTo>
                    <a:lnTo>
                      <a:pt x="0" y="57"/>
                    </a:lnTo>
                    <a:lnTo>
                      <a:pt x="43" y="0"/>
                    </a:lnTo>
                    <a:lnTo>
                      <a:pt x="83" y="57"/>
                    </a:lnTo>
                    <a:lnTo>
                      <a:pt x="66" y="57"/>
                    </a:lnTo>
                    <a:lnTo>
                      <a:pt x="66" y="93"/>
                    </a:lnTo>
                    <a:lnTo>
                      <a:pt x="17" y="93"/>
                    </a:lnTo>
                    <a:lnTo>
                      <a:pt x="17" y="5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-1"/>
            <a:ext cx="12192000" cy="6858002"/>
            <a:chOff x="0" y="-1"/>
            <a:chExt cx="12192000" cy="685800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0" y="-1"/>
              <a:ext cx="12192000" cy="6095139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1885827" y="4939944"/>
              <a:ext cx="8948946" cy="1155194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1" cstate="email"/>
            <a:stretch>
              <a:fillRect/>
            </a:stretch>
          </p:blipFill>
          <p:spPr>
            <a:xfrm>
              <a:off x="0" y="5137425"/>
              <a:ext cx="12192000" cy="1720576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1196797"/>
            <a:ext cx="12192000" cy="750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椭圆 10"/>
          <p:cNvSpPr/>
          <p:nvPr>
            <p:custDataLst>
              <p:tags r:id="rId2"/>
            </p:custDataLst>
          </p:nvPr>
        </p:nvSpPr>
        <p:spPr>
          <a:xfrm>
            <a:off x="471489" y="1055509"/>
            <a:ext cx="1044575" cy="10445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6600" b="1">
                <a:solidFill>
                  <a:srgbClr val="FFFF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endParaRPr lang="zh-CN" altLang="en-US" sz="6600" b="1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1592709" y="1215624"/>
            <a:ext cx="2483991" cy="731544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>
              <a:defRPr/>
            </a:pPr>
            <a:r>
              <a:rPr lang="da-DK" altLang="zh-CN" sz="36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ONTENTS</a:t>
            </a:r>
            <a:endParaRPr lang="zh-CN" altLang="en-US" sz="36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" name="双大括号 29"/>
          <p:cNvSpPr/>
          <p:nvPr>
            <p:custDataLst>
              <p:tags r:id="rId4"/>
            </p:custDataLst>
          </p:nvPr>
        </p:nvSpPr>
        <p:spPr>
          <a:xfrm>
            <a:off x="3366294" y="2803434"/>
            <a:ext cx="5459412" cy="1583829"/>
          </a:xfrm>
          <a:prstGeom prst="bracePair">
            <a:avLst>
              <a:gd name="adj" fmla="val 13690"/>
            </a:avLst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4400" kern="0">
              <a:solidFill>
                <a:prstClr val="black"/>
              </a:solidFill>
            </a:endParaRPr>
          </a:p>
        </p:txBody>
      </p:sp>
      <p:sp>
        <p:nvSpPr>
          <p:cNvPr id="31" name="椭圆 30"/>
          <p:cNvSpPr/>
          <p:nvPr>
            <p:custDataLst>
              <p:tags r:id="rId5"/>
            </p:custDataLst>
          </p:nvPr>
        </p:nvSpPr>
        <p:spPr>
          <a:xfrm>
            <a:off x="5144502" y="2745841"/>
            <a:ext cx="799115" cy="799113"/>
          </a:xfrm>
          <a:prstGeom prst="ellipse">
            <a:avLst/>
          </a:prstGeom>
          <a:solidFill>
            <a:srgbClr val="FF000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4400" kern="0">
              <a:solidFill>
                <a:prstClr val="white"/>
              </a:solidFill>
            </a:endParaRPr>
          </a:p>
        </p:txBody>
      </p:sp>
      <p:sp>
        <p:nvSpPr>
          <p:cNvPr id="32" name="文本框 31"/>
          <p:cNvSpPr txBox="1"/>
          <p:nvPr>
            <p:custDataLst>
              <p:tags r:id="rId6"/>
            </p:custDataLst>
          </p:nvPr>
        </p:nvSpPr>
        <p:spPr>
          <a:xfrm>
            <a:off x="4035823" y="2681506"/>
            <a:ext cx="4122757" cy="976694"/>
          </a:xfrm>
          <a:prstGeom prst="rect">
            <a:avLst/>
          </a:prstGeom>
          <a:noFill/>
        </p:spPr>
        <p:txBody>
          <a:bodyPr wrap="none"/>
          <a:lstStyle/>
          <a:p>
            <a:pPr>
              <a:defRPr/>
            </a:pPr>
            <a:r>
              <a:rPr lang="zh-CN" altLang="en-US" sz="6000" spc="400" dirty="0">
                <a:latin typeface="华文隶书" panose="02010800040101010101" pitchFamily="2" charset="-122"/>
                <a:ea typeface="华文隶书" panose="02010800040101010101" pitchFamily="2" charset="-122"/>
              </a:rPr>
              <a:t>第</a:t>
            </a:r>
            <a:r>
              <a:rPr lang="zh-CN" altLang="en-US" sz="6000" spc="400" dirty="0">
                <a:solidFill>
                  <a:prstClr val="white">
                    <a:lumMod val="75000"/>
                  </a:prst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  <a:r>
              <a:rPr lang="zh-CN" altLang="en-US" sz="6000" spc="400" dirty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二</a:t>
            </a:r>
            <a:r>
              <a:rPr lang="zh-CN" altLang="en-US" sz="6000" spc="400" dirty="0">
                <a:solidFill>
                  <a:prstClr val="white">
                    <a:lumMod val="75000"/>
                  </a:prst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  <a:r>
              <a:rPr lang="zh-CN" altLang="en-US" sz="6000" spc="400" dirty="0">
                <a:latin typeface="华文隶书" panose="02010800040101010101" pitchFamily="2" charset="-122"/>
                <a:ea typeface="华文隶书" panose="02010800040101010101" pitchFamily="2" charset="-122"/>
              </a:rPr>
              <a:t>章 节</a:t>
            </a:r>
          </a:p>
        </p:txBody>
      </p:sp>
      <p:sp>
        <p:nvSpPr>
          <p:cNvPr id="33" name="矩形 32"/>
          <p:cNvSpPr/>
          <p:nvPr>
            <p:custDataLst>
              <p:tags r:id="rId7"/>
            </p:custDataLst>
          </p:nvPr>
        </p:nvSpPr>
        <p:spPr>
          <a:xfrm>
            <a:off x="3747294" y="3722534"/>
            <a:ext cx="4697413" cy="52794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anchor="ctr"/>
          <a:lstStyle/>
          <a:p>
            <a:pPr algn="ctr">
              <a:defRPr/>
            </a:pPr>
            <a:r>
              <a:rPr lang="zh-CN" altLang="en-US" sz="2800" kern="0" dirty="0">
                <a:solidFill>
                  <a:prstClr val="white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您的内容请写在这里您的内容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30" grpId="0" animBg="1"/>
      <p:bldP spid="31" grpId="0" animBg="1"/>
      <p:bldP spid="32" grpId="0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Rectangle 4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Oval 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文本框 1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Shap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Oval 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文本框 1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Shap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Rectangle 4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Oval 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TextBox 3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Double Brace 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Oval 2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Oval 1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TextBox 1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Rectangle 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Rectangle 4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Oval 2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TextBox 3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Double Brace 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Oval 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TextBox 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Rectangle 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TextBox 3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Rectangle 4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Oval 2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TextBox 3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Double Brace 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Oval 1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TextBox 1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Rectangle 1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Rectangle 4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Oval 2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TextBox 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Oval 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Double Brace 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Oval 1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TextBox 1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4157"/>
  <p:tag name="MH_LIBRARY" val="GRAPHIC"/>
  <p:tag name="MH_ORDER" val="Rectangle 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文本框 2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Shap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文本框 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Oval 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9233253"/>
  <p:tag name="MH_LIBRARY" val="GRAPHIC"/>
  <p:tag name="MH_ORDER" val="Shape"/>
</p:tagLst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47B5E"/>
      </a:accent2>
      <a:accent3>
        <a:srgbClr val="C00000"/>
      </a:accent3>
      <a:accent4>
        <a:srgbClr val="E47B5E"/>
      </a:accent4>
      <a:accent5>
        <a:srgbClr val="CE4722"/>
      </a:accent5>
      <a:accent6>
        <a:srgbClr val="CE4722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1425</Words>
  <Application>Microsoft Office PowerPoint</Application>
  <PresentationFormat>宽屏</PresentationFormat>
  <Paragraphs>204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Gill Sans</vt:lpstr>
      <vt:lpstr>Roboto Condensed Light</vt:lpstr>
      <vt:lpstr>华文隶书</vt:lpstr>
      <vt:lpstr>华文中宋</vt:lpstr>
      <vt:lpstr>微软雅黑</vt:lpstr>
      <vt:lpstr>幼圆</vt:lpstr>
      <vt:lpstr>Arial</vt:lpstr>
      <vt:lpstr>Calibri</vt:lpstr>
      <vt:lpstr>Calibri Light</vt:lpstr>
      <vt:lpstr>Century Gothic</vt:lpstr>
      <vt:lpstr>Lato Light</vt:lpstr>
      <vt:lpstr>Raleway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15</cp:revision>
  <dcterms:created xsi:type="dcterms:W3CDTF">2017-05-19T15:30:00Z</dcterms:created>
  <dcterms:modified xsi:type="dcterms:W3CDTF">2021-01-06T00:52:58Z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