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86" r:id="rId4"/>
    <p:sldId id="287" r:id="rId5"/>
    <p:sldId id="262" r:id="rId6"/>
    <p:sldId id="268" r:id="rId7"/>
    <p:sldId id="269" r:id="rId8"/>
    <p:sldId id="270" r:id="rId9"/>
    <p:sldId id="272" r:id="rId10"/>
    <p:sldId id="288" r:id="rId11"/>
    <p:sldId id="273" r:id="rId12"/>
    <p:sldId id="274" r:id="rId13"/>
    <p:sldId id="275" r:id="rId14"/>
    <p:sldId id="276" r:id="rId15"/>
    <p:sldId id="278" r:id="rId16"/>
    <p:sldId id="289" r:id="rId17"/>
    <p:sldId id="257" r:id="rId18"/>
    <p:sldId id="281" r:id="rId19"/>
    <p:sldId id="282" r:id="rId20"/>
    <p:sldId id="284" r:id="rId21"/>
    <p:sldId id="260" r:id="rId22"/>
    <p:sldId id="290" r:id="rId23"/>
    <p:sldId id="261" r:id="rId24"/>
    <p:sldId id="266" r:id="rId25"/>
    <p:sldId id="277" r:id="rId26"/>
    <p:sldId id="291" r:id="rId27"/>
  </p:sldIdLst>
  <p:sldSz cx="9144000" cy="5143500" type="screen16x9"/>
  <p:notesSz cx="6858000" cy="9144000"/>
  <p:custShowLst>
    <p:custShow name="自定义放映 1" id="0">
      <p:sldLst>
        <p:sld r:id="rId3"/>
        <p:sld r:id="rId11"/>
        <p:sld r:id="rId27"/>
        <p:sld r:id="rId20"/>
        <p:sld r:id="rId4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>
          <p15:clr>
            <a:srgbClr val="A4A3A4"/>
          </p15:clr>
        </p15:guide>
        <p15:guide id="2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29DD1"/>
    <a:srgbClr val="0B469D"/>
    <a:srgbClr val="08316E"/>
    <a:srgbClr val="FF9900"/>
    <a:srgbClr val="FDD903"/>
    <a:srgbClr val="0000FF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464" autoAdjust="0"/>
  </p:normalViewPr>
  <p:slideViewPr>
    <p:cSldViewPr>
      <p:cViewPr varScale="1">
        <p:scale>
          <a:sx n="145" d="100"/>
          <a:sy n="145" d="100"/>
        </p:scale>
        <p:origin x="618" y="114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16B4A6-81A5-4238-8525-7C6EBCF44E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-18981"/>
            <a:ext cx="9144000" cy="685782"/>
          </a:xfrm>
          <a:prstGeom prst="rect">
            <a:avLst/>
          </a:prstGeom>
        </p:spPr>
      </p:pic>
      <p:sp>
        <p:nvSpPr>
          <p:cNvPr id="6" name="圆角矩形 5"/>
          <p:cNvSpPr/>
          <p:nvPr userDrawn="1"/>
        </p:nvSpPr>
        <p:spPr>
          <a:xfrm rot="2775356">
            <a:off x="251471" y="195523"/>
            <a:ext cx="323961" cy="324988"/>
          </a:xfrm>
          <a:prstGeom prst="roundRect">
            <a:avLst>
              <a:gd name="adj" fmla="val 7843"/>
            </a:avLst>
          </a:prstGeom>
          <a:solidFill>
            <a:schemeClr val="accent1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7" name="圆角矩形 6"/>
          <p:cNvSpPr/>
          <p:nvPr userDrawn="1"/>
        </p:nvSpPr>
        <p:spPr>
          <a:xfrm rot="2775356">
            <a:off x="399585" y="195523"/>
            <a:ext cx="323961" cy="324988"/>
          </a:xfrm>
          <a:prstGeom prst="roundRect">
            <a:avLst>
              <a:gd name="adj" fmla="val 7843"/>
            </a:avLst>
          </a:prstGeom>
          <a:solidFill>
            <a:schemeClr val="accent2"/>
          </a:soli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482600" dist="1397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 panose="020E0502030303020204"/>
              <a:ea typeface="华文楷体" panose="02010600040101010101" pitchFamily="2" charset="-122"/>
              <a:cs typeface="+mn-cs"/>
            </a:endParaRPr>
          </a:p>
        </p:txBody>
      </p:sp>
      <p:cxnSp>
        <p:nvCxnSpPr>
          <p:cNvPr id="8" name="直接连接符 7"/>
          <p:cNvCxnSpPr/>
          <p:nvPr userDrawn="1"/>
        </p:nvCxnSpPr>
        <p:spPr bwMode="auto">
          <a:xfrm>
            <a:off x="880005" y="573991"/>
            <a:ext cx="78144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722"/>
            <a:ext cx="9144000" cy="51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xStyles>
    <p:titleStyle>
      <a:lvl1pPr algn="ctr" defTabSz="815975" rtl="0" eaLnBrk="1" latinLnBrk="0" hangingPunct="1">
        <a:spcBef>
          <a:spcPct val="0"/>
        </a:spcBef>
        <a:buNone/>
        <a:defRPr sz="39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45110" indent="-245110" algn="l" defTabSz="81597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175" kern="120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245110" algn="l" defTabSz="81597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950" kern="1200">
          <a:solidFill>
            <a:schemeClr val="tx2"/>
          </a:solidFill>
          <a:latin typeface="+mn-lt"/>
          <a:ea typeface="+mn-ea"/>
          <a:cs typeface="+mn-cs"/>
        </a:defRPr>
      </a:lvl2pPr>
      <a:lvl3pPr marL="763905" indent="-203835" algn="l" defTabSz="81597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020445" indent="-203835" algn="l" defTabSz="81597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575" kern="1200">
          <a:solidFill>
            <a:schemeClr val="tx2"/>
          </a:solidFill>
          <a:latin typeface="+mn-lt"/>
          <a:ea typeface="+mn-ea"/>
          <a:cs typeface="+mn-cs"/>
        </a:defRPr>
      </a:lvl4pPr>
      <a:lvl5pPr marL="1305560" indent="-203835" algn="l" defTabSz="815975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425" kern="1200">
          <a:solidFill>
            <a:schemeClr val="tx2"/>
          </a:solidFill>
          <a:latin typeface="+mn-lt"/>
          <a:ea typeface="+mn-ea"/>
          <a:cs typeface="+mn-cs"/>
        </a:defRPr>
      </a:lvl5pPr>
      <a:lvl6pPr marL="1591310" indent="-203835" algn="l" defTabSz="815975" rtl="0" eaLnBrk="1" latinLnBrk="0" hangingPunct="1">
        <a:spcBef>
          <a:spcPts val="345"/>
        </a:spcBef>
        <a:buClr>
          <a:schemeClr val="accent1"/>
        </a:buClr>
        <a:buFont typeface="Symbol" panose="05050102010706020507" pitchFamily="18" charset="2"/>
        <a:buChar char="*"/>
        <a:defRPr sz="1275" kern="1200">
          <a:solidFill>
            <a:schemeClr val="tx2"/>
          </a:solidFill>
          <a:latin typeface="+mn-lt"/>
          <a:ea typeface="+mn-ea"/>
          <a:cs typeface="+mn-cs"/>
        </a:defRPr>
      </a:lvl6pPr>
      <a:lvl7pPr marL="1877060" indent="-203835" algn="l" defTabSz="815975" rtl="0" eaLnBrk="1" latinLnBrk="0" hangingPunct="1">
        <a:spcBef>
          <a:spcPts val="345"/>
        </a:spcBef>
        <a:buClr>
          <a:schemeClr val="accent1"/>
        </a:buClr>
        <a:buFont typeface="Symbol" panose="05050102010706020507" pitchFamily="18" charset="2"/>
        <a:buChar char="*"/>
        <a:defRPr sz="1275" kern="1200">
          <a:solidFill>
            <a:schemeClr val="tx2"/>
          </a:solidFill>
          <a:latin typeface="+mn-lt"/>
          <a:ea typeface="+mn-ea"/>
          <a:cs typeface="+mn-cs"/>
        </a:defRPr>
      </a:lvl7pPr>
      <a:lvl8pPr marL="2162810" indent="-203835" algn="l" defTabSz="815975" rtl="0" eaLnBrk="1" latinLnBrk="0" hangingPunct="1">
        <a:spcBef>
          <a:spcPts val="345"/>
        </a:spcBef>
        <a:buClr>
          <a:schemeClr val="accent1"/>
        </a:buClr>
        <a:buFont typeface="Symbol" panose="05050102010706020507" pitchFamily="18" charset="2"/>
        <a:buChar char="*"/>
        <a:defRPr sz="1275" kern="1200">
          <a:solidFill>
            <a:schemeClr val="tx2"/>
          </a:solidFill>
          <a:latin typeface="+mn-lt"/>
          <a:ea typeface="+mn-ea"/>
          <a:cs typeface="+mn-cs"/>
        </a:defRPr>
      </a:lvl8pPr>
      <a:lvl9pPr marL="2448560" indent="-203835" algn="l" defTabSz="815975" rtl="0" eaLnBrk="1" latinLnBrk="0" hangingPunct="1">
        <a:spcBef>
          <a:spcPts val="345"/>
        </a:spcBef>
        <a:buClr>
          <a:schemeClr val="accent1"/>
        </a:buClr>
        <a:buFont typeface="Symbol" panose="05050102010706020507" pitchFamily="18" charset="2"/>
        <a:buChar char="*"/>
        <a:defRPr sz="1275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305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5975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280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0255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8560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6865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4535" algn="l" defTabSz="815975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4.jpe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704" y="3140860"/>
            <a:ext cx="50032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4800" dirty="0">
                <a:solidFill>
                  <a:srgbClr val="629DD1"/>
                </a:solidFill>
                <a:latin typeface="方正大黑简体" pitchFamily="65" charset="-122"/>
                <a:ea typeface="方正大黑简体" pitchFamily="65" charset="-122"/>
              </a:rPr>
              <a:t>航天航空</a:t>
            </a:r>
            <a:r>
              <a:rPr lang="en-US" altLang="zh-CN" sz="4800" dirty="0">
                <a:solidFill>
                  <a:srgbClr val="629DD1"/>
                </a:solidFill>
                <a:latin typeface="方正大黑简体" pitchFamily="65" charset="-122"/>
                <a:ea typeface="方正大黑简体" pitchFamily="65" charset="-122"/>
              </a:rPr>
              <a:t>PPT</a:t>
            </a:r>
            <a:r>
              <a:rPr lang="zh-CN" altLang="en-US" sz="4800" dirty="0">
                <a:solidFill>
                  <a:srgbClr val="629DD1"/>
                </a:solidFill>
                <a:latin typeface="方正大黑简体" pitchFamily="65" charset="-122"/>
                <a:ea typeface="方正大黑简体" pitchFamily="65" charset="-122"/>
              </a:rPr>
              <a:t>模板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87774" y="4000392"/>
            <a:ext cx="36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000" dirty="0">
                <a:solidFill>
                  <a:srgbClr val="629DD1"/>
                </a:solidFill>
                <a:latin typeface="黑体" panose="02010609060101010101" charset="-122"/>
                <a:ea typeface="黑体" panose="02010609060101010101" charset="-122"/>
              </a:rPr>
              <a:t>国家航空│会议报告│动态</a:t>
            </a:r>
            <a:r>
              <a:rPr lang="en-US" altLang="zh-CN" sz="2000" dirty="0">
                <a:solidFill>
                  <a:srgbClr val="629DD1"/>
                </a:solidFill>
                <a:latin typeface="黑体" panose="02010609060101010101" charset="-122"/>
                <a:ea typeface="黑体" panose="02010609060101010101" charset="-122"/>
              </a:rPr>
              <a:t>PPT</a:t>
            </a:r>
            <a:endParaRPr lang="zh-CN" altLang="en-US" sz="2000" dirty="0">
              <a:solidFill>
                <a:srgbClr val="629DD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621126" y="3971857"/>
            <a:ext cx="48004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29D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99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99"/>
                            </p:stCondLst>
                            <p:childTnLst>
                              <p:par>
                                <p:cTn id="19" presetID="16" presetClass="entr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右箭头 6"/>
          <p:cNvSpPr>
            <a:spLocks noChangeArrowheads="1"/>
          </p:cNvSpPr>
          <p:nvPr/>
        </p:nvSpPr>
        <p:spPr bwMode="auto">
          <a:xfrm rot="-5400000">
            <a:off x="-128034" y="2476841"/>
            <a:ext cx="2584847" cy="182979"/>
          </a:xfrm>
          <a:prstGeom prst="rightArrow">
            <a:avLst>
              <a:gd name="adj1" fmla="val 28481"/>
              <a:gd name="adj2" fmla="val 87195"/>
            </a:avLst>
          </a:prstGeom>
          <a:solidFill>
            <a:schemeClr val="accent1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3" name="矩形 8"/>
          <p:cNvSpPr>
            <a:spLocks noChangeArrowheads="1"/>
          </p:cNvSpPr>
          <p:nvPr/>
        </p:nvSpPr>
        <p:spPr bwMode="auto">
          <a:xfrm>
            <a:off x="1419844" y="3409507"/>
            <a:ext cx="449132" cy="4512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2164834" y="3027315"/>
            <a:ext cx="447943" cy="8334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2908634" y="2704657"/>
            <a:ext cx="447943" cy="1156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3653623" y="2607025"/>
            <a:ext cx="447944" cy="1253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7" name="矩形 12"/>
          <p:cNvSpPr>
            <a:spLocks noChangeArrowheads="1"/>
          </p:cNvSpPr>
          <p:nvPr/>
        </p:nvSpPr>
        <p:spPr bwMode="auto">
          <a:xfrm>
            <a:off x="4397423" y="2426052"/>
            <a:ext cx="449132" cy="14347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8" name="矩形 14"/>
          <p:cNvSpPr>
            <a:spLocks noChangeArrowheads="1"/>
          </p:cNvSpPr>
          <p:nvPr/>
        </p:nvSpPr>
        <p:spPr bwMode="auto">
          <a:xfrm>
            <a:off x="5190533" y="2137398"/>
            <a:ext cx="447943" cy="16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9" name="右箭头 15"/>
          <p:cNvSpPr>
            <a:spLocks noChangeArrowheads="1"/>
          </p:cNvSpPr>
          <p:nvPr/>
        </p:nvSpPr>
        <p:spPr bwMode="auto">
          <a:xfrm rot="-1109557">
            <a:off x="1320040" y="2085532"/>
            <a:ext cx="4404582" cy="354806"/>
          </a:xfrm>
          <a:prstGeom prst="rightArrow">
            <a:avLst>
              <a:gd name="adj1" fmla="val 52352"/>
              <a:gd name="adj2" fmla="val 115297"/>
            </a:avLst>
          </a:prstGeom>
          <a:solidFill>
            <a:schemeClr val="accent1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10" name="文本框 16"/>
          <p:cNvSpPr>
            <a:spLocks noChangeArrowheads="1"/>
          </p:cNvSpPr>
          <p:nvPr/>
        </p:nvSpPr>
        <p:spPr bwMode="auto">
          <a:xfrm>
            <a:off x="1278397" y="3970293"/>
            <a:ext cx="4423111" cy="24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73" tIns="34236" rIns="68473" bIns="34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文本一        文本二         文本三          文本四      文本五      文本六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7"/>
          <p:cNvSpPr>
            <a:spLocks noChangeArrowheads="1"/>
          </p:cNvSpPr>
          <p:nvPr/>
        </p:nvSpPr>
        <p:spPr bwMode="auto">
          <a:xfrm>
            <a:off x="68082" y="2974732"/>
            <a:ext cx="1003905" cy="24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73" tIns="34236" rIns="68473" bIns="34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点击输入文字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8"/>
          <p:cNvSpPr>
            <a:spLocks noChangeArrowheads="1"/>
          </p:cNvSpPr>
          <p:nvPr/>
        </p:nvSpPr>
        <p:spPr bwMode="auto">
          <a:xfrm>
            <a:off x="2510680" y="1647100"/>
            <a:ext cx="1003905" cy="24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73" tIns="34236" rIns="68473" bIns="3423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1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点击输入文字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85"/>
          <p:cNvSpPr>
            <a:spLocks noChangeArrowheads="1"/>
          </p:cNvSpPr>
          <p:nvPr/>
        </p:nvSpPr>
        <p:spPr bwMode="auto">
          <a:xfrm>
            <a:off x="6360766" y="1502580"/>
            <a:ext cx="2155803" cy="33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86273" tIns="43135" rIns="86273" bIns="4313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r" defTabSz="914400" fontAlgn="auto">
              <a:spcBef>
                <a:spcPts val="750"/>
              </a:spcBef>
              <a:spcAft>
                <a:spcPts val="0"/>
              </a:spcAft>
              <a:buNone/>
            </a:pPr>
            <a:r>
              <a:rPr lang="zh-CN" altLang="en-US" sz="180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此处添加文本标题</a:t>
            </a:r>
          </a:p>
        </p:txBody>
      </p:sp>
      <p:sp>
        <p:nvSpPr>
          <p:cNvPr id="14" name="文本框 13"/>
          <p:cNvSpPr>
            <a:spLocks noChangeArrowheads="1"/>
          </p:cNvSpPr>
          <p:nvPr/>
        </p:nvSpPr>
        <p:spPr bwMode="auto">
          <a:xfrm>
            <a:off x="5992186" y="1918331"/>
            <a:ext cx="3013561" cy="17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470" tIns="34233" rIns="68470" bIns="342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     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</a:r>
          </a:p>
          <a:p>
            <a:pPr algn="just" defTabSz="914400" eaLnBrk="1" hangingPunct="1"/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sp>
        <p:nvSpPr>
          <p:cNvPr id="15" name="右箭头 7"/>
          <p:cNvSpPr>
            <a:spLocks noChangeArrowheads="1"/>
          </p:cNvSpPr>
          <p:nvPr/>
        </p:nvSpPr>
        <p:spPr bwMode="auto">
          <a:xfrm>
            <a:off x="1151316" y="3746454"/>
            <a:ext cx="4850149" cy="183356"/>
          </a:xfrm>
          <a:prstGeom prst="rightArrow">
            <a:avLst>
              <a:gd name="adj1" fmla="val 28481"/>
              <a:gd name="adj2" fmla="val 87128"/>
            </a:avLst>
          </a:prstGeom>
          <a:solidFill>
            <a:schemeClr val="accent1"/>
          </a:solidFill>
          <a:ln>
            <a:noFill/>
          </a:ln>
        </p:spPr>
        <p:txBody>
          <a:bodyPr lIns="68473" tIns="34236" rIns="68473" bIns="3423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zh-CN" sz="97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请输入第二部分标题（文字可编辑）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5574" y="2426688"/>
            <a:ext cx="826391" cy="7384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prstClr val="black">
                    <a:lumMod val="50000"/>
                  </a:prstClr>
                </a:solidFill>
              </a:rPr>
              <a:t>完成情况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77422" y="1600406"/>
            <a:ext cx="1191348" cy="1196975"/>
            <a:chOff x="3325813" y="1949271"/>
            <a:chExt cx="1193800" cy="1196975"/>
          </a:xfrm>
        </p:grpSpPr>
        <p:sp>
          <p:nvSpPr>
            <p:cNvPr id="4" name="Freeform 6"/>
            <p:cNvSpPr/>
            <p:nvPr/>
          </p:nvSpPr>
          <p:spPr bwMode="auto">
            <a:xfrm>
              <a:off x="3325813" y="1949271"/>
              <a:ext cx="1193800" cy="1196975"/>
            </a:xfrm>
            <a:custGeom>
              <a:avLst/>
              <a:gdLst>
                <a:gd name="T0" fmla="*/ 986 w 4497"/>
                <a:gd name="T1" fmla="*/ 1809 h 4497"/>
                <a:gd name="T2" fmla="*/ 986 w 4497"/>
                <a:gd name="T3" fmla="*/ 986 h 4497"/>
                <a:gd name="T4" fmla="*/ 1809 w 4497"/>
                <a:gd name="T5" fmla="*/ 986 h 4497"/>
                <a:gd name="T6" fmla="*/ 4497 w 4497"/>
                <a:gd name="T7" fmla="*/ 0 h 4497"/>
                <a:gd name="T8" fmla="*/ 4497 w 4497"/>
                <a:gd name="T9" fmla="*/ 1861 h 4497"/>
                <a:gd name="T10" fmla="*/ 2659 w 4497"/>
                <a:gd name="T11" fmla="*/ 2659 h 4497"/>
                <a:gd name="T12" fmla="*/ 1861 w 4497"/>
                <a:gd name="T13" fmla="*/ 4497 h 4497"/>
                <a:gd name="T14" fmla="*/ 0 w 4497"/>
                <a:gd name="T15" fmla="*/ 4497 h 4497"/>
                <a:gd name="T16" fmla="*/ 986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986" y="1809"/>
                  </a:moveTo>
                  <a:lnTo>
                    <a:pt x="986" y="986"/>
                  </a:lnTo>
                  <a:lnTo>
                    <a:pt x="1809" y="986"/>
                  </a:lnTo>
                  <a:cubicBezTo>
                    <a:pt x="2601" y="369"/>
                    <a:pt x="3544" y="40"/>
                    <a:pt x="4497" y="0"/>
                  </a:cubicBezTo>
                  <a:lnTo>
                    <a:pt x="4497" y="1861"/>
                  </a:lnTo>
                  <a:cubicBezTo>
                    <a:pt x="3824" y="1887"/>
                    <a:pt x="3165" y="2152"/>
                    <a:pt x="2659" y="2659"/>
                  </a:cubicBezTo>
                  <a:cubicBezTo>
                    <a:pt x="2152" y="3165"/>
                    <a:pt x="1887" y="3824"/>
                    <a:pt x="1861" y="4497"/>
                  </a:cubicBezTo>
                  <a:lnTo>
                    <a:pt x="0" y="4497"/>
                  </a:lnTo>
                  <a:cubicBezTo>
                    <a:pt x="40" y="3544"/>
                    <a:pt x="369" y="2601"/>
                    <a:pt x="986" y="1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629DD1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3683368" y="2318392"/>
              <a:ext cx="351046" cy="351046"/>
              <a:chOff x="3683368" y="2342383"/>
              <a:chExt cx="351046" cy="35104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683368" y="2342383"/>
                <a:ext cx="351046" cy="3510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629DD1"/>
                  </a:solidFill>
                  <a:latin typeface="Candara" panose="020E0502030303020204"/>
                  <a:ea typeface="华文楷体" panose="02010600040101010101" pitchFamily="2" charset="-122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86883" y="2348629"/>
                <a:ext cx="144016" cy="334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175" b="1" dirty="0">
                    <a:solidFill>
                      <a:srgbClr val="629DD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175" b="1" dirty="0">
                  <a:solidFill>
                    <a:srgbClr val="629D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573330" y="1600406"/>
            <a:ext cx="1191348" cy="1196975"/>
            <a:chOff x="4624388" y="1949271"/>
            <a:chExt cx="1193800" cy="1196975"/>
          </a:xfrm>
          <a:solidFill>
            <a:srgbClr val="C00000"/>
          </a:solidFill>
        </p:grpSpPr>
        <p:sp>
          <p:nvSpPr>
            <p:cNvPr id="9" name="Freeform 8"/>
            <p:cNvSpPr/>
            <p:nvPr/>
          </p:nvSpPr>
          <p:spPr bwMode="auto">
            <a:xfrm>
              <a:off x="4624388" y="1949271"/>
              <a:ext cx="1193800" cy="1196975"/>
            </a:xfrm>
            <a:custGeom>
              <a:avLst/>
              <a:gdLst>
                <a:gd name="T0" fmla="*/ 3511 w 4497"/>
                <a:gd name="T1" fmla="*/ 1809 h 4497"/>
                <a:gd name="T2" fmla="*/ 4497 w 4497"/>
                <a:gd name="T3" fmla="*/ 4497 h 4497"/>
                <a:gd name="T4" fmla="*/ 2624 w 4497"/>
                <a:gd name="T5" fmla="*/ 4497 h 4497"/>
                <a:gd name="T6" fmla="*/ 1776 w 4497"/>
                <a:gd name="T7" fmla="*/ 2721 h 4497"/>
                <a:gd name="T8" fmla="*/ 0 w 4497"/>
                <a:gd name="T9" fmla="*/ 1873 h 4497"/>
                <a:gd name="T10" fmla="*/ 0 w 4497"/>
                <a:gd name="T11" fmla="*/ 0 h 4497"/>
                <a:gd name="T12" fmla="*/ 2687 w 4497"/>
                <a:gd name="T13" fmla="*/ 986 h 4497"/>
                <a:gd name="T14" fmla="*/ 3511 w 4497"/>
                <a:gd name="T15" fmla="*/ 986 h 4497"/>
                <a:gd name="T16" fmla="*/ 3511 w 4497"/>
                <a:gd name="T17" fmla="*/ 1809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1809"/>
                  </a:moveTo>
                  <a:cubicBezTo>
                    <a:pt x="4128" y="2601"/>
                    <a:pt x="4457" y="3544"/>
                    <a:pt x="4497" y="4497"/>
                  </a:cubicBezTo>
                  <a:lnTo>
                    <a:pt x="2624" y="4497"/>
                  </a:lnTo>
                  <a:cubicBezTo>
                    <a:pt x="2558" y="3853"/>
                    <a:pt x="2275" y="3221"/>
                    <a:pt x="1776" y="2721"/>
                  </a:cubicBezTo>
                  <a:cubicBezTo>
                    <a:pt x="1276" y="2222"/>
                    <a:pt x="644" y="1938"/>
                    <a:pt x="0" y="1873"/>
                  </a:cubicBezTo>
                  <a:lnTo>
                    <a:pt x="0" y="0"/>
                  </a:lnTo>
                  <a:cubicBezTo>
                    <a:pt x="953" y="40"/>
                    <a:pt x="1896" y="369"/>
                    <a:pt x="2687" y="986"/>
                  </a:cubicBezTo>
                  <a:lnTo>
                    <a:pt x="3511" y="986"/>
                  </a:lnTo>
                  <a:lnTo>
                    <a:pt x="3511" y="18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297FD5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148064" y="2318392"/>
              <a:ext cx="351046" cy="351046"/>
              <a:chOff x="3683368" y="2342383"/>
              <a:chExt cx="351046" cy="351046"/>
            </a:xfrm>
            <a:grpFill/>
          </p:grpSpPr>
          <p:sp>
            <p:nvSpPr>
              <p:cNvPr id="11" name="椭圆 10"/>
              <p:cNvSpPr/>
              <p:nvPr/>
            </p:nvSpPr>
            <p:spPr>
              <a:xfrm>
                <a:off x="3683368" y="2342383"/>
                <a:ext cx="351046" cy="3510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297FD5"/>
                  </a:solidFill>
                  <a:latin typeface="Candara" panose="020E0502030303020204"/>
                  <a:ea typeface="华文楷体" panose="02010600040101010101" pitchFamily="2" charset="-122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86883" y="2348629"/>
                <a:ext cx="144016" cy="334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175" b="1" dirty="0">
                    <a:solidFill>
                      <a:srgbClr val="297F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175" b="1" dirty="0">
                  <a:solidFill>
                    <a:srgbClr val="297F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277422" y="2903743"/>
            <a:ext cx="1191348" cy="1198563"/>
            <a:chOff x="3325813" y="3252609"/>
            <a:chExt cx="1193800" cy="1198563"/>
          </a:xfrm>
          <a:solidFill>
            <a:srgbClr val="C00000"/>
          </a:solidFill>
        </p:grpSpPr>
        <p:sp>
          <p:nvSpPr>
            <p:cNvPr id="14" name="Freeform 5"/>
            <p:cNvSpPr/>
            <p:nvPr/>
          </p:nvSpPr>
          <p:spPr bwMode="auto">
            <a:xfrm>
              <a:off x="3325813" y="3252609"/>
              <a:ext cx="1193800" cy="1198563"/>
            </a:xfrm>
            <a:custGeom>
              <a:avLst/>
              <a:gdLst>
                <a:gd name="T0" fmla="*/ 1809 w 4497"/>
                <a:gd name="T1" fmla="*/ 3511 h 4497"/>
                <a:gd name="T2" fmla="*/ 986 w 4497"/>
                <a:gd name="T3" fmla="*/ 3511 h 4497"/>
                <a:gd name="T4" fmla="*/ 986 w 4497"/>
                <a:gd name="T5" fmla="*/ 2687 h 4497"/>
                <a:gd name="T6" fmla="*/ 0 w 4497"/>
                <a:gd name="T7" fmla="*/ 0 h 4497"/>
                <a:gd name="T8" fmla="*/ 1873 w 4497"/>
                <a:gd name="T9" fmla="*/ 0 h 4497"/>
                <a:gd name="T10" fmla="*/ 2721 w 4497"/>
                <a:gd name="T11" fmla="*/ 1776 h 4497"/>
                <a:gd name="T12" fmla="*/ 4497 w 4497"/>
                <a:gd name="T13" fmla="*/ 2624 h 4497"/>
                <a:gd name="T14" fmla="*/ 4497 w 4497"/>
                <a:gd name="T15" fmla="*/ 4497 h 4497"/>
                <a:gd name="T16" fmla="*/ 1809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1809" y="3511"/>
                  </a:moveTo>
                  <a:lnTo>
                    <a:pt x="986" y="3511"/>
                  </a:lnTo>
                  <a:lnTo>
                    <a:pt x="986" y="2687"/>
                  </a:lnTo>
                  <a:cubicBezTo>
                    <a:pt x="369" y="1896"/>
                    <a:pt x="40" y="953"/>
                    <a:pt x="0" y="0"/>
                  </a:cubicBezTo>
                  <a:lnTo>
                    <a:pt x="1873" y="0"/>
                  </a:lnTo>
                  <a:cubicBezTo>
                    <a:pt x="1938" y="644"/>
                    <a:pt x="2222" y="1276"/>
                    <a:pt x="2721" y="1776"/>
                  </a:cubicBezTo>
                  <a:cubicBezTo>
                    <a:pt x="3221" y="2275"/>
                    <a:pt x="3853" y="2558"/>
                    <a:pt x="4497" y="2624"/>
                  </a:cubicBezTo>
                  <a:lnTo>
                    <a:pt x="4497" y="4497"/>
                  </a:lnTo>
                  <a:cubicBezTo>
                    <a:pt x="3544" y="4457"/>
                    <a:pt x="2601" y="4128"/>
                    <a:pt x="1809" y="35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297FD5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683368" y="3737557"/>
              <a:ext cx="351046" cy="351046"/>
              <a:chOff x="3683368" y="2342383"/>
              <a:chExt cx="351046" cy="351046"/>
            </a:xfrm>
            <a:grpFill/>
          </p:grpSpPr>
          <p:sp>
            <p:nvSpPr>
              <p:cNvPr id="16" name="椭圆 15"/>
              <p:cNvSpPr/>
              <p:nvPr/>
            </p:nvSpPr>
            <p:spPr>
              <a:xfrm>
                <a:off x="3683368" y="2342383"/>
                <a:ext cx="351046" cy="3510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297FD5"/>
                  </a:solidFill>
                  <a:latin typeface="Candara" panose="020E0502030303020204"/>
                  <a:ea typeface="华文楷体" panose="02010600040101010101" pitchFamily="2" charset="-122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786883" y="2348629"/>
                <a:ext cx="144016" cy="334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175" b="1" dirty="0">
                    <a:solidFill>
                      <a:srgbClr val="297FD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175" b="1" dirty="0">
                  <a:solidFill>
                    <a:srgbClr val="297FD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573330" y="2903743"/>
            <a:ext cx="1191348" cy="1198563"/>
            <a:chOff x="4624388" y="3252609"/>
            <a:chExt cx="1193800" cy="1198563"/>
          </a:xfrm>
        </p:grpSpPr>
        <p:sp>
          <p:nvSpPr>
            <p:cNvPr id="19" name="Freeform 7"/>
            <p:cNvSpPr/>
            <p:nvPr/>
          </p:nvSpPr>
          <p:spPr bwMode="auto">
            <a:xfrm>
              <a:off x="4624388" y="3252609"/>
              <a:ext cx="1193800" cy="1198563"/>
            </a:xfrm>
            <a:custGeom>
              <a:avLst/>
              <a:gdLst>
                <a:gd name="T0" fmla="*/ 3511 w 4497"/>
                <a:gd name="T1" fmla="*/ 3511 h 4497"/>
                <a:gd name="T2" fmla="*/ 2687 w 4497"/>
                <a:gd name="T3" fmla="*/ 3511 h 4497"/>
                <a:gd name="T4" fmla="*/ 0 w 4497"/>
                <a:gd name="T5" fmla="*/ 4497 h 4497"/>
                <a:gd name="T6" fmla="*/ 0 w 4497"/>
                <a:gd name="T7" fmla="*/ 2636 h 4497"/>
                <a:gd name="T8" fmla="*/ 1838 w 4497"/>
                <a:gd name="T9" fmla="*/ 1838 h 4497"/>
                <a:gd name="T10" fmla="*/ 2636 w 4497"/>
                <a:gd name="T11" fmla="*/ 0 h 4497"/>
                <a:gd name="T12" fmla="*/ 4497 w 4497"/>
                <a:gd name="T13" fmla="*/ 0 h 4497"/>
                <a:gd name="T14" fmla="*/ 3511 w 4497"/>
                <a:gd name="T15" fmla="*/ 2687 h 4497"/>
                <a:gd name="T16" fmla="*/ 3511 w 4497"/>
                <a:gd name="T17" fmla="*/ 3511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7" h="4497">
                  <a:moveTo>
                    <a:pt x="3511" y="3511"/>
                  </a:moveTo>
                  <a:lnTo>
                    <a:pt x="2687" y="3511"/>
                  </a:lnTo>
                  <a:cubicBezTo>
                    <a:pt x="1896" y="4128"/>
                    <a:pt x="953" y="4457"/>
                    <a:pt x="0" y="4497"/>
                  </a:cubicBezTo>
                  <a:lnTo>
                    <a:pt x="0" y="2636"/>
                  </a:lnTo>
                  <a:cubicBezTo>
                    <a:pt x="673" y="2610"/>
                    <a:pt x="1332" y="2345"/>
                    <a:pt x="1838" y="1838"/>
                  </a:cubicBezTo>
                  <a:cubicBezTo>
                    <a:pt x="2345" y="1332"/>
                    <a:pt x="2610" y="673"/>
                    <a:pt x="2636" y="0"/>
                  </a:cubicBezTo>
                  <a:lnTo>
                    <a:pt x="4497" y="0"/>
                  </a:lnTo>
                  <a:cubicBezTo>
                    <a:pt x="4457" y="953"/>
                    <a:pt x="4128" y="1896"/>
                    <a:pt x="3511" y="2687"/>
                  </a:cubicBezTo>
                  <a:lnTo>
                    <a:pt x="3511" y="35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srgbClr val="629DD1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148064" y="3737557"/>
              <a:ext cx="351046" cy="351046"/>
              <a:chOff x="3683368" y="2342383"/>
              <a:chExt cx="351046" cy="351046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683368" y="2342383"/>
                <a:ext cx="351046" cy="3510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srgbClr val="629DD1"/>
                  </a:solidFill>
                  <a:latin typeface="Candara" panose="020E0502030303020204"/>
                  <a:ea typeface="华文楷体" panose="02010600040101010101" pitchFamily="2" charset="-122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786883" y="2348629"/>
                <a:ext cx="144016" cy="334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00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zh-CN" sz="2175" b="1" dirty="0">
                    <a:solidFill>
                      <a:srgbClr val="629DD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175" b="1" dirty="0">
                  <a:solidFill>
                    <a:srgbClr val="629DD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568743" y="1113926"/>
            <a:ext cx="2412970" cy="1398592"/>
            <a:chOff x="611560" y="1462793"/>
            <a:chExt cx="2417936" cy="1398592"/>
          </a:xfrm>
        </p:grpSpPr>
        <p:sp>
          <p:nvSpPr>
            <p:cNvPr id="24" name="TextBox 23"/>
            <p:cNvSpPr txBox="1"/>
            <p:nvPr/>
          </p:nvSpPr>
          <p:spPr>
            <a:xfrm>
              <a:off x="611560" y="1753389"/>
              <a:ext cx="241793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50000"/>
                  </a:prstClr>
                </a:solidFill>
                <a:cs typeface="方正兰亭纤黑简体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5656" y="1462793"/>
              <a:ext cx="1553840" cy="219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25" b="1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68743" y="3057633"/>
            <a:ext cx="2412970" cy="1394163"/>
            <a:chOff x="611560" y="3406497"/>
            <a:chExt cx="2417936" cy="1394163"/>
          </a:xfrm>
        </p:grpSpPr>
        <p:sp>
          <p:nvSpPr>
            <p:cNvPr id="27" name="TextBox 26"/>
            <p:cNvSpPr txBox="1"/>
            <p:nvPr/>
          </p:nvSpPr>
          <p:spPr>
            <a:xfrm>
              <a:off x="611560" y="3692664"/>
              <a:ext cx="2417936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50000"/>
                  </a:prstClr>
                </a:solidFill>
                <a:cs typeface="方正兰亭纤黑简体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7624" y="3406497"/>
              <a:ext cx="1819992" cy="219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25" b="1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30111" y="1113926"/>
            <a:ext cx="2371383" cy="1398592"/>
            <a:chOff x="6084168" y="1462793"/>
            <a:chExt cx="2376264" cy="1398592"/>
          </a:xfrm>
        </p:grpSpPr>
        <p:sp>
          <p:nvSpPr>
            <p:cNvPr id="30" name="TextBox 29"/>
            <p:cNvSpPr txBox="1"/>
            <p:nvPr/>
          </p:nvSpPr>
          <p:spPr>
            <a:xfrm>
              <a:off x="6084168" y="1753389"/>
              <a:ext cx="2376264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50000"/>
                  </a:prstClr>
                </a:solidFill>
                <a:cs typeface="方正兰亭纤黑简体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4168" y="1462793"/>
              <a:ext cx="1728192" cy="219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25" b="1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030111" y="3066789"/>
            <a:ext cx="2443243" cy="1385004"/>
            <a:chOff x="6084168" y="3415656"/>
            <a:chExt cx="2448272" cy="1385003"/>
          </a:xfrm>
        </p:grpSpPr>
        <p:sp>
          <p:nvSpPr>
            <p:cNvPr id="33" name="TextBox 32"/>
            <p:cNvSpPr txBox="1"/>
            <p:nvPr/>
          </p:nvSpPr>
          <p:spPr>
            <a:xfrm>
              <a:off x="6084168" y="3692664"/>
              <a:ext cx="2448272" cy="11079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50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50000"/>
                  </a:prstClr>
                </a:solidFill>
                <a:cs typeface="方正兰亭纤黑简体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84168" y="3415656"/>
              <a:ext cx="1728192" cy="2192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25" b="1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请输入第二部分标题（文字可编辑）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 bwMode="auto">
          <a:xfrm>
            <a:off x="800370" y="4018456"/>
            <a:ext cx="7716199" cy="65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just" defTabSz="914400"/>
            <a:r>
              <a:rPr lang="zh-CN" altLang="en-US" sz="14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</a:r>
          </a:p>
          <a:p>
            <a:pPr algn="just" defTabSz="914400"/>
            <a:endParaRPr lang="zh-CN" altLang="en-US" sz="142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方正兰亭纤黑简体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1359690" y="2869481"/>
            <a:ext cx="1921052" cy="966788"/>
            <a:chOff x="0" y="0"/>
            <a:chExt cx="3194" cy="1624"/>
          </a:xfrm>
        </p:grpSpPr>
        <p:sp>
          <p:nvSpPr>
            <p:cNvPr id="4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724535">
                <a:lnSpc>
                  <a:spcPct val="90000"/>
                </a:lnSpc>
              </a:pPr>
              <a:r>
                <a:rPr lang="zh-CN" altLang="en-US" sz="127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27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5" name="Rectangle 12"/>
            <p:cNvSpPr/>
            <p:nvPr/>
          </p:nvSpPr>
          <p:spPr bwMode="auto">
            <a:xfrm>
              <a:off x="0" y="416"/>
              <a:ext cx="319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14400" fontAlgn="auto">
                <a:lnSpc>
                  <a:spcPct val="130000"/>
                </a:lnSpc>
                <a:spcAft>
                  <a:spcPts val="0"/>
                </a:spcAft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单击此处添加文字阐述，添加简短问题说明文字，具体说明文字在此处添加此处。</a:t>
              </a:r>
            </a:p>
          </p:txBody>
        </p:sp>
      </p:grpSp>
      <p:grpSp>
        <p:nvGrpSpPr>
          <p:cNvPr id="6" name="Group 13"/>
          <p:cNvGrpSpPr/>
          <p:nvPr/>
        </p:nvGrpSpPr>
        <p:grpSpPr bwMode="auto">
          <a:xfrm>
            <a:off x="851459" y="2856732"/>
            <a:ext cx="351853" cy="347663"/>
            <a:chOff x="0" y="0"/>
            <a:chExt cx="584" cy="584"/>
          </a:xfrm>
        </p:grpSpPr>
        <p:sp>
          <p:nvSpPr>
            <p:cNvPr id="7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724535">
                <a:defRPr/>
              </a:pPr>
              <a:endParaRPr lang="en-US" sz="2175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8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724535">
                <a:defRPr/>
              </a:pPr>
              <a:r>
                <a:rPr lang="en-US" sz="172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1</a:t>
              </a: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738462" y="2430459"/>
            <a:ext cx="7420619" cy="213386"/>
            <a:chOff x="899592" y="2852807"/>
            <a:chExt cx="7344815" cy="213386"/>
          </a:xfrm>
          <a:solidFill>
            <a:schemeClr val="accent1"/>
          </a:solidFill>
        </p:grpSpPr>
        <p:sp>
          <p:nvSpPr>
            <p:cNvPr id="10" name="Rectangle 61"/>
            <p:cNvSpPr/>
            <p:nvPr/>
          </p:nvSpPr>
          <p:spPr bwMode="auto">
            <a:xfrm>
              <a:off x="899592" y="2852807"/>
              <a:ext cx="7344815" cy="32031"/>
            </a:xfrm>
            <a:prstGeom prst="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4" tIns="34282" rIns="68564" bIns="34282" numCol="1" rtlCol="0" anchor="t" anchorCtr="0" compatLnSpc="1"/>
            <a:lstStyle/>
            <a:p>
              <a:pPr algn="ctr" defTabSz="980440">
                <a:defRPr/>
              </a:pPr>
              <a:endParaRPr lang="en-US" sz="6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1" name="Flowchart: Merge 3"/>
            <p:cNvSpPr/>
            <p:nvPr/>
          </p:nvSpPr>
          <p:spPr bwMode="auto">
            <a:xfrm>
              <a:off x="1099027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4" tIns="34282" rIns="68564" bIns="34282" numCol="1" rtlCol="0" anchor="t" anchorCtr="0" compatLnSpc="1"/>
            <a:lstStyle/>
            <a:p>
              <a:pPr algn="ctr" defTabSz="980440">
                <a:defRPr/>
              </a:pPr>
              <a:endParaRPr lang="en-US" sz="6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2" name="Flowchart: Merge 64"/>
            <p:cNvSpPr/>
            <p:nvPr/>
          </p:nvSpPr>
          <p:spPr bwMode="auto">
            <a:xfrm>
              <a:off x="3708663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4" tIns="34282" rIns="68564" bIns="34282" numCol="1" rtlCol="0" anchor="t" anchorCtr="0" compatLnSpc="1"/>
            <a:lstStyle/>
            <a:p>
              <a:pPr algn="ctr" defTabSz="980440">
                <a:defRPr/>
              </a:pPr>
              <a:endParaRPr lang="en-US" sz="6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3" name="Flowchart: Merge 65"/>
            <p:cNvSpPr/>
            <p:nvPr/>
          </p:nvSpPr>
          <p:spPr bwMode="auto">
            <a:xfrm>
              <a:off x="6174461" y="2874792"/>
              <a:ext cx="210541" cy="191401"/>
            </a:xfrm>
            <a:prstGeom prst="flowChartMerge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64" tIns="34282" rIns="68564" bIns="34282" numCol="1" rtlCol="0" anchor="t" anchorCtr="0" compatLnSpc="1"/>
            <a:lstStyle/>
            <a:p>
              <a:pPr algn="ctr" defTabSz="980440">
                <a:defRPr/>
              </a:pPr>
              <a:endParaRPr lang="en-US" sz="6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</p:grpSp>
      <p:grpSp>
        <p:nvGrpSpPr>
          <p:cNvPr id="14" name="Group 10"/>
          <p:cNvGrpSpPr/>
          <p:nvPr/>
        </p:nvGrpSpPr>
        <p:grpSpPr bwMode="auto">
          <a:xfrm>
            <a:off x="4015189" y="2869481"/>
            <a:ext cx="1852486" cy="966788"/>
            <a:chOff x="0" y="0"/>
            <a:chExt cx="3080" cy="1624"/>
          </a:xfrm>
        </p:grpSpPr>
        <p:sp>
          <p:nvSpPr>
            <p:cNvPr id="15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724535">
                <a:lnSpc>
                  <a:spcPct val="90000"/>
                </a:lnSpc>
              </a:pPr>
              <a:r>
                <a:rPr lang="zh-CN" altLang="en-US" sz="127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27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16" name="Rectangle 12"/>
            <p:cNvSpPr/>
            <p:nvPr/>
          </p:nvSpPr>
          <p:spPr bwMode="auto">
            <a:xfrm>
              <a:off x="0" y="416"/>
              <a:ext cx="3080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14400" fontAlgn="auto">
                <a:lnSpc>
                  <a:spcPct val="130000"/>
                </a:lnSpc>
                <a:spcAft>
                  <a:spcPts val="0"/>
                </a:spcAft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单击此处添加文字阐述，添加简短问题说明文字，具体说明文字在此处添加此处。</a:t>
              </a:r>
            </a:p>
          </p:txBody>
        </p:sp>
      </p:grpSp>
      <p:grpSp>
        <p:nvGrpSpPr>
          <p:cNvPr id="17" name="Group 13"/>
          <p:cNvGrpSpPr/>
          <p:nvPr/>
        </p:nvGrpSpPr>
        <p:grpSpPr bwMode="auto">
          <a:xfrm>
            <a:off x="3470204" y="2861495"/>
            <a:ext cx="357274" cy="355402"/>
            <a:chOff x="-61" y="8"/>
            <a:chExt cx="593" cy="597"/>
          </a:xfrm>
        </p:grpSpPr>
        <p:sp>
          <p:nvSpPr>
            <p:cNvPr id="18" name="Oval 14"/>
            <p:cNvSpPr/>
            <p:nvPr/>
          </p:nvSpPr>
          <p:spPr bwMode="auto">
            <a:xfrm>
              <a:off x="-61" y="21"/>
              <a:ext cx="584" cy="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724535">
                <a:defRPr/>
              </a:pPr>
              <a:endParaRPr lang="en-US" sz="2175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19" name="Rectangle 15"/>
            <p:cNvSpPr/>
            <p:nvPr/>
          </p:nvSpPr>
          <p:spPr bwMode="auto">
            <a:xfrm>
              <a:off x="-52" y="8"/>
              <a:ext cx="58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724535">
                <a:defRPr/>
              </a:pPr>
              <a:r>
                <a:rPr lang="en-US" sz="172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2</a:t>
              </a:r>
            </a:p>
          </p:txBody>
        </p:sp>
      </p:grpSp>
      <p:grpSp>
        <p:nvGrpSpPr>
          <p:cNvPr id="20" name="Group 10"/>
          <p:cNvGrpSpPr/>
          <p:nvPr/>
        </p:nvGrpSpPr>
        <p:grpSpPr bwMode="auto">
          <a:xfrm>
            <a:off x="6528570" y="2869481"/>
            <a:ext cx="1925864" cy="966788"/>
            <a:chOff x="0" y="0"/>
            <a:chExt cx="3202" cy="1624"/>
          </a:xfrm>
        </p:grpSpPr>
        <p:sp>
          <p:nvSpPr>
            <p:cNvPr id="21" name="Rectangle 11"/>
            <p:cNvSpPr/>
            <p:nvPr/>
          </p:nvSpPr>
          <p:spPr bwMode="auto">
            <a:xfrm>
              <a:off x="0" y="0"/>
              <a:ext cx="244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defTabSz="724535">
                <a:lnSpc>
                  <a:spcPct val="90000"/>
                </a:lnSpc>
              </a:pPr>
              <a:r>
                <a:rPr lang="zh-CN" altLang="en-US" sz="1275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 charset="0"/>
                  <a:sym typeface="Lato Regular" charset="0"/>
                </a:rPr>
                <a:t>单击此处添加标题</a:t>
              </a:r>
              <a:endParaRPr lang="en-US" sz="1275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 charset="0"/>
                <a:sym typeface="Lato Regular" charset="0"/>
              </a:endParaRPr>
            </a:p>
          </p:txBody>
        </p:sp>
        <p:sp>
          <p:nvSpPr>
            <p:cNvPr id="22" name="Rectangle 12"/>
            <p:cNvSpPr/>
            <p:nvPr/>
          </p:nvSpPr>
          <p:spPr bwMode="auto">
            <a:xfrm>
              <a:off x="0" y="416"/>
              <a:ext cx="3202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14400" fontAlgn="auto">
                <a:lnSpc>
                  <a:spcPct val="130000"/>
                </a:lnSpc>
                <a:spcAft>
                  <a:spcPts val="0"/>
                </a:spcAft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单击此处添加文字阐述，添加简短问题说明文字，具体说明文字在此处添加此处。</a:t>
              </a:r>
            </a:p>
          </p:txBody>
        </p:sp>
      </p:grpSp>
      <p:grpSp>
        <p:nvGrpSpPr>
          <p:cNvPr id="23" name="Group 13"/>
          <p:cNvGrpSpPr/>
          <p:nvPr/>
        </p:nvGrpSpPr>
        <p:grpSpPr bwMode="auto">
          <a:xfrm>
            <a:off x="6020339" y="2856732"/>
            <a:ext cx="351853" cy="347663"/>
            <a:chOff x="0" y="0"/>
            <a:chExt cx="584" cy="584"/>
          </a:xfrm>
          <a:noFill/>
        </p:grpSpPr>
        <p:sp>
          <p:nvSpPr>
            <p:cNvPr id="24" name="Oval 14"/>
            <p:cNvSpPr/>
            <p:nvPr/>
          </p:nvSpPr>
          <p:spPr bwMode="auto">
            <a:xfrm>
              <a:off x="0" y="0"/>
              <a:ext cx="584" cy="5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724535">
                <a:defRPr/>
              </a:pPr>
              <a:endParaRPr lang="en-US" sz="2175" ker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endParaRPr>
            </a:p>
          </p:txBody>
        </p:sp>
        <p:sp>
          <p:nvSpPr>
            <p:cNvPr id="25" name="Rectangle 15"/>
            <p:cNvSpPr/>
            <p:nvPr/>
          </p:nvSpPr>
          <p:spPr bwMode="auto">
            <a:xfrm>
              <a:off x="0" y="8"/>
              <a:ext cx="584" cy="5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724535">
                <a:defRPr/>
              </a:pPr>
              <a:r>
                <a:rPr lang="en-US" sz="172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3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54436" y="761065"/>
            <a:ext cx="2421418" cy="1588480"/>
            <a:chOff x="1558702" y="1056765"/>
            <a:chExt cx="3229305" cy="21184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5" name="Picture 40" descr="相片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" t="1877" r="7607" b="7428"/>
            <a:stretch>
              <a:fillRect/>
            </a:stretch>
          </p:blipFill>
          <p:spPr bwMode="auto">
            <a:xfrm>
              <a:off x="1558702" y="1056765"/>
              <a:ext cx="3229305" cy="211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98434" y="1343023"/>
              <a:ext cx="2570578" cy="152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组合 32"/>
          <p:cNvGrpSpPr/>
          <p:nvPr/>
        </p:nvGrpSpPr>
        <p:grpSpPr>
          <a:xfrm>
            <a:off x="3492130" y="739766"/>
            <a:ext cx="2421418" cy="1588480"/>
            <a:chOff x="4943078" y="1028360"/>
            <a:chExt cx="3229305" cy="21184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7" name="Picture 40" descr="相片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" t="1877" r="7607" b="7428"/>
            <a:stretch>
              <a:fillRect/>
            </a:stretch>
          </p:blipFill>
          <p:spPr bwMode="auto">
            <a:xfrm>
              <a:off x="4943078" y="1028360"/>
              <a:ext cx="3229305" cy="211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525" y="1348867"/>
              <a:ext cx="2294409" cy="1534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组合 33"/>
          <p:cNvGrpSpPr/>
          <p:nvPr/>
        </p:nvGrpSpPr>
        <p:grpSpPr>
          <a:xfrm>
            <a:off x="6029825" y="735971"/>
            <a:ext cx="2421418" cy="1588480"/>
            <a:chOff x="8314436" y="1023299"/>
            <a:chExt cx="3229305" cy="21184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8" name="Picture 40" descr="相片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" t="1877" r="7607" b="7428"/>
            <a:stretch>
              <a:fillRect/>
            </a:stretch>
          </p:blipFill>
          <p:spPr bwMode="auto">
            <a:xfrm>
              <a:off x="8314436" y="1023299"/>
              <a:ext cx="3229305" cy="211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8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9964" y="1343023"/>
              <a:ext cx="2142900" cy="152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请输入第二部分标题（文字可编辑）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54110" y="897952"/>
            <a:ext cx="760224" cy="1906120"/>
            <a:chOff x="4849719" y="1172465"/>
            <a:chExt cx="1126534" cy="2825916"/>
          </a:xfrm>
          <a:effectLst/>
        </p:grpSpPr>
        <p:sp>
          <p:nvSpPr>
            <p:cNvPr id="3" name="Freeform 222"/>
            <p:cNvSpPr/>
            <p:nvPr/>
          </p:nvSpPr>
          <p:spPr bwMode="auto">
            <a:xfrm>
              <a:off x="4849719" y="1458168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/>
            <a:srcRect l="971" t="9608" r="58068" b="11113"/>
            <a:stretch>
              <a:fillRect/>
            </a:stretch>
          </p:blipFill>
          <p:spPr>
            <a:xfrm rot="10800000" flipV="1">
              <a:off x="4849719" y="1172465"/>
              <a:ext cx="96402" cy="1357201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l="971" t="9608" r="58068" b="11113"/>
            <a:stretch>
              <a:fillRect/>
            </a:stretch>
          </p:blipFill>
          <p:spPr>
            <a:xfrm rot="10800000" flipV="1">
              <a:off x="4849719" y="2641180"/>
              <a:ext cx="96402" cy="1357201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3654110" y="2647616"/>
            <a:ext cx="760224" cy="1947065"/>
            <a:chOff x="4849719" y="3766428"/>
            <a:chExt cx="1126534" cy="2886618"/>
          </a:xfrm>
          <a:effectLst/>
        </p:grpSpPr>
        <p:sp>
          <p:nvSpPr>
            <p:cNvPr id="7" name="Freeform 222"/>
            <p:cNvSpPr/>
            <p:nvPr/>
          </p:nvSpPr>
          <p:spPr bwMode="auto">
            <a:xfrm>
              <a:off x="4849719" y="4061762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971" t="9608" r="58068" b="11113"/>
            <a:stretch>
              <a:fillRect/>
            </a:stretch>
          </p:blipFill>
          <p:spPr>
            <a:xfrm rot="10800000" flipV="1">
              <a:off x="4849719" y="3766428"/>
              <a:ext cx="96402" cy="135720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/>
            <a:srcRect l="971" t="9608" r="58068" b="11113"/>
            <a:stretch>
              <a:fillRect/>
            </a:stretch>
          </p:blipFill>
          <p:spPr>
            <a:xfrm rot="10800000" flipV="1">
              <a:off x="4849719" y="5295845"/>
              <a:ext cx="96402" cy="135720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4567327" y="897952"/>
            <a:ext cx="760582" cy="1906120"/>
            <a:chOff x="5976253" y="1172466"/>
            <a:chExt cx="1127065" cy="2825916"/>
          </a:xfrm>
          <a:effectLst/>
        </p:grpSpPr>
        <p:sp>
          <p:nvSpPr>
            <p:cNvPr id="11" name="Freeform 222"/>
            <p:cNvSpPr/>
            <p:nvPr/>
          </p:nvSpPr>
          <p:spPr bwMode="auto">
            <a:xfrm flipH="1">
              <a:off x="5976253" y="1458168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 l="971" t="9608" r="58068" b="11113"/>
            <a:stretch>
              <a:fillRect/>
            </a:stretch>
          </p:blipFill>
          <p:spPr>
            <a:xfrm rot="10800000" flipH="1" flipV="1">
              <a:off x="7006916" y="1172466"/>
              <a:ext cx="96402" cy="135720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/>
            <a:srcRect l="971" t="9608" r="58068" b="11113"/>
            <a:stretch>
              <a:fillRect/>
            </a:stretch>
          </p:blipFill>
          <p:spPr>
            <a:xfrm rot="10800000" flipH="1" flipV="1">
              <a:off x="7006916" y="2641181"/>
              <a:ext cx="96402" cy="135720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4567327" y="2647617"/>
            <a:ext cx="760582" cy="1947065"/>
            <a:chOff x="5976253" y="3766429"/>
            <a:chExt cx="1127065" cy="2886618"/>
          </a:xfrm>
          <a:effectLst/>
        </p:grpSpPr>
        <p:sp>
          <p:nvSpPr>
            <p:cNvPr id="15" name="Freeform 222"/>
            <p:cNvSpPr/>
            <p:nvPr/>
          </p:nvSpPr>
          <p:spPr bwMode="auto">
            <a:xfrm flipH="1">
              <a:off x="5976253" y="4061762"/>
              <a:ext cx="1126534" cy="2245985"/>
            </a:xfrm>
            <a:custGeom>
              <a:avLst/>
              <a:gdLst>
                <a:gd name="T0" fmla="*/ 0 w 334"/>
                <a:gd name="T1" fmla="*/ 0 h 668"/>
                <a:gd name="T2" fmla="*/ 0 w 334"/>
                <a:gd name="T3" fmla="*/ 204 h 668"/>
                <a:gd name="T4" fmla="*/ 129 w 334"/>
                <a:gd name="T5" fmla="*/ 334 h 668"/>
                <a:gd name="T6" fmla="*/ 129 w 334"/>
                <a:gd name="T7" fmla="*/ 334 h 668"/>
                <a:gd name="T8" fmla="*/ 0 w 334"/>
                <a:gd name="T9" fmla="*/ 463 h 668"/>
                <a:gd name="T10" fmla="*/ 0 w 334"/>
                <a:gd name="T11" fmla="*/ 668 h 668"/>
                <a:gd name="T12" fmla="*/ 334 w 334"/>
                <a:gd name="T13" fmla="*/ 334 h 668"/>
                <a:gd name="T14" fmla="*/ 0 w 334"/>
                <a:gd name="T15" fmla="*/ 0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4" h="668">
                  <a:moveTo>
                    <a:pt x="0" y="0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71" y="204"/>
                    <a:pt x="129" y="262"/>
                    <a:pt x="129" y="334"/>
                  </a:cubicBezTo>
                  <a:cubicBezTo>
                    <a:pt x="129" y="334"/>
                    <a:pt x="129" y="334"/>
                    <a:pt x="129" y="334"/>
                  </a:cubicBezTo>
                  <a:cubicBezTo>
                    <a:pt x="129" y="405"/>
                    <a:pt x="71" y="463"/>
                    <a:pt x="0" y="463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184" y="668"/>
                    <a:pt x="334" y="518"/>
                    <a:pt x="334" y="334"/>
                  </a:cubicBezTo>
                  <a:cubicBezTo>
                    <a:pt x="334" y="149"/>
                    <a:pt x="184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1270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 l="971" t="9608" r="58068" b="11113"/>
            <a:stretch>
              <a:fillRect/>
            </a:stretch>
          </p:blipFill>
          <p:spPr>
            <a:xfrm rot="10800000" flipH="1" flipV="1">
              <a:off x="7006916" y="3766429"/>
              <a:ext cx="96402" cy="135720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l="971" t="9608" r="58068" b="11113"/>
            <a:stretch>
              <a:fillRect/>
            </a:stretch>
          </p:blipFill>
          <p:spPr>
            <a:xfrm rot="10800000" flipH="1" flipV="1">
              <a:off x="7006916" y="5295846"/>
              <a:ext cx="96402" cy="1357201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5543883" y="3090361"/>
            <a:ext cx="3133934" cy="1127629"/>
            <a:chOff x="7063225" y="4422823"/>
            <a:chExt cx="4644007" cy="1671766"/>
          </a:xfrm>
        </p:grpSpPr>
        <p:sp>
          <p:nvSpPr>
            <p:cNvPr id="19" name="文本框 23"/>
            <p:cNvSpPr>
              <a:spLocks noChangeArrowheads="1"/>
            </p:cNvSpPr>
            <p:nvPr/>
          </p:nvSpPr>
          <p:spPr bwMode="auto">
            <a:xfrm>
              <a:off x="7063225" y="4896979"/>
              <a:ext cx="4644007" cy="119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73" tIns="34236" rIns="68473" bIns="34236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52421" y="4422823"/>
              <a:ext cx="2363265" cy="410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8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文本标题四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43883" y="1284374"/>
            <a:ext cx="3133934" cy="1127629"/>
            <a:chOff x="7063225" y="4422823"/>
            <a:chExt cx="4644007" cy="1671766"/>
          </a:xfrm>
        </p:grpSpPr>
        <p:sp>
          <p:nvSpPr>
            <p:cNvPr id="22" name="文本框 23"/>
            <p:cNvSpPr>
              <a:spLocks noChangeArrowheads="1"/>
            </p:cNvSpPr>
            <p:nvPr/>
          </p:nvSpPr>
          <p:spPr bwMode="auto">
            <a:xfrm>
              <a:off x="7063225" y="4896979"/>
              <a:ext cx="4644007" cy="119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73" tIns="34236" rIns="68473" bIns="34236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52421" y="4422823"/>
              <a:ext cx="2363265" cy="410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8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文本标题三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60507" y="3057501"/>
            <a:ext cx="3133934" cy="1127629"/>
            <a:chOff x="7063225" y="4422823"/>
            <a:chExt cx="4644007" cy="1671766"/>
          </a:xfrm>
        </p:grpSpPr>
        <p:sp>
          <p:nvSpPr>
            <p:cNvPr id="25" name="文本框 23"/>
            <p:cNvSpPr>
              <a:spLocks noChangeArrowheads="1"/>
            </p:cNvSpPr>
            <p:nvPr/>
          </p:nvSpPr>
          <p:spPr bwMode="auto">
            <a:xfrm>
              <a:off x="7063225" y="4896979"/>
              <a:ext cx="4644007" cy="119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73" tIns="34236" rIns="68473" bIns="34236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52421" y="4422823"/>
              <a:ext cx="2363265" cy="410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8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文本标题二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9100" y="1251514"/>
            <a:ext cx="3133934" cy="1127629"/>
            <a:chOff x="7063225" y="4422823"/>
            <a:chExt cx="4644007" cy="1671766"/>
          </a:xfrm>
        </p:grpSpPr>
        <p:sp>
          <p:nvSpPr>
            <p:cNvPr id="28" name="文本框 23"/>
            <p:cNvSpPr>
              <a:spLocks noChangeArrowheads="1"/>
            </p:cNvSpPr>
            <p:nvPr/>
          </p:nvSpPr>
          <p:spPr bwMode="auto">
            <a:xfrm>
              <a:off x="7063225" y="4896979"/>
              <a:ext cx="4644007" cy="1197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73" tIns="34236" rIns="68473" bIns="34236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      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52421" y="4422823"/>
              <a:ext cx="2363265" cy="410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800" b="1" dirty="0">
                  <a:solidFill>
                    <a:prstClr val="black">
                      <a:lumMod val="85000"/>
                      <a:lumOff val="15000"/>
                    </a:prstClr>
                  </a:solidFill>
                </a:rPr>
                <a:t>文本标题一</a:t>
              </a:r>
            </a:p>
          </p:txBody>
        </p:sp>
      </p:grp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请输入第二部分标题（文字可编辑）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8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219944" y="1113926"/>
            <a:ext cx="4579192" cy="776730"/>
            <a:chOff x="3224915" y="1122758"/>
            <a:chExt cx="4588616" cy="776730"/>
          </a:xfrm>
        </p:grpSpPr>
        <p:sp>
          <p:nvSpPr>
            <p:cNvPr id="3" name="Freeform 14"/>
            <p:cNvSpPr/>
            <p:nvPr/>
          </p:nvSpPr>
          <p:spPr bwMode="auto">
            <a:xfrm>
              <a:off x="3224915" y="1317540"/>
              <a:ext cx="4390340" cy="581948"/>
            </a:xfrm>
            <a:custGeom>
              <a:avLst/>
              <a:gdLst>
                <a:gd name="T0" fmla="*/ 1666 w 3327"/>
                <a:gd name="T1" fmla="*/ 441 h 441"/>
                <a:gd name="T2" fmla="*/ 219 w 3327"/>
                <a:gd name="T3" fmla="*/ 441 h 441"/>
                <a:gd name="T4" fmla="*/ 219 w 3327"/>
                <a:gd name="T5" fmla="*/ 441 h 441"/>
                <a:gd name="T6" fmla="*/ 198 w 3327"/>
                <a:gd name="T7" fmla="*/ 439 h 441"/>
                <a:gd name="T8" fmla="*/ 176 w 3327"/>
                <a:gd name="T9" fmla="*/ 435 h 441"/>
                <a:gd name="T10" fmla="*/ 154 w 3327"/>
                <a:gd name="T11" fmla="*/ 431 h 441"/>
                <a:gd name="T12" fmla="*/ 134 w 3327"/>
                <a:gd name="T13" fmla="*/ 423 h 441"/>
                <a:gd name="T14" fmla="*/ 116 w 3327"/>
                <a:gd name="T15" fmla="*/ 413 h 441"/>
                <a:gd name="T16" fmla="*/ 96 w 3327"/>
                <a:gd name="T17" fmla="*/ 403 h 441"/>
                <a:gd name="T18" fmla="*/ 80 w 3327"/>
                <a:gd name="T19" fmla="*/ 389 h 441"/>
                <a:gd name="T20" fmla="*/ 64 w 3327"/>
                <a:gd name="T21" fmla="*/ 375 h 441"/>
                <a:gd name="T22" fmla="*/ 50 w 3327"/>
                <a:gd name="T23" fmla="*/ 359 h 441"/>
                <a:gd name="T24" fmla="*/ 38 w 3327"/>
                <a:gd name="T25" fmla="*/ 343 h 441"/>
                <a:gd name="T26" fmla="*/ 26 w 3327"/>
                <a:gd name="T27" fmla="*/ 325 h 441"/>
                <a:gd name="T28" fmla="*/ 16 w 3327"/>
                <a:gd name="T29" fmla="*/ 305 h 441"/>
                <a:gd name="T30" fmla="*/ 10 w 3327"/>
                <a:gd name="T31" fmla="*/ 285 h 441"/>
                <a:gd name="T32" fmla="*/ 4 w 3327"/>
                <a:gd name="T33" fmla="*/ 263 h 441"/>
                <a:gd name="T34" fmla="*/ 0 w 3327"/>
                <a:gd name="T35" fmla="*/ 241 h 441"/>
                <a:gd name="T36" fmla="*/ 0 w 3327"/>
                <a:gd name="T37" fmla="*/ 219 h 441"/>
                <a:gd name="T38" fmla="*/ 0 w 3327"/>
                <a:gd name="T39" fmla="*/ 219 h 441"/>
                <a:gd name="T40" fmla="*/ 0 w 3327"/>
                <a:gd name="T41" fmla="*/ 219 h 441"/>
                <a:gd name="T42" fmla="*/ 0 w 3327"/>
                <a:gd name="T43" fmla="*/ 198 h 441"/>
                <a:gd name="T44" fmla="*/ 4 w 3327"/>
                <a:gd name="T45" fmla="*/ 176 h 441"/>
                <a:gd name="T46" fmla="*/ 10 w 3327"/>
                <a:gd name="T47" fmla="*/ 154 h 441"/>
                <a:gd name="T48" fmla="*/ 16 w 3327"/>
                <a:gd name="T49" fmla="*/ 134 h 441"/>
                <a:gd name="T50" fmla="*/ 26 w 3327"/>
                <a:gd name="T51" fmla="*/ 114 h 441"/>
                <a:gd name="T52" fmla="*/ 38 w 3327"/>
                <a:gd name="T53" fmla="*/ 96 h 441"/>
                <a:gd name="T54" fmla="*/ 50 w 3327"/>
                <a:gd name="T55" fmla="*/ 80 h 441"/>
                <a:gd name="T56" fmla="*/ 64 w 3327"/>
                <a:gd name="T57" fmla="*/ 64 h 441"/>
                <a:gd name="T58" fmla="*/ 80 w 3327"/>
                <a:gd name="T59" fmla="*/ 50 h 441"/>
                <a:gd name="T60" fmla="*/ 96 w 3327"/>
                <a:gd name="T61" fmla="*/ 38 h 441"/>
                <a:gd name="T62" fmla="*/ 116 w 3327"/>
                <a:gd name="T63" fmla="*/ 26 h 441"/>
                <a:gd name="T64" fmla="*/ 134 w 3327"/>
                <a:gd name="T65" fmla="*/ 16 h 441"/>
                <a:gd name="T66" fmla="*/ 154 w 3327"/>
                <a:gd name="T67" fmla="*/ 10 h 441"/>
                <a:gd name="T68" fmla="*/ 176 w 3327"/>
                <a:gd name="T69" fmla="*/ 4 h 441"/>
                <a:gd name="T70" fmla="*/ 198 w 3327"/>
                <a:gd name="T71" fmla="*/ 0 h 441"/>
                <a:gd name="T72" fmla="*/ 219 w 3327"/>
                <a:gd name="T73" fmla="*/ 0 h 441"/>
                <a:gd name="T74" fmla="*/ 3327 w 3327"/>
                <a:gd name="T7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27" h="441">
                  <a:moveTo>
                    <a:pt x="1666" y="441"/>
                  </a:moveTo>
                  <a:lnTo>
                    <a:pt x="219" y="441"/>
                  </a:lnTo>
                  <a:lnTo>
                    <a:pt x="219" y="441"/>
                  </a:lnTo>
                  <a:lnTo>
                    <a:pt x="198" y="439"/>
                  </a:lnTo>
                  <a:lnTo>
                    <a:pt x="176" y="435"/>
                  </a:lnTo>
                  <a:lnTo>
                    <a:pt x="154" y="431"/>
                  </a:lnTo>
                  <a:lnTo>
                    <a:pt x="134" y="423"/>
                  </a:lnTo>
                  <a:lnTo>
                    <a:pt x="116" y="413"/>
                  </a:lnTo>
                  <a:lnTo>
                    <a:pt x="96" y="403"/>
                  </a:lnTo>
                  <a:lnTo>
                    <a:pt x="80" y="389"/>
                  </a:lnTo>
                  <a:lnTo>
                    <a:pt x="64" y="375"/>
                  </a:lnTo>
                  <a:lnTo>
                    <a:pt x="50" y="359"/>
                  </a:lnTo>
                  <a:lnTo>
                    <a:pt x="38" y="343"/>
                  </a:lnTo>
                  <a:lnTo>
                    <a:pt x="26" y="325"/>
                  </a:lnTo>
                  <a:lnTo>
                    <a:pt x="16" y="305"/>
                  </a:lnTo>
                  <a:lnTo>
                    <a:pt x="10" y="285"/>
                  </a:lnTo>
                  <a:lnTo>
                    <a:pt x="4" y="263"/>
                  </a:lnTo>
                  <a:lnTo>
                    <a:pt x="0" y="241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219"/>
                  </a:lnTo>
                  <a:lnTo>
                    <a:pt x="0" y="198"/>
                  </a:lnTo>
                  <a:lnTo>
                    <a:pt x="4" y="176"/>
                  </a:lnTo>
                  <a:lnTo>
                    <a:pt x="10" y="154"/>
                  </a:lnTo>
                  <a:lnTo>
                    <a:pt x="16" y="134"/>
                  </a:lnTo>
                  <a:lnTo>
                    <a:pt x="26" y="114"/>
                  </a:lnTo>
                  <a:lnTo>
                    <a:pt x="38" y="96"/>
                  </a:lnTo>
                  <a:lnTo>
                    <a:pt x="50" y="80"/>
                  </a:lnTo>
                  <a:lnTo>
                    <a:pt x="64" y="64"/>
                  </a:lnTo>
                  <a:lnTo>
                    <a:pt x="80" y="50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4" y="16"/>
                  </a:lnTo>
                  <a:lnTo>
                    <a:pt x="154" y="10"/>
                  </a:lnTo>
                  <a:lnTo>
                    <a:pt x="176" y="4"/>
                  </a:lnTo>
                  <a:lnTo>
                    <a:pt x="198" y="0"/>
                  </a:lnTo>
                  <a:lnTo>
                    <a:pt x="219" y="0"/>
                  </a:lnTo>
                  <a:lnTo>
                    <a:pt x="3327" y="0"/>
                  </a:lnTo>
                </a:path>
              </a:pathLst>
            </a:custGeom>
            <a:noFill/>
            <a:ln w="19050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4" name="等腰三角形 3"/>
            <p:cNvSpPr/>
            <p:nvPr/>
          </p:nvSpPr>
          <p:spPr>
            <a:xfrm rot="5400000">
              <a:off x="7466715" y="1196033"/>
              <a:ext cx="420091" cy="27354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56809" y="1693234"/>
            <a:ext cx="2188686" cy="791995"/>
            <a:chOff x="4564530" y="1702066"/>
            <a:chExt cx="2193191" cy="791995"/>
          </a:xfrm>
        </p:grpSpPr>
        <p:sp>
          <p:nvSpPr>
            <p:cNvPr id="6" name="Freeform 15"/>
            <p:cNvSpPr/>
            <p:nvPr/>
          </p:nvSpPr>
          <p:spPr bwMode="auto">
            <a:xfrm>
              <a:off x="4564530" y="1914752"/>
              <a:ext cx="2193191" cy="579309"/>
            </a:xfrm>
            <a:custGeom>
              <a:avLst/>
              <a:gdLst>
                <a:gd name="T0" fmla="*/ 640 w 1662"/>
                <a:gd name="T1" fmla="*/ 0 h 439"/>
                <a:gd name="T2" fmla="*/ 1441 w 1662"/>
                <a:gd name="T3" fmla="*/ 0 h 439"/>
                <a:gd name="T4" fmla="*/ 1441 w 1662"/>
                <a:gd name="T5" fmla="*/ 0 h 439"/>
                <a:gd name="T6" fmla="*/ 1465 w 1662"/>
                <a:gd name="T7" fmla="*/ 0 h 439"/>
                <a:gd name="T8" fmla="*/ 1487 w 1662"/>
                <a:gd name="T9" fmla="*/ 4 h 439"/>
                <a:gd name="T10" fmla="*/ 1507 w 1662"/>
                <a:gd name="T11" fmla="*/ 8 h 439"/>
                <a:gd name="T12" fmla="*/ 1527 w 1662"/>
                <a:gd name="T13" fmla="*/ 16 h 439"/>
                <a:gd name="T14" fmla="*/ 1547 w 1662"/>
                <a:gd name="T15" fmla="*/ 26 h 439"/>
                <a:gd name="T16" fmla="*/ 1565 w 1662"/>
                <a:gd name="T17" fmla="*/ 36 h 439"/>
                <a:gd name="T18" fmla="*/ 1581 w 1662"/>
                <a:gd name="T19" fmla="*/ 50 h 439"/>
                <a:gd name="T20" fmla="*/ 1596 w 1662"/>
                <a:gd name="T21" fmla="*/ 64 h 439"/>
                <a:gd name="T22" fmla="*/ 1610 w 1662"/>
                <a:gd name="T23" fmla="*/ 80 h 439"/>
                <a:gd name="T24" fmla="*/ 1624 w 1662"/>
                <a:gd name="T25" fmla="*/ 96 h 439"/>
                <a:gd name="T26" fmla="*/ 1634 w 1662"/>
                <a:gd name="T27" fmla="*/ 114 h 439"/>
                <a:gd name="T28" fmla="*/ 1644 w 1662"/>
                <a:gd name="T29" fmla="*/ 134 h 439"/>
                <a:gd name="T30" fmla="*/ 1652 w 1662"/>
                <a:gd name="T31" fmla="*/ 154 h 439"/>
                <a:gd name="T32" fmla="*/ 1656 w 1662"/>
                <a:gd name="T33" fmla="*/ 176 h 439"/>
                <a:gd name="T34" fmla="*/ 1660 w 1662"/>
                <a:gd name="T35" fmla="*/ 198 h 439"/>
                <a:gd name="T36" fmla="*/ 1662 w 1662"/>
                <a:gd name="T37" fmla="*/ 219 h 439"/>
                <a:gd name="T38" fmla="*/ 1662 w 1662"/>
                <a:gd name="T39" fmla="*/ 219 h 439"/>
                <a:gd name="T40" fmla="*/ 1662 w 1662"/>
                <a:gd name="T41" fmla="*/ 219 h 439"/>
                <a:gd name="T42" fmla="*/ 1660 w 1662"/>
                <a:gd name="T43" fmla="*/ 241 h 439"/>
                <a:gd name="T44" fmla="*/ 1656 w 1662"/>
                <a:gd name="T45" fmla="*/ 263 h 439"/>
                <a:gd name="T46" fmla="*/ 1652 w 1662"/>
                <a:gd name="T47" fmla="*/ 285 h 439"/>
                <a:gd name="T48" fmla="*/ 1644 w 1662"/>
                <a:gd name="T49" fmla="*/ 305 h 439"/>
                <a:gd name="T50" fmla="*/ 1634 w 1662"/>
                <a:gd name="T51" fmla="*/ 325 h 439"/>
                <a:gd name="T52" fmla="*/ 1624 w 1662"/>
                <a:gd name="T53" fmla="*/ 343 h 439"/>
                <a:gd name="T54" fmla="*/ 1610 w 1662"/>
                <a:gd name="T55" fmla="*/ 359 h 439"/>
                <a:gd name="T56" fmla="*/ 1596 w 1662"/>
                <a:gd name="T57" fmla="*/ 375 h 439"/>
                <a:gd name="T58" fmla="*/ 1581 w 1662"/>
                <a:gd name="T59" fmla="*/ 389 h 439"/>
                <a:gd name="T60" fmla="*/ 1565 w 1662"/>
                <a:gd name="T61" fmla="*/ 401 h 439"/>
                <a:gd name="T62" fmla="*/ 1547 w 1662"/>
                <a:gd name="T63" fmla="*/ 413 h 439"/>
                <a:gd name="T64" fmla="*/ 1527 w 1662"/>
                <a:gd name="T65" fmla="*/ 423 h 439"/>
                <a:gd name="T66" fmla="*/ 1507 w 1662"/>
                <a:gd name="T67" fmla="*/ 429 h 439"/>
                <a:gd name="T68" fmla="*/ 1487 w 1662"/>
                <a:gd name="T69" fmla="*/ 435 h 439"/>
                <a:gd name="T70" fmla="*/ 1465 w 1662"/>
                <a:gd name="T71" fmla="*/ 439 h 439"/>
                <a:gd name="T72" fmla="*/ 1441 w 1662"/>
                <a:gd name="T73" fmla="*/ 439 h 439"/>
                <a:gd name="T74" fmla="*/ 0 w 1662"/>
                <a:gd name="T75" fmla="*/ 439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2" h="439">
                  <a:moveTo>
                    <a:pt x="640" y="0"/>
                  </a:moveTo>
                  <a:lnTo>
                    <a:pt x="1441" y="0"/>
                  </a:lnTo>
                  <a:lnTo>
                    <a:pt x="1441" y="0"/>
                  </a:lnTo>
                  <a:lnTo>
                    <a:pt x="1465" y="0"/>
                  </a:lnTo>
                  <a:lnTo>
                    <a:pt x="1487" y="4"/>
                  </a:lnTo>
                  <a:lnTo>
                    <a:pt x="1507" y="8"/>
                  </a:lnTo>
                  <a:lnTo>
                    <a:pt x="1527" y="16"/>
                  </a:lnTo>
                  <a:lnTo>
                    <a:pt x="1547" y="26"/>
                  </a:lnTo>
                  <a:lnTo>
                    <a:pt x="1565" y="36"/>
                  </a:lnTo>
                  <a:lnTo>
                    <a:pt x="1581" y="50"/>
                  </a:lnTo>
                  <a:lnTo>
                    <a:pt x="1596" y="64"/>
                  </a:lnTo>
                  <a:lnTo>
                    <a:pt x="1610" y="80"/>
                  </a:lnTo>
                  <a:lnTo>
                    <a:pt x="1624" y="96"/>
                  </a:lnTo>
                  <a:lnTo>
                    <a:pt x="1634" y="114"/>
                  </a:lnTo>
                  <a:lnTo>
                    <a:pt x="1644" y="134"/>
                  </a:lnTo>
                  <a:lnTo>
                    <a:pt x="1652" y="154"/>
                  </a:lnTo>
                  <a:lnTo>
                    <a:pt x="1656" y="176"/>
                  </a:lnTo>
                  <a:lnTo>
                    <a:pt x="1660" y="198"/>
                  </a:lnTo>
                  <a:lnTo>
                    <a:pt x="1662" y="219"/>
                  </a:lnTo>
                  <a:lnTo>
                    <a:pt x="1662" y="219"/>
                  </a:lnTo>
                  <a:lnTo>
                    <a:pt x="1662" y="219"/>
                  </a:lnTo>
                  <a:lnTo>
                    <a:pt x="1660" y="241"/>
                  </a:lnTo>
                  <a:lnTo>
                    <a:pt x="1656" y="263"/>
                  </a:lnTo>
                  <a:lnTo>
                    <a:pt x="1652" y="285"/>
                  </a:lnTo>
                  <a:lnTo>
                    <a:pt x="1644" y="305"/>
                  </a:lnTo>
                  <a:lnTo>
                    <a:pt x="1634" y="325"/>
                  </a:lnTo>
                  <a:lnTo>
                    <a:pt x="1624" y="343"/>
                  </a:lnTo>
                  <a:lnTo>
                    <a:pt x="1610" y="359"/>
                  </a:lnTo>
                  <a:lnTo>
                    <a:pt x="1596" y="375"/>
                  </a:lnTo>
                  <a:lnTo>
                    <a:pt x="1581" y="389"/>
                  </a:lnTo>
                  <a:lnTo>
                    <a:pt x="1565" y="401"/>
                  </a:lnTo>
                  <a:lnTo>
                    <a:pt x="1547" y="413"/>
                  </a:lnTo>
                  <a:lnTo>
                    <a:pt x="1527" y="423"/>
                  </a:lnTo>
                  <a:lnTo>
                    <a:pt x="1507" y="429"/>
                  </a:lnTo>
                  <a:lnTo>
                    <a:pt x="1487" y="435"/>
                  </a:lnTo>
                  <a:lnTo>
                    <a:pt x="1465" y="439"/>
                  </a:lnTo>
                  <a:lnTo>
                    <a:pt x="1441" y="439"/>
                  </a:lnTo>
                  <a:lnTo>
                    <a:pt x="0" y="439"/>
                  </a:lnTo>
                </a:path>
              </a:pathLst>
            </a:custGeom>
            <a:noFill/>
            <a:ln w="1905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6200000">
              <a:off x="5172875" y="1775341"/>
              <a:ext cx="420091" cy="2735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05671" y="2277825"/>
            <a:ext cx="2193953" cy="789352"/>
            <a:chOff x="3210611" y="2286656"/>
            <a:chExt cx="2198469" cy="789352"/>
          </a:xfrm>
        </p:grpSpPr>
        <p:sp>
          <p:nvSpPr>
            <p:cNvPr id="9" name="Freeform 16"/>
            <p:cNvSpPr/>
            <p:nvPr/>
          </p:nvSpPr>
          <p:spPr bwMode="auto">
            <a:xfrm>
              <a:off x="3210611" y="2494060"/>
              <a:ext cx="2198469" cy="581948"/>
            </a:xfrm>
            <a:custGeom>
              <a:avLst/>
              <a:gdLst>
                <a:gd name="T0" fmla="*/ 1666 w 1666"/>
                <a:gd name="T1" fmla="*/ 441 h 441"/>
                <a:gd name="T2" fmla="*/ 219 w 1666"/>
                <a:gd name="T3" fmla="*/ 441 h 441"/>
                <a:gd name="T4" fmla="*/ 219 w 1666"/>
                <a:gd name="T5" fmla="*/ 441 h 441"/>
                <a:gd name="T6" fmla="*/ 198 w 1666"/>
                <a:gd name="T7" fmla="*/ 441 h 441"/>
                <a:gd name="T8" fmla="*/ 176 w 1666"/>
                <a:gd name="T9" fmla="*/ 437 h 441"/>
                <a:gd name="T10" fmla="*/ 154 w 1666"/>
                <a:gd name="T11" fmla="*/ 431 h 441"/>
                <a:gd name="T12" fmla="*/ 134 w 1666"/>
                <a:gd name="T13" fmla="*/ 425 h 441"/>
                <a:gd name="T14" fmla="*/ 116 w 1666"/>
                <a:gd name="T15" fmla="*/ 415 h 441"/>
                <a:gd name="T16" fmla="*/ 96 w 1666"/>
                <a:gd name="T17" fmla="*/ 403 h 441"/>
                <a:gd name="T18" fmla="*/ 80 w 1666"/>
                <a:gd name="T19" fmla="*/ 391 h 441"/>
                <a:gd name="T20" fmla="*/ 64 w 1666"/>
                <a:gd name="T21" fmla="*/ 377 h 441"/>
                <a:gd name="T22" fmla="*/ 50 w 1666"/>
                <a:gd name="T23" fmla="*/ 361 h 441"/>
                <a:gd name="T24" fmla="*/ 38 w 1666"/>
                <a:gd name="T25" fmla="*/ 345 h 441"/>
                <a:gd name="T26" fmla="*/ 26 w 1666"/>
                <a:gd name="T27" fmla="*/ 325 h 441"/>
                <a:gd name="T28" fmla="*/ 16 w 1666"/>
                <a:gd name="T29" fmla="*/ 307 h 441"/>
                <a:gd name="T30" fmla="*/ 10 w 1666"/>
                <a:gd name="T31" fmla="*/ 287 h 441"/>
                <a:gd name="T32" fmla="*/ 4 w 1666"/>
                <a:gd name="T33" fmla="*/ 265 h 441"/>
                <a:gd name="T34" fmla="*/ 0 w 1666"/>
                <a:gd name="T35" fmla="*/ 243 h 441"/>
                <a:gd name="T36" fmla="*/ 0 w 1666"/>
                <a:gd name="T37" fmla="*/ 222 h 441"/>
                <a:gd name="T38" fmla="*/ 0 w 1666"/>
                <a:gd name="T39" fmla="*/ 222 h 441"/>
                <a:gd name="T40" fmla="*/ 0 w 1666"/>
                <a:gd name="T41" fmla="*/ 222 h 441"/>
                <a:gd name="T42" fmla="*/ 0 w 1666"/>
                <a:gd name="T43" fmla="*/ 198 h 441"/>
                <a:gd name="T44" fmla="*/ 4 w 1666"/>
                <a:gd name="T45" fmla="*/ 178 h 441"/>
                <a:gd name="T46" fmla="*/ 10 w 1666"/>
                <a:gd name="T47" fmla="*/ 156 h 441"/>
                <a:gd name="T48" fmla="*/ 16 w 1666"/>
                <a:gd name="T49" fmla="*/ 136 h 441"/>
                <a:gd name="T50" fmla="*/ 26 w 1666"/>
                <a:gd name="T51" fmla="*/ 116 h 441"/>
                <a:gd name="T52" fmla="*/ 38 w 1666"/>
                <a:gd name="T53" fmla="*/ 98 h 441"/>
                <a:gd name="T54" fmla="*/ 50 w 1666"/>
                <a:gd name="T55" fmla="*/ 82 h 441"/>
                <a:gd name="T56" fmla="*/ 64 w 1666"/>
                <a:gd name="T57" fmla="*/ 66 h 441"/>
                <a:gd name="T58" fmla="*/ 80 w 1666"/>
                <a:gd name="T59" fmla="*/ 52 h 441"/>
                <a:gd name="T60" fmla="*/ 96 w 1666"/>
                <a:gd name="T61" fmla="*/ 38 h 441"/>
                <a:gd name="T62" fmla="*/ 116 w 1666"/>
                <a:gd name="T63" fmla="*/ 28 h 441"/>
                <a:gd name="T64" fmla="*/ 134 w 1666"/>
                <a:gd name="T65" fmla="*/ 18 h 441"/>
                <a:gd name="T66" fmla="*/ 154 w 1666"/>
                <a:gd name="T67" fmla="*/ 10 h 441"/>
                <a:gd name="T68" fmla="*/ 176 w 1666"/>
                <a:gd name="T69" fmla="*/ 6 h 441"/>
                <a:gd name="T70" fmla="*/ 198 w 1666"/>
                <a:gd name="T71" fmla="*/ 2 h 441"/>
                <a:gd name="T72" fmla="*/ 219 w 1666"/>
                <a:gd name="T73" fmla="*/ 0 h 441"/>
                <a:gd name="T74" fmla="*/ 1026 w 1666"/>
                <a:gd name="T7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6" h="441">
                  <a:moveTo>
                    <a:pt x="1666" y="441"/>
                  </a:moveTo>
                  <a:lnTo>
                    <a:pt x="219" y="441"/>
                  </a:lnTo>
                  <a:lnTo>
                    <a:pt x="219" y="441"/>
                  </a:lnTo>
                  <a:lnTo>
                    <a:pt x="198" y="441"/>
                  </a:lnTo>
                  <a:lnTo>
                    <a:pt x="176" y="437"/>
                  </a:lnTo>
                  <a:lnTo>
                    <a:pt x="154" y="431"/>
                  </a:lnTo>
                  <a:lnTo>
                    <a:pt x="134" y="425"/>
                  </a:lnTo>
                  <a:lnTo>
                    <a:pt x="116" y="415"/>
                  </a:lnTo>
                  <a:lnTo>
                    <a:pt x="96" y="403"/>
                  </a:lnTo>
                  <a:lnTo>
                    <a:pt x="80" y="391"/>
                  </a:lnTo>
                  <a:lnTo>
                    <a:pt x="64" y="377"/>
                  </a:lnTo>
                  <a:lnTo>
                    <a:pt x="50" y="361"/>
                  </a:lnTo>
                  <a:lnTo>
                    <a:pt x="38" y="345"/>
                  </a:lnTo>
                  <a:lnTo>
                    <a:pt x="26" y="325"/>
                  </a:lnTo>
                  <a:lnTo>
                    <a:pt x="16" y="307"/>
                  </a:lnTo>
                  <a:lnTo>
                    <a:pt x="10" y="287"/>
                  </a:lnTo>
                  <a:lnTo>
                    <a:pt x="4" y="265"/>
                  </a:lnTo>
                  <a:lnTo>
                    <a:pt x="0" y="243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0" y="198"/>
                  </a:lnTo>
                  <a:lnTo>
                    <a:pt x="4" y="178"/>
                  </a:lnTo>
                  <a:lnTo>
                    <a:pt x="10" y="156"/>
                  </a:lnTo>
                  <a:lnTo>
                    <a:pt x="16" y="136"/>
                  </a:lnTo>
                  <a:lnTo>
                    <a:pt x="26" y="116"/>
                  </a:lnTo>
                  <a:lnTo>
                    <a:pt x="38" y="98"/>
                  </a:lnTo>
                  <a:lnTo>
                    <a:pt x="50" y="82"/>
                  </a:lnTo>
                  <a:lnTo>
                    <a:pt x="64" y="66"/>
                  </a:lnTo>
                  <a:lnTo>
                    <a:pt x="80" y="52"/>
                  </a:lnTo>
                  <a:lnTo>
                    <a:pt x="96" y="38"/>
                  </a:lnTo>
                  <a:lnTo>
                    <a:pt x="116" y="28"/>
                  </a:lnTo>
                  <a:lnTo>
                    <a:pt x="134" y="18"/>
                  </a:lnTo>
                  <a:lnTo>
                    <a:pt x="154" y="10"/>
                  </a:lnTo>
                  <a:lnTo>
                    <a:pt x="176" y="6"/>
                  </a:lnTo>
                  <a:lnTo>
                    <a:pt x="198" y="2"/>
                  </a:lnTo>
                  <a:lnTo>
                    <a:pt x="219" y="0"/>
                  </a:lnTo>
                  <a:lnTo>
                    <a:pt x="1026" y="0"/>
                  </a:lnTo>
                </a:path>
              </a:pathLst>
            </a:custGeom>
            <a:noFill/>
            <a:ln w="190500">
              <a:solidFill>
                <a:schemeClr val="accent1"/>
              </a:solidFill>
              <a:prstDash val="solid"/>
              <a:round/>
            </a:ln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4407824" y="2359931"/>
              <a:ext cx="420091" cy="27354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556809" y="2854491"/>
            <a:ext cx="2188686" cy="794635"/>
            <a:chOff x="4564530" y="2863321"/>
            <a:chExt cx="2193191" cy="794635"/>
          </a:xfrm>
        </p:grpSpPr>
        <p:sp>
          <p:nvSpPr>
            <p:cNvPr id="12" name="Freeform 17"/>
            <p:cNvSpPr/>
            <p:nvPr/>
          </p:nvSpPr>
          <p:spPr bwMode="auto">
            <a:xfrm>
              <a:off x="4564530" y="3076008"/>
              <a:ext cx="2193191" cy="581948"/>
            </a:xfrm>
            <a:custGeom>
              <a:avLst/>
              <a:gdLst>
                <a:gd name="T0" fmla="*/ 640 w 1662"/>
                <a:gd name="T1" fmla="*/ 0 h 441"/>
                <a:gd name="T2" fmla="*/ 1441 w 1662"/>
                <a:gd name="T3" fmla="*/ 0 h 441"/>
                <a:gd name="T4" fmla="*/ 1441 w 1662"/>
                <a:gd name="T5" fmla="*/ 0 h 441"/>
                <a:gd name="T6" fmla="*/ 1465 w 1662"/>
                <a:gd name="T7" fmla="*/ 2 h 441"/>
                <a:gd name="T8" fmla="*/ 1487 w 1662"/>
                <a:gd name="T9" fmla="*/ 4 h 441"/>
                <a:gd name="T10" fmla="*/ 1507 w 1662"/>
                <a:gd name="T11" fmla="*/ 10 h 441"/>
                <a:gd name="T12" fmla="*/ 1527 w 1662"/>
                <a:gd name="T13" fmla="*/ 18 h 441"/>
                <a:gd name="T14" fmla="*/ 1547 w 1662"/>
                <a:gd name="T15" fmla="*/ 28 h 441"/>
                <a:gd name="T16" fmla="*/ 1565 w 1662"/>
                <a:gd name="T17" fmla="*/ 38 h 441"/>
                <a:gd name="T18" fmla="*/ 1581 w 1662"/>
                <a:gd name="T19" fmla="*/ 50 h 441"/>
                <a:gd name="T20" fmla="*/ 1596 w 1662"/>
                <a:gd name="T21" fmla="*/ 66 h 441"/>
                <a:gd name="T22" fmla="*/ 1610 w 1662"/>
                <a:gd name="T23" fmla="*/ 80 h 441"/>
                <a:gd name="T24" fmla="*/ 1624 w 1662"/>
                <a:gd name="T25" fmla="*/ 98 h 441"/>
                <a:gd name="T26" fmla="*/ 1634 w 1662"/>
                <a:gd name="T27" fmla="*/ 116 h 441"/>
                <a:gd name="T28" fmla="*/ 1644 w 1662"/>
                <a:gd name="T29" fmla="*/ 136 h 441"/>
                <a:gd name="T30" fmla="*/ 1652 w 1662"/>
                <a:gd name="T31" fmla="*/ 156 h 441"/>
                <a:gd name="T32" fmla="*/ 1656 w 1662"/>
                <a:gd name="T33" fmla="*/ 176 h 441"/>
                <a:gd name="T34" fmla="*/ 1660 w 1662"/>
                <a:gd name="T35" fmla="*/ 198 h 441"/>
                <a:gd name="T36" fmla="*/ 1662 w 1662"/>
                <a:gd name="T37" fmla="*/ 222 h 441"/>
                <a:gd name="T38" fmla="*/ 1662 w 1662"/>
                <a:gd name="T39" fmla="*/ 222 h 441"/>
                <a:gd name="T40" fmla="*/ 1662 w 1662"/>
                <a:gd name="T41" fmla="*/ 222 h 441"/>
                <a:gd name="T42" fmla="*/ 1660 w 1662"/>
                <a:gd name="T43" fmla="*/ 243 h 441"/>
                <a:gd name="T44" fmla="*/ 1656 w 1662"/>
                <a:gd name="T45" fmla="*/ 265 h 441"/>
                <a:gd name="T46" fmla="*/ 1652 w 1662"/>
                <a:gd name="T47" fmla="*/ 285 h 441"/>
                <a:gd name="T48" fmla="*/ 1644 w 1662"/>
                <a:gd name="T49" fmla="*/ 307 h 441"/>
                <a:gd name="T50" fmla="*/ 1634 w 1662"/>
                <a:gd name="T51" fmla="*/ 325 h 441"/>
                <a:gd name="T52" fmla="*/ 1624 w 1662"/>
                <a:gd name="T53" fmla="*/ 343 h 441"/>
                <a:gd name="T54" fmla="*/ 1610 w 1662"/>
                <a:gd name="T55" fmla="*/ 361 h 441"/>
                <a:gd name="T56" fmla="*/ 1596 w 1662"/>
                <a:gd name="T57" fmla="*/ 377 h 441"/>
                <a:gd name="T58" fmla="*/ 1581 w 1662"/>
                <a:gd name="T59" fmla="*/ 391 h 441"/>
                <a:gd name="T60" fmla="*/ 1565 w 1662"/>
                <a:gd name="T61" fmla="*/ 403 h 441"/>
                <a:gd name="T62" fmla="*/ 1547 w 1662"/>
                <a:gd name="T63" fmla="*/ 415 h 441"/>
                <a:gd name="T64" fmla="*/ 1527 w 1662"/>
                <a:gd name="T65" fmla="*/ 423 h 441"/>
                <a:gd name="T66" fmla="*/ 1507 w 1662"/>
                <a:gd name="T67" fmla="*/ 431 h 441"/>
                <a:gd name="T68" fmla="*/ 1487 w 1662"/>
                <a:gd name="T69" fmla="*/ 437 h 441"/>
                <a:gd name="T70" fmla="*/ 1465 w 1662"/>
                <a:gd name="T71" fmla="*/ 439 h 441"/>
                <a:gd name="T72" fmla="*/ 1441 w 1662"/>
                <a:gd name="T73" fmla="*/ 441 h 441"/>
                <a:gd name="T74" fmla="*/ 0 w 1662"/>
                <a:gd name="T75" fmla="*/ 44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2" h="441">
                  <a:moveTo>
                    <a:pt x="640" y="0"/>
                  </a:moveTo>
                  <a:lnTo>
                    <a:pt x="1441" y="0"/>
                  </a:lnTo>
                  <a:lnTo>
                    <a:pt x="1441" y="0"/>
                  </a:lnTo>
                  <a:lnTo>
                    <a:pt x="1465" y="2"/>
                  </a:lnTo>
                  <a:lnTo>
                    <a:pt x="1487" y="4"/>
                  </a:lnTo>
                  <a:lnTo>
                    <a:pt x="1507" y="10"/>
                  </a:lnTo>
                  <a:lnTo>
                    <a:pt x="1527" y="18"/>
                  </a:lnTo>
                  <a:lnTo>
                    <a:pt x="1547" y="28"/>
                  </a:lnTo>
                  <a:lnTo>
                    <a:pt x="1565" y="38"/>
                  </a:lnTo>
                  <a:lnTo>
                    <a:pt x="1581" y="50"/>
                  </a:lnTo>
                  <a:lnTo>
                    <a:pt x="1596" y="66"/>
                  </a:lnTo>
                  <a:lnTo>
                    <a:pt x="1610" y="80"/>
                  </a:lnTo>
                  <a:lnTo>
                    <a:pt x="1624" y="98"/>
                  </a:lnTo>
                  <a:lnTo>
                    <a:pt x="1634" y="116"/>
                  </a:lnTo>
                  <a:lnTo>
                    <a:pt x="1644" y="136"/>
                  </a:lnTo>
                  <a:lnTo>
                    <a:pt x="1652" y="156"/>
                  </a:lnTo>
                  <a:lnTo>
                    <a:pt x="1656" y="176"/>
                  </a:lnTo>
                  <a:lnTo>
                    <a:pt x="1660" y="198"/>
                  </a:lnTo>
                  <a:lnTo>
                    <a:pt x="1662" y="222"/>
                  </a:lnTo>
                  <a:lnTo>
                    <a:pt x="1662" y="222"/>
                  </a:lnTo>
                  <a:lnTo>
                    <a:pt x="1662" y="222"/>
                  </a:lnTo>
                  <a:lnTo>
                    <a:pt x="1660" y="243"/>
                  </a:lnTo>
                  <a:lnTo>
                    <a:pt x="1656" y="265"/>
                  </a:lnTo>
                  <a:lnTo>
                    <a:pt x="1652" y="285"/>
                  </a:lnTo>
                  <a:lnTo>
                    <a:pt x="1644" y="307"/>
                  </a:lnTo>
                  <a:lnTo>
                    <a:pt x="1634" y="325"/>
                  </a:lnTo>
                  <a:lnTo>
                    <a:pt x="1624" y="343"/>
                  </a:lnTo>
                  <a:lnTo>
                    <a:pt x="1610" y="361"/>
                  </a:lnTo>
                  <a:lnTo>
                    <a:pt x="1596" y="377"/>
                  </a:lnTo>
                  <a:lnTo>
                    <a:pt x="1581" y="391"/>
                  </a:lnTo>
                  <a:lnTo>
                    <a:pt x="1565" y="403"/>
                  </a:lnTo>
                  <a:lnTo>
                    <a:pt x="1547" y="415"/>
                  </a:lnTo>
                  <a:lnTo>
                    <a:pt x="1527" y="423"/>
                  </a:lnTo>
                  <a:lnTo>
                    <a:pt x="1507" y="431"/>
                  </a:lnTo>
                  <a:lnTo>
                    <a:pt x="1487" y="437"/>
                  </a:lnTo>
                  <a:lnTo>
                    <a:pt x="1465" y="439"/>
                  </a:lnTo>
                  <a:lnTo>
                    <a:pt x="1441" y="441"/>
                  </a:lnTo>
                  <a:lnTo>
                    <a:pt x="0" y="441"/>
                  </a:lnTo>
                </a:path>
              </a:pathLst>
            </a:custGeom>
            <a:noFill/>
            <a:ln w="190500">
              <a:solidFill>
                <a:schemeClr val="accent2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5172875" y="2936596"/>
              <a:ext cx="420091" cy="27354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655" y="3436440"/>
            <a:ext cx="4744873" cy="420091"/>
            <a:chOff x="1" y="3445269"/>
            <a:chExt cx="4754639" cy="420091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1" y="3657955"/>
              <a:ext cx="4564529" cy="0"/>
            </a:xfrm>
            <a:prstGeom prst="line">
              <a:avLst/>
            </a:prstGeom>
            <a:noFill/>
            <a:ln w="190500">
              <a:solidFill>
                <a:schemeClr val="accent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4407824" y="3518544"/>
              <a:ext cx="420091" cy="27354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515501" y="1272395"/>
            <a:ext cx="2428322" cy="877020"/>
          </a:xfrm>
          <a:prstGeom prst="rect">
            <a:avLst/>
          </a:prstGeom>
        </p:spPr>
        <p:txBody>
          <a:bodyPr wrap="square" lIns="91297" tIns="45649" rIns="91297" bIns="45649">
            <a:spAutoFit/>
          </a:bodyPr>
          <a:lstStyle/>
          <a:p>
            <a:pPr defTabSz="91313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此处添加文本标题</a:t>
            </a:r>
          </a:p>
          <a:p>
            <a:pPr algn="just" defTabSz="914400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8" name="矩形 17"/>
          <p:cNvSpPr/>
          <p:nvPr/>
        </p:nvSpPr>
        <p:spPr>
          <a:xfrm>
            <a:off x="515501" y="2471287"/>
            <a:ext cx="2428322" cy="877020"/>
          </a:xfrm>
          <a:prstGeom prst="rect">
            <a:avLst/>
          </a:prstGeom>
        </p:spPr>
        <p:txBody>
          <a:bodyPr wrap="square" lIns="91297" tIns="45649" rIns="91297" bIns="45649">
            <a:spAutoFit/>
          </a:bodyPr>
          <a:lstStyle/>
          <a:p>
            <a:pPr defTabSz="91313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此处添加文本标题</a:t>
            </a:r>
          </a:p>
          <a:p>
            <a:pPr algn="just" defTabSz="914400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9" name="矩形 18"/>
          <p:cNvSpPr/>
          <p:nvPr/>
        </p:nvSpPr>
        <p:spPr>
          <a:xfrm>
            <a:off x="7101625" y="1738666"/>
            <a:ext cx="1774245" cy="1061686"/>
          </a:xfrm>
          <a:prstGeom prst="rect">
            <a:avLst/>
          </a:prstGeom>
        </p:spPr>
        <p:txBody>
          <a:bodyPr wrap="square" lIns="91297" tIns="45649" rIns="91297" bIns="45649">
            <a:spAutoFit/>
          </a:bodyPr>
          <a:lstStyle/>
          <a:p>
            <a:pPr defTabSz="91313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此处添加文本标题</a:t>
            </a:r>
          </a:p>
          <a:p>
            <a:pPr algn="just" defTabSz="914400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0" name="矩形 19"/>
          <p:cNvSpPr/>
          <p:nvPr/>
        </p:nvSpPr>
        <p:spPr>
          <a:xfrm>
            <a:off x="7101624" y="2916887"/>
            <a:ext cx="1917967" cy="1061686"/>
          </a:xfrm>
          <a:prstGeom prst="rect">
            <a:avLst/>
          </a:prstGeom>
        </p:spPr>
        <p:txBody>
          <a:bodyPr wrap="square" lIns="91297" tIns="45649" rIns="91297" bIns="45649">
            <a:spAutoFit/>
          </a:bodyPr>
          <a:lstStyle/>
          <a:p>
            <a:pPr defTabSz="91313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此处添加文本标题</a:t>
            </a:r>
          </a:p>
          <a:p>
            <a:pPr algn="just" defTabSz="914400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1" name="矩形 20"/>
          <p:cNvSpPr/>
          <p:nvPr/>
        </p:nvSpPr>
        <p:spPr>
          <a:xfrm>
            <a:off x="242522" y="3938720"/>
            <a:ext cx="5615223" cy="507688"/>
          </a:xfrm>
          <a:prstGeom prst="rect">
            <a:avLst/>
          </a:prstGeom>
        </p:spPr>
        <p:txBody>
          <a:bodyPr wrap="square" lIns="91297" tIns="45649" rIns="91297" bIns="45649">
            <a:spAutoFit/>
          </a:bodyPr>
          <a:lstStyle/>
          <a:p>
            <a:pPr algn="ctr" defTabSz="91313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此处添加文本标题</a:t>
            </a:r>
          </a:p>
          <a:p>
            <a:pPr algn="just" defTabSz="914400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2" name="等腰三角形 21"/>
          <p:cNvSpPr/>
          <p:nvPr/>
        </p:nvSpPr>
        <p:spPr>
          <a:xfrm rot="16200000">
            <a:off x="2875611" y="1538082"/>
            <a:ext cx="238880" cy="12320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9" rIns="91297" bIns="45649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23" name="等腰三角形 22"/>
          <p:cNvSpPr/>
          <p:nvPr/>
        </p:nvSpPr>
        <p:spPr>
          <a:xfrm rot="16200000">
            <a:off x="2875611" y="2706482"/>
            <a:ext cx="238880" cy="12320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9" rIns="91297" bIns="45649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24" name="等腰三角形 23"/>
          <p:cNvSpPr/>
          <p:nvPr/>
        </p:nvSpPr>
        <p:spPr>
          <a:xfrm rot="5400000">
            <a:off x="6836060" y="3296549"/>
            <a:ext cx="238880" cy="1232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9" rIns="91297" bIns="45649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25" name="等腰三角形 24"/>
          <p:cNvSpPr/>
          <p:nvPr/>
        </p:nvSpPr>
        <p:spPr>
          <a:xfrm rot="5400000">
            <a:off x="6836060" y="2133973"/>
            <a:ext cx="238880" cy="1232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9" rIns="91297" bIns="45649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26" name="等腰三角形 25"/>
          <p:cNvSpPr/>
          <p:nvPr/>
        </p:nvSpPr>
        <p:spPr>
          <a:xfrm rot="10800000">
            <a:off x="2238841" y="3812450"/>
            <a:ext cx="238389" cy="12345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7" tIns="45649" rIns="91297" bIns="45649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请输入第二部分标题（文字可编辑）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7" name="TextBox 33"/>
          <p:cNvSpPr txBox="1"/>
          <p:nvPr>
            <p:custDataLst>
              <p:tags r:id="rId2"/>
            </p:custDataLst>
          </p:nvPr>
        </p:nvSpPr>
        <p:spPr>
          <a:xfrm>
            <a:off x="2209862" y="2586879"/>
            <a:ext cx="98887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03</a:t>
            </a: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23152" y="3847224"/>
            <a:ext cx="4571880" cy="466810"/>
          </a:xfrm>
          <a:prstGeom prst="rect">
            <a:avLst/>
          </a:prstGeom>
          <a:solidFill>
            <a:srgbClr val="629DD1"/>
          </a:solidFill>
          <a:ln w="25400" cap="flat" cmpd="sng" algn="ctr">
            <a:noFill/>
            <a:prstDash val="solid"/>
          </a:ln>
          <a:effectLst/>
        </p:spPr>
        <p:txBody>
          <a:bodyPr lIns="67500" tIns="35100" rIns="67500" bIns="351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单击此处添加文字标题</a:t>
            </a:r>
            <a:endParaRPr lang="en-US" altLang="zh-CN" sz="3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肘形连接符 3"/>
          <p:cNvCxnSpPr>
            <a:cxnSpLocks noChangeShapeType="1"/>
          </p:cNvCxnSpPr>
          <p:nvPr/>
        </p:nvCxnSpPr>
        <p:spPr bwMode="auto">
          <a:xfrm flipH="1" flipV="1">
            <a:off x="4773383" y="1404938"/>
            <a:ext cx="2821927" cy="40957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accent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肘形连接符 4"/>
          <p:cNvCxnSpPr>
            <a:cxnSpLocks noChangeShapeType="1"/>
          </p:cNvCxnSpPr>
          <p:nvPr/>
        </p:nvCxnSpPr>
        <p:spPr bwMode="auto">
          <a:xfrm flipH="1">
            <a:off x="4773383" y="3976691"/>
            <a:ext cx="2821927" cy="40838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accent2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肘形连接符 5"/>
          <p:cNvCxnSpPr>
            <a:cxnSpLocks noChangeShapeType="1"/>
          </p:cNvCxnSpPr>
          <p:nvPr/>
        </p:nvCxnSpPr>
        <p:spPr bwMode="auto">
          <a:xfrm flipV="1">
            <a:off x="1593815" y="1404938"/>
            <a:ext cx="2720931" cy="40957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accent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肘形连接符 6"/>
          <p:cNvCxnSpPr>
            <a:cxnSpLocks noChangeShapeType="1"/>
          </p:cNvCxnSpPr>
          <p:nvPr/>
        </p:nvCxnSpPr>
        <p:spPr bwMode="auto">
          <a:xfrm>
            <a:off x="1593815" y="3976691"/>
            <a:ext cx="2720931" cy="408385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accent1"/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文本框 5"/>
          <p:cNvSpPr>
            <a:spLocks noChangeArrowheads="1"/>
          </p:cNvSpPr>
          <p:nvPr/>
        </p:nvSpPr>
        <p:spPr bwMode="auto">
          <a:xfrm>
            <a:off x="2161766" y="3706416"/>
            <a:ext cx="215298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3" tIns="34236" rIns="68473" bIns="3423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单击此处添加文字阐述，添加简短问题说明文字，具体说明文字在此处添加此处。</a:t>
            </a:r>
          </a:p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12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>
            <a:spLocks noChangeArrowheads="1"/>
          </p:cNvSpPr>
          <p:nvPr/>
        </p:nvSpPr>
        <p:spPr bwMode="auto">
          <a:xfrm>
            <a:off x="2520247" y="4401741"/>
            <a:ext cx="1292445" cy="2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73" tIns="34236" rIns="68473" bIns="34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添加文本标题</a:t>
            </a:r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1072207" y="2952750"/>
            <a:ext cx="1006388" cy="1009650"/>
            <a:chOff x="0" y="0"/>
            <a:chExt cx="1403797" cy="1403797"/>
          </a:xfrm>
        </p:grpSpPr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zh-CN" sz="9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 bwMode="auto">
            <a:xfrm>
              <a:off x="486136" y="362881"/>
              <a:ext cx="392888" cy="661931"/>
              <a:chOff x="0" y="0"/>
              <a:chExt cx="292099" cy="492124"/>
            </a:xfrm>
          </p:grpSpPr>
          <p:sp>
            <p:nvSpPr>
              <p:cNvPr id="13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781246850 h 280"/>
                  <a:gd name="T2" fmla="*/ 463707163 w 166"/>
                  <a:gd name="T3" fmla="*/ 781246850 h 280"/>
                  <a:gd name="T4" fmla="*/ 463707163 w 166"/>
                  <a:gd name="T5" fmla="*/ 747764842 h 280"/>
                  <a:gd name="T6" fmla="*/ 463707163 w 166"/>
                  <a:gd name="T7" fmla="*/ 747764842 h 280"/>
                  <a:gd name="T8" fmla="*/ 458120329 w 166"/>
                  <a:gd name="T9" fmla="*/ 736604173 h 280"/>
                  <a:gd name="T10" fmla="*/ 446946663 w 166"/>
                  <a:gd name="T11" fmla="*/ 731023838 h 280"/>
                  <a:gd name="T12" fmla="*/ 16760500 w 166"/>
                  <a:gd name="T13" fmla="*/ 731023838 h 280"/>
                  <a:gd name="T14" fmla="*/ 16760500 w 166"/>
                  <a:gd name="T15" fmla="*/ 731023838 h 280"/>
                  <a:gd name="T16" fmla="*/ 5586833 w 166"/>
                  <a:gd name="T17" fmla="*/ 736604173 h 280"/>
                  <a:gd name="T18" fmla="*/ 0 w 166"/>
                  <a:gd name="T19" fmla="*/ 747764842 h 280"/>
                  <a:gd name="T20" fmla="*/ 0 w 166"/>
                  <a:gd name="T21" fmla="*/ 781246850 h 280"/>
                  <a:gd name="T22" fmla="*/ 0 w 166"/>
                  <a:gd name="T23" fmla="*/ 781246850 h 280"/>
                  <a:gd name="T24" fmla="*/ 0 w 166"/>
                  <a:gd name="T25" fmla="*/ 0 h 280"/>
                  <a:gd name="T26" fmla="*/ 463707163 w 166"/>
                  <a:gd name="T27" fmla="*/ 0 h 280"/>
                  <a:gd name="T28" fmla="*/ 463707163 w 166"/>
                  <a:gd name="T29" fmla="*/ 33482008 h 280"/>
                  <a:gd name="T30" fmla="*/ 463707163 w 166"/>
                  <a:gd name="T31" fmla="*/ 33482008 h 280"/>
                  <a:gd name="T32" fmla="*/ 458120329 w 166"/>
                  <a:gd name="T33" fmla="*/ 44642677 h 280"/>
                  <a:gd name="T34" fmla="*/ 446946663 w 166"/>
                  <a:gd name="T35" fmla="*/ 50223012 h 280"/>
                  <a:gd name="T36" fmla="*/ 16760500 w 166"/>
                  <a:gd name="T37" fmla="*/ 50223012 h 280"/>
                  <a:gd name="T38" fmla="*/ 16760500 w 166"/>
                  <a:gd name="T39" fmla="*/ 50223012 h 280"/>
                  <a:gd name="T40" fmla="*/ 5586833 w 166"/>
                  <a:gd name="T41" fmla="*/ 44642677 h 280"/>
                  <a:gd name="T42" fmla="*/ 0 w 166"/>
                  <a:gd name="T43" fmla="*/ 33482008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39373037 w 138"/>
                  <a:gd name="T1" fmla="*/ 139271793 h 228"/>
                  <a:gd name="T2" fmla="*/ 39373037 w 138"/>
                  <a:gd name="T3" fmla="*/ 161555280 h 228"/>
                  <a:gd name="T4" fmla="*/ 56247196 w 138"/>
                  <a:gd name="T5" fmla="*/ 194980510 h 228"/>
                  <a:gd name="T6" fmla="*/ 134993270 w 138"/>
                  <a:gd name="T7" fmla="*/ 267401842 h 228"/>
                  <a:gd name="T8" fmla="*/ 157492148 w 138"/>
                  <a:gd name="T9" fmla="*/ 289685329 h 228"/>
                  <a:gd name="T10" fmla="*/ 163116867 w 138"/>
                  <a:gd name="T11" fmla="*/ 317539688 h 228"/>
                  <a:gd name="T12" fmla="*/ 134993270 w 138"/>
                  <a:gd name="T13" fmla="*/ 367677533 h 228"/>
                  <a:gd name="T14" fmla="*/ 67496635 w 138"/>
                  <a:gd name="T15" fmla="*/ 423386250 h 228"/>
                  <a:gd name="T16" fmla="*/ 44997757 w 138"/>
                  <a:gd name="T17" fmla="*/ 451240609 h 228"/>
                  <a:gd name="T18" fmla="*/ 39373037 w 138"/>
                  <a:gd name="T19" fmla="*/ 490236711 h 228"/>
                  <a:gd name="T20" fmla="*/ 0 w 138"/>
                  <a:gd name="T21" fmla="*/ 635079375 h 228"/>
                  <a:gd name="T22" fmla="*/ 0 w 138"/>
                  <a:gd name="T23" fmla="*/ 479094967 h 228"/>
                  <a:gd name="T24" fmla="*/ 5624720 w 138"/>
                  <a:gd name="T25" fmla="*/ 428957122 h 228"/>
                  <a:gd name="T26" fmla="*/ 39373037 w 138"/>
                  <a:gd name="T27" fmla="*/ 395531891 h 228"/>
                  <a:gd name="T28" fmla="*/ 101244952 w 138"/>
                  <a:gd name="T29" fmla="*/ 339823174 h 228"/>
                  <a:gd name="T30" fmla="*/ 118119111 w 138"/>
                  <a:gd name="T31" fmla="*/ 317539688 h 228"/>
                  <a:gd name="T32" fmla="*/ 101244952 w 138"/>
                  <a:gd name="T33" fmla="*/ 295256201 h 228"/>
                  <a:gd name="T34" fmla="*/ 39373037 w 138"/>
                  <a:gd name="T35" fmla="*/ 239547484 h 228"/>
                  <a:gd name="T36" fmla="*/ 5624720 w 138"/>
                  <a:gd name="T37" fmla="*/ 200551382 h 228"/>
                  <a:gd name="T38" fmla="*/ 0 w 138"/>
                  <a:gd name="T39" fmla="*/ 155984408 h 228"/>
                  <a:gd name="T40" fmla="*/ 39373037 w 138"/>
                  <a:gd name="T41" fmla="*/ 0 h 228"/>
                  <a:gd name="T42" fmla="*/ 348732613 w 138"/>
                  <a:gd name="T43" fmla="*/ 635079375 h 228"/>
                  <a:gd name="T44" fmla="*/ 348732613 w 138"/>
                  <a:gd name="T45" fmla="*/ 490236711 h 228"/>
                  <a:gd name="T46" fmla="*/ 343107893 w 138"/>
                  <a:gd name="T47" fmla="*/ 451240609 h 228"/>
                  <a:gd name="T48" fmla="*/ 320609015 w 138"/>
                  <a:gd name="T49" fmla="*/ 423386250 h 228"/>
                  <a:gd name="T50" fmla="*/ 253112380 w 138"/>
                  <a:gd name="T51" fmla="*/ 367677533 h 228"/>
                  <a:gd name="T52" fmla="*/ 224988783 w 138"/>
                  <a:gd name="T53" fmla="*/ 317539688 h 228"/>
                  <a:gd name="T54" fmla="*/ 230613502 w 138"/>
                  <a:gd name="T55" fmla="*/ 289685329 h 228"/>
                  <a:gd name="T56" fmla="*/ 320609015 w 138"/>
                  <a:gd name="T57" fmla="*/ 211693125 h 228"/>
                  <a:gd name="T58" fmla="*/ 331858454 w 138"/>
                  <a:gd name="T59" fmla="*/ 194980510 h 228"/>
                  <a:gd name="T60" fmla="*/ 348732613 w 138"/>
                  <a:gd name="T61" fmla="*/ 161555280 h 228"/>
                  <a:gd name="T62" fmla="*/ 348732613 w 138"/>
                  <a:gd name="T63" fmla="*/ 0 h 228"/>
                  <a:gd name="T64" fmla="*/ 388105650 w 138"/>
                  <a:gd name="T65" fmla="*/ 155984408 h 228"/>
                  <a:gd name="T66" fmla="*/ 388105650 w 138"/>
                  <a:gd name="T67" fmla="*/ 183838766 h 228"/>
                  <a:gd name="T68" fmla="*/ 371231491 w 138"/>
                  <a:gd name="T69" fmla="*/ 222834868 h 228"/>
                  <a:gd name="T70" fmla="*/ 286860698 w 138"/>
                  <a:gd name="T71" fmla="*/ 295256201 h 228"/>
                  <a:gd name="T72" fmla="*/ 275611259 w 138"/>
                  <a:gd name="T73" fmla="*/ 306397944 h 228"/>
                  <a:gd name="T74" fmla="*/ 275611259 w 138"/>
                  <a:gd name="T75" fmla="*/ 328681431 h 228"/>
                  <a:gd name="T76" fmla="*/ 348732613 w 138"/>
                  <a:gd name="T77" fmla="*/ 395531891 h 228"/>
                  <a:gd name="T78" fmla="*/ 371231491 w 138"/>
                  <a:gd name="T79" fmla="*/ 412244507 h 228"/>
                  <a:gd name="T80" fmla="*/ 388105650 w 138"/>
                  <a:gd name="T81" fmla="*/ 451240609 h 228"/>
                  <a:gd name="T82" fmla="*/ 388105650 w 138"/>
                  <a:gd name="T83" fmla="*/ 635079375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443547500 h 160"/>
                  <a:gd name="T2" fmla="*/ 133836383 w 94"/>
                  <a:gd name="T3" fmla="*/ 443547500 h 160"/>
                  <a:gd name="T4" fmla="*/ 262096250 w 94"/>
                  <a:gd name="T5" fmla="*/ 443547500 h 160"/>
                  <a:gd name="T6" fmla="*/ 262096250 w 94"/>
                  <a:gd name="T7" fmla="*/ 371471031 h 160"/>
                  <a:gd name="T8" fmla="*/ 161718963 w 94"/>
                  <a:gd name="T9" fmla="*/ 271672844 h 160"/>
                  <a:gd name="T10" fmla="*/ 161718963 w 94"/>
                  <a:gd name="T11" fmla="*/ 271672844 h 160"/>
                  <a:gd name="T12" fmla="*/ 150565931 w 94"/>
                  <a:gd name="T13" fmla="*/ 260584156 h 160"/>
                  <a:gd name="T14" fmla="*/ 144989415 w 94"/>
                  <a:gd name="T15" fmla="*/ 249495469 h 160"/>
                  <a:gd name="T16" fmla="*/ 144989415 w 94"/>
                  <a:gd name="T17" fmla="*/ 216229406 h 160"/>
                  <a:gd name="T18" fmla="*/ 144989415 w 94"/>
                  <a:gd name="T19" fmla="*/ 121975563 h 160"/>
                  <a:gd name="T20" fmla="*/ 144989415 w 94"/>
                  <a:gd name="T21" fmla="*/ 121975563 h 160"/>
                  <a:gd name="T22" fmla="*/ 144989415 w 94"/>
                  <a:gd name="T23" fmla="*/ 105342531 h 160"/>
                  <a:gd name="T24" fmla="*/ 150565931 w 94"/>
                  <a:gd name="T25" fmla="*/ 88709500 h 160"/>
                  <a:gd name="T26" fmla="*/ 172871995 w 94"/>
                  <a:gd name="T27" fmla="*/ 60987781 h 160"/>
                  <a:gd name="T28" fmla="*/ 211907606 w 94"/>
                  <a:gd name="T29" fmla="*/ 27721719 h 160"/>
                  <a:gd name="T30" fmla="*/ 211907606 w 94"/>
                  <a:gd name="T31" fmla="*/ 27721719 h 160"/>
                  <a:gd name="T32" fmla="*/ 228637154 w 94"/>
                  <a:gd name="T33" fmla="*/ 16633031 h 160"/>
                  <a:gd name="T34" fmla="*/ 245366702 w 94"/>
                  <a:gd name="T35" fmla="*/ 0 h 160"/>
                  <a:gd name="T36" fmla="*/ 133836383 w 94"/>
                  <a:gd name="T37" fmla="*/ 0 h 160"/>
                  <a:gd name="T38" fmla="*/ 16729548 w 94"/>
                  <a:gd name="T39" fmla="*/ 0 h 160"/>
                  <a:gd name="T40" fmla="*/ 16729548 w 94"/>
                  <a:gd name="T41" fmla="*/ 0 h 160"/>
                  <a:gd name="T42" fmla="*/ 33459096 w 94"/>
                  <a:gd name="T43" fmla="*/ 16633031 h 160"/>
                  <a:gd name="T44" fmla="*/ 50188644 w 94"/>
                  <a:gd name="T45" fmla="*/ 27721719 h 160"/>
                  <a:gd name="T46" fmla="*/ 89224255 w 94"/>
                  <a:gd name="T47" fmla="*/ 60987781 h 160"/>
                  <a:gd name="T48" fmla="*/ 89224255 w 94"/>
                  <a:gd name="T49" fmla="*/ 60987781 h 160"/>
                  <a:gd name="T50" fmla="*/ 105953803 w 94"/>
                  <a:gd name="T51" fmla="*/ 88709500 h 160"/>
                  <a:gd name="T52" fmla="*/ 117106835 w 94"/>
                  <a:gd name="T53" fmla="*/ 105342531 h 160"/>
                  <a:gd name="T54" fmla="*/ 117106835 w 94"/>
                  <a:gd name="T55" fmla="*/ 121975563 h 160"/>
                  <a:gd name="T56" fmla="*/ 117106835 w 94"/>
                  <a:gd name="T57" fmla="*/ 216229406 h 160"/>
                  <a:gd name="T58" fmla="*/ 117106835 w 94"/>
                  <a:gd name="T59" fmla="*/ 216229406 h 160"/>
                  <a:gd name="T60" fmla="*/ 117106835 w 94"/>
                  <a:gd name="T61" fmla="*/ 249495469 h 160"/>
                  <a:gd name="T62" fmla="*/ 111530319 w 94"/>
                  <a:gd name="T63" fmla="*/ 260584156 h 160"/>
                  <a:gd name="T64" fmla="*/ 105953803 w 94"/>
                  <a:gd name="T65" fmla="*/ 271672844 h 160"/>
                  <a:gd name="T66" fmla="*/ 0 w 94"/>
                  <a:gd name="T67" fmla="*/ 371471031 h 160"/>
                  <a:gd name="T68" fmla="*/ 0 w 94"/>
                  <a:gd name="T69" fmla="*/ 4435475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文本框 13"/>
          <p:cNvSpPr>
            <a:spLocks noChangeArrowheads="1"/>
          </p:cNvSpPr>
          <p:nvPr/>
        </p:nvSpPr>
        <p:spPr bwMode="auto">
          <a:xfrm>
            <a:off x="4829227" y="3694510"/>
            <a:ext cx="214466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3" tIns="34236" rIns="68473" bIns="3423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17" name="文本框 14"/>
          <p:cNvSpPr>
            <a:spLocks noChangeArrowheads="1"/>
          </p:cNvSpPr>
          <p:nvPr/>
        </p:nvSpPr>
        <p:spPr bwMode="auto">
          <a:xfrm>
            <a:off x="5538257" y="4431570"/>
            <a:ext cx="1292445" cy="2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73" tIns="34236" rIns="68473" bIns="34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添加文本标题</a:t>
            </a:r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6"/>
          <p:cNvSpPr>
            <a:spLocks noChangeArrowheads="1"/>
          </p:cNvSpPr>
          <p:nvPr/>
        </p:nvSpPr>
        <p:spPr bwMode="auto">
          <a:xfrm>
            <a:off x="2520247" y="1105018"/>
            <a:ext cx="1292445" cy="2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73" tIns="34236" rIns="68473" bIns="34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添加文本标题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7"/>
          <p:cNvSpPr>
            <a:spLocks noChangeArrowheads="1"/>
          </p:cNvSpPr>
          <p:nvPr/>
        </p:nvSpPr>
        <p:spPr bwMode="auto">
          <a:xfrm>
            <a:off x="4829227" y="1454944"/>
            <a:ext cx="2144664" cy="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3" tIns="34236" rIns="68473" bIns="3423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12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sp>
        <p:nvSpPr>
          <p:cNvPr id="20" name="文本框 18"/>
          <p:cNvSpPr>
            <a:spLocks noChangeArrowheads="1"/>
          </p:cNvSpPr>
          <p:nvPr/>
        </p:nvSpPr>
        <p:spPr bwMode="auto">
          <a:xfrm>
            <a:off x="5460112" y="1105018"/>
            <a:ext cx="1292445" cy="29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73" tIns="34236" rIns="68473" bIns="3423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添加文本标题</a:t>
            </a:r>
            <a:endParaRPr lang="zh-CN" altLang="en-US" sz="15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7059441" y="2952750"/>
            <a:ext cx="1007576" cy="1009650"/>
            <a:chOff x="0" y="0"/>
            <a:chExt cx="1403797" cy="1403797"/>
          </a:xfrm>
        </p:grpSpPr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beve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zh-CN" sz="9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23" name="Freeform 12"/>
            <p:cNvSpPr>
              <a:spLocks noEditPoints="1" noChangeArrowheads="1"/>
            </p:cNvSpPr>
            <p:nvPr/>
          </p:nvSpPr>
          <p:spPr bwMode="auto">
            <a:xfrm>
              <a:off x="479640" y="362881"/>
              <a:ext cx="471466" cy="666418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1060602056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16669242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1072207" y="1826419"/>
            <a:ext cx="1006388" cy="1008460"/>
            <a:chOff x="0" y="0"/>
            <a:chExt cx="1403797" cy="1403797"/>
          </a:xfrm>
        </p:grpSpPr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zh-CN" sz="9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 bwMode="auto">
            <a:xfrm>
              <a:off x="282958" y="324214"/>
              <a:ext cx="799244" cy="731504"/>
              <a:chOff x="0" y="0"/>
              <a:chExt cx="550987" cy="504288"/>
            </a:xfrm>
          </p:grpSpPr>
          <p:sp>
            <p:nvSpPr>
              <p:cNvPr id="27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350879 w 52"/>
                  <a:gd name="T1" fmla="*/ 186463 h 52"/>
                  <a:gd name="T2" fmla="*/ 316479 w 52"/>
                  <a:gd name="T3" fmla="*/ 158839 h 52"/>
                  <a:gd name="T4" fmla="*/ 357759 w 52"/>
                  <a:gd name="T5" fmla="*/ 138121 h 52"/>
                  <a:gd name="T6" fmla="*/ 337119 w 52"/>
                  <a:gd name="T7" fmla="*/ 89779 h 52"/>
                  <a:gd name="T8" fmla="*/ 323359 w 52"/>
                  <a:gd name="T9" fmla="*/ 82872 h 52"/>
                  <a:gd name="T10" fmla="*/ 275199 w 52"/>
                  <a:gd name="T11" fmla="*/ 89779 h 52"/>
                  <a:gd name="T12" fmla="*/ 295839 w 52"/>
                  <a:gd name="T13" fmla="*/ 48342 h 52"/>
                  <a:gd name="T14" fmla="*/ 254559 w 52"/>
                  <a:gd name="T15" fmla="*/ 13812 h 52"/>
                  <a:gd name="T16" fmla="*/ 220159 w 52"/>
                  <a:gd name="T17" fmla="*/ 48342 h 52"/>
                  <a:gd name="T18" fmla="*/ 199519 w 52"/>
                  <a:gd name="T19" fmla="*/ 6906 h 52"/>
                  <a:gd name="T20" fmla="*/ 185759 w 52"/>
                  <a:gd name="T21" fmla="*/ 0 h 52"/>
                  <a:gd name="T22" fmla="*/ 130720 w 52"/>
                  <a:gd name="T23" fmla="*/ 13812 h 52"/>
                  <a:gd name="T24" fmla="*/ 123840 w 52"/>
                  <a:gd name="T25" fmla="*/ 62154 h 52"/>
                  <a:gd name="T26" fmla="*/ 82560 w 52"/>
                  <a:gd name="T27" fmla="*/ 27624 h 52"/>
                  <a:gd name="T28" fmla="*/ 41280 w 52"/>
                  <a:gd name="T29" fmla="*/ 69060 h 52"/>
                  <a:gd name="T30" fmla="*/ 68800 w 52"/>
                  <a:gd name="T31" fmla="*/ 103591 h 52"/>
                  <a:gd name="T32" fmla="*/ 20640 w 52"/>
                  <a:gd name="T33" fmla="*/ 110497 h 52"/>
                  <a:gd name="T34" fmla="*/ 13760 w 52"/>
                  <a:gd name="T35" fmla="*/ 117403 h 52"/>
                  <a:gd name="T36" fmla="*/ 0 w 52"/>
                  <a:gd name="T37" fmla="*/ 172651 h 52"/>
                  <a:gd name="T38" fmla="*/ 48160 w 52"/>
                  <a:gd name="T39" fmla="*/ 186463 h 52"/>
                  <a:gd name="T40" fmla="*/ 13760 w 52"/>
                  <a:gd name="T41" fmla="*/ 214087 h 52"/>
                  <a:gd name="T42" fmla="*/ 27520 w 52"/>
                  <a:gd name="T43" fmla="*/ 269336 h 52"/>
                  <a:gd name="T44" fmla="*/ 41280 w 52"/>
                  <a:gd name="T45" fmla="*/ 276242 h 52"/>
                  <a:gd name="T46" fmla="*/ 82560 w 52"/>
                  <a:gd name="T47" fmla="*/ 276242 h 52"/>
                  <a:gd name="T48" fmla="*/ 68800 w 52"/>
                  <a:gd name="T49" fmla="*/ 324584 h 52"/>
                  <a:gd name="T50" fmla="*/ 116960 w 52"/>
                  <a:gd name="T51" fmla="*/ 345302 h 52"/>
                  <a:gd name="T52" fmla="*/ 144480 w 52"/>
                  <a:gd name="T53" fmla="*/ 310772 h 52"/>
                  <a:gd name="T54" fmla="*/ 158240 w 52"/>
                  <a:gd name="T55" fmla="*/ 352208 h 52"/>
                  <a:gd name="T56" fmla="*/ 165120 w 52"/>
                  <a:gd name="T57" fmla="*/ 359114 h 52"/>
                  <a:gd name="T58" fmla="*/ 220159 w 52"/>
                  <a:gd name="T59" fmla="*/ 359114 h 52"/>
                  <a:gd name="T60" fmla="*/ 227039 w 52"/>
                  <a:gd name="T61" fmla="*/ 345302 h 52"/>
                  <a:gd name="T62" fmla="*/ 240799 w 52"/>
                  <a:gd name="T63" fmla="*/ 303866 h 52"/>
                  <a:gd name="T64" fmla="*/ 275199 w 52"/>
                  <a:gd name="T65" fmla="*/ 331490 h 52"/>
                  <a:gd name="T66" fmla="*/ 316479 w 52"/>
                  <a:gd name="T67" fmla="*/ 296960 h 52"/>
                  <a:gd name="T68" fmla="*/ 316479 w 52"/>
                  <a:gd name="T69" fmla="*/ 283148 h 52"/>
                  <a:gd name="T70" fmla="*/ 295839 w 52"/>
                  <a:gd name="T71" fmla="*/ 241711 h 52"/>
                  <a:gd name="T72" fmla="*/ 343999 w 52"/>
                  <a:gd name="T73" fmla="*/ 248617 h 52"/>
                  <a:gd name="T74" fmla="*/ 357759 w 52"/>
                  <a:gd name="T75" fmla="*/ 200275 h 52"/>
                  <a:gd name="T76" fmla="*/ 227039 w 52"/>
                  <a:gd name="T77" fmla="*/ 193369 h 52"/>
                  <a:gd name="T78" fmla="*/ 130720 w 52"/>
                  <a:gd name="T79" fmla="*/ 172651 h 52"/>
                  <a:gd name="T80" fmla="*/ 227039 w 52"/>
                  <a:gd name="T81" fmla="*/ 193369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226941 w 37"/>
                  <a:gd name="T1" fmla="*/ 200620 h 37"/>
                  <a:gd name="T2" fmla="*/ 213187 w 37"/>
                  <a:gd name="T3" fmla="*/ 166031 h 37"/>
                  <a:gd name="T4" fmla="*/ 247572 w 37"/>
                  <a:gd name="T5" fmla="*/ 172949 h 37"/>
                  <a:gd name="T6" fmla="*/ 254449 w 37"/>
                  <a:gd name="T7" fmla="*/ 138359 h 37"/>
                  <a:gd name="T8" fmla="*/ 247572 w 37"/>
                  <a:gd name="T9" fmla="*/ 124523 h 37"/>
                  <a:gd name="T10" fmla="*/ 220064 w 37"/>
                  <a:gd name="T11" fmla="*/ 110687 h 37"/>
                  <a:gd name="T12" fmla="*/ 254449 w 37"/>
                  <a:gd name="T13" fmla="*/ 96851 h 37"/>
                  <a:gd name="T14" fmla="*/ 240695 w 37"/>
                  <a:gd name="T15" fmla="*/ 62262 h 37"/>
                  <a:gd name="T16" fmla="*/ 206310 w 37"/>
                  <a:gd name="T17" fmla="*/ 69179 h 37"/>
                  <a:gd name="T18" fmla="*/ 213187 w 37"/>
                  <a:gd name="T19" fmla="*/ 34590 h 37"/>
                  <a:gd name="T20" fmla="*/ 206310 w 37"/>
                  <a:gd name="T21" fmla="*/ 27672 h 37"/>
                  <a:gd name="T22" fmla="*/ 165048 w 37"/>
                  <a:gd name="T23" fmla="*/ 13836 h 37"/>
                  <a:gd name="T24" fmla="*/ 144417 w 37"/>
                  <a:gd name="T25" fmla="*/ 34590 h 37"/>
                  <a:gd name="T26" fmla="*/ 130663 w 37"/>
                  <a:gd name="T27" fmla="*/ 0 h 37"/>
                  <a:gd name="T28" fmla="*/ 96278 w 37"/>
                  <a:gd name="T29" fmla="*/ 6918 h 37"/>
                  <a:gd name="T30" fmla="*/ 96278 w 37"/>
                  <a:gd name="T31" fmla="*/ 34590 h 37"/>
                  <a:gd name="T32" fmla="*/ 68770 w 37"/>
                  <a:gd name="T33" fmla="*/ 20754 h 37"/>
                  <a:gd name="T34" fmla="*/ 55016 w 37"/>
                  <a:gd name="T35" fmla="*/ 20754 h 37"/>
                  <a:gd name="T36" fmla="*/ 27508 w 37"/>
                  <a:gd name="T37" fmla="*/ 48426 h 37"/>
                  <a:gd name="T38" fmla="*/ 48139 w 37"/>
                  <a:gd name="T39" fmla="*/ 76097 h 37"/>
                  <a:gd name="T40" fmla="*/ 20631 w 37"/>
                  <a:gd name="T41" fmla="*/ 76097 h 37"/>
                  <a:gd name="T42" fmla="*/ 0 w 37"/>
                  <a:gd name="T43" fmla="*/ 117605 h 37"/>
                  <a:gd name="T44" fmla="*/ 6877 w 37"/>
                  <a:gd name="T45" fmla="*/ 124523 h 37"/>
                  <a:gd name="T46" fmla="*/ 34385 w 37"/>
                  <a:gd name="T47" fmla="*/ 138359 h 37"/>
                  <a:gd name="T48" fmla="*/ 6877 w 37"/>
                  <a:gd name="T49" fmla="*/ 159113 h 37"/>
                  <a:gd name="T50" fmla="*/ 27508 w 37"/>
                  <a:gd name="T51" fmla="*/ 193702 h 37"/>
                  <a:gd name="T52" fmla="*/ 55016 w 37"/>
                  <a:gd name="T53" fmla="*/ 186785 h 37"/>
                  <a:gd name="T54" fmla="*/ 48139 w 37"/>
                  <a:gd name="T55" fmla="*/ 214456 h 37"/>
                  <a:gd name="T56" fmla="*/ 48139 w 37"/>
                  <a:gd name="T57" fmla="*/ 228292 h 37"/>
                  <a:gd name="T58" fmla="*/ 82524 w 37"/>
                  <a:gd name="T59" fmla="*/ 242128 h 37"/>
                  <a:gd name="T60" fmla="*/ 89401 w 37"/>
                  <a:gd name="T61" fmla="*/ 242128 h 37"/>
                  <a:gd name="T62" fmla="*/ 116909 w 37"/>
                  <a:gd name="T63" fmla="*/ 221374 h 37"/>
                  <a:gd name="T64" fmla="*/ 116909 w 37"/>
                  <a:gd name="T65" fmla="*/ 255964 h 37"/>
                  <a:gd name="T66" fmla="*/ 158171 w 37"/>
                  <a:gd name="T67" fmla="*/ 249046 h 37"/>
                  <a:gd name="T68" fmla="*/ 165048 w 37"/>
                  <a:gd name="T69" fmla="*/ 242128 h 37"/>
                  <a:gd name="T70" fmla="*/ 171925 w 37"/>
                  <a:gd name="T71" fmla="*/ 214456 h 37"/>
                  <a:gd name="T72" fmla="*/ 192556 w 37"/>
                  <a:gd name="T73" fmla="*/ 235210 h 37"/>
                  <a:gd name="T74" fmla="*/ 226941 w 37"/>
                  <a:gd name="T75" fmla="*/ 207538 h 37"/>
                  <a:gd name="T76" fmla="*/ 151294 w 37"/>
                  <a:gd name="T77" fmla="*/ 152195 h 37"/>
                  <a:gd name="T78" fmla="*/ 103155 w 37"/>
                  <a:gd name="T79" fmla="*/ 103769 h 37"/>
                  <a:gd name="T80" fmla="*/ 151294 w 37"/>
                  <a:gd name="T81" fmla="*/ 152195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 bwMode="auto">
          <a:xfrm>
            <a:off x="7059441" y="1826419"/>
            <a:ext cx="1007576" cy="1008460"/>
            <a:chOff x="0" y="0"/>
            <a:chExt cx="1403797" cy="1403797"/>
          </a:xfrm>
        </p:grpSpPr>
        <p:sp>
          <p:nvSpPr>
            <p:cNvPr id="30" name="椭圆 29"/>
            <p:cNvSpPr>
              <a:spLocks noChangeArrowheads="1"/>
            </p:cNvSpPr>
            <p:nvPr/>
          </p:nvSpPr>
          <p:spPr bwMode="auto">
            <a:xfrm>
              <a:off x="0" y="0"/>
              <a:ext cx="1403797" cy="14037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zh-CN" sz="97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endParaRPr>
            </a:p>
          </p:txBody>
        </p:sp>
        <p:sp>
          <p:nvSpPr>
            <p:cNvPr id="31" name="Freeform 41"/>
            <p:cNvSpPr>
              <a:spLocks noEditPoints="1" noChangeArrowheads="1"/>
            </p:cNvSpPr>
            <p:nvPr/>
          </p:nvSpPr>
          <p:spPr bwMode="auto">
            <a:xfrm>
              <a:off x="363893" y="385180"/>
              <a:ext cx="661930" cy="531751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框 36"/>
          <p:cNvSpPr>
            <a:spLocks noChangeArrowheads="1"/>
          </p:cNvSpPr>
          <p:nvPr/>
        </p:nvSpPr>
        <p:spPr bwMode="auto">
          <a:xfrm>
            <a:off x="2157014" y="3709987"/>
            <a:ext cx="2152982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3" tIns="34236" rIns="68473" bIns="3423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7"/>
          <p:cNvSpPr>
            <a:spLocks noChangeArrowheads="1"/>
          </p:cNvSpPr>
          <p:nvPr/>
        </p:nvSpPr>
        <p:spPr bwMode="auto">
          <a:xfrm>
            <a:off x="4824476" y="3698081"/>
            <a:ext cx="214466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3" tIns="34236" rIns="68473" bIns="3423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。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44"/>
          <p:cNvSpPr>
            <a:spLocks noChangeArrowheads="1"/>
          </p:cNvSpPr>
          <p:nvPr/>
        </p:nvSpPr>
        <p:spPr bwMode="auto">
          <a:xfrm>
            <a:off x="2166520" y="1466363"/>
            <a:ext cx="2152982" cy="7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3" tIns="34236" rIns="68473" bIns="3423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/>
            <a:r>
              <a:rPr lang="zh-CN" altLang="en-US" sz="11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35" name="文本框 46"/>
          <p:cNvSpPr>
            <a:spLocks noChangeArrowheads="1"/>
          </p:cNvSpPr>
          <p:nvPr/>
        </p:nvSpPr>
        <p:spPr bwMode="auto">
          <a:xfrm>
            <a:off x="4824476" y="1457328"/>
            <a:ext cx="2144664" cy="873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3" tIns="34236" rIns="68473" bIns="3423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2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12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  <a:p>
            <a:pPr defTabSz="9144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112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115969" y="2078821"/>
            <a:ext cx="2240057" cy="1559481"/>
            <a:chOff x="2819740" y="2772403"/>
            <a:chExt cx="2987434" cy="20797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5" name="Picture 40" descr="相片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" t="1877" r="7607" b="7428"/>
            <a:stretch>
              <a:fillRect/>
            </a:stretch>
          </p:blipFill>
          <p:spPr bwMode="auto">
            <a:xfrm>
              <a:off x="2819740" y="2772403"/>
              <a:ext cx="2987434" cy="2079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14697" y="3124719"/>
              <a:ext cx="2016224" cy="1411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组合 46"/>
          <p:cNvGrpSpPr/>
          <p:nvPr/>
        </p:nvGrpSpPr>
        <p:grpSpPr>
          <a:xfrm>
            <a:off x="4787974" y="2078820"/>
            <a:ext cx="2240057" cy="1559481"/>
            <a:chOff x="6383238" y="2772402"/>
            <a:chExt cx="2987434" cy="20797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6" name="Picture 40" descr="相片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" t="1877" r="7607" b="7428"/>
            <a:stretch>
              <a:fillRect/>
            </a:stretch>
          </p:blipFill>
          <p:spPr bwMode="auto">
            <a:xfrm>
              <a:off x="6383238" y="2772402"/>
              <a:ext cx="2987434" cy="2079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2284" y="3087740"/>
              <a:ext cx="1932154" cy="1449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请输入第三部分标题（文字可编辑）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/>
      <p:bldP spid="20" grpId="0"/>
      <p:bldP spid="34" grpId="0"/>
      <p:bldP spid="35" grpId="0"/>
      <p:bldP spid="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7"/>
          <p:cNvSpPr txBox="1"/>
          <p:nvPr/>
        </p:nvSpPr>
        <p:spPr>
          <a:xfrm>
            <a:off x="5955007" y="3571680"/>
            <a:ext cx="1505597" cy="300058"/>
          </a:xfrm>
          <a:prstGeom prst="rect">
            <a:avLst/>
          </a:prstGeom>
          <a:noFill/>
        </p:spPr>
        <p:txBody>
          <a:bodyPr lIns="68558" tIns="34278" rIns="68558" bIns="34278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prstClr val="black">
                    <a:lumMod val="50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添加文本标题</a:t>
            </a:r>
            <a:endParaRPr lang="zh-CN" altLang="en-US" sz="1500" b="1" baseline="-3000" dirty="0">
              <a:solidFill>
                <a:prstClr val="black">
                  <a:lumMod val="50000"/>
                </a:prst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8"/>
          <p:cNvSpPr txBox="1"/>
          <p:nvPr/>
        </p:nvSpPr>
        <p:spPr>
          <a:xfrm>
            <a:off x="5536059" y="3852668"/>
            <a:ext cx="2923473" cy="512424"/>
          </a:xfrm>
          <a:prstGeom prst="rect">
            <a:avLst/>
          </a:prstGeom>
          <a:noFill/>
        </p:spPr>
        <p:txBody>
          <a:bodyPr wrap="square" lIns="68558" tIns="34278" rIns="68558" bIns="34278">
            <a:spAutoFit/>
          </a:bodyPr>
          <a:lstStyle/>
          <a:p>
            <a:pPr algn="r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30" name="文本框 9"/>
          <p:cNvSpPr txBox="1"/>
          <p:nvPr/>
        </p:nvSpPr>
        <p:spPr>
          <a:xfrm>
            <a:off x="5532488" y="3494290"/>
            <a:ext cx="629306" cy="438494"/>
          </a:xfrm>
          <a:prstGeom prst="rect">
            <a:avLst/>
          </a:prstGeom>
          <a:noFill/>
        </p:spPr>
        <p:txBody>
          <a:bodyPr wrap="square" lIns="68558" tIns="34278" rIns="68558" bIns="34278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aseline="-3000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600" baseline="-3000" dirty="0">
              <a:solidFill>
                <a:prstClr val="black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文本框 12"/>
          <p:cNvSpPr txBox="1"/>
          <p:nvPr/>
        </p:nvSpPr>
        <p:spPr>
          <a:xfrm>
            <a:off x="5994283" y="1093989"/>
            <a:ext cx="1607953" cy="300058"/>
          </a:xfrm>
          <a:prstGeom prst="rect">
            <a:avLst/>
          </a:prstGeom>
          <a:noFill/>
        </p:spPr>
        <p:txBody>
          <a:bodyPr lIns="68558" tIns="34278" rIns="68558" bIns="34278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prstClr val="black">
                    <a:lumMod val="50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添加文本标题</a:t>
            </a:r>
            <a:endParaRPr lang="zh-CN" altLang="en-US" sz="1500" b="1" baseline="-3000" dirty="0">
              <a:solidFill>
                <a:prstClr val="black">
                  <a:lumMod val="50000"/>
                </a:prst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文本框 13"/>
          <p:cNvSpPr txBox="1"/>
          <p:nvPr/>
        </p:nvSpPr>
        <p:spPr>
          <a:xfrm>
            <a:off x="5536059" y="1374977"/>
            <a:ext cx="2923473" cy="512424"/>
          </a:xfrm>
          <a:prstGeom prst="rect">
            <a:avLst/>
          </a:prstGeom>
          <a:noFill/>
        </p:spPr>
        <p:txBody>
          <a:bodyPr wrap="square" lIns="68558" tIns="34278" rIns="68558" bIns="34278">
            <a:spAutoFit/>
          </a:bodyPr>
          <a:lstStyle/>
          <a:p>
            <a:pPr algn="r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33" name="文本框 14"/>
          <p:cNvSpPr txBox="1"/>
          <p:nvPr/>
        </p:nvSpPr>
        <p:spPr>
          <a:xfrm>
            <a:off x="5532488" y="1017789"/>
            <a:ext cx="629306" cy="438494"/>
          </a:xfrm>
          <a:prstGeom prst="rect">
            <a:avLst/>
          </a:prstGeom>
          <a:noFill/>
        </p:spPr>
        <p:txBody>
          <a:bodyPr wrap="square" lIns="68558" tIns="34278" rIns="68558" bIns="34278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aseline="-3000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600" baseline="-3000" dirty="0">
              <a:solidFill>
                <a:prstClr val="black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4" name="文本框 16"/>
          <p:cNvSpPr txBox="1"/>
          <p:nvPr/>
        </p:nvSpPr>
        <p:spPr>
          <a:xfrm>
            <a:off x="1515581" y="3571680"/>
            <a:ext cx="1636518" cy="300058"/>
          </a:xfrm>
          <a:prstGeom prst="rect">
            <a:avLst/>
          </a:prstGeom>
          <a:noFill/>
        </p:spPr>
        <p:txBody>
          <a:bodyPr lIns="68558" tIns="34278" rIns="68558" bIns="34278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prstClr val="black">
                    <a:lumMod val="50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添加文本标题</a:t>
            </a:r>
            <a:endParaRPr lang="zh-CN" altLang="en-US" sz="1500" b="1" baseline="-3000" dirty="0">
              <a:solidFill>
                <a:prstClr val="black">
                  <a:lumMod val="50000"/>
                </a:prst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文本框 17"/>
          <p:cNvSpPr txBox="1"/>
          <p:nvPr/>
        </p:nvSpPr>
        <p:spPr>
          <a:xfrm>
            <a:off x="630475" y="3849095"/>
            <a:ext cx="2958426" cy="512424"/>
          </a:xfrm>
          <a:prstGeom prst="rect">
            <a:avLst/>
          </a:prstGeom>
          <a:noFill/>
        </p:spPr>
        <p:txBody>
          <a:bodyPr wrap="square" lIns="68558" tIns="34278" rIns="68558" bIns="34278">
            <a:spAutoFit/>
          </a:bodyPr>
          <a:lstStyle/>
          <a:p>
            <a:pPr algn="r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36" name="文本框 18"/>
          <p:cNvSpPr txBox="1"/>
          <p:nvPr/>
        </p:nvSpPr>
        <p:spPr>
          <a:xfrm>
            <a:off x="3116392" y="3490718"/>
            <a:ext cx="629306" cy="438494"/>
          </a:xfrm>
          <a:prstGeom prst="rect">
            <a:avLst/>
          </a:prstGeom>
          <a:noFill/>
        </p:spPr>
        <p:txBody>
          <a:bodyPr wrap="square" lIns="68558" tIns="34278" rIns="68558" bIns="34278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aseline="-3000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600" baseline="-3000" dirty="0">
              <a:solidFill>
                <a:prstClr val="black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7" name="文本框 20"/>
          <p:cNvSpPr txBox="1"/>
          <p:nvPr/>
        </p:nvSpPr>
        <p:spPr>
          <a:xfrm>
            <a:off x="1775043" y="1093989"/>
            <a:ext cx="1372295" cy="300058"/>
          </a:xfrm>
          <a:prstGeom prst="rect">
            <a:avLst/>
          </a:prstGeom>
          <a:noFill/>
        </p:spPr>
        <p:txBody>
          <a:bodyPr lIns="68558" tIns="34278" rIns="68558" bIns="34278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prstClr val="black">
                    <a:lumMod val="50000"/>
                  </a:prstClr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添加文本标题</a:t>
            </a:r>
            <a:endParaRPr lang="zh-CN" altLang="en-US" sz="1500" b="1" baseline="-3000" dirty="0">
              <a:solidFill>
                <a:prstClr val="black">
                  <a:lumMod val="50000"/>
                </a:prstClr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21"/>
          <p:cNvSpPr txBox="1"/>
          <p:nvPr/>
        </p:nvSpPr>
        <p:spPr>
          <a:xfrm>
            <a:off x="684468" y="1371405"/>
            <a:ext cx="2904432" cy="512424"/>
          </a:xfrm>
          <a:prstGeom prst="rect">
            <a:avLst/>
          </a:prstGeom>
          <a:noFill/>
        </p:spPr>
        <p:txBody>
          <a:bodyPr wrap="square" lIns="68558" tIns="34278" rIns="68558" bIns="34278">
            <a:spAutoFit/>
          </a:bodyPr>
          <a:lstStyle/>
          <a:p>
            <a:pPr algn="r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39" name="文本框 22"/>
          <p:cNvSpPr txBox="1"/>
          <p:nvPr/>
        </p:nvSpPr>
        <p:spPr>
          <a:xfrm>
            <a:off x="3102110" y="1013027"/>
            <a:ext cx="629306" cy="438494"/>
          </a:xfrm>
          <a:prstGeom prst="rect">
            <a:avLst/>
          </a:prstGeom>
          <a:noFill/>
        </p:spPr>
        <p:txBody>
          <a:bodyPr wrap="square" lIns="68558" tIns="34278" rIns="68558" bIns="34278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aseline="-3000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3600" baseline="-3000" dirty="0">
              <a:solidFill>
                <a:prstClr val="black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 bwMode="auto">
          <a:xfrm>
            <a:off x="3854313" y="843958"/>
            <a:ext cx="1422283" cy="1422797"/>
            <a:chOff x="4854966" y="1574162"/>
            <a:chExt cx="1897870" cy="1897870"/>
          </a:xfrm>
          <a:solidFill>
            <a:schemeClr val="accent1"/>
          </a:solidFill>
        </p:grpSpPr>
        <p:sp>
          <p:nvSpPr>
            <p:cNvPr id="41" name="泪滴形 40"/>
            <p:cNvSpPr/>
            <p:nvPr/>
          </p:nvSpPr>
          <p:spPr>
            <a:xfrm rot="8100000">
              <a:off x="4854966" y="1574162"/>
              <a:ext cx="1897870" cy="189787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75">
                <a:solidFill>
                  <a:srgbClr val="242852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2" name="组合 41"/>
            <p:cNvGrpSpPr>
              <a:grpSpLocks noChangeAspect="1"/>
            </p:cNvGrpSpPr>
            <p:nvPr/>
          </p:nvGrpSpPr>
          <p:grpSpPr>
            <a:xfrm>
              <a:off x="5635285" y="1758388"/>
              <a:ext cx="337232" cy="540000"/>
              <a:chOff x="8912226" y="6748292"/>
              <a:chExt cx="250825" cy="401638"/>
            </a:xfrm>
            <a:grpFill/>
          </p:grpSpPr>
          <p:sp>
            <p:nvSpPr>
              <p:cNvPr id="43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9" tIns="45709" rIns="91419" bIns="45709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75">
                  <a:solidFill>
                    <a:srgbClr val="242852">
                      <a:lumMod val="75000"/>
                    </a:srgb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9" tIns="45709" rIns="91419" bIns="45709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75">
                  <a:solidFill>
                    <a:srgbClr val="242852">
                      <a:lumMod val="75000"/>
                    </a:srgb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 bwMode="auto">
          <a:xfrm>
            <a:off x="3854313" y="2971607"/>
            <a:ext cx="1422283" cy="1477565"/>
            <a:chOff x="4854966" y="4355480"/>
            <a:chExt cx="1897870" cy="1969070"/>
          </a:xfrm>
          <a:solidFill>
            <a:schemeClr val="accent1"/>
          </a:solidFill>
        </p:grpSpPr>
        <p:sp>
          <p:nvSpPr>
            <p:cNvPr id="46" name="泪滴形 45"/>
            <p:cNvSpPr/>
            <p:nvPr/>
          </p:nvSpPr>
          <p:spPr>
            <a:xfrm rot="13500000" flipV="1">
              <a:off x="4854966" y="4426880"/>
              <a:ext cx="1897870" cy="189767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75">
                <a:solidFill>
                  <a:srgbClr val="242852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7" name="组合 46"/>
            <p:cNvGrpSpPr>
              <a:grpSpLocks noChangeAspect="1"/>
            </p:cNvGrpSpPr>
            <p:nvPr/>
          </p:nvGrpSpPr>
          <p:grpSpPr>
            <a:xfrm>
              <a:off x="5541401" y="4355480"/>
              <a:ext cx="525001" cy="540000"/>
              <a:chOff x="7240588" y="6794047"/>
              <a:chExt cx="388938" cy="400050"/>
            </a:xfrm>
            <a:grpFill/>
          </p:grpSpPr>
          <p:sp>
            <p:nvSpPr>
              <p:cNvPr id="48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9" tIns="45709" rIns="91419" bIns="45709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75">
                  <a:solidFill>
                    <a:srgbClr val="242852">
                      <a:lumMod val="75000"/>
                    </a:srgb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9" tIns="45709" rIns="91419" bIns="45709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75">
                  <a:solidFill>
                    <a:srgbClr val="242852">
                      <a:lumMod val="75000"/>
                    </a:srgb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9" tIns="45709" rIns="91419" bIns="45709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75">
                  <a:solidFill>
                    <a:srgbClr val="242852">
                      <a:lumMod val="75000"/>
                    </a:srgbClr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 bwMode="auto">
          <a:xfrm>
            <a:off x="5040938" y="1932190"/>
            <a:ext cx="1422283" cy="1422797"/>
            <a:chOff x="6438262" y="3038866"/>
            <a:chExt cx="1897870" cy="1897870"/>
          </a:xfrm>
          <a:solidFill>
            <a:schemeClr val="accent2"/>
          </a:solidFill>
        </p:grpSpPr>
        <p:sp>
          <p:nvSpPr>
            <p:cNvPr id="52" name="泪滴形 51"/>
            <p:cNvSpPr/>
            <p:nvPr/>
          </p:nvSpPr>
          <p:spPr>
            <a:xfrm rot="8100000" flipV="1">
              <a:off x="6438262" y="3038866"/>
              <a:ext cx="1897870" cy="189787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7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3" name="组合 52"/>
            <p:cNvGrpSpPr>
              <a:grpSpLocks noChangeAspect="1"/>
            </p:cNvGrpSpPr>
            <p:nvPr/>
          </p:nvGrpSpPr>
          <p:grpSpPr>
            <a:xfrm>
              <a:off x="7839999" y="3717801"/>
              <a:ext cx="318025" cy="540000"/>
              <a:chOff x="11322051" y="6770687"/>
              <a:chExt cx="236538" cy="401638"/>
            </a:xfrm>
            <a:grpFill/>
          </p:grpSpPr>
          <p:sp>
            <p:nvSpPr>
              <p:cNvPr id="54" name="Freeform 492"/>
              <p:cNvSpPr>
                <a:spLocks noEditPoints="1"/>
              </p:cNvSpPr>
              <p:nvPr/>
            </p:nvSpPr>
            <p:spPr bwMode="auto">
              <a:xfrm>
                <a:off x="11322051" y="6770687"/>
                <a:ext cx="236538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91419" tIns="45709" rIns="91419" bIns="45709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75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ctangle 493"/>
              <p:cNvSpPr>
                <a:spLocks noChangeArrowheads="1"/>
              </p:cNvSpPr>
              <p:nvPr/>
            </p:nvSpPr>
            <p:spPr bwMode="auto">
              <a:xfrm>
                <a:off x="11391901" y="7105649"/>
                <a:ext cx="98425" cy="269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19" tIns="45709" rIns="91419" bIns="45709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75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Rectangle 494"/>
              <p:cNvSpPr>
                <a:spLocks noChangeArrowheads="1"/>
              </p:cNvSpPr>
              <p:nvPr/>
            </p:nvSpPr>
            <p:spPr bwMode="auto">
              <a:xfrm>
                <a:off x="11417301" y="7145337"/>
                <a:ext cx="49213" cy="269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91419" tIns="45709" rIns="91419" bIns="45709"/>
              <a:lstStyle/>
              <a:p>
                <a:pPr defTabSz="6858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875">
                  <a:solidFill>
                    <a:prstClr val="black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 bwMode="auto">
          <a:xfrm>
            <a:off x="2666499" y="1932190"/>
            <a:ext cx="1423473" cy="1422797"/>
            <a:chOff x="3271670" y="3038866"/>
            <a:chExt cx="1897870" cy="1897870"/>
          </a:xfrm>
          <a:solidFill>
            <a:schemeClr val="accent2"/>
          </a:solidFill>
        </p:grpSpPr>
        <p:sp>
          <p:nvSpPr>
            <p:cNvPr id="58" name="泪滴形 57"/>
            <p:cNvSpPr/>
            <p:nvPr/>
          </p:nvSpPr>
          <p:spPr>
            <a:xfrm rot="13500000" flipH="1" flipV="1">
              <a:off x="3271670" y="3038867"/>
              <a:ext cx="1897870" cy="1897870"/>
            </a:xfrm>
            <a:prstGeom prst="teardrop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7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9" name="Freeform 169"/>
            <p:cNvSpPr>
              <a:spLocks noChangeAspect="1"/>
            </p:cNvSpPr>
            <p:nvPr/>
          </p:nvSpPr>
          <p:spPr bwMode="auto">
            <a:xfrm>
              <a:off x="3482720" y="3717017"/>
              <a:ext cx="360215" cy="541567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91419" tIns="45709" rIns="91419" bIns="45709"/>
            <a:lstStyle/>
            <a:p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75">
                <a:solidFill>
                  <a:prstClr val="black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3093780" y="2241751"/>
            <a:ext cx="1023307" cy="334683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2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2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3104492" y="2503689"/>
            <a:ext cx="1091408" cy="609373"/>
          </a:xfrm>
          <a:prstGeom prst="rect">
            <a:avLst/>
          </a:prstGeom>
          <a:noFill/>
          <a:ln>
            <a:noFill/>
          </a:ln>
        </p:spPr>
        <p:txBody>
          <a:bodyPr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6858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9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</a:p>
        </p:txBody>
      </p:sp>
      <p:sp>
        <p:nvSpPr>
          <p:cNvPr id="62" name="矩形 61"/>
          <p:cNvSpPr/>
          <p:nvPr/>
        </p:nvSpPr>
        <p:spPr>
          <a:xfrm>
            <a:off x="5045960" y="2241751"/>
            <a:ext cx="1023307" cy="334683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2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2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4977858" y="2503689"/>
            <a:ext cx="1091408" cy="609373"/>
          </a:xfrm>
          <a:prstGeom prst="rect">
            <a:avLst/>
          </a:prstGeom>
          <a:noFill/>
          <a:ln>
            <a:noFill/>
          </a:ln>
        </p:spPr>
        <p:txBody>
          <a:bodyPr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6858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9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</a:p>
        </p:txBody>
      </p:sp>
      <p:sp>
        <p:nvSpPr>
          <p:cNvPr id="64" name="矩形 63"/>
          <p:cNvSpPr/>
          <p:nvPr/>
        </p:nvSpPr>
        <p:spPr>
          <a:xfrm>
            <a:off x="4053801" y="1385691"/>
            <a:ext cx="1023308" cy="334683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2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2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4056647" y="1647630"/>
            <a:ext cx="1017616" cy="609373"/>
          </a:xfrm>
          <a:prstGeom prst="rect">
            <a:avLst/>
          </a:prstGeom>
          <a:noFill/>
          <a:ln>
            <a:noFill/>
          </a:ln>
        </p:spPr>
        <p:txBody>
          <a:bodyPr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8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9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在此录入图表的说明，在此录入图表的说明</a:t>
            </a:r>
          </a:p>
        </p:txBody>
      </p:sp>
      <p:sp>
        <p:nvSpPr>
          <p:cNvPr id="66" name="矩形 65"/>
          <p:cNvSpPr/>
          <p:nvPr/>
        </p:nvSpPr>
        <p:spPr>
          <a:xfrm>
            <a:off x="4059753" y="3418089"/>
            <a:ext cx="1023308" cy="334683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2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72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4025703" y="3701458"/>
            <a:ext cx="1091408" cy="609373"/>
          </a:xfrm>
          <a:prstGeom prst="rect">
            <a:avLst/>
          </a:prstGeom>
          <a:noFill/>
          <a:ln>
            <a:noFill/>
          </a:ln>
        </p:spPr>
        <p:txBody>
          <a:bodyPr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685800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9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</a:p>
        </p:txBody>
      </p: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请输入第三部分标题（文字可编辑）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3852" y="1933001"/>
            <a:ext cx="1700501" cy="1725709"/>
            <a:chOff x="2227864" y="4750946"/>
            <a:chExt cx="4498329" cy="4498151"/>
          </a:xfrm>
          <a:solidFill>
            <a:schemeClr val="accent1"/>
          </a:solidFill>
        </p:grpSpPr>
        <p:sp>
          <p:nvSpPr>
            <p:cNvPr id="3" name="Shape 953"/>
            <p:cNvSpPr/>
            <p:nvPr/>
          </p:nvSpPr>
          <p:spPr>
            <a:xfrm>
              <a:off x="2227864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4677" y="1066"/>
                  </a:moveTo>
                  <a:cubicBezTo>
                    <a:pt x="13966" y="1777"/>
                    <a:pt x="13611" y="2708"/>
                    <a:pt x="13611" y="3640"/>
                  </a:cubicBezTo>
                  <a:cubicBezTo>
                    <a:pt x="13611" y="7279"/>
                    <a:pt x="7279" y="13611"/>
                    <a:pt x="3640" y="13611"/>
                  </a:cubicBez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ubicBezTo>
                    <a:pt x="6924" y="19113"/>
                    <a:pt x="7279" y="18182"/>
                    <a:pt x="7279" y="17250"/>
                  </a:cubicBezTo>
                  <a:lnTo>
                    <a:pt x="7279" y="17250"/>
                  </a:lnTo>
                  <a:cubicBezTo>
                    <a:pt x="7279" y="13611"/>
                    <a:pt x="13611" y="7279"/>
                    <a:pt x="17250" y="7279"/>
                  </a:cubicBezTo>
                  <a:lnTo>
                    <a:pt x="17250" y="7279"/>
                  </a:ln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68564" tIns="34282" rIns="68564" bIns="34282" numCol="1" spcCol="0" rtlCol="0" fromWordArt="0" anchor="t" anchorCtr="0" forceAA="0" compatLnSpc="1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+mn-ea"/>
              </a:endParaRPr>
            </a:p>
          </p:txBody>
        </p:sp>
        <p:sp>
          <p:nvSpPr>
            <p:cNvPr id="4" name="Shape 963"/>
            <p:cNvSpPr/>
            <p:nvPr/>
          </p:nvSpPr>
          <p:spPr>
            <a:xfrm>
              <a:off x="2726455" y="8016106"/>
              <a:ext cx="629633" cy="82347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53565" tIns="53565" rIns="53565" bIns="5356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sz="13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sz="13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49214" y="1928129"/>
            <a:ext cx="1700489" cy="1725709"/>
            <a:chOff x="5151877" y="4738246"/>
            <a:chExt cx="4498299" cy="4498151"/>
          </a:xfrm>
          <a:solidFill>
            <a:schemeClr val="accent2"/>
          </a:solidFill>
        </p:grpSpPr>
        <p:sp>
          <p:nvSpPr>
            <p:cNvPr id="6" name="Shape 954"/>
            <p:cNvSpPr/>
            <p:nvPr/>
          </p:nvSpPr>
          <p:spPr>
            <a:xfrm>
              <a:off x="5151877" y="4738246"/>
              <a:ext cx="449829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3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2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68564" tIns="34282" rIns="68564" bIns="34282" numCol="1" spcCol="0" rtlCol="0" fromWordArt="0" anchor="t" anchorCtr="0" forceAA="0" compatLnSpc="1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+mn-ea"/>
              </a:endParaRPr>
            </a:p>
          </p:txBody>
        </p:sp>
        <p:sp>
          <p:nvSpPr>
            <p:cNvPr id="7" name="Shape 962"/>
            <p:cNvSpPr/>
            <p:nvPr/>
          </p:nvSpPr>
          <p:spPr>
            <a:xfrm>
              <a:off x="5702734" y="5153183"/>
              <a:ext cx="599948" cy="82347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53565" tIns="53565" rIns="53565" bIns="5356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sz="13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sz="13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59378" y="1933001"/>
            <a:ext cx="1700501" cy="1725709"/>
            <a:chOff x="8088591" y="4750946"/>
            <a:chExt cx="4498329" cy="4498151"/>
          </a:xfrm>
          <a:solidFill>
            <a:schemeClr val="accent1"/>
          </a:solidFill>
        </p:grpSpPr>
        <p:sp>
          <p:nvSpPr>
            <p:cNvPr id="9" name="Shape 956"/>
            <p:cNvSpPr/>
            <p:nvPr/>
          </p:nvSpPr>
          <p:spPr>
            <a:xfrm>
              <a:off x="8088591" y="47509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68564" tIns="34282" rIns="68564" bIns="34282" numCol="1" spcCol="0" rtlCol="0" fromWordArt="0" anchor="t" anchorCtr="0" forceAA="0" compatLnSpc="1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+mn-ea"/>
              </a:endParaRPr>
            </a:p>
          </p:txBody>
        </p:sp>
        <p:sp>
          <p:nvSpPr>
            <p:cNvPr id="10" name="Shape 960"/>
            <p:cNvSpPr/>
            <p:nvPr/>
          </p:nvSpPr>
          <p:spPr>
            <a:xfrm>
              <a:off x="8609442" y="8016106"/>
              <a:ext cx="595710" cy="82347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53565" tIns="53565" rIns="53565" bIns="5356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sz="13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sz="13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64741" y="1933001"/>
            <a:ext cx="1700516" cy="1725709"/>
            <a:chOff x="11012604" y="4750946"/>
            <a:chExt cx="4498369" cy="4498151"/>
          </a:xfrm>
          <a:solidFill>
            <a:schemeClr val="accent2"/>
          </a:solidFill>
        </p:grpSpPr>
        <p:sp>
          <p:nvSpPr>
            <p:cNvPr id="12" name="Shape 957"/>
            <p:cNvSpPr/>
            <p:nvPr/>
          </p:nvSpPr>
          <p:spPr>
            <a:xfrm>
              <a:off x="11012604" y="4750946"/>
              <a:ext cx="449836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68564" tIns="34282" rIns="68564" bIns="34282" numCol="1" spcCol="0" rtlCol="0" fromWordArt="0" anchor="t" anchorCtr="0" forceAA="0" compatLnSpc="1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+mn-ea"/>
              </a:endParaRPr>
            </a:p>
          </p:txBody>
        </p:sp>
        <p:sp>
          <p:nvSpPr>
            <p:cNvPr id="13" name="Shape 959"/>
            <p:cNvSpPr/>
            <p:nvPr/>
          </p:nvSpPr>
          <p:spPr>
            <a:xfrm>
              <a:off x="11541052" y="5070892"/>
              <a:ext cx="646595" cy="82347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53565" tIns="53565" rIns="53565" bIns="5356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sz="13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sz="13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74905" y="1937874"/>
            <a:ext cx="1700501" cy="1725709"/>
            <a:chOff x="13949317" y="4763646"/>
            <a:chExt cx="4498329" cy="4498151"/>
          </a:xfrm>
          <a:solidFill>
            <a:schemeClr val="accent1"/>
          </a:solidFill>
        </p:grpSpPr>
        <p:sp>
          <p:nvSpPr>
            <p:cNvPr id="15" name="Shape 958"/>
            <p:cNvSpPr/>
            <p:nvPr/>
          </p:nvSpPr>
          <p:spPr>
            <a:xfrm>
              <a:off x="13949317" y="4763646"/>
              <a:ext cx="4498329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6213" y="19824"/>
                  </a:moveTo>
                  <a:cubicBezTo>
                    <a:pt x="6924" y="19113"/>
                    <a:pt x="7279" y="18182"/>
                    <a:pt x="7279" y="17250"/>
                  </a:cubicBezTo>
                  <a:cubicBezTo>
                    <a:pt x="7279" y="13611"/>
                    <a:pt x="13611" y="7279"/>
                    <a:pt x="17250" y="7279"/>
                  </a:cubicBezTo>
                  <a:cubicBezTo>
                    <a:pt x="18182" y="7279"/>
                    <a:pt x="19113" y="6924"/>
                    <a:pt x="19824" y="6213"/>
                  </a:cubicBezTo>
                  <a:cubicBezTo>
                    <a:pt x="21245" y="4791"/>
                    <a:pt x="21245" y="2487"/>
                    <a:pt x="19824" y="1066"/>
                  </a:cubicBezTo>
                  <a:cubicBezTo>
                    <a:pt x="18402" y="-355"/>
                    <a:pt x="16098" y="-355"/>
                    <a:pt x="14677" y="1066"/>
                  </a:cubicBezTo>
                  <a:cubicBezTo>
                    <a:pt x="13966" y="1777"/>
                    <a:pt x="13611" y="2708"/>
                    <a:pt x="13611" y="3640"/>
                  </a:cubicBezTo>
                  <a:lnTo>
                    <a:pt x="13611" y="3640"/>
                  </a:lnTo>
                  <a:cubicBezTo>
                    <a:pt x="13611" y="7279"/>
                    <a:pt x="7279" y="13611"/>
                    <a:pt x="3640" y="13611"/>
                  </a:cubicBezTo>
                  <a:lnTo>
                    <a:pt x="3640" y="13611"/>
                  </a:lnTo>
                  <a:cubicBezTo>
                    <a:pt x="2708" y="13611"/>
                    <a:pt x="1777" y="13966"/>
                    <a:pt x="1066" y="14677"/>
                  </a:cubicBezTo>
                  <a:cubicBezTo>
                    <a:pt x="-355" y="16098"/>
                    <a:pt x="-355" y="18403"/>
                    <a:pt x="1066" y="19824"/>
                  </a:cubicBezTo>
                  <a:cubicBezTo>
                    <a:pt x="2488" y="21245"/>
                    <a:pt x="4792" y="21245"/>
                    <a:pt x="6213" y="19824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68564" tIns="34282" rIns="68564" bIns="34282" numCol="1" spcCol="0" rtlCol="0" fromWordArt="0" anchor="t" anchorCtr="0" forceAA="0" compatLnSpc="1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+mn-ea"/>
              </a:endParaRPr>
            </a:p>
          </p:txBody>
        </p:sp>
        <p:sp>
          <p:nvSpPr>
            <p:cNvPr id="16" name="Shape 961"/>
            <p:cNvSpPr/>
            <p:nvPr/>
          </p:nvSpPr>
          <p:spPr>
            <a:xfrm>
              <a:off x="14508334" y="8016107"/>
              <a:ext cx="549063" cy="82347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53565" tIns="53565" rIns="53565" bIns="5356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sz="13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E</a:t>
              </a:r>
              <a:endParaRPr sz="13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82032" y="1937874"/>
            <a:ext cx="1700500" cy="1725709"/>
            <a:chOff x="16878001" y="4763646"/>
            <a:chExt cx="4498328" cy="4498151"/>
          </a:xfrm>
          <a:solidFill>
            <a:schemeClr val="accent2"/>
          </a:solidFill>
        </p:grpSpPr>
        <p:sp>
          <p:nvSpPr>
            <p:cNvPr id="18" name="Shape 955"/>
            <p:cNvSpPr/>
            <p:nvPr/>
          </p:nvSpPr>
          <p:spPr>
            <a:xfrm>
              <a:off x="16878001" y="4763646"/>
              <a:ext cx="4498328" cy="449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0890" extrusionOk="0">
                  <a:moveTo>
                    <a:pt x="1066" y="6213"/>
                  </a:moveTo>
                  <a:cubicBezTo>
                    <a:pt x="1777" y="6924"/>
                    <a:pt x="2708" y="7279"/>
                    <a:pt x="3640" y="7279"/>
                  </a:cubicBezTo>
                  <a:cubicBezTo>
                    <a:pt x="7279" y="7279"/>
                    <a:pt x="13611" y="13611"/>
                    <a:pt x="13611" y="17250"/>
                  </a:cubicBezTo>
                  <a:cubicBezTo>
                    <a:pt x="13611" y="18182"/>
                    <a:pt x="13966" y="19113"/>
                    <a:pt x="14677" y="19824"/>
                  </a:cubicBezTo>
                  <a:cubicBezTo>
                    <a:pt x="16098" y="21245"/>
                    <a:pt x="18402" y="21245"/>
                    <a:pt x="19824" y="19824"/>
                  </a:cubicBezTo>
                  <a:cubicBezTo>
                    <a:pt x="21245" y="18403"/>
                    <a:pt x="21245" y="16098"/>
                    <a:pt x="19824" y="14677"/>
                  </a:cubicBezTo>
                  <a:cubicBezTo>
                    <a:pt x="19113" y="13966"/>
                    <a:pt x="18181" y="13611"/>
                    <a:pt x="17250" y="13611"/>
                  </a:cubicBezTo>
                  <a:lnTo>
                    <a:pt x="17250" y="13611"/>
                  </a:lnTo>
                  <a:cubicBezTo>
                    <a:pt x="13611" y="13611"/>
                    <a:pt x="7279" y="7279"/>
                    <a:pt x="7279" y="3640"/>
                  </a:cubicBezTo>
                  <a:lnTo>
                    <a:pt x="7279" y="3640"/>
                  </a:lnTo>
                  <a:cubicBezTo>
                    <a:pt x="7279" y="2708"/>
                    <a:pt x="6924" y="1777"/>
                    <a:pt x="6213" y="1066"/>
                  </a:cubicBezTo>
                  <a:cubicBezTo>
                    <a:pt x="4792" y="-355"/>
                    <a:pt x="2488" y="-355"/>
                    <a:pt x="1066" y="1066"/>
                  </a:cubicBezTo>
                  <a:cubicBezTo>
                    <a:pt x="-355" y="2487"/>
                    <a:pt x="-355" y="4791"/>
                    <a:pt x="1066" y="6213"/>
                  </a:cubicBezTo>
                  <a:close/>
                </a:path>
              </a:pathLst>
            </a:custGeom>
            <a:grpFill/>
            <a:ln w="76200">
              <a:gradFill>
                <a:gsLst>
                  <a:gs pos="97500">
                    <a:sysClr val="window" lastClr="FFFFFF">
                      <a:lumMod val="75000"/>
                    </a:sysClr>
                  </a:gs>
                  <a:gs pos="70000">
                    <a:srgbClr val="D0DBE8"/>
                  </a:gs>
                  <a:gs pos="0">
                    <a:sysClr val="window" lastClr="FFFFFF">
                      <a:lumMod val="95000"/>
                    </a:sysClr>
                  </a:gs>
                </a:gsLst>
                <a:lin ang="5400000" scaled="0"/>
              </a:gradFill>
            </a:ln>
            <a:effectLst>
              <a:outerShdw blurRad="457200" dist="114300" dir="9240000" sx="103000" sy="103000" algn="r" rotWithShape="0">
                <a:prstClr val="black">
                  <a:alpha val="42000"/>
                </a:prstClr>
              </a:outerShdw>
            </a:effectLst>
          </p:spPr>
          <p:txBody>
            <a:bodyPr rot="0" spcFirstLastPara="0" vertOverflow="overflow" horzOverflow="overflow" vert="horz" wrap="square" lIns="68564" tIns="34282" rIns="68564" bIns="34282" numCol="1" spcCol="0" rtlCol="0" fromWordArt="0" anchor="t" anchorCtr="0" forceAA="0" compatLnSpc="1">
              <a:noAutofit/>
            </a:bodyPr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sz="1200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+mn-ea"/>
              </a:endParaRPr>
            </a:p>
          </p:txBody>
        </p:sp>
        <p:sp>
          <p:nvSpPr>
            <p:cNvPr id="19" name="Shape 964"/>
            <p:cNvSpPr/>
            <p:nvPr/>
          </p:nvSpPr>
          <p:spPr>
            <a:xfrm>
              <a:off x="17484549" y="5070893"/>
              <a:ext cx="540582" cy="82347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53565" tIns="53565" rIns="53565" bIns="5356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sz="13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sz="13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Shape 965"/>
            <p:cNvSpPr/>
            <p:nvPr/>
          </p:nvSpPr>
          <p:spPr>
            <a:xfrm>
              <a:off x="20313496" y="8016107"/>
              <a:ext cx="638114" cy="823475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wrap="none" lIns="53565" tIns="53565" rIns="53565" bIns="53565" anchor="ctr">
              <a:spAutoFit/>
            </a:bodyPr>
            <a:lstStyle>
              <a:lvl1pPr>
                <a:lnSpc>
                  <a:spcPct val="150000"/>
                </a:lnSpc>
                <a:defRPr>
                  <a:solidFill>
                    <a:srgbClr val="FFFFF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6858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sz="135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sz="135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17489" y="949310"/>
            <a:ext cx="1942693" cy="924358"/>
            <a:chOff x="2585018" y="3801665"/>
            <a:chExt cx="2591195" cy="1232763"/>
          </a:xfrm>
        </p:grpSpPr>
        <p:sp>
          <p:nvSpPr>
            <p:cNvPr id="22" name="文本框 43"/>
            <p:cNvSpPr txBox="1"/>
            <p:nvPr/>
          </p:nvSpPr>
          <p:spPr>
            <a:xfrm>
              <a:off x="3451161" y="3801665"/>
              <a:ext cx="1725052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23" name="文本框 44"/>
            <p:cNvSpPr txBox="1"/>
            <p:nvPr/>
          </p:nvSpPr>
          <p:spPr>
            <a:xfrm>
              <a:off x="2585018" y="4135512"/>
              <a:ext cx="2591194" cy="89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  <a:endParaRPr lang="zh-CN" altLang="en-US" sz="78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6305" y="3722420"/>
            <a:ext cx="1942693" cy="924358"/>
            <a:chOff x="2585018" y="3801665"/>
            <a:chExt cx="2591195" cy="1232763"/>
          </a:xfrm>
        </p:grpSpPr>
        <p:sp>
          <p:nvSpPr>
            <p:cNvPr id="25" name="文本框 43"/>
            <p:cNvSpPr txBox="1"/>
            <p:nvPr/>
          </p:nvSpPr>
          <p:spPr>
            <a:xfrm>
              <a:off x="3451161" y="3801665"/>
              <a:ext cx="1725052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26" name="文本框 44"/>
            <p:cNvSpPr txBox="1"/>
            <p:nvPr/>
          </p:nvSpPr>
          <p:spPr>
            <a:xfrm>
              <a:off x="2585018" y="4135512"/>
              <a:ext cx="2591194" cy="89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  <a:endParaRPr lang="zh-CN" altLang="en-US" sz="78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413522" y="3722420"/>
            <a:ext cx="1942693" cy="924358"/>
            <a:chOff x="2585018" y="3801665"/>
            <a:chExt cx="2591195" cy="1232763"/>
          </a:xfrm>
        </p:grpSpPr>
        <p:sp>
          <p:nvSpPr>
            <p:cNvPr id="28" name="文本框 43"/>
            <p:cNvSpPr txBox="1"/>
            <p:nvPr/>
          </p:nvSpPr>
          <p:spPr>
            <a:xfrm>
              <a:off x="3451161" y="3801665"/>
              <a:ext cx="1725052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29" name="文本框 44"/>
            <p:cNvSpPr txBox="1"/>
            <p:nvPr/>
          </p:nvSpPr>
          <p:spPr>
            <a:xfrm>
              <a:off x="2585018" y="4135512"/>
              <a:ext cx="2591194" cy="89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  <a:endParaRPr lang="zh-CN" altLang="en-US" sz="78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43537" y="777991"/>
            <a:ext cx="1942693" cy="924358"/>
            <a:chOff x="2585018" y="3801665"/>
            <a:chExt cx="2591195" cy="1232763"/>
          </a:xfrm>
        </p:grpSpPr>
        <p:sp>
          <p:nvSpPr>
            <p:cNvPr id="31" name="文本框 43"/>
            <p:cNvSpPr txBox="1"/>
            <p:nvPr/>
          </p:nvSpPr>
          <p:spPr>
            <a:xfrm>
              <a:off x="3451161" y="3801665"/>
              <a:ext cx="1725052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32" name="文本框 44"/>
            <p:cNvSpPr txBox="1"/>
            <p:nvPr/>
          </p:nvSpPr>
          <p:spPr>
            <a:xfrm>
              <a:off x="2585018" y="4135512"/>
              <a:ext cx="2591194" cy="89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  <a:endParaRPr lang="zh-CN" altLang="en-US" sz="78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884661" y="627984"/>
            <a:ext cx="1942693" cy="924358"/>
            <a:chOff x="2585018" y="3801665"/>
            <a:chExt cx="2591195" cy="1232763"/>
          </a:xfrm>
        </p:grpSpPr>
        <p:sp>
          <p:nvSpPr>
            <p:cNvPr id="34" name="文本框 43"/>
            <p:cNvSpPr txBox="1"/>
            <p:nvPr/>
          </p:nvSpPr>
          <p:spPr>
            <a:xfrm>
              <a:off x="3451161" y="3801665"/>
              <a:ext cx="1725052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35" name="文本框 44"/>
            <p:cNvSpPr txBox="1"/>
            <p:nvPr/>
          </p:nvSpPr>
          <p:spPr>
            <a:xfrm>
              <a:off x="2585018" y="4135512"/>
              <a:ext cx="2591194" cy="89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  <a:endParaRPr lang="zh-CN" altLang="en-US" sz="78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37419" y="3830091"/>
            <a:ext cx="1942693" cy="924358"/>
            <a:chOff x="2585018" y="3801665"/>
            <a:chExt cx="2591195" cy="1232763"/>
          </a:xfrm>
        </p:grpSpPr>
        <p:sp>
          <p:nvSpPr>
            <p:cNvPr id="37" name="文本框 43"/>
            <p:cNvSpPr txBox="1"/>
            <p:nvPr/>
          </p:nvSpPr>
          <p:spPr>
            <a:xfrm>
              <a:off x="3451161" y="3801665"/>
              <a:ext cx="1725052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38" name="文本框 44"/>
            <p:cNvSpPr txBox="1"/>
            <p:nvPr/>
          </p:nvSpPr>
          <p:spPr>
            <a:xfrm>
              <a:off x="2585018" y="4135512"/>
              <a:ext cx="2591194" cy="89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  <a:endParaRPr lang="zh-CN" altLang="en-US" sz="78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886794" y="3836694"/>
            <a:ext cx="1942693" cy="924358"/>
            <a:chOff x="2585018" y="3801665"/>
            <a:chExt cx="2591195" cy="1232763"/>
          </a:xfrm>
        </p:grpSpPr>
        <p:sp>
          <p:nvSpPr>
            <p:cNvPr id="40" name="文本框 43"/>
            <p:cNvSpPr txBox="1"/>
            <p:nvPr/>
          </p:nvSpPr>
          <p:spPr>
            <a:xfrm>
              <a:off x="3451161" y="3801665"/>
              <a:ext cx="1725052" cy="40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41" name="文本框 44"/>
            <p:cNvSpPr txBox="1"/>
            <p:nvPr/>
          </p:nvSpPr>
          <p:spPr>
            <a:xfrm>
              <a:off x="2585018" y="4135512"/>
              <a:ext cx="2591194" cy="898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40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050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  <a:endParaRPr lang="zh-CN" altLang="en-US" sz="78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请输入第三部分标题（文字可编辑）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68494" y="1167919"/>
            <a:ext cx="2459647" cy="1369405"/>
            <a:chOff x="290891" y="1462793"/>
            <a:chExt cx="2738605" cy="1522305"/>
          </a:xfrm>
        </p:grpSpPr>
        <p:sp>
          <p:nvSpPr>
            <p:cNvPr id="29" name="TextBox 28"/>
            <p:cNvSpPr txBox="1"/>
            <p:nvPr/>
          </p:nvSpPr>
          <p:spPr>
            <a:xfrm>
              <a:off x="290891" y="1753389"/>
              <a:ext cx="2738605" cy="1231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方正兰亭纤黑简体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75656" y="1462793"/>
              <a:ext cx="1553840" cy="230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68494" y="2916398"/>
            <a:ext cx="2362460" cy="1365420"/>
            <a:chOff x="399100" y="3406497"/>
            <a:chExt cx="2630396" cy="1517875"/>
          </a:xfrm>
        </p:grpSpPr>
        <p:sp>
          <p:nvSpPr>
            <p:cNvPr id="32" name="TextBox 31"/>
            <p:cNvSpPr txBox="1"/>
            <p:nvPr/>
          </p:nvSpPr>
          <p:spPr>
            <a:xfrm>
              <a:off x="399100" y="3692663"/>
              <a:ext cx="2630396" cy="1231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方正兰亭纤黑简体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7624" y="3406497"/>
              <a:ext cx="1819992" cy="230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59897" y="1167919"/>
            <a:ext cx="2661616" cy="1369405"/>
            <a:chOff x="6084168" y="1462793"/>
            <a:chExt cx="2963481" cy="1522305"/>
          </a:xfrm>
        </p:grpSpPr>
        <p:sp>
          <p:nvSpPr>
            <p:cNvPr id="35" name="TextBox 34"/>
            <p:cNvSpPr txBox="1"/>
            <p:nvPr/>
          </p:nvSpPr>
          <p:spPr>
            <a:xfrm>
              <a:off x="6084168" y="1753389"/>
              <a:ext cx="2963481" cy="1231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方正兰亭纤黑简体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97838" y="1462793"/>
              <a:ext cx="1728193" cy="230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943815" y="2924636"/>
            <a:ext cx="2677697" cy="1357181"/>
            <a:chOff x="6084167" y="3415656"/>
            <a:chExt cx="2981386" cy="1508715"/>
          </a:xfrm>
        </p:grpSpPr>
        <p:sp>
          <p:nvSpPr>
            <p:cNvPr id="38" name="TextBox 37"/>
            <p:cNvSpPr txBox="1"/>
            <p:nvPr/>
          </p:nvSpPr>
          <p:spPr>
            <a:xfrm>
              <a:off x="6084167" y="3692664"/>
              <a:ext cx="2981386" cy="1231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方正兰亭纤黑简体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84168" y="3415656"/>
              <a:ext cx="1728191" cy="2309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35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898415" y="1376382"/>
            <a:ext cx="1417258" cy="1257298"/>
            <a:chOff x="3868595" y="1794634"/>
            <a:chExt cx="2100158" cy="1864005"/>
          </a:xfrm>
          <a:solidFill>
            <a:schemeClr val="accent1"/>
          </a:solidFill>
          <a:effectLst/>
        </p:grpSpPr>
        <p:sp>
          <p:nvSpPr>
            <p:cNvPr id="41" name="Freeform 6"/>
            <p:cNvSpPr/>
            <p:nvPr/>
          </p:nvSpPr>
          <p:spPr bwMode="auto">
            <a:xfrm>
              <a:off x="3868595" y="1794634"/>
              <a:ext cx="2100158" cy="1864005"/>
            </a:xfrm>
            <a:custGeom>
              <a:avLst/>
              <a:gdLst>
                <a:gd name="T0" fmla="*/ 774 w 1832"/>
                <a:gd name="T1" fmla="*/ 1626 h 1626"/>
                <a:gd name="T2" fmla="*/ 1325 w 1832"/>
                <a:gd name="T3" fmla="*/ 667 h 1626"/>
                <a:gd name="T4" fmla="*/ 1832 w 1832"/>
                <a:gd name="T5" fmla="*/ 667 h 1626"/>
                <a:gd name="T6" fmla="*/ 1832 w 1832"/>
                <a:gd name="T7" fmla="*/ 0 h 1626"/>
                <a:gd name="T8" fmla="*/ 940 w 1832"/>
                <a:gd name="T9" fmla="*/ 0 h 1626"/>
                <a:gd name="T10" fmla="*/ 0 w 1832"/>
                <a:gd name="T11" fmla="*/ 1626 h 1626"/>
                <a:gd name="T12" fmla="*/ 774 w 1832"/>
                <a:gd name="T13" fmla="*/ 1626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2" h="1626">
                  <a:moveTo>
                    <a:pt x="774" y="1626"/>
                  </a:moveTo>
                  <a:lnTo>
                    <a:pt x="1325" y="667"/>
                  </a:lnTo>
                  <a:lnTo>
                    <a:pt x="1832" y="667"/>
                  </a:lnTo>
                  <a:lnTo>
                    <a:pt x="1832" y="0"/>
                  </a:lnTo>
                  <a:lnTo>
                    <a:pt x="940" y="0"/>
                  </a:lnTo>
                  <a:lnTo>
                    <a:pt x="0" y="1626"/>
                  </a:lnTo>
                  <a:lnTo>
                    <a:pt x="774" y="1626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234660" y="1873129"/>
              <a:ext cx="689805" cy="5473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491282" y="1376382"/>
            <a:ext cx="1414937" cy="1257298"/>
            <a:chOff x="6228979" y="1794634"/>
            <a:chExt cx="2096719" cy="1864005"/>
          </a:xfrm>
          <a:solidFill>
            <a:schemeClr val="accent2"/>
          </a:solidFill>
          <a:effectLst/>
        </p:grpSpPr>
        <p:sp>
          <p:nvSpPr>
            <p:cNvPr id="44" name="Freeform 5"/>
            <p:cNvSpPr/>
            <p:nvPr/>
          </p:nvSpPr>
          <p:spPr bwMode="auto">
            <a:xfrm>
              <a:off x="6228979" y="1794634"/>
              <a:ext cx="2096719" cy="1864005"/>
            </a:xfrm>
            <a:custGeom>
              <a:avLst/>
              <a:gdLst>
                <a:gd name="T0" fmla="*/ 0 w 1829"/>
                <a:gd name="T1" fmla="*/ 667 h 1626"/>
                <a:gd name="T2" fmla="*/ 504 w 1829"/>
                <a:gd name="T3" fmla="*/ 667 h 1626"/>
                <a:gd name="T4" fmla="*/ 1058 w 1829"/>
                <a:gd name="T5" fmla="*/ 1626 h 1626"/>
                <a:gd name="T6" fmla="*/ 1829 w 1829"/>
                <a:gd name="T7" fmla="*/ 1626 h 1626"/>
                <a:gd name="T8" fmla="*/ 892 w 1829"/>
                <a:gd name="T9" fmla="*/ 0 h 1626"/>
                <a:gd name="T10" fmla="*/ 0 w 1829"/>
                <a:gd name="T11" fmla="*/ 0 h 1626"/>
                <a:gd name="T12" fmla="*/ 0 w 1829"/>
                <a:gd name="T13" fmla="*/ 667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9" h="1626">
                  <a:moveTo>
                    <a:pt x="0" y="667"/>
                  </a:moveTo>
                  <a:lnTo>
                    <a:pt x="504" y="667"/>
                  </a:lnTo>
                  <a:lnTo>
                    <a:pt x="1058" y="1626"/>
                  </a:lnTo>
                  <a:lnTo>
                    <a:pt x="1829" y="1626"/>
                  </a:lnTo>
                  <a:lnTo>
                    <a:pt x="892" y="0"/>
                  </a:lnTo>
                  <a:lnTo>
                    <a:pt x="0" y="0"/>
                  </a:lnTo>
                  <a:lnTo>
                    <a:pt x="0" y="667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257716" y="1873129"/>
              <a:ext cx="689805" cy="5473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898415" y="2809206"/>
            <a:ext cx="1417258" cy="1259617"/>
            <a:chOff x="3868595" y="3918866"/>
            <a:chExt cx="2100158" cy="1867444"/>
          </a:xfrm>
          <a:solidFill>
            <a:schemeClr val="accent2"/>
          </a:solidFill>
          <a:effectLst/>
        </p:grpSpPr>
        <p:sp>
          <p:nvSpPr>
            <p:cNvPr id="47" name="Freeform 7"/>
            <p:cNvSpPr/>
            <p:nvPr/>
          </p:nvSpPr>
          <p:spPr bwMode="auto">
            <a:xfrm>
              <a:off x="3868595" y="3918866"/>
              <a:ext cx="2100158" cy="1867444"/>
            </a:xfrm>
            <a:custGeom>
              <a:avLst/>
              <a:gdLst>
                <a:gd name="T0" fmla="*/ 1832 w 1832"/>
                <a:gd name="T1" fmla="*/ 959 h 1629"/>
                <a:gd name="T2" fmla="*/ 1325 w 1832"/>
                <a:gd name="T3" fmla="*/ 959 h 1629"/>
                <a:gd name="T4" fmla="*/ 774 w 1832"/>
                <a:gd name="T5" fmla="*/ 0 h 1629"/>
                <a:gd name="T6" fmla="*/ 0 w 1832"/>
                <a:gd name="T7" fmla="*/ 0 h 1629"/>
                <a:gd name="T8" fmla="*/ 940 w 1832"/>
                <a:gd name="T9" fmla="*/ 1629 h 1629"/>
                <a:gd name="T10" fmla="*/ 1832 w 1832"/>
                <a:gd name="T11" fmla="*/ 1629 h 1629"/>
                <a:gd name="T12" fmla="*/ 1832 w 1832"/>
                <a:gd name="T13" fmla="*/ 95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2" h="1629">
                  <a:moveTo>
                    <a:pt x="1832" y="959"/>
                  </a:moveTo>
                  <a:lnTo>
                    <a:pt x="1325" y="959"/>
                  </a:lnTo>
                  <a:lnTo>
                    <a:pt x="774" y="0"/>
                  </a:lnTo>
                  <a:lnTo>
                    <a:pt x="0" y="0"/>
                  </a:lnTo>
                  <a:lnTo>
                    <a:pt x="940" y="1629"/>
                  </a:lnTo>
                  <a:lnTo>
                    <a:pt x="1832" y="1629"/>
                  </a:lnTo>
                  <a:lnTo>
                    <a:pt x="1832" y="959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202648" y="5085978"/>
              <a:ext cx="689805" cy="5473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89071" y="2809206"/>
            <a:ext cx="1417148" cy="1259617"/>
            <a:chOff x="6225703" y="3918866"/>
            <a:chExt cx="2099995" cy="1867444"/>
          </a:xfrm>
          <a:solidFill>
            <a:schemeClr val="accent1"/>
          </a:solidFill>
          <a:effectLst/>
        </p:grpSpPr>
        <p:sp>
          <p:nvSpPr>
            <p:cNvPr id="50" name="Freeform 8"/>
            <p:cNvSpPr/>
            <p:nvPr/>
          </p:nvSpPr>
          <p:spPr bwMode="auto">
            <a:xfrm>
              <a:off x="6228979" y="3918866"/>
              <a:ext cx="2096719" cy="1867444"/>
            </a:xfrm>
            <a:custGeom>
              <a:avLst/>
              <a:gdLst>
                <a:gd name="T0" fmla="*/ 1058 w 1829"/>
                <a:gd name="T1" fmla="*/ 0 h 1629"/>
                <a:gd name="T2" fmla="*/ 504 w 1829"/>
                <a:gd name="T3" fmla="*/ 959 h 1629"/>
                <a:gd name="T4" fmla="*/ 0 w 1829"/>
                <a:gd name="T5" fmla="*/ 959 h 1629"/>
                <a:gd name="T6" fmla="*/ 0 w 1829"/>
                <a:gd name="T7" fmla="*/ 1629 h 1629"/>
                <a:gd name="T8" fmla="*/ 892 w 1829"/>
                <a:gd name="T9" fmla="*/ 1629 h 1629"/>
                <a:gd name="T10" fmla="*/ 1829 w 1829"/>
                <a:gd name="T11" fmla="*/ 0 h 1629"/>
                <a:gd name="T12" fmla="*/ 1058 w 1829"/>
                <a:gd name="T13" fmla="*/ 0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9" h="1629">
                  <a:moveTo>
                    <a:pt x="1058" y="0"/>
                  </a:moveTo>
                  <a:lnTo>
                    <a:pt x="504" y="959"/>
                  </a:lnTo>
                  <a:lnTo>
                    <a:pt x="0" y="959"/>
                  </a:lnTo>
                  <a:lnTo>
                    <a:pt x="0" y="1629"/>
                  </a:lnTo>
                  <a:lnTo>
                    <a:pt x="892" y="1629"/>
                  </a:lnTo>
                  <a:lnTo>
                    <a:pt x="1829" y="0"/>
                  </a:lnTo>
                  <a:lnTo>
                    <a:pt x="1058" y="0"/>
                  </a:lnTo>
                  <a:close/>
                </a:path>
              </a:pathLst>
            </a:custGeom>
            <a:grpFill/>
            <a:ln w="25400">
              <a:noFill/>
            </a:ln>
            <a:effectLst>
              <a:outerShdw blurRad="1270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225703" y="5085978"/>
              <a:ext cx="689804" cy="54736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2" name="Freeform 5"/>
          <p:cNvSpPr/>
          <p:nvPr/>
        </p:nvSpPr>
        <p:spPr bwMode="auto">
          <a:xfrm>
            <a:off x="3661211" y="2005030"/>
            <a:ext cx="1504717" cy="1433984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64" tIns="34282" rIns="68564" bIns="34282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请输入第三部分标题（文字可编辑）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3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6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" presetClass="entr" presetSubtype="1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2" grpId="1" animBg="1"/>
          <p:bldP spid="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6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2" grpId="0" animBg="1"/>
          <p:bldP spid="52" grpId="1" animBg="1"/>
          <p:bldP spid="5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cxnSp>
        <p:nvCxnSpPr>
          <p:cNvPr id="6" name="直接连接符 5"/>
          <p:cNvCxnSpPr/>
          <p:nvPr>
            <p:custDataLst>
              <p:tags r:id="rId2"/>
            </p:custDataLst>
          </p:nvPr>
        </p:nvCxnSpPr>
        <p:spPr>
          <a:xfrm>
            <a:off x="1693157" y="3056235"/>
            <a:ext cx="122634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</p:cxnSp>
      <p:sp>
        <p:nvSpPr>
          <p:cNvPr id="7" name="TextBox 33"/>
          <p:cNvSpPr txBox="1"/>
          <p:nvPr>
            <p:custDataLst>
              <p:tags r:id="rId3"/>
            </p:custDataLst>
          </p:nvPr>
        </p:nvSpPr>
        <p:spPr>
          <a:xfrm>
            <a:off x="1219288" y="2495552"/>
            <a:ext cx="527447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8" name="TextBox 34"/>
          <p:cNvSpPr txBox="1"/>
          <p:nvPr>
            <p:custDataLst>
              <p:tags r:id="rId4"/>
            </p:custDataLst>
          </p:nvPr>
        </p:nvSpPr>
        <p:spPr>
          <a:xfrm>
            <a:off x="1219288" y="3016680"/>
            <a:ext cx="527447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9" name="TextBox 35"/>
          <p:cNvSpPr txBox="1"/>
          <p:nvPr>
            <p:custDataLst>
              <p:tags r:id="rId5"/>
            </p:custDataLst>
          </p:nvPr>
        </p:nvSpPr>
        <p:spPr>
          <a:xfrm>
            <a:off x="1219288" y="3561136"/>
            <a:ext cx="527447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0</a:t>
            </a:r>
            <a:r>
              <a:rPr lang="en-US" altLang="zh-CN" sz="28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3</a:t>
            </a:r>
            <a:endParaRPr lang="en-US" sz="2800" b="1" kern="0" dirty="0">
              <a:solidFill>
                <a:srgbClr val="629DD1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0" name="TextBox 36"/>
          <p:cNvSpPr txBox="1"/>
          <p:nvPr>
            <p:custDataLst>
              <p:tags r:id="rId6"/>
            </p:custDataLst>
          </p:nvPr>
        </p:nvSpPr>
        <p:spPr>
          <a:xfrm>
            <a:off x="1219288" y="4118472"/>
            <a:ext cx="527447" cy="6093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0</a:t>
            </a:r>
            <a:r>
              <a:rPr lang="en-US" altLang="zh-CN" sz="28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4</a:t>
            </a:r>
            <a:endParaRPr lang="en-US" sz="2800" b="1" kern="0" dirty="0">
              <a:solidFill>
                <a:srgbClr val="629DD1"/>
              </a:solidFill>
              <a:latin typeface="华文隶书" panose="02010800040101010101" pitchFamily="2" charset="-122"/>
              <a:ea typeface="华文隶书" panose="02010800040101010101" pitchFamily="2" charset="-122"/>
              <a:cs typeface="Verdana" panose="020B060403050404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1761022" y="2638326"/>
            <a:ext cx="2511029" cy="323850"/>
          </a:xfrm>
          <a:prstGeom prst="rect">
            <a:avLst/>
          </a:prstGeom>
          <a:solidFill>
            <a:srgbClr val="629DD1"/>
          </a:solidFill>
          <a:ln w="25400" cap="flat" cmpd="sng" algn="ctr">
            <a:noFill/>
            <a:prstDash val="solid"/>
          </a:ln>
          <a:effectLst/>
        </p:spPr>
        <p:txBody>
          <a:bodyPr lIns="67500" tIns="35100" rIns="67500" bIns="35100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单击此处添加文字标题</a:t>
            </a:r>
            <a:endParaRPr lang="en-US" altLang="zh-CN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>
            <a:off x="1693157" y="3599160"/>
            <a:ext cx="122634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</p:cxnSp>
      <p:cxnSp>
        <p:nvCxnSpPr>
          <p:cNvPr id="15" name="直接连接符 14"/>
          <p:cNvCxnSpPr/>
          <p:nvPr>
            <p:custDataLst>
              <p:tags r:id="rId9"/>
            </p:custDataLst>
          </p:nvPr>
        </p:nvCxnSpPr>
        <p:spPr>
          <a:xfrm>
            <a:off x="1693157" y="4156373"/>
            <a:ext cx="122634" cy="0"/>
          </a:xfrm>
          <a:prstGeom prst="line">
            <a:avLst/>
          </a:prstGeom>
          <a:noFill/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</p:cxn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1761022" y="3182442"/>
            <a:ext cx="2511029" cy="323850"/>
          </a:xfrm>
          <a:prstGeom prst="rect">
            <a:avLst/>
          </a:prstGeom>
          <a:solidFill>
            <a:srgbClr val="629DD1"/>
          </a:solidFill>
          <a:ln w="25400" cap="flat" cmpd="sng" algn="ctr">
            <a:noFill/>
            <a:prstDash val="solid"/>
          </a:ln>
          <a:effectLst/>
        </p:spPr>
        <p:txBody>
          <a:bodyPr lIns="67500" tIns="35100" rIns="67500" bIns="35100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单击此处添加文字标题</a:t>
            </a:r>
            <a:endParaRPr lang="en-US" altLang="zh-CN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1761022" y="3725367"/>
            <a:ext cx="2511029" cy="323850"/>
          </a:xfrm>
          <a:prstGeom prst="rect">
            <a:avLst/>
          </a:prstGeom>
          <a:solidFill>
            <a:srgbClr val="629DD1"/>
          </a:solidFill>
          <a:ln w="25400" cap="flat" cmpd="sng" algn="ctr">
            <a:noFill/>
            <a:prstDash val="solid"/>
          </a:ln>
          <a:effectLst/>
        </p:spPr>
        <p:txBody>
          <a:bodyPr lIns="67500" tIns="35100" rIns="67500" bIns="35100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单击此处添加文字标题</a:t>
            </a:r>
            <a:endParaRPr lang="en-US" altLang="zh-CN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1761022" y="4268292"/>
            <a:ext cx="2511029" cy="325041"/>
          </a:xfrm>
          <a:prstGeom prst="rect">
            <a:avLst/>
          </a:prstGeom>
          <a:solidFill>
            <a:srgbClr val="629DD1"/>
          </a:solidFill>
          <a:ln w="25400" cap="flat" cmpd="sng" algn="ctr">
            <a:noFill/>
            <a:prstDash val="solid"/>
          </a:ln>
          <a:effectLst/>
        </p:spPr>
        <p:txBody>
          <a:bodyPr lIns="67500" tIns="35100" rIns="67500" bIns="35100"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单击此处添加文字标题</a:t>
            </a:r>
            <a:endParaRPr lang="en-US" altLang="zh-CN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583275" y="1222283"/>
            <a:ext cx="4383591" cy="871215"/>
          </a:xfrm>
          <a:prstGeom prst="rect">
            <a:avLst/>
          </a:prstGeom>
          <a:noFill/>
        </p:spPr>
        <p:txBody>
          <a:bodyPr lIns="91262" tIns="45632" rIns="91262" bIns="45632">
            <a:spAutoFit/>
          </a:bodyPr>
          <a:lstStyle/>
          <a:p>
            <a:pPr defTabSz="9144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单击此处添加文字阐述，添加简短问题说明文字，具体说明文字在此处添加此处。单击此处添加文字阐述，添加简短问题说明文字，具体说明文字在此处添加此处。</a:t>
            </a:r>
            <a:endParaRPr lang="zh-CN" altLang="en-US" sz="1350" dirty="0">
              <a:solidFill>
                <a:srgbClr val="C0C0C0">
                  <a:lumMod val="10000"/>
                </a:srgb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583268" y="2409769"/>
            <a:ext cx="4383599" cy="1027027"/>
          </a:xfrm>
          <a:prstGeom prst="rect">
            <a:avLst/>
          </a:prstGeom>
          <a:noFill/>
        </p:spPr>
        <p:txBody>
          <a:bodyPr wrap="square" lIns="91262" tIns="45632" rIns="91262" bIns="45632">
            <a:spAutoFit/>
          </a:bodyPr>
          <a:lstStyle/>
          <a:p>
            <a:pPr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单击此处添加文字阐述，添加简短问题说明文字，具体说明文字在此处添加此处。单击此处添加文字阐述，添加简短问题说明文字，具体说明文字在此处添加此处。</a:t>
            </a:r>
            <a:endParaRPr lang="zh-CN" altLang="en-US" sz="1350" dirty="0">
              <a:solidFill>
                <a:srgbClr val="C0C0C0">
                  <a:lumMod val="10000"/>
                </a:srgbClr>
              </a:solidFill>
              <a:latin typeface="Calibri" panose="020F0502020204030204"/>
              <a:ea typeface="微软雅黑" panose="020B0503020204020204" pitchFamily="34" charset="-122"/>
            </a:endParaRPr>
          </a:p>
        </p:txBody>
      </p:sp>
      <p:sp>
        <p:nvSpPr>
          <p:cNvPr id="4" name="对角圆角矩形 3"/>
          <p:cNvSpPr/>
          <p:nvPr/>
        </p:nvSpPr>
        <p:spPr>
          <a:xfrm>
            <a:off x="654565" y="897951"/>
            <a:ext cx="1422647" cy="344328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2" tIns="45632" rIns="91262" bIns="45632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标题一</a:t>
            </a:r>
          </a:p>
        </p:txBody>
      </p:sp>
      <p:sp>
        <p:nvSpPr>
          <p:cNvPr id="5" name="对角圆角矩形 4"/>
          <p:cNvSpPr/>
          <p:nvPr/>
        </p:nvSpPr>
        <p:spPr>
          <a:xfrm>
            <a:off x="654565" y="2120863"/>
            <a:ext cx="1422647" cy="342900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2" tIns="45632" rIns="91262" bIns="45632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</a:p>
        </p:txBody>
      </p:sp>
      <p:sp>
        <p:nvSpPr>
          <p:cNvPr id="6" name="对角圆角矩形 5"/>
          <p:cNvSpPr/>
          <p:nvPr/>
        </p:nvSpPr>
        <p:spPr>
          <a:xfrm>
            <a:off x="654565" y="3493752"/>
            <a:ext cx="1422647" cy="342900"/>
          </a:xfrm>
          <a:prstGeom prst="round2DiagRect">
            <a:avLst>
              <a:gd name="adj1" fmla="val 30205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2" tIns="45632" rIns="91262" bIns="45632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3275" y="3826655"/>
            <a:ext cx="4383591" cy="871215"/>
          </a:xfrm>
          <a:prstGeom prst="rect">
            <a:avLst/>
          </a:prstGeom>
          <a:noFill/>
        </p:spPr>
        <p:txBody>
          <a:bodyPr lIns="91262" tIns="45632" rIns="91262" bIns="45632">
            <a:spAutoFit/>
          </a:bodyPr>
          <a:lstStyle>
            <a:defPPr>
              <a:defRPr lang="zh-CN"/>
            </a:defPPr>
            <a:lvl1pPr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Calibri" panose="020F0502020204030204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单击此处添加文字阐述，添加简短问题说明文字，具体说明文字在此处添加此处。单击此处添加文字阐述，添加简短问题说明文字，具体说明文字在此处添加此处。</a:t>
            </a:r>
            <a:endParaRPr lang="zh-CN" altLang="en-US" sz="1350" dirty="0">
              <a:solidFill>
                <a:srgbClr val="C0C0C0">
                  <a:lumMod val="10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568" y="1714791"/>
            <a:ext cx="1932483" cy="1352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22593">
            <a:off x="6142846" y="2344900"/>
            <a:ext cx="2020498" cy="14345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54817">
            <a:off x="6084325" y="3073812"/>
            <a:ext cx="2031695" cy="1197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请输入第三部分标题（文字可编辑）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90753E-6 1.20259E-7 L -0.04103 -0.12905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" y="-64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75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4.81481E-6 L -0.0059 -0.1052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8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8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7" name="TextBox 33"/>
          <p:cNvSpPr txBox="1"/>
          <p:nvPr>
            <p:custDataLst>
              <p:tags r:id="rId2"/>
            </p:custDataLst>
          </p:nvPr>
        </p:nvSpPr>
        <p:spPr>
          <a:xfrm>
            <a:off x="2209862" y="2586879"/>
            <a:ext cx="98887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04</a:t>
            </a: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23152" y="3847224"/>
            <a:ext cx="4571880" cy="466810"/>
          </a:xfrm>
          <a:prstGeom prst="rect">
            <a:avLst/>
          </a:prstGeom>
          <a:solidFill>
            <a:srgbClr val="629DD1"/>
          </a:solidFill>
          <a:ln w="25400" cap="flat" cmpd="sng" algn="ctr">
            <a:noFill/>
            <a:prstDash val="solid"/>
          </a:ln>
          <a:effectLst/>
        </p:spPr>
        <p:txBody>
          <a:bodyPr lIns="67500" tIns="35100" rIns="67500" bIns="351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单击此处添加文字标题</a:t>
            </a:r>
            <a:endParaRPr lang="en-US" altLang="zh-CN" sz="3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 rot="-5400000">
            <a:off x="3972205" y="-1100182"/>
            <a:ext cx="1260158" cy="7659798"/>
          </a:xfrm>
          <a:prstGeom prst="downArrow">
            <a:avLst>
              <a:gd name="adj1" fmla="val 49065"/>
              <a:gd name="adj2" fmla="val 44769"/>
            </a:avLst>
          </a:prstGeom>
          <a:solidFill>
            <a:schemeClr val="accent1"/>
          </a:solidFill>
          <a:ln w="9525">
            <a:noFill/>
            <a:miter lim="800000"/>
          </a:ln>
        </p:spPr>
        <p:txBody>
          <a:bodyPr vert="eaVert" lIns="91262" tIns="45632" rIns="91262" bIns="45632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2025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41"/>
          <p:cNvGrpSpPr/>
          <p:nvPr/>
        </p:nvGrpSpPr>
        <p:grpSpPr bwMode="auto">
          <a:xfrm>
            <a:off x="2602182" y="2068207"/>
            <a:ext cx="1698304" cy="1385888"/>
            <a:chOff x="1214414" y="2786058"/>
            <a:chExt cx="1935848" cy="1751017"/>
          </a:xfrm>
        </p:grpSpPr>
        <p:grpSp>
          <p:nvGrpSpPr>
            <p:cNvPr id="4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6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chemeClr val="accent2">
                  <a:alpha val="47842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2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Oval 8"/>
              <p:cNvSpPr>
                <a:spLocks noChangeArrowheads="1"/>
              </p:cNvSpPr>
              <p:nvPr/>
            </p:nvSpPr>
            <p:spPr bwMode="auto">
              <a:xfrm>
                <a:off x="1946" y="2494"/>
                <a:ext cx="1556" cy="155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2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214414" y="3413118"/>
              <a:ext cx="1935848" cy="620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2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8" name="组合 46"/>
          <p:cNvGrpSpPr/>
          <p:nvPr/>
        </p:nvGrpSpPr>
        <p:grpSpPr bwMode="auto">
          <a:xfrm>
            <a:off x="4300486" y="2068207"/>
            <a:ext cx="1698304" cy="1385888"/>
            <a:chOff x="1214414" y="2786058"/>
            <a:chExt cx="1935848" cy="1751017"/>
          </a:xfrm>
        </p:grpSpPr>
        <p:grpSp>
          <p:nvGrpSpPr>
            <p:cNvPr id="9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2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1946" y="2494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2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2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13" name="组合 51"/>
          <p:cNvGrpSpPr/>
          <p:nvPr/>
        </p:nvGrpSpPr>
        <p:grpSpPr bwMode="auto">
          <a:xfrm>
            <a:off x="6016217" y="2068207"/>
            <a:ext cx="1698304" cy="1385888"/>
            <a:chOff x="1214414" y="2786058"/>
            <a:chExt cx="1935848" cy="1751017"/>
          </a:xfrm>
        </p:grpSpPr>
        <p:grpSp>
          <p:nvGrpSpPr>
            <p:cNvPr id="14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16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chemeClr val="accent2">
                  <a:alpha val="47842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2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1946" y="2494"/>
                <a:ext cx="1556" cy="1556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2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2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grpSp>
        <p:nvGrpSpPr>
          <p:cNvPr id="18" name="组合 40"/>
          <p:cNvGrpSpPr/>
          <p:nvPr/>
        </p:nvGrpSpPr>
        <p:grpSpPr bwMode="auto">
          <a:xfrm>
            <a:off x="941898" y="2068207"/>
            <a:ext cx="1698304" cy="1385888"/>
            <a:chOff x="1214414" y="2786058"/>
            <a:chExt cx="1935848" cy="1751017"/>
          </a:xfrm>
        </p:grpSpPr>
        <p:grpSp>
          <p:nvGrpSpPr>
            <p:cNvPr id="19" name="Group 6"/>
            <p:cNvGrpSpPr/>
            <p:nvPr/>
          </p:nvGrpSpPr>
          <p:grpSpPr bwMode="auto">
            <a:xfrm>
              <a:off x="1295400" y="2786058"/>
              <a:ext cx="1753450" cy="1751017"/>
              <a:chOff x="1823" y="2371"/>
              <a:chExt cx="1801" cy="1801"/>
            </a:xfrm>
          </p:grpSpPr>
          <p:sp>
            <p:nvSpPr>
              <p:cNvPr id="21" name="Oval 7"/>
              <p:cNvSpPr>
                <a:spLocks noChangeArrowheads="1"/>
              </p:cNvSpPr>
              <p:nvPr/>
            </p:nvSpPr>
            <p:spPr bwMode="auto">
              <a:xfrm>
                <a:off x="1823" y="2371"/>
                <a:ext cx="1801" cy="1801"/>
              </a:xfrm>
              <a:prstGeom prst="ellipse">
                <a:avLst/>
              </a:prstGeom>
              <a:solidFill>
                <a:schemeClr val="accent1">
                  <a:alpha val="47842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2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Oval 8"/>
              <p:cNvSpPr>
                <a:spLocks noChangeArrowheads="1"/>
              </p:cNvSpPr>
              <p:nvPr/>
            </p:nvSpPr>
            <p:spPr bwMode="auto">
              <a:xfrm>
                <a:off x="1946" y="2493"/>
                <a:ext cx="1556" cy="155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rgbClr val="FFFFFF"/>
                </a:solidFill>
                <a:round/>
              </a:ln>
            </p:spPr>
            <p:txBody>
              <a:bodyPr/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202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214414" y="3394068"/>
              <a:ext cx="1935848" cy="6201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025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</a:t>
              </a:r>
            </a:p>
          </p:txBody>
        </p:sp>
      </p:grpSp>
      <p:sp>
        <p:nvSpPr>
          <p:cNvPr id="23" name="矩形标注 22"/>
          <p:cNvSpPr/>
          <p:nvPr/>
        </p:nvSpPr>
        <p:spPr>
          <a:xfrm>
            <a:off x="2933295" y="3705554"/>
            <a:ext cx="1474927" cy="4000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2" tIns="45632" rIns="91262" bIns="45632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C00000"/>
              </a:solidFill>
              <a:latin typeface="Candara" panose="020E0502030303020204"/>
              <a:ea typeface="微软雅黑" panose="020B0503020204020204" pitchFamily="34" charset="-122"/>
            </a:endParaRPr>
          </a:p>
        </p:txBody>
      </p:sp>
      <p:sp>
        <p:nvSpPr>
          <p:cNvPr id="24" name="矩形标注 23"/>
          <p:cNvSpPr/>
          <p:nvPr/>
        </p:nvSpPr>
        <p:spPr>
          <a:xfrm>
            <a:off x="1246077" y="1756737"/>
            <a:ext cx="1581071" cy="58578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2" tIns="45632" rIns="91262" bIns="45632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C00000"/>
              </a:solidFill>
              <a:latin typeface="Candara" panose="020E0502030303020204"/>
              <a:ea typeface="微软雅黑" panose="020B0503020204020204" pitchFamily="34" charset="-122"/>
            </a:endParaRPr>
          </a:p>
        </p:txBody>
      </p: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2408460" y="3729484"/>
            <a:ext cx="2408736" cy="756953"/>
          </a:xfrm>
          <a:prstGeom prst="rect">
            <a:avLst/>
          </a:prstGeom>
          <a:noFill/>
          <a:ln>
            <a:noFill/>
          </a:ln>
        </p:spPr>
        <p:txBody>
          <a:bodyPr wrap="square" lIns="91262" tIns="45632" rIns="91262" bIns="45632"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</a:t>
            </a:r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978856" y="1110441"/>
            <a:ext cx="2255537" cy="646153"/>
          </a:xfrm>
          <a:prstGeom prst="rect">
            <a:avLst/>
          </a:prstGeom>
          <a:noFill/>
          <a:ln>
            <a:noFill/>
          </a:ln>
        </p:spPr>
        <p:txBody>
          <a:bodyPr wrap="square" lIns="91262" tIns="45632" rIns="91262" bIns="45632">
            <a:spAutoFit/>
          </a:bodyPr>
          <a:lstStyle/>
          <a:p>
            <a:pPr algn="just" defTabSz="914400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单击此处添加文字阐述，添加简短问题说明文字，具体说明文字在此处添加此处。</a:t>
            </a:r>
          </a:p>
        </p:txBody>
      </p:sp>
      <p:sp>
        <p:nvSpPr>
          <p:cNvPr id="27" name="矩形标注 26"/>
          <p:cNvSpPr/>
          <p:nvPr/>
        </p:nvSpPr>
        <p:spPr>
          <a:xfrm>
            <a:off x="4552385" y="1756737"/>
            <a:ext cx="1581071" cy="58578"/>
          </a:xfrm>
          <a:prstGeom prst="wedgeRectCallout">
            <a:avLst>
              <a:gd name="adj1" fmla="val -23398"/>
              <a:gd name="adj2" fmla="val 4032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2" tIns="45632" rIns="91262" bIns="45632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C00000"/>
              </a:solidFill>
              <a:latin typeface="Candara" panose="020E0502030303020204"/>
              <a:ea typeface="微软雅黑" panose="020B0503020204020204" pitchFamily="34" charset="-122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4190078" y="1005939"/>
            <a:ext cx="2292965" cy="756953"/>
          </a:xfrm>
          <a:prstGeom prst="rect">
            <a:avLst/>
          </a:prstGeom>
          <a:noFill/>
          <a:ln>
            <a:noFill/>
          </a:ln>
        </p:spPr>
        <p:txBody>
          <a:bodyPr wrap="square" lIns="91262" tIns="45632" rIns="91262" bIns="45632"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</a:t>
            </a:r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标注 28"/>
          <p:cNvSpPr/>
          <p:nvPr/>
        </p:nvSpPr>
        <p:spPr>
          <a:xfrm>
            <a:off x="6383764" y="3705554"/>
            <a:ext cx="1473343" cy="40005"/>
          </a:xfrm>
          <a:prstGeom prst="wedgeRectCallout">
            <a:avLst>
              <a:gd name="adj1" fmla="val -17526"/>
              <a:gd name="adj2" fmla="val -50946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2" tIns="45632" rIns="91262" bIns="45632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C00000"/>
              </a:solidFill>
              <a:latin typeface="Candara" panose="020E0502030303020204"/>
              <a:ea typeface="微软雅黑" panose="020B0503020204020204" pitchFamily="34" charset="-122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5881387" y="3745558"/>
            <a:ext cx="2192764" cy="756953"/>
          </a:xfrm>
          <a:prstGeom prst="rect">
            <a:avLst/>
          </a:prstGeom>
          <a:noFill/>
          <a:ln>
            <a:noFill/>
          </a:ln>
        </p:spPr>
        <p:txBody>
          <a:bodyPr wrap="square" lIns="91262" tIns="45632" rIns="91262" bIns="45632"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方正兰亭纤黑简体"/>
              </a:rPr>
              <a:t>单击此处添加文字阐述，添加简短问题说明文字，具体说明文字在此处添加此处</a:t>
            </a:r>
            <a:endParaRPr lang="zh-CN" altLang="en-US" sz="12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请输入第四部分标题（文字可编辑）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5"/>
          <p:cNvSpPr/>
          <p:nvPr/>
        </p:nvSpPr>
        <p:spPr bwMode="auto">
          <a:xfrm>
            <a:off x="4562178" y="1059932"/>
            <a:ext cx="1530887" cy="1530161"/>
          </a:xfrm>
          <a:custGeom>
            <a:avLst/>
            <a:gdLst>
              <a:gd name="T0" fmla="*/ 29 w 1373"/>
              <a:gd name="T1" fmla="*/ 905 h 1373"/>
              <a:gd name="T2" fmla="*/ 52 w 1373"/>
              <a:gd name="T3" fmla="*/ 994 h 1373"/>
              <a:gd name="T4" fmla="*/ 52 w 1373"/>
              <a:gd name="T5" fmla="*/ 996 h 1373"/>
              <a:gd name="T6" fmla="*/ 54 w 1373"/>
              <a:gd name="T7" fmla="*/ 996 h 1373"/>
              <a:gd name="T8" fmla="*/ 145 w 1373"/>
              <a:gd name="T9" fmla="*/ 1020 h 1373"/>
              <a:gd name="T10" fmla="*/ 146 w 1373"/>
              <a:gd name="T11" fmla="*/ 1021 h 1373"/>
              <a:gd name="T12" fmla="*/ 148 w 1373"/>
              <a:gd name="T13" fmla="*/ 1020 h 1373"/>
              <a:gd name="T14" fmla="*/ 212 w 1373"/>
              <a:gd name="T15" fmla="*/ 954 h 1373"/>
              <a:gd name="T16" fmla="*/ 259 w 1373"/>
              <a:gd name="T17" fmla="*/ 981 h 1373"/>
              <a:gd name="T18" fmla="*/ 233 w 1373"/>
              <a:gd name="T19" fmla="*/ 1069 h 1373"/>
              <a:gd name="T20" fmla="*/ 233 w 1373"/>
              <a:gd name="T21" fmla="*/ 1071 h 1373"/>
              <a:gd name="T22" fmla="*/ 234 w 1373"/>
              <a:gd name="T23" fmla="*/ 1072 h 1373"/>
              <a:gd name="T24" fmla="*/ 301 w 1373"/>
              <a:gd name="T25" fmla="*/ 1139 h 1373"/>
              <a:gd name="T26" fmla="*/ 302 w 1373"/>
              <a:gd name="T27" fmla="*/ 1140 h 1373"/>
              <a:gd name="T28" fmla="*/ 304 w 1373"/>
              <a:gd name="T29" fmla="*/ 1140 h 1373"/>
              <a:gd name="T30" fmla="*/ 392 w 1373"/>
              <a:gd name="T31" fmla="*/ 1114 h 1373"/>
              <a:gd name="T32" fmla="*/ 419 w 1373"/>
              <a:gd name="T33" fmla="*/ 1161 h 1373"/>
              <a:gd name="T34" fmla="*/ 353 w 1373"/>
              <a:gd name="T35" fmla="*/ 1225 h 1373"/>
              <a:gd name="T36" fmla="*/ 352 w 1373"/>
              <a:gd name="T37" fmla="*/ 1227 h 1373"/>
              <a:gd name="T38" fmla="*/ 353 w 1373"/>
              <a:gd name="T39" fmla="*/ 1228 h 1373"/>
              <a:gd name="T40" fmla="*/ 377 w 1373"/>
              <a:gd name="T41" fmla="*/ 1319 h 1373"/>
              <a:gd name="T42" fmla="*/ 377 w 1373"/>
              <a:gd name="T43" fmla="*/ 1321 h 1373"/>
              <a:gd name="T44" fmla="*/ 379 w 1373"/>
              <a:gd name="T45" fmla="*/ 1321 h 1373"/>
              <a:gd name="T46" fmla="*/ 468 w 1373"/>
              <a:gd name="T47" fmla="*/ 1344 h 1373"/>
              <a:gd name="T48" fmla="*/ 468 w 1373"/>
              <a:gd name="T49" fmla="*/ 1371 h 1373"/>
              <a:gd name="T50" fmla="*/ 468 w 1373"/>
              <a:gd name="T51" fmla="*/ 1372 h 1373"/>
              <a:gd name="T52" fmla="*/ 468 w 1373"/>
              <a:gd name="T53" fmla="*/ 1372 h 1373"/>
              <a:gd name="T54" fmla="*/ 468 w 1373"/>
              <a:gd name="T55" fmla="*/ 1373 h 1373"/>
              <a:gd name="T56" fmla="*/ 1093 w 1373"/>
              <a:gd name="T57" fmla="*/ 1373 h 1373"/>
              <a:gd name="T58" fmla="*/ 1093 w 1373"/>
              <a:gd name="T59" fmla="*/ 1370 h 1373"/>
              <a:gd name="T60" fmla="*/ 1087 w 1373"/>
              <a:gd name="T61" fmla="*/ 1255 h 1373"/>
              <a:gd name="T62" fmla="*/ 1370 w 1373"/>
              <a:gd name="T63" fmla="*/ 1098 h 1373"/>
              <a:gd name="T64" fmla="*/ 1373 w 1373"/>
              <a:gd name="T65" fmla="*/ 1096 h 1373"/>
              <a:gd name="T66" fmla="*/ 1372 w 1373"/>
              <a:gd name="T67" fmla="*/ 1093 h 1373"/>
              <a:gd name="T68" fmla="*/ 1327 w 1373"/>
              <a:gd name="T69" fmla="*/ 925 h 1373"/>
              <a:gd name="T70" fmla="*/ 1326 w 1373"/>
              <a:gd name="T71" fmla="*/ 922 h 1373"/>
              <a:gd name="T72" fmla="*/ 1323 w 1373"/>
              <a:gd name="T73" fmla="*/ 922 h 1373"/>
              <a:gd name="T74" fmla="*/ 1000 w 1373"/>
              <a:gd name="T75" fmla="*/ 928 h 1373"/>
              <a:gd name="T76" fmla="*/ 884 w 1373"/>
              <a:gd name="T77" fmla="*/ 728 h 1373"/>
              <a:gd name="T78" fmla="*/ 1051 w 1373"/>
              <a:gd name="T79" fmla="*/ 450 h 1373"/>
              <a:gd name="T80" fmla="*/ 1052 w 1373"/>
              <a:gd name="T81" fmla="*/ 448 h 1373"/>
              <a:gd name="T82" fmla="*/ 1050 w 1373"/>
              <a:gd name="T83" fmla="*/ 446 h 1373"/>
              <a:gd name="T84" fmla="*/ 927 w 1373"/>
              <a:gd name="T85" fmla="*/ 323 h 1373"/>
              <a:gd name="T86" fmla="*/ 925 w 1373"/>
              <a:gd name="T87" fmla="*/ 320 h 1373"/>
              <a:gd name="T88" fmla="*/ 923 w 1373"/>
              <a:gd name="T89" fmla="*/ 322 h 1373"/>
              <a:gd name="T90" fmla="*/ 645 w 1373"/>
              <a:gd name="T91" fmla="*/ 489 h 1373"/>
              <a:gd name="T92" fmla="*/ 445 w 1373"/>
              <a:gd name="T93" fmla="*/ 373 h 1373"/>
              <a:gd name="T94" fmla="*/ 451 w 1373"/>
              <a:gd name="T95" fmla="*/ 50 h 1373"/>
              <a:gd name="T96" fmla="*/ 451 w 1373"/>
              <a:gd name="T97" fmla="*/ 47 h 1373"/>
              <a:gd name="T98" fmla="*/ 448 w 1373"/>
              <a:gd name="T99" fmla="*/ 46 h 1373"/>
              <a:gd name="T100" fmla="*/ 280 w 1373"/>
              <a:gd name="T101" fmla="*/ 1 h 1373"/>
              <a:gd name="T102" fmla="*/ 277 w 1373"/>
              <a:gd name="T103" fmla="*/ 0 h 1373"/>
              <a:gd name="T104" fmla="*/ 275 w 1373"/>
              <a:gd name="T105" fmla="*/ 3 h 1373"/>
              <a:gd name="T106" fmla="*/ 118 w 1373"/>
              <a:gd name="T107" fmla="*/ 286 h 1373"/>
              <a:gd name="T108" fmla="*/ 3 w 1373"/>
              <a:gd name="T109" fmla="*/ 280 h 1373"/>
              <a:gd name="T110" fmla="*/ 2 w 1373"/>
              <a:gd name="T111" fmla="*/ 280 h 1373"/>
              <a:gd name="T112" fmla="*/ 2 w 1373"/>
              <a:gd name="T113" fmla="*/ 280 h 1373"/>
              <a:gd name="T114" fmla="*/ 0 w 1373"/>
              <a:gd name="T115" fmla="*/ 280 h 1373"/>
              <a:gd name="T116" fmla="*/ 0 w 1373"/>
              <a:gd name="T117" fmla="*/ 905 h 1373"/>
              <a:gd name="T118" fmla="*/ 29 w 1373"/>
              <a:gd name="T119" fmla="*/ 905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3" h="1373">
                <a:moveTo>
                  <a:pt x="29" y="905"/>
                </a:moveTo>
                <a:cubicBezTo>
                  <a:pt x="52" y="994"/>
                  <a:pt x="52" y="994"/>
                  <a:pt x="52" y="994"/>
                </a:cubicBezTo>
                <a:cubicBezTo>
                  <a:pt x="52" y="996"/>
                  <a:pt x="52" y="996"/>
                  <a:pt x="52" y="996"/>
                </a:cubicBezTo>
                <a:cubicBezTo>
                  <a:pt x="54" y="996"/>
                  <a:pt x="54" y="996"/>
                  <a:pt x="54" y="996"/>
                </a:cubicBezTo>
                <a:cubicBezTo>
                  <a:pt x="85" y="1000"/>
                  <a:pt x="116" y="1009"/>
                  <a:pt x="145" y="1020"/>
                </a:cubicBezTo>
                <a:cubicBezTo>
                  <a:pt x="146" y="1021"/>
                  <a:pt x="146" y="1021"/>
                  <a:pt x="146" y="1021"/>
                </a:cubicBezTo>
                <a:cubicBezTo>
                  <a:pt x="148" y="1020"/>
                  <a:pt x="148" y="1020"/>
                  <a:pt x="148" y="1020"/>
                </a:cubicBezTo>
                <a:cubicBezTo>
                  <a:pt x="212" y="954"/>
                  <a:pt x="212" y="954"/>
                  <a:pt x="212" y="954"/>
                </a:cubicBezTo>
                <a:cubicBezTo>
                  <a:pt x="259" y="981"/>
                  <a:pt x="259" y="981"/>
                  <a:pt x="259" y="981"/>
                </a:cubicBezTo>
                <a:cubicBezTo>
                  <a:pt x="233" y="1069"/>
                  <a:pt x="233" y="1069"/>
                  <a:pt x="233" y="1069"/>
                </a:cubicBezTo>
                <a:cubicBezTo>
                  <a:pt x="233" y="1071"/>
                  <a:pt x="233" y="1071"/>
                  <a:pt x="233" y="1071"/>
                </a:cubicBezTo>
                <a:cubicBezTo>
                  <a:pt x="234" y="1072"/>
                  <a:pt x="234" y="1072"/>
                  <a:pt x="234" y="1072"/>
                </a:cubicBezTo>
                <a:cubicBezTo>
                  <a:pt x="259" y="1092"/>
                  <a:pt x="282" y="1114"/>
                  <a:pt x="301" y="1139"/>
                </a:cubicBezTo>
                <a:cubicBezTo>
                  <a:pt x="302" y="1140"/>
                  <a:pt x="302" y="1140"/>
                  <a:pt x="302" y="1140"/>
                </a:cubicBezTo>
                <a:cubicBezTo>
                  <a:pt x="304" y="1140"/>
                  <a:pt x="304" y="1140"/>
                  <a:pt x="304" y="1140"/>
                </a:cubicBezTo>
                <a:cubicBezTo>
                  <a:pt x="392" y="1114"/>
                  <a:pt x="392" y="1114"/>
                  <a:pt x="392" y="1114"/>
                </a:cubicBezTo>
                <a:cubicBezTo>
                  <a:pt x="419" y="1161"/>
                  <a:pt x="419" y="1161"/>
                  <a:pt x="419" y="1161"/>
                </a:cubicBezTo>
                <a:cubicBezTo>
                  <a:pt x="353" y="1225"/>
                  <a:pt x="353" y="1225"/>
                  <a:pt x="353" y="1225"/>
                </a:cubicBezTo>
                <a:cubicBezTo>
                  <a:pt x="352" y="1227"/>
                  <a:pt x="352" y="1227"/>
                  <a:pt x="352" y="1227"/>
                </a:cubicBezTo>
                <a:cubicBezTo>
                  <a:pt x="353" y="1228"/>
                  <a:pt x="353" y="1228"/>
                  <a:pt x="353" y="1228"/>
                </a:cubicBezTo>
                <a:cubicBezTo>
                  <a:pt x="364" y="1257"/>
                  <a:pt x="373" y="1288"/>
                  <a:pt x="377" y="1319"/>
                </a:cubicBezTo>
                <a:cubicBezTo>
                  <a:pt x="377" y="1321"/>
                  <a:pt x="377" y="1321"/>
                  <a:pt x="377" y="1321"/>
                </a:cubicBezTo>
                <a:cubicBezTo>
                  <a:pt x="379" y="1321"/>
                  <a:pt x="379" y="1321"/>
                  <a:pt x="379" y="1321"/>
                </a:cubicBezTo>
                <a:cubicBezTo>
                  <a:pt x="468" y="1344"/>
                  <a:pt x="468" y="1344"/>
                  <a:pt x="468" y="1344"/>
                </a:cubicBezTo>
                <a:cubicBezTo>
                  <a:pt x="468" y="1371"/>
                  <a:pt x="468" y="1371"/>
                  <a:pt x="468" y="1371"/>
                </a:cubicBezTo>
                <a:cubicBezTo>
                  <a:pt x="468" y="1372"/>
                  <a:pt x="468" y="1372"/>
                  <a:pt x="468" y="1372"/>
                </a:cubicBezTo>
                <a:cubicBezTo>
                  <a:pt x="468" y="1372"/>
                  <a:pt x="468" y="1372"/>
                  <a:pt x="468" y="1372"/>
                </a:cubicBezTo>
                <a:cubicBezTo>
                  <a:pt x="468" y="1373"/>
                  <a:pt x="468" y="1373"/>
                  <a:pt x="468" y="1373"/>
                </a:cubicBezTo>
                <a:cubicBezTo>
                  <a:pt x="1093" y="1373"/>
                  <a:pt x="1093" y="1373"/>
                  <a:pt x="1093" y="1373"/>
                </a:cubicBezTo>
                <a:cubicBezTo>
                  <a:pt x="1093" y="1370"/>
                  <a:pt x="1093" y="1370"/>
                  <a:pt x="1093" y="1370"/>
                </a:cubicBezTo>
                <a:cubicBezTo>
                  <a:pt x="1093" y="1332"/>
                  <a:pt x="1091" y="1293"/>
                  <a:pt x="1087" y="1255"/>
                </a:cubicBezTo>
                <a:cubicBezTo>
                  <a:pt x="1370" y="1098"/>
                  <a:pt x="1370" y="1098"/>
                  <a:pt x="1370" y="1098"/>
                </a:cubicBezTo>
                <a:cubicBezTo>
                  <a:pt x="1373" y="1096"/>
                  <a:pt x="1373" y="1096"/>
                  <a:pt x="1373" y="1096"/>
                </a:cubicBezTo>
                <a:cubicBezTo>
                  <a:pt x="1372" y="1093"/>
                  <a:pt x="1372" y="1093"/>
                  <a:pt x="1372" y="1093"/>
                </a:cubicBezTo>
                <a:cubicBezTo>
                  <a:pt x="1327" y="925"/>
                  <a:pt x="1327" y="925"/>
                  <a:pt x="1327" y="925"/>
                </a:cubicBezTo>
                <a:cubicBezTo>
                  <a:pt x="1326" y="922"/>
                  <a:pt x="1326" y="922"/>
                  <a:pt x="1326" y="922"/>
                </a:cubicBezTo>
                <a:cubicBezTo>
                  <a:pt x="1323" y="922"/>
                  <a:pt x="1323" y="922"/>
                  <a:pt x="1323" y="922"/>
                </a:cubicBezTo>
                <a:cubicBezTo>
                  <a:pt x="1000" y="928"/>
                  <a:pt x="1000" y="928"/>
                  <a:pt x="1000" y="928"/>
                </a:cubicBezTo>
                <a:cubicBezTo>
                  <a:pt x="968" y="857"/>
                  <a:pt x="930" y="790"/>
                  <a:pt x="884" y="728"/>
                </a:cubicBezTo>
                <a:cubicBezTo>
                  <a:pt x="1051" y="450"/>
                  <a:pt x="1051" y="450"/>
                  <a:pt x="1051" y="450"/>
                </a:cubicBezTo>
                <a:cubicBezTo>
                  <a:pt x="1052" y="448"/>
                  <a:pt x="1052" y="448"/>
                  <a:pt x="1052" y="448"/>
                </a:cubicBezTo>
                <a:cubicBezTo>
                  <a:pt x="1050" y="446"/>
                  <a:pt x="1050" y="446"/>
                  <a:pt x="1050" y="446"/>
                </a:cubicBezTo>
                <a:cubicBezTo>
                  <a:pt x="927" y="323"/>
                  <a:pt x="927" y="323"/>
                  <a:pt x="927" y="323"/>
                </a:cubicBezTo>
                <a:cubicBezTo>
                  <a:pt x="925" y="320"/>
                  <a:pt x="925" y="320"/>
                  <a:pt x="925" y="320"/>
                </a:cubicBezTo>
                <a:cubicBezTo>
                  <a:pt x="923" y="322"/>
                  <a:pt x="923" y="322"/>
                  <a:pt x="923" y="322"/>
                </a:cubicBezTo>
                <a:cubicBezTo>
                  <a:pt x="645" y="489"/>
                  <a:pt x="645" y="489"/>
                  <a:pt x="645" y="489"/>
                </a:cubicBezTo>
                <a:cubicBezTo>
                  <a:pt x="583" y="443"/>
                  <a:pt x="516" y="405"/>
                  <a:pt x="445" y="373"/>
                </a:cubicBezTo>
                <a:cubicBezTo>
                  <a:pt x="451" y="50"/>
                  <a:pt x="451" y="50"/>
                  <a:pt x="451" y="50"/>
                </a:cubicBezTo>
                <a:cubicBezTo>
                  <a:pt x="451" y="47"/>
                  <a:pt x="451" y="47"/>
                  <a:pt x="451" y="47"/>
                </a:cubicBezTo>
                <a:cubicBezTo>
                  <a:pt x="448" y="46"/>
                  <a:pt x="448" y="46"/>
                  <a:pt x="448" y="46"/>
                </a:cubicBezTo>
                <a:cubicBezTo>
                  <a:pt x="280" y="1"/>
                  <a:pt x="280" y="1"/>
                  <a:pt x="280" y="1"/>
                </a:cubicBezTo>
                <a:cubicBezTo>
                  <a:pt x="277" y="0"/>
                  <a:pt x="277" y="0"/>
                  <a:pt x="277" y="0"/>
                </a:cubicBezTo>
                <a:cubicBezTo>
                  <a:pt x="275" y="3"/>
                  <a:pt x="275" y="3"/>
                  <a:pt x="275" y="3"/>
                </a:cubicBezTo>
                <a:cubicBezTo>
                  <a:pt x="118" y="286"/>
                  <a:pt x="118" y="286"/>
                  <a:pt x="118" y="286"/>
                </a:cubicBezTo>
                <a:cubicBezTo>
                  <a:pt x="80" y="282"/>
                  <a:pt x="41" y="280"/>
                  <a:pt x="3" y="280"/>
                </a:cubicBezTo>
                <a:cubicBezTo>
                  <a:pt x="2" y="280"/>
                  <a:pt x="2" y="280"/>
                  <a:pt x="2" y="280"/>
                </a:cubicBezTo>
                <a:cubicBezTo>
                  <a:pt x="2" y="280"/>
                  <a:pt x="2" y="280"/>
                  <a:pt x="2" y="28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905"/>
                  <a:pt x="0" y="905"/>
                  <a:pt x="0" y="905"/>
                </a:cubicBezTo>
                <a:lnTo>
                  <a:pt x="29" y="905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4562178" y="2658624"/>
            <a:ext cx="1530887" cy="1530161"/>
          </a:xfrm>
          <a:custGeom>
            <a:avLst/>
            <a:gdLst>
              <a:gd name="T0" fmla="*/ 1087 w 1373"/>
              <a:gd name="T1" fmla="*/ 118 h 1373"/>
              <a:gd name="T2" fmla="*/ 1093 w 1373"/>
              <a:gd name="T3" fmla="*/ 3 h 1373"/>
              <a:gd name="T4" fmla="*/ 1093 w 1373"/>
              <a:gd name="T5" fmla="*/ 0 h 1373"/>
              <a:gd name="T6" fmla="*/ 468 w 1373"/>
              <a:gd name="T7" fmla="*/ 0 h 1373"/>
              <a:gd name="T8" fmla="*/ 468 w 1373"/>
              <a:gd name="T9" fmla="*/ 29 h 1373"/>
              <a:gd name="T10" fmla="*/ 379 w 1373"/>
              <a:gd name="T11" fmla="*/ 52 h 1373"/>
              <a:gd name="T12" fmla="*/ 377 w 1373"/>
              <a:gd name="T13" fmla="*/ 52 h 1373"/>
              <a:gd name="T14" fmla="*/ 377 w 1373"/>
              <a:gd name="T15" fmla="*/ 54 h 1373"/>
              <a:gd name="T16" fmla="*/ 353 w 1373"/>
              <a:gd name="T17" fmla="*/ 145 h 1373"/>
              <a:gd name="T18" fmla="*/ 352 w 1373"/>
              <a:gd name="T19" fmla="*/ 146 h 1373"/>
              <a:gd name="T20" fmla="*/ 353 w 1373"/>
              <a:gd name="T21" fmla="*/ 148 h 1373"/>
              <a:gd name="T22" fmla="*/ 419 w 1373"/>
              <a:gd name="T23" fmla="*/ 212 h 1373"/>
              <a:gd name="T24" fmla="*/ 392 w 1373"/>
              <a:gd name="T25" fmla="*/ 259 h 1373"/>
              <a:gd name="T26" fmla="*/ 304 w 1373"/>
              <a:gd name="T27" fmla="*/ 233 h 1373"/>
              <a:gd name="T28" fmla="*/ 302 w 1373"/>
              <a:gd name="T29" fmla="*/ 233 h 1373"/>
              <a:gd name="T30" fmla="*/ 301 w 1373"/>
              <a:gd name="T31" fmla="*/ 234 h 1373"/>
              <a:gd name="T32" fmla="*/ 234 w 1373"/>
              <a:gd name="T33" fmla="*/ 301 h 1373"/>
              <a:gd name="T34" fmla="*/ 233 w 1373"/>
              <a:gd name="T35" fmla="*/ 302 h 1373"/>
              <a:gd name="T36" fmla="*/ 233 w 1373"/>
              <a:gd name="T37" fmla="*/ 304 h 1373"/>
              <a:gd name="T38" fmla="*/ 259 w 1373"/>
              <a:gd name="T39" fmla="*/ 392 h 1373"/>
              <a:gd name="T40" fmla="*/ 212 w 1373"/>
              <a:gd name="T41" fmla="*/ 419 h 1373"/>
              <a:gd name="T42" fmla="*/ 148 w 1373"/>
              <a:gd name="T43" fmla="*/ 353 h 1373"/>
              <a:gd name="T44" fmla="*/ 146 w 1373"/>
              <a:gd name="T45" fmla="*/ 352 h 1373"/>
              <a:gd name="T46" fmla="*/ 145 w 1373"/>
              <a:gd name="T47" fmla="*/ 353 h 1373"/>
              <a:gd name="T48" fmla="*/ 54 w 1373"/>
              <a:gd name="T49" fmla="*/ 377 h 1373"/>
              <a:gd name="T50" fmla="*/ 52 w 1373"/>
              <a:gd name="T51" fmla="*/ 377 h 1373"/>
              <a:gd name="T52" fmla="*/ 52 w 1373"/>
              <a:gd name="T53" fmla="*/ 379 h 1373"/>
              <a:gd name="T54" fmla="*/ 29 w 1373"/>
              <a:gd name="T55" fmla="*/ 468 h 1373"/>
              <a:gd name="T56" fmla="*/ 0 w 1373"/>
              <a:gd name="T57" fmla="*/ 468 h 1373"/>
              <a:gd name="T58" fmla="*/ 0 w 1373"/>
              <a:gd name="T59" fmla="*/ 1093 h 1373"/>
              <a:gd name="T60" fmla="*/ 3 w 1373"/>
              <a:gd name="T61" fmla="*/ 1093 h 1373"/>
              <a:gd name="T62" fmla="*/ 118 w 1373"/>
              <a:gd name="T63" fmla="*/ 1087 h 1373"/>
              <a:gd name="T64" fmla="*/ 275 w 1373"/>
              <a:gd name="T65" fmla="*/ 1370 h 1373"/>
              <a:gd name="T66" fmla="*/ 277 w 1373"/>
              <a:gd name="T67" fmla="*/ 1373 h 1373"/>
              <a:gd name="T68" fmla="*/ 280 w 1373"/>
              <a:gd name="T69" fmla="*/ 1372 h 1373"/>
              <a:gd name="T70" fmla="*/ 448 w 1373"/>
              <a:gd name="T71" fmla="*/ 1327 h 1373"/>
              <a:gd name="T72" fmla="*/ 451 w 1373"/>
              <a:gd name="T73" fmla="*/ 1326 h 1373"/>
              <a:gd name="T74" fmla="*/ 451 w 1373"/>
              <a:gd name="T75" fmla="*/ 1323 h 1373"/>
              <a:gd name="T76" fmla="*/ 445 w 1373"/>
              <a:gd name="T77" fmla="*/ 1000 h 1373"/>
              <a:gd name="T78" fmla="*/ 645 w 1373"/>
              <a:gd name="T79" fmla="*/ 884 h 1373"/>
              <a:gd name="T80" fmla="*/ 923 w 1373"/>
              <a:gd name="T81" fmla="*/ 1051 h 1373"/>
              <a:gd name="T82" fmla="*/ 925 w 1373"/>
              <a:gd name="T83" fmla="*/ 1053 h 1373"/>
              <a:gd name="T84" fmla="*/ 927 w 1373"/>
              <a:gd name="T85" fmla="*/ 1050 h 1373"/>
              <a:gd name="T86" fmla="*/ 1050 w 1373"/>
              <a:gd name="T87" fmla="*/ 927 h 1373"/>
              <a:gd name="T88" fmla="*/ 1052 w 1373"/>
              <a:gd name="T89" fmla="*/ 925 h 1373"/>
              <a:gd name="T90" fmla="*/ 1051 w 1373"/>
              <a:gd name="T91" fmla="*/ 923 h 1373"/>
              <a:gd name="T92" fmla="*/ 884 w 1373"/>
              <a:gd name="T93" fmla="*/ 645 h 1373"/>
              <a:gd name="T94" fmla="*/ 1000 w 1373"/>
              <a:gd name="T95" fmla="*/ 445 h 1373"/>
              <a:gd name="T96" fmla="*/ 1323 w 1373"/>
              <a:gd name="T97" fmla="*/ 451 h 1373"/>
              <a:gd name="T98" fmla="*/ 1326 w 1373"/>
              <a:gd name="T99" fmla="*/ 451 h 1373"/>
              <a:gd name="T100" fmla="*/ 1327 w 1373"/>
              <a:gd name="T101" fmla="*/ 448 h 1373"/>
              <a:gd name="T102" fmla="*/ 1372 w 1373"/>
              <a:gd name="T103" fmla="*/ 280 h 1373"/>
              <a:gd name="T104" fmla="*/ 1373 w 1373"/>
              <a:gd name="T105" fmla="*/ 277 h 1373"/>
              <a:gd name="T106" fmla="*/ 1370 w 1373"/>
              <a:gd name="T107" fmla="*/ 275 h 1373"/>
              <a:gd name="T108" fmla="*/ 1087 w 1373"/>
              <a:gd name="T109" fmla="*/ 118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73" h="1373">
                <a:moveTo>
                  <a:pt x="1087" y="118"/>
                </a:moveTo>
                <a:cubicBezTo>
                  <a:pt x="1091" y="80"/>
                  <a:pt x="1093" y="41"/>
                  <a:pt x="1093" y="3"/>
                </a:cubicBezTo>
                <a:cubicBezTo>
                  <a:pt x="1093" y="0"/>
                  <a:pt x="1093" y="0"/>
                  <a:pt x="1093" y="0"/>
                </a:cubicBezTo>
                <a:cubicBezTo>
                  <a:pt x="468" y="0"/>
                  <a:pt x="468" y="0"/>
                  <a:pt x="468" y="0"/>
                </a:cubicBezTo>
                <a:cubicBezTo>
                  <a:pt x="468" y="29"/>
                  <a:pt x="468" y="29"/>
                  <a:pt x="468" y="29"/>
                </a:cubicBezTo>
                <a:cubicBezTo>
                  <a:pt x="379" y="52"/>
                  <a:pt x="379" y="52"/>
                  <a:pt x="379" y="52"/>
                </a:cubicBezTo>
                <a:cubicBezTo>
                  <a:pt x="377" y="52"/>
                  <a:pt x="377" y="52"/>
                  <a:pt x="377" y="52"/>
                </a:cubicBezTo>
                <a:cubicBezTo>
                  <a:pt x="377" y="54"/>
                  <a:pt x="377" y="54"/>
                  <a:pt x="377" y="54"/>
                </a:cubicBezTo>
                <a:cubicBezTo>
                  <a:pt x="373" y="85"/>
                  <a:pt x="364" y="116"/>
                  <a:pt x="353" y="145"/>
                </a:cubicBezTo>
                <a:cubicBezTo>
                  <a:pt x="352" y="146"/>
                  <a:pt x="352" y="146"/>
                  <a:pt x="352" y="146"/>
                </a:cubicBezTo>
                <a:cubicBezTo>
                  <a:pt x="353" y="148"/>
                  <a:pt x="353" y="148"/>
                  <a:pt x="353" y="148"/>
                </a:cubicBezTo>
                <a:cubicBezTo>
                  <a:pt x="419" y="212"/>
                  <a:pt x="419" y="212"/>
                  <a:pt x="419" y="212"/>
                </a:cubicBezTo>
                <a:cubicBezTo>
                  <a:pt x="392" y="259"/>
                  <a:pt x="392" y="259"/>
                  <a:pt x="392" y="259"/>
                </a:cubicBezTo>
                <a:cubicBezTo>
                  <a:pt x="304" y="233"/>
                  <a:pt x="304" y="233"/>
                  <a:pt x="304" y="233"/>
                </a:cubicBezTo>
                <a:cubicBezTo>
                  <a:pt x="302" y="233"/>
                  <a:pt x="302" y="233"/>
                  <a:pt x="302" y="233"/>
                </a:cubicBezTo>
                <a:cubicBezTo>
                  <a:pt x="301" y="234"/>
                  <a:pt x="301" y="234"/>
                  <a:pt x="301" y="234"/>
                </a:cubicBezTo>
                <a:cubicBezTo>
                  <a:pt x="281" y="259"/>
                  <a:pt x="259" y="282"/>
                  <a:pt x="234" y="301"/>
                </a:cubicBezTo>
                <a:cubicBezTo>
                  <a:pt x="233" y="302"/>
                  <a:pt x="233" y="302"/>
                  <a:pt x="233" y="30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59" y="392"/>
                  <a:pt x="259" y="392"/>
                  <a:pt x="259" y="392"/>
                </a:cubicBezTo>
                <a:cubicBezTo>
                  <a:pt x="212" y="419"/>
                  <a:pt x="212" y="419"/>
                  <a:pt x="212" y="419"/>
                </a:cubicBezTo>
                <a:cubicBezTo>
                  <a:pt x="148" y="353"/>
                  <a:pt x="148" y="353"/>
                  <a:pt x="148" y="353"/>
                </a:cubicBezTo>
                <a:cubicBezTo>
                  <a:pt x="146" y="352"/>
                  <a:pt x="146" y="352"/>
                  <a:pt x="146" y="352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16" y="364"/>
                  <a:pt x="85" y="373"/>
                  <a:pt x="54" y="377"/>
                </a:cubicBezTo>
                <a:cubicBezTo>
                  <a:pt x="52" y="377"/>
                  <a:pt x="52" y="377"/>
                  <a:pt x="52" y="377"/>
                </a:cubicBezTo>
                <a:cubicBezTo>
                  <a:pt x="52" y="379"/>
                  <a:pt x="52" y="379"/>
                  <a:pt x="52" y="379"/>
                </a:cubicBezTo>
                <a:cubicBezTo>
                  <a:pt x="29" y="468"/>
                  <a:pt x="29" y="468"/>
                  <a:pt x="29" y="468"/>
                </a:cubicBezTo>
                <a:cubicBezTo>
                  <a:pt x="0" y="468"/>
                  <a:pt x="0" y="468"/>
                  <a:pt x="0" y="468"/>
                </a:cubicBezTo>
                <a:cubicBezTo>
                  <a:pt x="0" y="1093"/>
                  <a:pt x="0" y="1093"/>
                  <a:pt x="0" y="1093"/>
                </a:cubicBezTo>
                <a:cubicBezTo>
                  <a:pt x="3" y="1093"/>
                  <a:pt x="3" y="1093"/>
                  <a:pt x="3" y="1093"/>
                </a:cubicBezTo>
                <a:cubicBezTo>
                  <a:pt x="41" y="1093"/>
                  <a:pt x="80" y="1091"/>
                  <a:pt x="118" y="1087"/>
                </a:cubicBezTo>
                <a:cubicBezTo>
                  <a:pt x="275" y="1370"/>
                  <a:pt x="275" y="1370"/>
                  <a:pt x="275" y="1370"/>
                </a:cubicBezTo>
                <a:cubicBezTo>
                  <a:pt x="277" y="1373"/>
                  <a:pt x="277" y="1373"/>
                  <a:pt x="277" y="1373"/>
                </a:cubicBezTo>
                <a:cubicBezTo>
                  <a:pt x="280" y="1372"/>
                  <a:pt x="280" y="1372"/>
                  <a:pt x="280" y="1372"/>
                </a:cubicBezTo>
                <a:cubicBezTo>
                  <a:pt x="448" y="1327"/>
                  <a:pt x="448" y="1327"/>
                  <a:pt x="448" y="1327"/>
                </a:cubicBezTo>
                <a:cubicBezTo>
                  <a:pt x="451" y="1326"/>
                  <a:pt x="451" y="1326"/>
                  <a:pt x="451" y="1326"/>
                </a:cubicBezTo>
                <a:cubicBezTo>
                  <a:pt x="451" y="1323"/>
                  <a:pt x="451" y="1323"/>
                  <a:pt x="451" y="1323"/>
                </a:cubicBezTo>
                <a:cubicBezTo>
                  <a:pt x="445" y="1000"/>
                  <a:pt x="445" y="1000"/>
                  <a:pt x="445" y="1000"/>
                </a:cubicBezTo>
                <a:cubicBezTo>
                  <a:pt x="516" y="968"/>
                  <a:pt x="583" y="930"/>
                  <a:pt x="645" y="884"/>
                </a:cubicBezTo>
                <a:cubicBezTo>
                  <a:pt x="923" y="1051"/>
                  <a:pt x="923" y="1051"/>
                  <a:pt x="923" y="1051"/>
                </a:cubicBezTo>
                <a:cubicBezTo>
                  <a:pt x="925" y="1053"/>
                  <a:pt x="925" y="1053"/>
                  <a:pt x="925" y="1053"/>
                </a:cubicBezTo>
                <a:cubicBezTo>
                  <a:pt x="927" y="1050"/>
                  <a:pt x="927" y="1050"/>
                  <a:pt x="927" y="1050"/>
                </a:cubicBezTo>
                <a:cubicBezTo>
                  <a:pt x="1050" y="927"/>
                  <a:pt x="1050" y="927"/>
                  <a:pt x="1050" y="927"/>
                </a:cubicBezTo>
                <a:cubicBezTo>
                  <a:pt x="1052" y="925"/>
                  <a:pt x="1052" y="925"/>
                  <a:pt x="1052" y="925"/>
                </a:cubicBezTo>
                <a:cubicBezTo>
                  <a:pt x="1051" y="923"/>
                  <a:pt x="1051" y="923"/>
                  <a:pt x="1051" y="923"/>
                </a:cubicBezTo>
                <a:cubicBezTo>
                  <a:pt x="884" y="645"/>
                  <a:pt x="884" y="645"/>
                  <a:pt x="884" y="645"/>
                </a:cubicBezTo>
                <a:cubicBezTo>
                  <a:pt x="930" y="583"/>
                  <a:pt x="968" y="516"/>
                  <a:pt x="1000" y="445"/>
                </a:cubicBezTo>
                <a:cubicBezTo>
                  <a:pt x="1323" y="451"/>
                  <a:pt x="1323" y="451"/>
                  <a:pt x="1323" y="451"/>
                </a:cubicBezTo>
                <a:cubicBezTo>
                  <a:pt x="1326" y="451"/>
                  <a:pt x="1326" y="451"/>
                  <a:pt x="1326" y="451"/>
                </a:cubicBezTo>
                <a:cubicBezTo>
                  <a:pt x="1327" y="448"/>
                  <a:pt x="1327" y="448"/>
                  <a:pt x="1327" y="448"/>
                </a:cubicBezTo>
                <a:cubicBezTo>
                  <a:pt x="1372" y="280"/>
                  <a:pt x="1372" y="280"/>
                  <a:pt x="1372" y="280"/>
                </a:cubicBezTo>
                <a:cubicBezTo>
                  <a:pt x="1373" y="277"/>
                  <a:pt x="1373" y="277"/>
                  <a:pt x="1373" y="277"/>
                </a:cubicBezTo>
                <a:cubicBezTo>
                  <a:pt x="1370" y="275"/>
                  <a:pt x="1370" y="275"/>
                  <a:pt x="1370" y="275"/>
                </a:cubicBezTo>
                <a:cubicBezTo>
                  <a:pt x="1087" y="118"/>
                  <a:pt x="1087" y="118"/>
                  <a:pt x="1087" y="118"/>
                </a:cubicBezTo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33" name="Freeform 7"/>
          <p:cNvSpPr/>
          <p:nvPr/>
        </p:nvSpPr>
        <p:spPr bwMode="auto">
          <a:xfrm>
            <a:off x="2962728" y="1059932"/>
            <a:ext cx="1530887" cy="1530161"/>
          </a:xfrm>
          <a:custGeom>
            <a:avLst/>
            <a:gdLst>
              <a:gd name="T0" fmla="*/ 905 w 1373"/>
              <a:gd name="T1" fmla="*/ 1344 h 1373"/>
              <a:gd name="T2" fmla="*/ 994 w 1373"/>
              <a:gd name="T3" fmla="*/ 1321 h 1373"/>
              <a:gd name="T4" fmla="*/ 996 w 1373"/>
              <a:gd name="T5" fmla="*/ 1321 h 1373"/>
              <a:gd name="T6" fmla="*/ 996 w 1373"/>
              <a:gd name="T7" fmla="*/ 1319 h 1373"/>
              <a:gd name="T8" fmla="*/ 1020 w 1373"/>
              <a:gd name="T9" fmla="*/ 1228 h 1373"/>
              <a:gd name="T10" fmla="*/ 1021 w 1373"/>
              <a:gd name="T11" fmla="*/ 1227 h 1373"/>
              <a:gd name="T12" fmla="*/ 1020 w 1373"/>
              <a:gd name="T13" fmla="*/ 1225 h 1373"/>
              <a:gd name="T14" fmla="*/ 954 w 1373"/>
              <a:gd name="T15" fmla="*/ 1161 h 1373"/>
              <a:gd name="T16" fmla="*/ 981 w 1373"/>
              <a:gd name="T17" fmla="*/ 1114 h 1373"/>
              <a:gd name="T18" fmla="*/ 1069 w 1373"/>
              <a:gd name="T19" fmla="*/ 1140 h 1373"/>
              <a:gd name="T20" fmla="*/ 1071 w 1373"/>
              <a:gd name="T21" fmla="*/ 1140 h 1373"/>
              <a:gd name="T22" fmla="*/ 1072 w 1373"/>
              <a:gd name="T23" fmla="*/ 1139 h 1373"/>
              <a:gd name="T24" fmla="*/ 1139 w 1373"/>
              <a:gd name="T25" fmla="*/ 1072 h 1373"/>
              <a:gd name="T26" fmla="*/ 1140 w 1373"/>
              <a:gd name="T27" fmla="*/ 1071 h 1373"/>
              <a:gd name="T28" fmla="*/ 1140 w 1373"/>
              <a:gd name="T29" fmla="*/ 1069 h 1373"/>
              <a:gd name="T30" fmla="*/ 1114 w 1373"/>
              <a:gd name="T31" fmla="*/ 981 h 1373"/>
              <a:gd name="T32" fmla="*/ 1161 w 1373"/>
              <a:gd name="T33" fmla="*/ 954 h 1373"/>
              <a:gd name="T34" fmla="*/ 1225 w 1373"/>
              <a:gd name="T35" fmla="*/ 1020 h 1373"/>
              <a:gd name="T36" fmla="*/ 1227 w 1373"/>
              <a:gd name="T37" fmla="*/ 1021 h 1373"/>
              <a:gd name="T38" fmla="*/ 1228 w 1373"/>
              <a:gd name="T39" fmla="*/ 1020 h 1373"/>
              <a:gd name="T40" fmla="*/ 1319 w 1373"/>
              <a:gd name="T41" fmla="*/ 996 h 1373"/>
              <a:gd name="T42" fmla="*/ 1321 w 1373"/>
              <a:gd name="T43" fmla="*/ 996 h 1373"/>
              <a:gd name="T44" fmla="*/ 1321 w 1373"/>
              <a:gd name="T45" fmla="*/ 994 h 1373"/>
              <a:gd name="T46" fmla="*/ 1344 w 1373"/>
              <a:gd name="T47" fmla="*/ 905 h 1373"/>
              <a:gd name="T48" fmla="*/ 1372 w 1373"/>
              <a:gd name="T49" fmla="*/ 905 h 1373"/>
              <a:gd name="T50" fmla="*/ 1372 w 1373"/>
              <a:gd name="T51" fmla="*/ 905 h 1373"/>
              <a:gd name="T52" fmla="*/ 1373 w 1373"/>
              <a:gd name="T53" fmla="*/ 905 h 1373"/>
              <a:gd name="T54" fmla="*/ 1373 w 1373"/>
              <a:gd name="T55" fmla="*/ 280 h 1373"/>
              <a:gd name="T56" fmla="*/ 1370 w 1373"/>
              <a:gd name="T57" fmla="*/ 280 h 1373"/>
              <a:gd name="T58" fmla="*/ 1255 w 1373"/>
              <a:gd name="T59" fmla="*/ 286 h 1373"/>
              <a:gd name="T60" fmla="*/ 1098 w 1373"/>
              <a:gd name="T61" fmla="*/ 3 h 1373"/>
              <a:gd name="T62" fmla="*/ 1096 w 1373"/>
              <a:gd name="T63" fmla="*/ 0 h 1373"/>
              <a:gd name="T64" fmla="*/ 1093 w 1373"/>
              <a:gd name="T65" fmla="*/ 1 h 1373"/>
              <a:gd name="T66" fmla="*/ 925 w 1373"/>
              <a:gd name="T67" fmla="*/ 46 h 1373"/>
              <a:gd name="T68" fmla="*/ 922 w 1373"/>
              <a:gd name="T69" fmla="*/ 47 h 1373"/>
              <a:gd name="T70" fmla="*/ 922 w 1373"/>
              <a:gd name="T71" fmla="*/ 50 h 1373"/>
              <a:gd name="T72" fmla="*/ 928 w 1373"/>
              <a:gd name="T73" fmla="*/ 373 h 1373"/>
              <a:gd name="T74" fmla="*/ 728 w 1373"/>
              <a:gd name="T75" fmla="*/ 489 h 1373"/>
              <a:gd name="T76" fmla="*/ 450 w 1373"/>
              <a:gd name="T77" fmla="*/ 322 h 1373"/>
              <a:gd name="T78" fmla="*/ 448 w 1373"/>
              <a:gd name="T79" fmla="*/ 320 h 1373"/>
              <a:gd name="T80" fmla="*/ 446 w 1373"/>
              <a:gd name="T81" fmla="*/ 323 h 1373"/>
              <a:gd name="T82" fmla="*/ 323 w 1373"/>
              <a:gd name="T83" fmla="*/ 446 h 1373"/>
              <a:gd name="T84" fmla="*/ 320 w 1373"/>
              <a:gd name="T85" fmla="*/ 448 h 1373"/>
              <a:gd name="T86" fmla="*/ 322 w 1373"/>
              <a:gd name="T87" fmla="*/ 450 h 1373"/>
              <a:gd name="T88" fmla="*/ 489 w 1373"/>
              <a:gd name="T89" fmla="*/ 728 h 1373"/>
              <a:gd name="T90" fmla="*/ 373 w 1373"/>
              <a:gd name="T91" fmla="*/ 928 h 1373"/>
              <a:gd name="T92" fmla="*/ 50 w 1373"/>
              <a:gd name="T93" fmla="*/ 922 h 1373"/>
              <a:gd name="T94" fmla="*/ 47 w 1373"/>
              <a:gd name="T95" fmla="*/ 922 h 1373"/>
              <a:gd name="T96" fmla="*/ 46 w 1373"/>
              <a:gd name="T97" fmla="*/ 925 h 1373"/>
              <a:gd name="T98" fmla="*/ 1 w 1373"/>
              <a:gd name="T99" fmla="*/ 1093 h 1373"/>
              <a:gd name="T100" fmla="*/ 0 w 1373"/>
              <a:gd name="T101" fmla="*/ 1096 h 1373"/>
              <a:gd name="T102" fmla="*/ 3 w 1373"/>
              <a:gd name="T103" fmla="*/ 1098 h 1373"/>
              <a:gd name="T104" fmla="*/ 286 w 1373"/>
              <a:gd name="T105" fmla="*/ 1255 h 1373"/>
              <a:gd name="T106" fmla="*/ 280 w 1373"/>
              <a:gd name="T107" fmla="*/ 1370 h 1373"/>
              <a:gd name="T108" fmla="*/ 280 w 1373"/>
              <a:gd name="T109" fmla="*/ 1373 h 1373"/>
              <a:gd name="T110" fmla="*/ 905 w 1373"/>
              <a:gd name="T111" fmla="*/ 1373 h 1373"/>
              <a:gd name="T112" fmla="*/ 905 w 1373"/>
              <a:gd name="T113" fmla="*/ 1344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73" h="1373">
                <a:moveTo>
                  <a:pt x="905" y="1344"/>
                </a:moveTo>
                <a:cubicBezTo>
                  <a:pt x="994" y="1321"/>
                  <a:pt x="994" y="1321"/>
                  <a:pt x="994" y="1321"/>
                </a:cubicBezTo>
                <a:cubicBezTo>
                  <a:pt x="996" y="1321"/>
                  <a:pt x="996" y="1321"/>
                  <a:pt x="996" y="1321"/>
                </a:cubicBezTo>
                <a:cubicBezTo>
                  <a:pt x="996" y="1319"/>
                  <a:pt x="996" y="1319"/>
                  <a:pt x="996" y="1319"/>
                </a:cubicBezTo>
                <a:cubicBezTo>
                  <a:pt x="1000" y="1288"/>
                  <a:pt x="1009" y="1257"/>
                  <a:pt x="1020" y="1228"/>
                </a:cubicBezTo>
                <a:cubicBezTo>
                  <a:pt x="1021" y="1227"/>
                  <a:pt x="1021" y="1227"/>
                  <a:pt x="1021" y="1227"/>
                </a:cubicBezTo>
                <a:cubicBezTo>
                  <a:pt x="1020" y="1225"/>
                  <a:pt x="1020" y="1225"/>
                  <a:pt x="1020" y="1225"/>
                </a:cubicBezTo>
                <a:cubicBezTo>
                  <a:pt x="954" y="1161"/>
                  <a:pt x="954" y="1161"/>
                  <a:pt x="954" y="1161"/>
                </a:cubicBezTo>
                <a:cubicBezTo>
                  <a:pt x="981" y="1114"/>
                  <a:pt x="981" y="1114"/>
                  <a:pt x="981" y="1114"/>
                </a:cubicBezTo>
                <a:cubicBezTo>
                  <a:pt x="1069" y="1140"/>
                  <a:pt x="1069" y="1140"/>
                  <a:pt x="1069" y="1140"/>
                </a:cubicBezTo>
                <a:cubicBezTo>
                  <a:pt x="1071" y="1140"/>
                  <a:pt x="1071" y="1140"/>
                  <a:pt x="1071" y="1140"/>
                </a:cubicBezTo>
                <a:cubicBezTo>
                  <a:pt x="1072" y="1139"/>
                  <a:pt x="1072" y="1139"/>
                  <a:pt x="1072" y="1139"/>
                </a:cubicBezTo>
                <a:cubicBezTo>
                  <a:pt x="1092" y="1114"/>
                  <a:pt x="1114" y="1091"/>
                  <a:pt x="1139" y="1072"/>
                </a:cubicBezTo>
                <a:cubicBezTo>
                  <a:pt x="1140" y="1071"/>
                  <a:pt x="1140" y="1071"/>
                  <a:pt x="1140" y="1071"/>
                </a:cubicBezTo>
                <a:cubicBezTo>
                  <a:pt x="1140" y="1069"/>
                  <a:pt x="1140" y="1069"/>
                  <a:pt x="1140" y="1069"/>
                </a:cubicBezTo>
                <a:cubicBezTo>
                  <a:pt x="1114" y="981"/>
                  <a:pt x="1114" y="981"/>
                  <a:pt x="1114" y="981"/>
                </a:cubicBezTo>
                <a:cubicBezTo>
                  <a:pt x="1161" y="954"/>
                  <a:pt x="1161" y="954"/>
                  <a:pt x="1161" y="954"/>
                </a:cubicBezTo>
                <a:cubicBezTo>
                  <a:pt x="1225" y="1020"/>
                  <a:pt x="1225" y="1020"/>
                  <a:pt x="1225" y="1020"/>
                </a:cubicBezTo>
                <a:cubicBezTo>
                  <a:pt x="1227" y="1021"/>
                  <a:pt x="1227" y="1021"/>
                  <a:pt x="1227" y="1021"/>
                </a:cubicBezTo>
                <a:cubicBezTo>
                  <a:pt x="1228" y="1020"/>
                  <a:pt x="1228" y="1020"/>
                  <a:pt x="1228" y="1020"/>
                </a:cubicBezTo>
                <a:cubicBezTo>
                  <a:pt x="1257" y="1009"/>
                  <a:pt x="1288" y="1000"/>
                  <a:pt x="1319" y="996"/>
                </a:cubicBezTo>
                <a:cubicBezTo>
                  <a:pt x="1321" y="996"/>
                  <a:pt x="1321" y="996"/>
                  <a:pt x="1321" y="996"/>
                </a:cubicBezTo>
                <a:cubicBezTo>
                  <a:pt x="1321" y="994"/>
                  <a:pt x="1321" y="994"/>
                  <a:pt x="1321" y="994"/>
                </a:cubicBezTo>
                <a:cubicBezTo>
                  <a:pt x="1344" y="905"/>
                  <a:pt x="1344" y="905"/>
                  <a:pt x="1344" y="905"/>
                </a:cubicBezTo>
                <a:cubicBezTo>
                  <a:pt x="1372" y="905"/>
                  <a:pt x="1372" y="905"/>
                  <a:pt x="1372" y="905"/>
                </a:cubicBezTo>
                <a:cubicBezTo>
                  <a:pt x="1372" y="905"/>
                  <a:pt x="1372" y="905"/>
                  <a:pt x="1372" y="905"/>
                </a:cubicBezTo>
                <a:cubicBezTo>
                  <a:pt x="1373" y="905"/>
                  <a:pt x="1373" y="905"/>
                  <a:pt x="1373" y="905"/>
                </a:cubicBezTo>
                <a:cubicBezTo>
                  <a:pt x="1373" y="280"/>
                  <a:pt x="1373" y="280"/>
                  <a:pt x="1373" y="280"/>
                </a:cubicBezTo>
                <a:cubicBezTo>
                  <a:pt x="1370" y="280"/>
                  <a:pt x="1370" y="280"/>
                  <a:pt x="1370" y="280"/>
                </a:cubicBezTo>
                <a:cubicBezTo>
                  <a:pt x="1332" y="280"/>
                  <a:pt x="1293" y="282"/>
                  <a:pt x="1255" y="286"/>
                </a:cubicBezTo>
                <a:cubicBezTo>
                  <a:pt x="1098" y="3"/>
                  <a:pt x="1098" y="3"/>
                  <a:pt x="1098" y="3"/>
                </a:cubicBezTo>
                <a:cubicBezTo>
                  <a:pt x="1096" y="0"/>
                  <a:pt x="1096" y="0"/>
                  <a:pt x="1096" y="0"/>
                </a:cubicBezTo>
                <a:cubicBezTo>
                  <a:pt x="1093" y="1"/>
                  <a:pt x="1093" y="1"/>
                  <a:pt x="1093" y="1"/>
                </a:cubicBezTo>
                <a:cubicBezTo>
                  <a:pt x="925" y="46"/>
                  <a:pt x="925" y="46"/>
                  <a:pt x="925" y="46"/>
                </a:cubicBezTo>
                <a:cubicBezTo>
                  <a:pt x="922" y="47"/>
                  <a:pt x="922" y="47"/>
                  <a:pt x="922" y="47"/>
                </a:cubicBezTo>
                <a:cubicBezTo>
                  <a:pt x="922" y="50"/>
                  <a:pt x="922" y="50"/>
                  <a:pt x="922" y="50"/>
                </a:cubicBezTo>
                <a:cubicBezTo>
                  <a:pt x="928" y="373"/>
                  <a:pt x="928" y="373"/>
                  <a:pt x="928" y="373"/>
                </a:cubicBezTo>
                <a:cubicBezTo>
                  <a:pt x="857" y="405"/>
                  <a:pt x="790" y="443"/>
                  <a:pt x="728" y="489"/>
                </a:cubicBezTo>
                <a:cubicBezTo>
                  <a:pt x="450" y="322"/>
                  <a:pt x="450" y="322"/>
                  <a:pt x="450" y="322"/>
                </a:cubicBezTo>
                <a:cubicBezTo>
                  <a:pt x="448" y="320"/>
                  <a:pt x="448" y="320"/>
                  <a:pt x="448" y="320"/>
                </a:cubicBezTo>
                <a:cubicBezTo>
                  <a:pt x="446" y="323"/>
                  <a:pt x="446" y="323"/>
                  <a:pt x="446" y="323"/>
                </a:cubicBezTo>
                <a:cubicBezTo>
                  <a:pt x="323" y="446"/>
                  <a:pt x="323" y="446"/>
                  <a:pt x="323" y="446"/>
                </a:cubicBezTo>
                <a:cubicBezTo>
                  <a:pt x="320" y="448"/>
                  <a:pt x="320" y="448"/>
                  <a:pt x="320" y="448"/>
                </a:cubicBezTo>
                <a:cubicBezTo>
                  <a:pt x="322" y="450"/>
                  <a:pt x="322" y="450"/>
                  <a:pt x="322" y="450"/>
                </a:cubicBezTo>
                <a:cubicBezTo>
                  <a:pt x="489" y="728"/>
                  <a:pt x="489" y="728"/>
                  <a:pt x="489" y="728"/>
                </a:cubicBezTo>
                <a:cubicBezTo>
                  <a:pt x="443" y="790"/>
                  <a:pt x="405" y="857"/>
                  <a:pt x="373" y="928"/>
                </a:cubicBezTo>
                <a:cubicBezTo>
                  <a:pt x="50" y="922"/>
                  <a:pt x="50" y="922"/>
                  <a:pt x="50" y="922"/>
                </a:cubicBezTo>
                <a:cubicBezTo>
                  <a:pt x="47" y="922"/>
                  <a:pt x="47" y="922"/>
                  <a:pt x="47" y="922"/>
                </a:cubicBezTo>
                <a:cubicBezTo>
                  <a:pt x="46" y="925"/>
                  <a:pt x="46" y="925"/>
                  <a:pt x="46" y="925"/>
                </a:cubicBezTo>
                <a:cubicBezTo>
                  <a:pt x="1" y="1093"/>
                  <a:pt x="1" y="1093"/>
                  <a:pt x="1" y="1093"/>
                </a:cubicBezTo>
                <a:cubicBezTo>
                  <a:pt x="0" y="1096"/>
                  <a:pt x="0" y="1096"/>
                  <a:pt x="0" y="1096"/>
                </a:cubicBezTo>
                <a:cubicBezTo>
                  <a:pt x="3" y="1098"/>
                  <a:pt x="3" y="1098"/>
                  <a:pt x="3" y="1098"/>
                </a:cubicBezTo>
                <a:cubicBezTo>
                  <a:pt x="286" y="1255"/>
                  <a:pt x="286" y="1255"/>
                  <a:pt x="286" y="1255"/>
                </a:cubicBezTo>
                <a:cubicBezTo>
                  <a:pt x="282" y="1293"/>
                  <a:pt x="280" y="1332"/>
                  <a:pt x="280" y="1370"/>
                </a:cubicBezTo>
                <a:cubicBezTo>
                  <a:pt x="280" y="1373"/>
                  <a:pt x="280" y="1373"/>
                  <a:pt x="280" y="1373"/>
                </a:cubicBezTo>
                <a:cubicBezTo>
                  <a:pt x="905" y="1373"/>
                  <a:pt x="905" y="1373"/>
                  <a:pt x="905" y="1373"/>
                </a:cubicBezTo>
                <a:lnTo>
                  <a:pt x="905" y="1344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/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34" name="Freeform 8"/>
          <p:cNvSpPr/>
          <p:nvPr/>
        </p:nvSpPr>
        <p:spPr bwMode="auto">
          <a:xfrm>
            <a:off x="2962728" y="2658624"/>
            <a:ext cx="1530887" cy="1530161"/>
          </a:xfrm>
          <a:custGeom>
            <a:avLst/>
            <a:gdLst>
              <a:gd name="T0" fmla="*/ 1372 w 1373"/>
              <a:gd name="T1" fmla="*/ 468 h 1373"/>
              <a:gd name="T2" fmla="*/ 1372 w 1373"/>
              <a:gd name="T3" fmla="*/ 468 h 1373"/>
              <a:gd name="T4" fmla="*/ 1344 w 1373"/>
              <a:gd name="T5" fmla="*/ 468 h 1373"/>
              <a:gd name="T6" fmla="*/ 1321 w 1373"/>
              <a:gd name="T7" fmla="*/ 379 h 1373"/>
              <a:gd name="T8" fmla="*/ 1321 w 1373"/>
              <a:gd name="T9" fmla="*/ 377 h 1373"/>
              <a:gd name="T10" fmla="*/ 1319 w 1373"/>
              <a:gd name="T11" fmla="*/ 377 h 1373"/>
              <a:gd name="T12" fmla="*/ 1228 w 1373"/>
              <a:gd name="T13" fmla="*/ 353 h 1373"/>
              <a:gd name="T14" fmla="*/ 1227 w 1373"/>
              <a:gd name="T15" fmla="*/ 352 h 1373"/>
              <a:gd name="T16" fmla="*/ 1225 w 1373"/>
              <a:gd name="T17" fmla="*/ 353 h 1373"/>
              <a:gd name="T18" fmla="*/ 1161 w 1373"/>
              <a:gd name="T19" fmla="*/ 419 h 1373"/>
              <a:gd name="T20" fmla="*/ 1114 w 1373"/>
              <a:gd name="T21" fmla="*/ 392 h 1373"/>
              <a:gd name="T22" fmla="*/ 1140 w 1373"/>
              <a:gd name="T23" fmla="*/ 304 h 1373"/>
              <a:gd name="T24" fmla="*/ 1140 w 1373"/>
              <a:gd name="T25" fmla="*/ 302 h 1373"/>
              <a:gd name="T26" fmla="*/ 1139 w 1373"/>
              <a:gd name="T27" fmla="*/ 301 h 1373"/>
              <a:gd name="T28" fmla="*/ 1072 w 1373"/>
              <a:gd name="T29" fmla="*/ 234 h 1373"/>
              <a:gd name="T30" fmla="*/ 1071 w 1373"/>
              <a:gd name="T31" fmla="*/ 233 h 1373"/>
              <a:gd name="T32" fmla="*/ 1069 w 1373"/>
              <a:gd name="T33" fmla="*/ 233 h 1373"/>
              <a:gd name="T34" fmla="*/ 981 w 1373"/>
              <a:gd name="T35" fmla="*/ 259 h 1373"/>
              <a:gd name="T36" fmla="*/ 954 w 1373"/>
              <a:gd name="T37" fmla="*/ 212 h 1373"/>
              <a:gd name="T38" fmla="*/ 1020 w 1373"/>
              <a:gd name="T39" fmla="*/ 148 h 1373"/>
              <a:gd name="T40" fmla="*/ 1021 w 1373"/>
              <a:gd name="T41" fmla="*/ 146 h 1373"/>
              <a:gd name="T42" fmla="*/ 1020 w 1373"/>
              <a:gd name="T43" fmla="*/ 145 h 1373"/>
              <a:gd name="T44" fmla="*/ 996 w 1373"/>
              <a:gd name="T45" fmla="*/ 54 h 1373"/>
              <a:gd name="T46" fmla="*/ 996 w 1373"/>
              <a:gd name="T47" fmla="*/ 52 h 1373"/>
              <a:gd name="T48" fmla="*/ 994 w 1373"/>
              <a:gd name="T49" fmla="*/ 52 h 1373"/>
              <a:gd name="T50" fmla="*/ 905 w 1373"/>
              <a:gd name="T51" fmla="*/ 29 h 1373"/>
              <a:gd name="T52" fmla="*/ 905 w 1373"/>
              <a:gd name="T53" fmla="*/ 0 h 1373"/>
              <a:gd name="T54" fmla="*/ 280 w 1373"/>
              <a:gd name="T55" fmla="*/ 0 h 1373"/>
              <a:gd name="T56" fmla="*/ 280 w 1373"/>
              <a:gd name="T57" fmla="*/ 3 h 1373"/>
              <a:gd name="T58" fmla="*/ 286 w 1373"/>
              <a:gd name="T59" fmla="*/ 118 h 1373"/>
              <a:gd name="T60" fmla="*/ 3 w 1373"/>
              <a:gd name="T61" fmla="*/ 275 h 1373"/>
              <a:gd name="T62" fmla="*/ 0 w 1373"/>
              <a:gd name="T63" fmla="*/ 277 h 1373"/>
              <a:gd name="T64" fmla="*/ 1 w 1373"/>
              <a:gd name="T65" fmla="*/ 280 h 1373"/>
              <a:gd name="T66" fmla="*/ 46 w 1373"/>
              <a:gd name="T67" fmla="*/ 448 h 1373"/>
              <a:gd name="T68" fmla="*/ 47 w 1373"/>
              <a:gd name="T69" fmla="*/ 451 h 1373"/>
              <a:gd name="T70" fmla="*/ 50 w 1373"/>
              <a:gd name="T71" fmla="*/ 451 h 1373"/>
              <a:gd name="T72" fmla="*/ 373 w 1373"/>
              <a:gd name="T73" fmla="*/ 445 h 1373"/>
              <a:gd name="T74" fmla="*/ 489 w 1373"/>
              <a:gd name="T75" fmla="*/ 645 h 1373"/>
              <a:gd name="T76" fmla="*/ 322 w 1373"/>
              <a:gd name="T77" fmla="*/ 923 h 1373"/>
              <a:gd name="T78" fmla="*/ 321 w 1373"/>
              <a:gd name="T79" fmla="*/ 925 h 1373"/>
              <a:gd name="T80" fmla="*/ 323 w 1373"/>
              <a:gd name="T81" fmla="*/ 927 h 1373"/>
              <a:gd name="T82" fmla="*/ 446 w 1373"/>
              <a:gd name="T83" fmla="*/ 1050 h 1373"/>
              <a:gd name="T84" fmla="*/ 448 w 1373"/>
              <a:gd name="T85" fmla="*/ 1053 h 1373"/>
              <a:gd name="T86" fmla="*/ 450 w 1373"/>
              <a:gd name="T87" fmla="*/ 1051 h 1373"/>
              <a:gd name="T88" fmla="*/ 728 w 1373"/>
              <a:gd name="T89" fmla="*/ 884 h 1373"/>
              <a:gd name="T90" fmla="*/ 928 w 1373"/>
              <a:gd name="T91" fmla="*/ 1000 h 1373"/>
              <a:gd name="T92" fmla="*/ 922 w 1373"/>
              <a:gd name="T93" fmla="*/ 1323 h 1373"/>
              <a:gd name="T94" fmla="*/ 922 w 1373"/>
              <a:gd name="T95" fmla="*/ 1326 h 1373"/>
              <a:gd name="T96" fmla="*/ 925 w 1373"/>
              <a:gd name="T97" fmla="*/ 1327 h 1373"/>
              <a:gd name="T98" fmla="*/ 1093 w 1373"/>
              <a:gd name="T99" fmla="*/ 1372 h 1373"/>
              <a:gd name="T100" fmla="*/ 1096 w 1373"/>
              <a:gd name="T101" fmla="*/ 1373 h 1373"/>
              <a:gd name="T102" fmla="*/ 1098 w 1373"/>
              <a:gd name="T103" fmla="*/ 1370 h 1373"/>
              <a:gd name="T104" fmla="*/ 1255 w 1373"/>
              <a:gd name="T105" fmla="*/ 1087 h 1373"/>
              <a:gd name="T106" fmla="*/ 1370 w 1373"/>
              <a:gd name="T107" fmla="*/ 1093 h 1373"/>
              <a:gd name="T108" fmla="*/ 1373 w 1373"/>
              <a:gd name="T109" fmla="*/ 1093 h 1373"/>
              <a:gd name="T110" fmla="*/ 1373 w 1373"/>
              <a:gd name="T111" fmla="*/ 468 h 1373"/>
              <a:gd name="T112" fmla="*/ 1372 w 1373"/>
              <a:gd name="T113" fmla="*/ 468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73" h="1373">
                <a:moveTo>
                  <a:pt x="1372" y="468"/>
                </a:moveTo>
                <a:cubicBezTo>
                  <a:pt x="1372" y="468"/>
                  <a:pt x="1372" y="468"/>
                  <a:pt x="1372" y="468"/>
                </a:cubicBezTo>
                <a:cubicBezTo>
                  <a:pt x="1344" y="468"/>
                  <a:pt x="1344" y="468"/>
                  <a:pt x="1344" y="468"/>
                </a:cubicBezTo>
                <a:cubicBezTo>
                  <a:pt x="1321" y="379"/>
                  <a:pt x="1321" y="379"/>
                  <a:pt x="1321" y="379"/>
                </a:cubicBezTo>
                <a:cubicBezTo>
                  <a:pt x="1321" y="377"/>
                  <a:pt x="1321" y="377"/>
                  <a:pt x="1321" y="377"/>
                </a:cubicBezTo>
                <a:cubicBezTo>
                  <a:pt x="1319" y="377"/>
                  <a:pt x="1319" y="377"/>
                  <a:pt x="1319" y="377"/>
                </a:cubicBezTo>
                <a:cubicBezTo>
                  <a:pt x="1288" y="373"/>
                  <a:pt x="1257" y="364"/>
                  <a:pt x="1228" y="353"/>
                </a:cubicBezTo>
                <a:cubicBezTo>
                  <a:pt x="1227" y="352"/>
                  <a:pt x="1227" y="352"/>
                  <a:pt x="1227" y="352"/>
                </a:cubicBezTo>
                <a:cubicBezTo>
                  <a:pt x="1225" y="353"/>
                  <a:pt x="1225" y="353"/>
                  <a:pt x="1225" y="353"/>
                </a:cubicBezTo>
                <a:cubicBezTo>
                  <a:pt x="1161" y="419"/>
                  <a:pt x="1161" y="419"/>
                  <a:pt x="1161" y="419"/>
                </a:cubicBezTo>
                <a:cubicBezTo>
                  <a:pt x="1114" y="392"/>
                  <a:pt x="1114" y="392"/>
                  <a:pt x="1114" y="392"/>
                </a:cubicBezTo>
                <a:cubicBezTo>
                  <a:pt x="1140" y="304"/>
                  <a:pt x="1140" y="304"/>
                  <a:pt x="1140" y="304"/>
                </a:cubicBezTo>
                <a:cubicBezTo>
                  <a:pt x="1140" y="302"/>
                  <a:pt x="1140" y="302"/>
                  <a:pt x="1140" y="302"/>
                </a:cubicBezTo>
                <a:cubicBezTo>
                  <a:pt x="1139" y="301"/>
                  <a:pt x="1139" y="301"/>
                  <a:pt x="1139" y="301"/>
                </a:cubicBezTo>
                <a:cubicBezTo>
                  <a:pt x="1114" y="281"/>
                  <a:pt x="1091" y="259"/>
                  <a:pt x="1072" y="234"/>
                </a:cubicBezTo>
                <a:cubicBezTo>
                  <a:pt x="1071" y="233"/>
                  <a:pt x="1071" y="233"/>
                  <a:pt x="1071" y="233"/>
                </a:cubicBezTo>
                <a:cubicBezTo>
                  <a:pt x="1069" y="233"/>
                  <a:pt x="1069" y="233"/>
                  <a:pt x="1069" y="233"/>
                </a:cubicBezTo>
                <a:cubicBezTo>
                  <a:pt x="981" y="259"/>
                  <a:pt x="981" y="259"/>
                  <a:pt x="981" y="259"/>
                </a:cubicBezTo>
                <a:cubicBezTo>
                  <a:pt x="954" y="212"/>
                  <a:pt x="954" y="212"/>
                  <a:pt x="954" y="212"/>
                </a:cubicBezTo>
                <a:cubicBezTo>
                  <a:pt x="1020" y="148"/>
                  <a:pt x="1020" y="148"/>
                  <a:pt x="1020" y="148"/>
                </a:cubicBezTo>
                <a:cubicBezTo>
                  <a:pt x="1021" y="146"/>
                  <a:pt x="1021" y="146"/>
                  <a:pt x="1021" y="146"/>
                </a:cubicBezTo>
                <a:cubicBezTo>
                  <a:pt x="1020" y="145"/>
                  <a:pt x="1020" y="145"/>
                  <a:pt x="1020" y="145"/>
                </a:cubicBezTo>
                <a:cubicBezTo>
                  <a:pt x="1009" y="116"/>
                  <a:pt x="1000" y="85"/>
                  <a:pt x="996" y="54"/>
                </a:cubicBezTo>
                <a:cubicBezTo>
                  <a:pt x="996" y="52"/>
                  <a:pt x="996" y="52"/>
                  <a:pt x="996" y="52"/>
                </a:cubicBezTo>
                <a:cubicBezTo>
                  <a:pt x="994" y="52"/>
                  <a:pt x="994" y="52"/>
                  <a:pt x="994" y="52"/>
                </a:cubicBezTo>
                <a:cubicBezTo>
                  <a:pt x="905" y="29"/>
                  <a:pt x="905" y="29"/>
                  <a:pt x="905" y="29"/>
                </a:cubicBezTo>
                <a:cubicBezTo>
                  <a:pt x="905" y="0"/>
                  <a:pt x="905" y="0"/>
                  <a:pt x="905" y="0"/>
                </a:cubicBezTo>
                <a:cubicBezTo>
                  <a:pt x="280" y="0"/>
                  <a:pt x="280" y="0"/>
                  <a:pt x="280" y="0"/>
                </a:cubicBezTo>
                <a:cubicBezTo>
                  <a:pt x="280" y="3"/>
                  <a:pt x="280" y="3"/>
                  <a:pt x="280" y="3"/>
                </a:cubicBezTo>
                <a:cubicBezTo>
                  <a:pt x="280" y="41"/>
                  <a:pt x="282" y="80"/>
                  <a:pt x="286" y="118"/>
                </a:cubicBezTo>
                <a:cubicBezTo>
                  <a:pt x="3" y="275"/>
                  <a:pt x="3" y="275"/>
                  <a:pt x="3" y="275"/>
                </a:cubicBezTo>
                <a:cubicBezTo>
                  <a:pt x="0" y="277"/>
                  <a:pt x="0" y="277"/>
                  <a:pt x="0" y="277"/>
                </a:cubicBezTo>
                <a:cubicBezTo>
                  <a:pt x="1" y="280"/>
                  <a:pt x="1" y="280"/>
                  <a:pt x="1" y="280"/>
                </a:cubicBezTo>
                <a:cubicBezTo>
                  <a:pt x="46" y="448"/>
                  <a:pt x="46" y="448"/>
                  <a:pt x="46" y="448"/>
                </a:cubicBezTo>
                <a:cubicBezTo>
                  <a:pt x="47" y="451"/>
                  <a:pt x="47" y="451"/>
                  <a:pt x="47" y="451"/>
                </a:cubicBezTo>
                <a:cubicBezTo>
                  <a:pt x="50" y="451"/>
                  <a:pt x="50" y="451"/>
                  <a:pt x="50" y="451"/>
                </a:cubicBezTo>
                <a:cubicBezTo>
                  <a:pt x="373" y="445"/>
                  <a:pt x="373" y="445"/>
                  <a:pt x="373" y="445"/>
                </a:cubicBezTo>
                <a:cubicBezTo>
                  <a:pt x="405" y="516"/>
                  <a:pt x="443" y="583"/>
                  <a:pt x="489" y="645"/>
                </a:cubicBezTo>
                <a:cubicBezTo>
                  <a:pt x="322" y="923"/>
                  <a:pt x="322" y="923"/>
                  <a:pt x="322" y="923"/>
                </a:cubicBezTo>
                <a:cubicBezTo>
                  <a:pt x="321" y="925"/>
                  <a:pt x="321" y="925"/>
                  <a:pt x="321" y="925"/>
                </a:cubicBezTo>
                <a:cubicBezTo>
                  <a:pt x="323" y="927"/>
                  <a:pt x="323" y="927"/>
                  <a:pt x="323" y="927"/>
                </a:cubicBezTo>
                <a:cubicBezTo>
                  <a:pt x="446" y="1050"/>
                  <a:pt x="446" y="1050"/>
                  <a:pt x="446" y="1050"/>
                </a:cubicBezTo>
                <a:cubicBezTo>
                  <a:pt x="448" y="1053"/>
                  <a:pt x="448" y="1053"/>
                  <a:pt x="448" y="1053"/>
                </a:cubicBezTo>
                <a:cubicBezTo>
                  <a:pt x="450" y="1051"/>
                  <a:pt x="450" y="1051"/>
                  <a:pt x="450" y="1051"/>
                </a:cubicBezTo>
                <a:cubicBezTo>
                  <a:pt x="728" y="884"/>
                  <a:pt x="728" y="884"/>
                  <a:pt x="728" y="884"/>
                </a:cubicBezTo>
                <a:cubicBezTo>
                  <a:pt x="790" y="930"/>
                  <a:pt x="857" y="968"/>
                  <a:pt x="928" y="1000"/>
                </a:cubicBezTo>
                <a:cubicBezTo>
                  <a:pt x="922" y="1323"/>
                  <a:pt x="922" y="1323"/>
                  <a:pt x="922" y="1323"/>
                </a:cubicBezTo>
                <a:cubicBezTo>
                  <a:pt x="922" y="1326"/>
                  <a:pt x="922" y="1326"/>
                  <a:pt x="922" y="1326"/>
                </a:cubicBezTo>
                <a:cubicBezTo>
                  <a:pt x="925" y="1327"/>
                  <a:pt x="925" y="1327"/>
                  <a:pt x="925" y="1327"/>
                </a:cubicBezTo>
                <a:cubicBezTo>
                  <a:pt x="1093" y="1372"/>
                  <a:pt x="1093" y="1372"/>
                  <a:pt x="1093" y="1372"/>
                </a:cubicBezTo>
                <a:cubicBezTo>
                  <a:pt x="1096" y="1373"/>
                  <a:pt x="1096" y="1373"/>
                  <a:pt x="1096" y="1373"/>
                </a:cubicBezTo>
                <a:cubicBezTo>
                  <a:pt x="1098" y="1370"/>
                  <a:pt x="1098" y="1370"/>
                  <a:pt x="1098" y="1370"/>
                </a:cubicBezTo>
                <a:cubicBezTo>
                  <a:pt x="1255" y="1087"/>
                  <a:pt x="1255" y="1087"/>
                  <a:pt x="1255" y="1087"/>
                </a:cubicBezTo>
                <a:cubicBezTo>
                  <a:pt x="1293" y="1091"/>
                  <a:pt x="1332" y="1093"/>
                  <a:pt x="1370" y="1093"/>
                </a:cubicBezTo>
                <a:cubicBezTo>
                  <a:pt x="1373" y="1093"/>
                  <a:pt x="1373" y="1093"/>
                  <a:pt x="1373" y="1093"/>
                </a:cubicBezTo>
                <a:cubicBezTo>
                  <a:pt x="1373" y="468"/>
                  <a:pt x="1373" y="468"/>
                  <a:pt x="1373" y="468"/>
                </a:cubicBezTo>
                <a:lnTo>
                  <a:pt x="1372" y="468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  <a:effectLst/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/>
              <a:ea typeface="华文楷体" panose="02010600040101010101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68494" y="1216830"/>
            <a:ext cx="2391625" cy="1369405"/>
            <a:chOff x="366626" y="1462793"/>
            <a:chExt cx="2662870" cy="1522305"/>
          </a:xfrm>
        </p:grpSpPr>
        <p:sp>
          <p:nvSpPr>
            <p:cNvPr id="48" name="TextBox 47"/>
            <p:cNvSpPr txBox="1"/>
            <p:nvPr/>
          </p:nvSpPr>
          <p:spPr>
            <a:xfrm>
              <a:off x="366626" y="1753389"/>
              <a:ext cx="2662870" cy="1231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方正兰亭纤黑简体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475656" y="1462793"/>
              <a:ext cx="1553840" cy="218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7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68494" y="3159591"/>
            <a:ext cx="2391625" cy="1365420"/>
            <a:chOff x="366627" y="3406497"/>
            <a:chExt cx="2662869" cy="1517875"/>
          </a:xfrm>
        </p:grpSpPr>
        <p:sp>
          <p:nvSpPr>
            <p:cNvPr id="51" name="TextBox 50"/>
            <p:cNvSpPr txBox="1"/>
            <p:nvPr/>
          </p:nvSpPr>
          <p:spPr>
            <a:xfrm>
              <a:off x="366627" y="3692663"/>
              <a:ext cx="2662869" cy="1231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方正兰亭纤黑简体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87624" y="3406497"/>
              <a:ext cx="1819992" cy="218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7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79539" y="1216830"/>
            <a:ext cx="2387981" cy="1369405"/>
            <a:chOff x="6084168" y="1462793"/>
            <a:chExt cx="2658812" cy="1522305"/>
          </a:xfrm>
        </p:grpSpPr>
        <p:sp>
          <p:nvSpPr>
            <p:cNvPr id="54" name="TextBox 53"/>
            <p:cNvSpPr txBox="1"/>
            <p:nvPr/>
          </p:nvSpPr>
          <p:spPr>
            <a:xfrm>
              <a:off x="6084168" y="1753389"/>
              <a:ext cx="2658812" cy="12317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方正兰亭纤黑简体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084168" y="1462793"/>
              <a:ext cx="1728191" cy="218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7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260646" y="3022118"/>
            <a:ext cx="2414862" cy="1357181"/>
            <a:chOff x="6084168" y="3415656"/>
            <a:chExt cx="2688741" cy="1508715"/>
          </a:xfrm>
        </p:grpSpPr>
        <p:sp>
          <p:nvSpPr>
            <p:cNvPr id="57" name="TextBox 56"/>
            <p:cNvSpPr txBox="1"/>
            <p:nvPr/>
          </p:nvSpPr>
          <p:spPr>
            <a:xfrm>
              <a:off x="6084168" y="3692664"/>
              <a:ext cx="2688741" cy="12317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  <a:p>
              <a:pPr defTabSz="914400">
                <a:lnSpc>
                  <a:spcPct val="100000"/>
                </a:lnSpc>
              </a:pPr>
              <a:endPara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方正兰亭纤黑简体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84168" y="3415656"/>
              <a:ext cx="1728192" cy="218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7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此处添加文本标题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4106273" y="2340711"/>
            <a:ext cx="842177" cy="646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00" b="1" dirty="0">
                <a:solidFill>
                  <a:prstClr val="black">
                    <a:lumMod val="50000"/>
                  </a:prstClr>
                </a:solidFill>
              </a:rPr>
              <a:t>添加</a:t>
            </a:r>
            <a:endParaRPr lang="en-US" altLang="zh-CN" sz="2100" b="1" dirty="0">
              <a:solidFill>
                <a:prstClr val="black">
                  <a:lumMod val="50000"/>
                </a:prstClr>
              </a:solidFill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100" b="1" dirty="0">
                <a:solidFill>
                  <a:prstClr val="black">
                    <a:lumMod val="50000"/>
                  </a:prstClr>
                </a:solidFill>
              </a:rPr>
              <a:t>文本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3546124" y="1693456"/>
            <a:ext cx="597470" cy="506536"/>
            <a:chOff x="3857213" y="4201732"/>
            <a:chExt cx="1100927" cy="933369"/>
          </a:xfrm>
        </p:grpSpPr>
        <p:sp>
          <p:nvSpPr>
            <p:cNvPr id="61" name="椭圆 60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>
                <a:solidFill>
                  <a:srgbClr val="629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857213" y="4221563"/>
              <a:ext cx="1100927" cy="850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dirty="0">
                  <a:solidFill>
                    <a:srgbClr val="629D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629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892420" y="1693456"/>
            <a:ext cx="597470" cy="506536"/>
            <a:chOff x="3857213" y="4201732"/>
            <a:chExt cx="1100927" cy="933369"/>
          </a:xfrm>
        </p:grpSpPr>
        <p:sp>
          <p:nvSpPr>
            <p:cNvPr id="64" name="椭圆 63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>
                <a:solidFill>
                  <a:srgbClr val="297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857213" y="4221563"/>
              <a:ext cx="1100927" cy="850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dirty="0">
                  <a:solidFill>
                    <a:srgbClr val="297F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297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600117" y="3009895"/>
            <a:ext cx="597470" cy="506536"/>
            <a:chOff x="3857213" y="4201732"/>
            <a:chExt cx="1100927" cy="933369"/>
          </a:xfrm>
        </p:grpSpPr>
        <p:sp>
          <p:nvSpPr>
            <p:cNvPr id="67" name="椭圆 66"/>
            <p:cNvSpPr/>
            <p:nvPr/>
          </p:nvSpPr>
          <p:spPr>
            <a:xfrm>
              <a:off x="3920075" y="4201732"/>
              <a:ext cx="933369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>
                <a:solidFill>
                  <a:srgbClr val="297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857213" y="4221563"/>
              <a:ext cx="1100927" cy="850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dirty="0">
                  <a:solidFill>
                    <a:srgbClr val="297F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400" b="1" dirty="0">
                <a:solidFill>
                  <a:srgbClr val="297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4838426" y="3009892"/>
            <a:ext cx="597470" cy="509000"/>
            <a:chOff x="3857213" y="4163782"/>
            <a:chExt cx="1100927" cy="937910"/>
          </a:xfrm>
        </p:grpSpPr>
        <p:sp>
          <p:nvSpPr>
            <p:cNvPr id="70" name="椭圆 69"/>
            <p:cNvSpPr/>
            <p:nvPr/>
          </p:nvSpPr>
          <p:spPr>
            <a:xfrm>
              <a:off x="3920075" y="4163782"/>
              <a:ext cx="933370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>
                <a:solidFill>
                  <a:srgbClr val="629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57213" y="4251240"/>
              <a:ext cx="1100927" cy="850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1" dirty="0">
                  <a:solidFill>
                    <a:srgbClr val="629D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rgbClr val="629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请输入第四部分标题（文字可编辑）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 animBg="1"/>
          <p:bldP spid="59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2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" grpId="0" animBg="1"/>
          <p:bldP spid="32" grpId="0" animBg="1"/>
          <p:bldP spid="33" grpId="0" animBg="1"/>
          <p:bldP spid="34" grpId="0" animBg="1"/>
          <p:bldP spid="59" grpId="0"/>
          <p:bldP spid="40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4"/>
          <p:cNvSpPr>
            <a:spLocks noChangeArrowheads="1"/>
          </p:cNvSpPr>
          <p:nvPr/>
        </p:nvSpPr>
        <p:spPr bwMode="auto">
          <a:xfrm>
            <a:off x="3865666" y="1939020"/>
            <a:ext cx="1452172" cy="14534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9050" cap="flat" cmpd="sng">
            <a:solidFill>
              <a:schemeClr val="bg1"/>
            </a:solidFill>
            <a:beve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61612" tIns="30806" rIns="61612" bIns="3080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zh-CN">
              <a:solidFill>
                <a:prstClr val="black"/>
              </a:solidFill>
              <a:latin typeface="宋体" panose="0201060003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任意多边形 15"/>
          <p:cNvSpPr>
            <a:spLocks noChangeArrowheads="1"/>
          </p:cNvSpPr>
          <p:nvPr/>
        </p:nvSpPr>
        <p:spPr bwMode="auto">
          <a:xfrm>
            <a:off x="1204061" y="1492400"/>
            <a:ext cx="3343845" cy="1132089"/>
          </a:xfrm>
          <a:custGeom>
            <a:avLst/>
            <a:gdLst>
              <a:gd name="T0" fmla="*/ 4963098 w 4963098"/>
              <a:gd name="T1" fmla="*/ 0 h 1676733"/>
              <a:gd name="T2" fmla="*/ 4963098 w 4963098"/>
              <a:gd name="T3" fmla="*/ 529569 h 1676733"/>
              <a:gd name="T4" fmla="*/ 4904851 w 4963098"/>
              <a:gd name="T5" fmla="*/ 532510 h 1676733"/>
              <a:gd name="T6" fmla="*/ 3822718 w 4963098"/>
              <a:gd name="T7" fmla="*/ 1614644 h 1676733"/>
              <a:gd name="T8" fmla="*/ 3819744 w 4963098"/>
              <a:gd name="T9" fmla="*/ 1673539 h 1676733"/>
              <a:gd name="T10" fmla="*/ 3461656 w 4963098"/>
              <a:gd name="T11" fmla="*/ 1673539 h 1676733"/>
              <a:gd name="T12" fmla="*/ 3461656 w 4963098"/>
              <a:gd name="T13" fmla="*/ 1676733 h 1676733"/>
              <a:gd name="T14" fmla="*/ 0 w 4963098"/>
              <a:gd name="T15" fmla="*/ 1676733 h 1676733"/>
              <a:gd name="T16" fmla="*/ 0 w 4963098"/>
              <a:gd name="T17" fmla="*/ 1210789 h 1676733"/>
              <a:gd name="T18" fmla="*/ 3317336 w 4963098"/>
              <a:gd name="T19" fmla="*/ 1210789 h 1676733"/>
              <a:gd name="T20" fmla="*/ 3397184 w 4963098"/>
              <a:gd name="T21" fmla="*/ 997304 h 1676733"/>
              <a:gd name="T22" fmla="*/ 4798481 w 4963098"/>
              <a:gd name="T23" fmla="*/ 8312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8"/>
              <a:gd name="T37" fmla="*/ 0 h 1676733"/>
              <a:gd name="T38" fmla="*/ 4963098 w 4963098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8" h="1676733">
                <a:moveTo>
                  <a:pt x="4963098" y="0"/>
                </a:moveTo>
                <a:lnTo>
                  <a:pt x="4963098" y="529569"/>
                </a:lnTo>
                <a:lnTo>
                  <a:pt x="4904851" y="532510"/>
                </a:lnTo>
                <a:cubicBezTo>
                  <a:pt x="4334273" y="590456"/>
                  <a:pt x="3880663" y="1044066"/>
                  <a:pt x="3822718" y="1614644"/>
                </a:cubicBezTo>
                <a:lnTo>
                  <a:pt x="3819744" y="1673539"/>
                </a:lnTo>
                <a:lnTo>
                  <a:pt x="3461656" y="1673539"/>
                </a:lnTo>
                <a:lnTo>
                  <a:pt x="3461656" y="1676733"/>
                </a:lnTo>
                <a:lnTo>
                  <a:pt x="0" y="1676733"/>
                </a:lnTo>
                <a:lnTo>
                  <a:pt x="0" y="1210789"/>
                </a:lnTo>
                <a:lnTo>
                  <a:pt x="3317336" y="1210789"/>
                </a:lnTo>
                <a:lnTo>
                  <a:pt x="3397184" y="997304"/>
                </a:lnTo>
                <a:cubicBezTo>
                  <a:pt x="3653890" y="458266"/>
                  <a:pt x="4178296" y="71296"/>
                  <a:pt x="4798481" y="8312"/>
                </a:cubicBez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61612" tIns="30806" rIns="61612" bIns="3080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zh-CN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任意多边形 16"/>
          <p:cNvSpPr>
            <a:spLocks noChangeArrowheads="1"/>
          </p:cNvSpPr>
          <p:nvPr/>
        </p:nvSpPr>
        <p:spPr bwMode="auto">
          <a:xfrm rot="10800000" flipV="1">
            <a:off x="4646287" y="1494542"/>
            <a:ext cx="3332082" cy="1128876"/>
          </a:xfrm>
          <a:custGeom>
            <a:avLst/>
            <a:gdLst>
              <a:gd name="T0" fmla="*/ 4946769 w 4946769"/>
              <a:gd name="T1" fmla="*/ 0 h 1673539"/>
              <a:gd name="T2" fmla="*/ 4782152 w 4946769"/>
              <a:gd name="T3" fmla="*/ 8312 h 1673539"/>
              <a:gd name="T4" fmla="*/ 3380855 w 4946769"/>
              <a:gd name="T5" fmla="*/ 997304 h 1673539"/>
              <a:gd name="T6" fmla="*/ 3303396 w 4946769"/>
              <a:gd name="T7" fmla="*/ 1204401 h 1673539"/>
              <a:gd name="T8" fmla="*/ 0 w 4946769"/>
              <a:gd name="T9" fmla="*/ 1204401 h 1673539"/>
              <a:gd name="T10" fmla="*/ 0 w 4946769"/>
              <a:gd name="T11" fmla="*/ 1670345 h 1673539"/>
              <a:gd name="T12" fmla="*/ 3215503 w 4946769"/>
              <a:gd name="T13" fmla="*/ 1670345 h 1673539"/>
              <a:gd name="T14" fmla="*/ 3215352 w 4946769"/>
              <a:gd name="T15" fmla="*/ 1673539 h 1673539"/>
              <a:gd name="T16" fmla="*/ 3803415 w 4946769"/>
              <a:gd name="T17" fmla="*/ 1673539 h 1673539"/>
              <a:gd name="T18" fmla="*/ 3806389 w 4946769"/>
              <a:gd name="T19" fmla="*/ 1614644 h 1673539"/>
              <a:gd name="T20" fmla="*/ 4888522 w 4946769"/>
              <a:gd name="T21" fmla="*/ 532510 h 1673539"/>
              <a:gd name="T22" fmla="*/ 4946769 w 4946769"/>
              <a:gd name="T23" fmla="*/ 529569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3539"/>
              <a:gd name="T38" fmla="*/ 4946769 w 4946769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3539">
                <a:moveTo>
                  <a:pt x="4946769" y="0"/>
                </a:moveTo>
                <a:lnTo>
                  <a:pt x="4782152" y="8312"/>
                </a:lnTo>
                <a:cubicBezTo>
                  <a:pt x="4161967" y="71296"/>
                  <a:pt x="3637561" y="458266"/>
                  <a:pt x="3380855" y="997304"/>
                </a:cubicBezTo>
                <a:lnTo>
                  <a:pt x="3303396" y="1204401"/>
                </a:lnTo>
                <a:lnTo>
                  <a:pt x="0" y="1204401"/>
                </a:lnTo>
                <a:lnTo>
                  <a:pt x="0" y="1670345"/>
                </a:lnTo>
                <a:lnTo>
                  <a:pt x="3215503" y="1670345"/>
                </a:lnTo>
                <a:lnTo>
                  <a:pt x="3215352" y="1673539"/>
                </a:lnTo>
                <a:lnTo>
                  <a:pt x="3803415" y="1673539"/>
                </a:lnTo>
                <a:lnTo>
                  <a:pt x="3806389" y="1614644"/>
                </a:lnTo>
                <a:cubicBezTo>
                  <a:pt x="3864334" y="1044066"/>
                  <a:pt x="4317944" y="590456"/>
                  <a:pt x="4888522" y="532510"/>
                </a:cubicBezTo>
                <a:lnTo>
                  <a:pt x="4946769" y="529569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61612" tIns="30806" rIns="61612" bIns="3080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zh-CN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任意多边形 17"/>
          <p:cNvSpPr>
            <a:spLocks noChangeArrowheads="1"/>
          </p:cNvSpPr>
          <p:nvPr/>
        </p:nvSpPr>
        <p:spPr bwMode="auto">
          <a:xfrm rot="10800000">
            <a:off x="4646287" y="2716596"/>
            <a:ext cx="3332082" cy="1131017"/>
          </a:xfrm>
          <a:custGeom>
            <a:avLst/>
            <a:gdLst>
              <a:gd name="T0" fmla="*/ 3461656 w 4946769"/>
              <a:gd name="T1" fmla="*/ 1676733 h 1676733"/>
              <a:gd name="T2" fmla="*/ 0 w 4946769"/>
              <a:gd name="T3" fmla="*/ 1676733 h 1676733"/>
              <a:gd name="T4" fmla="*/ 0 w 4946769"/>
              <a:gd name="T5" fmla="*/ 1210789 h 1676733"/>
              <a:gd name="T6" fmla="*/ 3301007 w 4946769"/>
              <a:gd name="T7" fmla="*/ 1210789 h 1676733"/>
              <a:gd name="T8" fmla="*/ 3380855 w 4946769"/>
              <a:gd name="T9" fmla="*/ 997304 h 1676733"/>
              <a:gd name="T10" fmla="*/ 4782152 w 4946769"/>
              <a:gd name="T11" fmla="*/ 8312 h 1676733"/>
              <a:gd name="T12" fmla="*/ 4946769 w 4946769"/>
              <a:gd name="T13" fmla="*/ 0 h 1676733"/>
              <a:gd name="T14" fmla="*/ 4946769 w 4946769"/>
              <a:gd name="T15" fmla="*/ 529569 h 1676733"/>
              <a:gd name="T16" fmla="*/ 4888522 w 4946769"/>
              <a:gd name="T17" fmla="*/ 532510 h 1676733"/>
              <a:gd name="T18" fmla="*/ 3806389 w 4946769"/>
              <a:gd name="T19" fmla="*/ 1614644 h 1676733"/>
              <a:gd name="T20" fmla="*/ 3803415 w 4946769"/>
              <a:gd name="T21" fmla="*/ 1673539 h 1676733"/>
              <a:gd name="T22" fmla="*/ 3461656 w 4946769"/>
              <a:gd name="T23" fmla="*/ 1673539 h 16767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46769"/>
              <a:gd name="T37" fmla="*/ 0 h 1676733"/>
              <a:gd name="T38" fmla="*/ 4946769 w 4946769"/>
              <a:gd name="T39" fmla="*/ 1676733 h 16767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46769" h="1676733">
                <a:moveTo>
                  <a:pt x="3461656" y="1676733"/>
                </a:moveTo>
                <a:lnTo>
                  <a:pt x="0" y="1676733"/>
                </a:lnTo>
                <a:lnTo>
                  <a:pt x="0" y="1210789"/>
                </a:lnTo>
                <a:lnTo>
                  <a:pt x="3301007" y="1210789"/>
                </a:lnTo>
                <a:lnTo>
                  <a:pt x="3380855" y="997304"/>
                </a:lnTo>
                <a:cubicBezTo>
                  <a:pt x="3637561" y="458266"/>
                  <a:pt x="4161967" y="71296"/>
                  <a:pt x="4782152" y="8312"/>
                </a:cubicBezTo>
                <a:lnTo>
                  <a:pt x="4946769" y="0"/>
                </a:lnTo>
                <a:lnTo>
                  <a:pt x="4946769" y="529569"/>
                </a:lnTo>
                <a:lnTo>
                  <a:pt x="4888522" y="532510"/>
                </a:lnTo>
                <a:cubicBezTo>
                  <a:pt x="4317944" y="590456"/>
                  <a:pt x="3864334" y="1044066"/>
                  <a:pt x="3806389" y="1614644"/>
                </a:cubicBezTo>
                <a:lnTo>
                  <a:pt x="3803415" y="1673539"/>
                </a:lnTo>
                <a:lnTo>
                  <a:pt x="3461656" y="1673539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61612" tIns="30806" rIns="61612" bIns="3080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zh-CN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18"/>
          <p:cNvSpPr>
            <a:spLocks noChangeArrowheads="1"/>
          </p:cNvSpPr>
          <p:nvPr/>
        </p:nvSpPr>
        <p:spPr bwMode="auto">
          <a:xfrm flipV="1">
            <a:off x="1204061" y="2718739"/>
            <a:ext cx="3343845" cy="1128876"/>
          </a:xfrm>
          <a:custGeom>
            <a:avLst/>
            <a:gdLst>
              <a:gd name="T0" fmla="*/ 3231680 w 4963097"/>
              <a:gd name="T1" fmla="*/ 1673539 h 1673539"/>
              <a:gd name="T2" fmla="*/ 3819743 w 4963097"/>
              <a:gd name="T3" fmla="*/ 1673539 h 1673539"/>
              <a:gd name="T4" fmla="*/ 3822717 w 4963097"/>
              <a:gd name="T5" fmla="*/ 1614644 h 1673539"/>
              <a:gd name="T6" fmla="*/ 4904850 w 4963097"/>
              <a:gd name="T7" fmla="*/ 532510 h 1673539"/>
              <a:gd name="T8" fmla="*/ 4963097 w 4963097"/>
              <a:gd name="T9" fmla="*/ 529569 h 1673539"/>
              <a:gd name="T10" fmla="*/ 4963097 w 4963097"/>
              <a:gd name="T11" fmla="*/ 0 h 1673539"/>
              <a:gd name="T12" fmla="*/ 4798480 w 4963097"/>
              <a:gd name="T13" fmla="*/ 8312 h 1673539"/>
              <a:gd name="T14" fmla="*/ 3397183 w 4963097"/>
              <a:gd name="T15" fmla="*/ 997304 h 1673539"/>
              <a:gd name="T16" fmla="*/ 3319938 w 4963097"/>
              <a:gd name="T17" fmla="*/ 1203828 h 1673539"/>
              <a:gd name="T18" fmla="*/ 0 w 4963097"/>
              <a:gd name="T19" fmla="*/ 1203828 h 1673539"/>
              <a:gd name="T20" fmla="*/ 0 w 4963097"/>
              <a:gd name="T21" fmla="*/ 1669772 h 1673539"/>
              <a:gd name="T22" fmla="*/ 3231859 w 4963097"/>
              <a:gd name="T23" fmla="*/ 1669772 h 16735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63097"/>
              <a:gd name="T37" fmla="*/ 0 h 1673539"/>
              <a:gd name="T38" fmla="*/ 4963097 w 4963097"/>
              <a:gd name="T39" fmla="*/ 1673539 h 16735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63097" h="1673539">
                <a:moveTo>
                  <a:pt x="3231680" y="1673539"/>
                </a:moveTo>
                <a:lnTo>
                  <a:pt x="3819743" y="1673539"/>
                </a:lnTo>
                <a:lnTo>
                  <a:pt x="3822717" y="1614644"/>
                </a:lnTo>
                <a:cubicBezTo>
                  <a:pt x="3880662" y="1044066"/>
                  <a:pt x="4334272" y="590456"/>
                  <a:pt x="4904850" y="532510"/>
                </a:cubicBezTo>
                <a:lnTo>
                  <a:pt x="4963097" y="529569"/>
                </a:lnTo>
                <a:lnTo>
                  <a:pt x="4963097" y="0"/>
                </a:lnTo>
                <a:lnTo>
                  <a:pt x="4798480" y="8312"/>
                </a:lnTo>
                <a:cubicBezTo>
                  <a:pt x="4178295" y="71296"/>
                  <a:pt x="3653889" y="458266"/>
                  <a:pt x="3397183" y="997304"/>
                </a:cubicBezTo>
                <a:lnTo>
                  <a:pt x="3319938" y="1203828"/>
                </a:lnTo>
                <a:lnTo>
                  <a:pt x="0" y="1203828"/>
                </a:lnTo>
                <a:lnTo>
                  <a:pt x="0" y="1669772"/>
                </a:lnTo>
                <a:lnTo>
                  <a:pt x="3231859" y="1669772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lIns="61612" tIns="30806" rIns="61612" bIns="30806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zh-CN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华文楷体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19"/>
          <p:cNvSpPr>
            <a:spLocks noChangeArrowheads="1"/>
          </p:cNvSpPr>
          <p:nvPr/>
        </p:nvSpPr>
        <p:spPr bwMode="auto">
          <a:xfrm>
            <a:off x="1716370" y="2315981"/>
            <a:ext cx="1038140" cy="50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612" tIns="30806" rIns="61612" bIns="3080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文字标题一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425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文本框 20"/>
          <p:cNvSpPr>
            <a:spLocks noChangeArrowheads="1"/>
          </p:cNvSpPr>
          <p:nvPr/>
        </p:nvSpPr>
        <p:spPr bwMode="auto">
          <a:xfrm>
            <a:off x="6303865" y="2749750"/>
            <a:ext cx="1038140" cy="2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612" tIns="30806" rIns="61612" bIns="3080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文字标题四</a:t>
            </a:r>
          </a:p>
        </p:txBody>
      </p:sp>
      <p:sp>
        <p:nvSpPr>
          <p:cNvPr id="9" name="文本框 21"/>
          <p:cNvSpPr>
            <a:spLocks noChangeArrowheads="1"/>
          </p:cNvSpPr>
          <p:nvPr/>
        </p:nvSpPr>
        <p:spPr bwMode="auto">
          <a:xfrm>
            <a:off x="1720647" y="2749750"/>
            <a:ext cx="1038140" cy="28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612" tIns="30806" rIns="61612" bIns="3080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文字标题三</a:t>
            </a:r>
          </a:p>
        </p:txBody>
      </p:sp>
      <p:sp>
        <p:nvSpPr>
          <p:cNvPr id="10" name="文本框 22"/>
          <p:cNvSpPr>
            <a:spLocks noChangeArrowheads="1"/>
          </p:cNvSpPr>
          <p:nvPr/>
        </p:nvSpPr>
        <p:spPr bwMode="auto">
          <a:xfrm>
            <a:off x="6303865" y="2315982"/>
            <a:ext cx="1038139" cy="50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1612" tIns="30806" rIns="61612" bIns="30806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文字标题二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 sz="1425" dirty="0">
              <a:solidFill>
                <a:prstClr val="white">
                  <a:lumMod val="9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28737" y="1059932"/>
            <a:ext cx="3117387" cy="1112049"/>
            <a:chOff x="526420" y="1613174"/>
            <a:chExt cx="3968747" cy="1648667"/>
          </a:xfrm>
        </p:grpSpPr>
        <p:sp>
          <p:nvSpPr>
            <p:cNvPr id="12" name="文本框 23"/>
            <p:cNvSpPr>
              <a:spLocks noChangeArrowheads="1"/>
            </p:cNvSpPr>
            <p:nvPr/>
          </p:nvSpPr>
          <p:spPr bwMode="auto">
            <a:xfrm>
              <a:off x="526420" y="2064232"/>
              <a:ext cx="3968747" cy="119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73" tIns="34236" rIns="68473" bIns="34236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3" name="TextBox 59"/>
            <p:cNvSpPr>
              <a:spLocks noChangeArrowheads="1"/>
            </p:cNvSpPr>
            <p:nvPr/>
          </p:nvSpPr>
          <p:spPr bwMode="auto">
            <a:xfrm flipH="1">
              <a:off x="1104791" y="1613174"/>
              <a:ext cx="2584492" cy="44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467" tIns="34233" rIns="68467" bIns="34233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r" defTabSz="9144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CN" altLang="en-US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20100" y="1059932"/>
            <a:ext cx="3117387" cy="1087344"/>
            <a:chOff x="7738485" y="1649801"/>
            <a:chExt cx="3968747" cy="1612039"/>
          </a:xfrm>
        </p:grpSpPr>
        <p:sp>
          <p:nvSpPr>
            <p:cNvPr id="15" name="文本框 23"/>
            <p:cNvSpPr>
              <a:spLocks noChangeArrowheads="1"/>
            </p:cNvSpPr>
            <p:nvPr/>
          </p:nvSpPr>
          <p:spPr bwMode="auto">
            <a:xfrm>
              <a:off x="7738485" y="2064232"/>
              <a:ext cx="3968747" cy="1197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73" tIns="34236" rIns="68473" bIns="34236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6" name="TextBox 59"/>
            <p:cNvSpPr>
              <a:spLocks noChangeArrowheads="1"/>
            </p:cNvSpPr>
            <p:nvPr/>
          </p:nvSpPr>
          <p:spPr bwMode="auto">
            <a:xfrm flipH="1">
              <a:off x="8022913" y="1649801"/>
              <a:ext cx="2584492" cy="444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467" tIns="34233" rIns="68467" bIns="34233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r" defTabSz="9144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CN" altLang="en-US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3799" y="3135263"/>
            <a:ext cx="3117387" cy="1087811"/>
            <a:chOff x="614291" y="4529491"/>
            <a:chExt cx="3968747" cy="1612733"/>
          </a:xfrm>
        </p:grpSpPr>
        <p:sp>
          <p:nvSpPr>
            <p:cNvPr id="18" name="文本框 23"/>
            <p:cNvSpPr>
              <a:spLocks noChangeArrowheads="1"/>
            </p:cNvSpPr>
            <p:nvPr/>
          </p:nvSpPr>
          <p:spPr bwMode="auto">
            <a:xfrm>
              <a:off x="614291" y="4944615"/>
              <a:ext cx="3968747" cy="119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73" tIns="34236" rIns="68473" bIns="34236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19" name="TextBox 59"/>
            <p:cNvSpPr>
              <a:spLocks noChangeArrowheads="1"/>
            </p:cNvSpPr>
            <p:nvPr/>
          </p:nvSpPr>
          <p:spPr bwMode="auto">
            <a:xfrm flipH="1">
              <a:off x="1141649" y="4529491"/>
              <a:ext cx="2584492" cy="44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467" tIns="34233" rIns="68467" bIns="34233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r" defTabSz="9144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CN" altLang="en-US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50587" y="3152699"/>
            <a:ext cx="3117387" cy="1070375"/>
            <a:chOff x="7748420" y="4567603"/>
            <a:chExt cx="3968747" cy="1586884"/>
          </a:xfrm>
        </p:grpSpPr>
        <p:sp>
          <p:nvSpPr>
            <p:cNvPr id="21" name="文本框 23"/>
            <p:cNvSpPr>
              <a:spLocks noChangeArrowheads="1"/>
            </p:cNvSpPr>
            <p:nvPr/>
          </p:nvSpPr>
          <p:spPr bwMode="auto">
            <a:xfrm>
              <a:off x="7748420" y="4956878"/>
              <a:ext cx="3968747" cy="1197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473" tIns="34236" rIns="68473" bIns="34236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单击此处添加文字阐述，添加简短问题说明文字，具体说明文字在此处添加此处。单击此处添加文字阐述，添加简短问题说明文字，具体说明文字在此处添加此处。</a:t>
              </a:r>
            </a:p>
          </p:txBody>
        </p:sp>
        <p:sp>
          <p:nvSpPr>
            <p:cNvPr id="22" name="TextBox 59"/>
            <p:cNvSpPr>
              <a:spLocks noChangeArrowheads="1"/>
            </p:cNvSpPr>
            <p:nvPr/>
          </p:nvSpPr>
          <p:spPr bwMode="auto">
            <a:xfrm flipH="1">
              <a:off x="8317394" y="4567603"/>
              <a:ext cx="2584492" cy="444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68467" tIns="34233" rIns="68467" bIns="34233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anose="020F0502020204030204" pitchFamily="34" charset="0"/>
                </a:defRPr>
              </a:lvl9pPr>
            </a:lstStyle>
            <a:p>
              <a:pPr algn="r" defTabSz="914400" fontAlgn="auto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zh-CN" altLang="en-US" sz="15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此处添加文本标题</a:t>
              </a:r>
            </a:p>
          </p:txBody>
        </p: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请输入第四部分标题（文字可编辑）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/>
          <p:bldP spid="8" grpId="0"/>
          <p:bldP spid="9" grpId="0"/>
          <p:bldP spid="10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2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6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8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0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/>
          <p:bldP spid="8" grpId="0"/>
          <p:bldP spid="9" grpId="0"/>
          <p:bldP spid="10" grpId="0"/>
          <p:bldP spid="31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704" y="3140860"/>
            <a:ext cx="49439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latin typeface="方正大黑简体" pitchFamily="65" charset="-122"/>
                <a:ea typeface="方正大黑简体" pitchFamily="65" charset="-122"/>
                <a:cs typeface="+mn-cs"/>
              </a:rPr>
              <a:t>感谢观看 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latin typeface="方正大黑简体" pitchFamily="65" charset="-122"/>
                <a:ea typeface="方正大黑简体" pitchFamily="65" charset="-122"/>
                <a:cs typeface="+mn-cs"/>
              </a:rPr>
              <a:t>THANKS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方正大黑简体" pitchFamily="65" charset="-122"/>
              <a:ea typeface="方正大黑简体" pitchFamily="65" charset="-122"/>
              <a:cs typeface="+mn-cs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287774" y="4000392"/>
            <a:ext cx="36471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国家航空│会议报告│动态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PPT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29DD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>
            <a:off x="621126" y="3971857"/>
            <a:ext cx="48004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629DD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7" name="TextBox 33"/>
          <p:cNvSpPr txBox="1"/>
          <p:nvPr>
            <p:custDataLst>
              <p:tags r:id="rId2"/>
            </p:custDataLst>
          </p:nvPr>
        </p:nvSpPr>
        <p:spPr>
          <a:xfrm>
            <a:off x="2209862" y="2586879"/>
            <a:ext cx="98887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01</a:t>
            </a: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23152" y="3847224"/>
            <a:ext cx="4571880" cy="466810"/>
          </a:xfrm>
          <a:prstGeom prst="rect">
            <a:avLst/>
          </a:prstGeom>
          <a:solidFill>
            <a:srgbClr val="629DD1"/>
          </a:solidFill>
          <a:ln w="25400" cap="flat" cmpd="sng" algn="ctr">
            <a:noFill/>
            <a:prstDash val="solid"/>
          </a:ln>
          <a:effectLst/>
        </p:spPr>
        <p:txBody>
          <a:bodyPr lIns="67500" tIns="35100" rIns="67500" bIns="351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单击此处添加文字标题</a:t>
            </a:r>
            <a:endParaRPr lang="en-US" altLang="zh-CN" sz="3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709331" y="1450577"/>
            <a:ext cx="2362335" cy="236318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cmpd="dbl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94821" y="1336026"/>
            <a:ext cx="2591351" cy="2592288"/>
          </a:xfrm>
          <a:prstGeom prst="ellipse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cxnSp>
        <p:nvCxnSpPr>
          <p:cNvPr id="6" name="直接连接符 5"/>
          <p:cNvCxnSpPr>
            <a:stCxn id="5" idx="0"/>
            <a:endCxn id="11" idx="1"/>
          </p:cNvCxnSpPr>
          <p:nvPr/>
        </p:nvCxnSpPr>
        <p:spPr>
          <a:xfrm flipV="1">
            <a:off x="1890497" y="1324412"/>
            <a:ext cx="2099347" cy="116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5" idx="6"/>
            <a:endCxn id="13" idx="2"/>
          </p:cNvCxnSpPr>
          <p:nvPr/>
        </p:nvCxnSpPr>
        <p:spPr>
          <a:xfrm flipV="1">
            <a:off x="3186172" y="2627223"/>
            <a:ext cx="791802" cy="494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5" idx="4"/>
            <a:endCxn id="16" idx="2"/>
          </p:cNvCxnSpPr>
          <p:nvPr/>
        </p:nvCxnSpPr>
        <p:spPr>
          <a:xfrm>
            <a:off x="1890497" y="3928313"/>
            <a:ext cx="2087477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977971" y="975986"/>
            <a:ext cx="738351" cy="720080"/>
            <a:chOff x="3995936" y="1495374"/>
            <a:chExt cx="738618" cy="720080"/>
          </a:xfrm>
          <a:gradFill>
            <a:gsLst>
              <a:gs pos="20000">
                <a:srgbClr val="0070C0"/>
              </a:gs>
              <a:gs pos="80000">
                <a:srgbClr val="00B0F0"/>
              </a:gs>
              <a:gs pos="100000">
                <a:schemeClr val="bg1"/>
              </a:gs>
            </a:gsLst>
            <a:lin ang="14400000" scaled="0"/>
          </a:gradFill>
        </p:grpSpPr>
        <p:sp>
          <p:nvSpPr>
            <p:cNvPr id="10" name="椭圆 9"/>
            <p:cNvSpPr/>
            <p:nvPr/>
          </p:nvSpPr>
          <p:spPr>
            <a:xfrm>
              <a:off x="3995936" y="149537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07811" y="1532248"/>
              <a:ext cx="726743" cy="64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77971" y="2267183"/>
            <a:ext cx="738351" cy="720080"/>
            <a:chOff x="3995936" y="2786571"/>
            <a:chExt cx="738618" cy="720080"/>
          </a:xfrm>
          <a:gradFill>
            <a:gsLst>
              <a:gs pos="20000">
                <a:srgbClr val="0070C0"/>
              </a:gs>
              <a:gs pos="80000">
                <a:srgbClr val="00B0F0"/>
              </a:gs>
              <a:gs pos="100000">
                <a:schemeClr val="bg1"/>
              </a:gs>
            </a:gsLst>
            <a:lin ang="14400000" scaled="0"/>
          </a:gradFill>
        </p:grpSpPr>
        <p:sp>
          <p:nvSpPr>
            <p:cNvPr id="13" name="椭圆 12"/>
            <p:cNvSpPr/>
            <p:nvPr/>
          </p:nvSpPr>
          <p:spPr>
            <a:xfrm>
              <a:off x="3995936" y="2786571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07811" y="2860320"/>
              <a:ext cx="726743" cy="64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>
                  <a:solidFill>
                    <a:prstClr val="white">
                      <a:lumMod val="9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600" dirty="0"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977976" y="3568274"/>
            <a:ext cx="726481" cy="720080"/>
            <a:chOff x="3995936" y="4087662"/>
            <a:chExt cx="726744" cy="720080"/>
          </a:xfrm>
          <a:gradFill>
            <a:gsLst>
              <a:gs pos="20000">
                <a:srgbClr val="0070C0"/>
              </a:gs>
              <a:gs pos="80000">
                <a:srgbClr val="00B0F0"/>
              </a:gs>
              <a:gs pos="100000">
                <a:schemeClr val="bg1"/>
              </a:gs>
            </a:gsLst>
            <a:lin ang="14400000" scaled="0"/>
          </a:gradFill>
        </p:grpSpPr>
        <p:sp>
          <p:nvSpPr>
            <p:cNvPr id="16" name="椭圆 15"/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95936" y="4124536"/>
              <a:ext cx="726744" cy="646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7"/>
          <p:cNvSpPr txBox="1"/>
          <p:nvPr/>
        </p:nvSpPr>
        <p:spPr bwMode="auto">
          <a:xfrm>
            <a:off x="4868589" y="1264018"/>
            <a:ext cx="3545287" cy="830972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单击此处添加文字阐述，添加简短问题说明文字，具体说明文字在此处添加此处。单击此处添加文字阐述，添加简短问题说明文字，具体说明文字在此处添加此处。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882949" y="897952"/>
            <a:ext cx="2020156" cy="334683"/>
          </a:xfrm>
          <a:prstGeom prst="rect">
            <a:avLst/>
          </a:prstGeom>
        </p:spPr>
        <p:txBody>
          <a:bodyPr lIns="91417" tIns="45708" rIns="91417" bIns="45708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7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575" b="1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4895570" y="2494180"/>
            <a:ext cx="3545287" cy="830972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单击此处添加文字阐述，添加简短问题说明文字，具体说明文字在此处添加此处。单击此处添加文字阐述，添加简短问题说明文字，具体说明文字在此处添加此处。</a:t>
            </a:r>
          </a:p>
        </p:txBody>
      </p:sp>
      <p:sp>
        <p:nvSpPr>
          <p:cNvPr id="21" name="矩形 20"/>
          <p:cNvSpPr/>
          <p:nvPr/>
        </p:nvSpPr>
        <p:spPr bwMode="auto">
          <a:xfrm>
            <a:off x="4909930" y="2128114"/>
            <a:ext cx="2020156" cy="334683"/>
          </a:xfrm>
          <a:prstGeom prst="rect">
            <a:avLst/>
          </a:prstGeom>
        </p:spPr>
        <p:txBody>
          <a:bodyPr lIns="91417" tIns="45708" rIns="91417" bIns="45708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7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575" b="1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4913740" y="3790324"/>
            <a:ext cx="3545287" cy="830972"/>
          </a:xfrm>
          <a:prstGeom prst="rect">
            <a:avLst/>
          </a:prstGeom>
          <a:noFill/>
        </p:spPr>
        <p:txBody>
          <a:bodyPr wrap="square" lIns="91417" tIns="45708" rIns="91417" bIns="45708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单击此处添加文字阐述，添加简短问题说明文字，具体说明文字在此处添加此处。单击此处添加文字阐述，添加简短问题说明文字，具体说明文字在此处添加此处。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4928101" y="3424258"/>
            <a:ext cx="2020156" cy="334683"/>
          </a:xfrm>
          <a:prstGeom prst="rect">
            <a:avLst/>
          </a:prstGeom>
        </p:spPr>
        <p:txBody>
          <a:bodyPr lIns="91417" tIns="45708" rIns="91417" bIns="45708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7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输入相关标题</a:t>
            </a:r>
            <a:endParaRPr lang="zh-CN" altLang="en-US" sz="1575" b="1" dirty="0">
              <a:solidFill>
                <a:prstClr val="black">
                  <a:lumMod val="85000"/>
                  <a:lumOff val="15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请输入第一部分标题（文字可编辑）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/>
      <p:bldP spid="19" grpId="0"/>
      <p:bldP spid="20" grpId="0"/>
      <p:bldP spid="21" grpId="0"/>
      <p:bldP spid="22" grpId="0"/>
      <p:bldP spid="23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3671354" y="936564"/>
            <a:ext cx="860777" cy="873431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  <a:round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4902" tIns="32452" rIns="64902" bIns="32452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srgbClr val="B1A477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2842582" y="1209755"/>
            <a:ext cx="1177649" cy="1194962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round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4902" tIns="32452" rIns="64902" bIns="32452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srgbClr val="B1A477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8" name="Oval 4"/>
          <p:cNvSpPr>
            <a:spLocks noChangeArrowheads="1"/>
          </p:cNvSpPr>
          <p:nvPr/>
        </p:nvSpPr>
        <p:spPr bwMode="auto">
          <a:xfrm>
            <a:off x="1731715" y="1758590"/>
            <a:ext cx="1451432" cy="147296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  <a:round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4902" tIns="32452" rIns="64902" bIns="32452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srgbClr val="B1A477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20013" y="2459231"/>
            <a:ext cx="1781475" cy="1807901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  <a:round/>
          </a:ln>
          <a:effectLst>
            <a:outerShdw blurRad="1397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64902" tIns="32452" rIns="64902" bIns="32452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ko-KR" altLang="en-US">
              <a:solidFill>
                <a:srgbClr val="B1A477"/>
              </a:solidFill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462" y="3103980"/>
            <a:ext cx="1285234" cy="527074"/>
          </a:xfrm>
          <a:prstGeom prst="rect">
            <a:avLst/>
          </a:prstGeom>
          <a:noFill/>
        </p:spPr>
        <p:txBody>
          <a:bodyPr wrap="none" lIns="64902" tIns="32452" rIns="64902" bIns="32452" rtlCol="0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000" b="1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rPr>
              <a:t>文本一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47436" y="2179481"/>
            <a:ext cx="1131345" cy="480908"/>
          </a:xfrm>
          <a:prstGeom prst="rect">
            <a:avLst/>
          </a:prstGeom>
          <a:noFill/>
        </p:spPr>
        <p:txBody>
          <a:bodyPr wrap="none" lIns="64902" tIns="32452" rIns="64902" bIns="32452" rtlCol="0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700" b="1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rPr>
              <a:t>文本</a:t>
            </a:r>
            <a:r>
              <a:rPr lang="zh-CN" altLang="en-US" sz="2400" b="1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88840" y="1575803"/>
            <a:ext cx="727389" cy="319453"/>
          </a:xfrm>
          <a:prstGeom prst="rect">
            <a:avLst/>
          </a:prstGeom>
          <a:noFill/>
        </p:spPr>
        <p:txBody>
          <a:bodyPr wrap="none" lIns="64902" tIns="32452" rIns="64902" bIns="32452" rtlCol="0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500" b="1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rPr>
              <a:t>文本</a:t>
            </a:r>
            <a:r>
              <a:rPr lang="zh-CN" altLang="en-US" sz="1650" b="1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rPr>
              <a:t>三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4252056" y="1481067"/>
            <a:ext cx="735742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423522" y="2063913"/>
            <a:ext cx="1564821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2424111" y="2889610"/>
            <a:ext cx="2564231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343289" y="3861018"/>
            <a:ext cx="3677592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TextBox 36"/>
          <p:cNvSpPr txBox="1"/>
          <p:nvPr/>
        </p:nvSpPr>
        <p:spPr>
          <a:xfrm>
            <a:off x="3870085" y="1221893"/>
            <a:ext cx="535028" cy="227121"/>
          </a:xfrm>
          <a:prstGeom prst="rect">
            <a:avLst/>
          </a:prstGeom>
          <a:noFill/>
        </p:spPr>
        <p:txBody>
          <a:bodyPr wrap="none" lIns="64902" tIns="32452" rIns="64902" bIns="32452" rtlCol="0"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50" b="1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rPr>
              <a:t>文本四</a:t>
            </a:r>
          </a:p>
        </p:txBody>
      </p:sp>
      <p:grpSp>
        <p:nvGrpSpPr>
          <p:cNvPr id="38" name="组合 37"/>
          <p:cNvGrpSpPr/>
          <p:nvPr/>
        </p:nvGrpSpPr>
        <p:grpSpPr>
          <a:xfrm>
            <a:off x="5133578" y="897951"/>
            <a:ext cx="3109981" cy="810031"/>
            <a:chOff x="611560" y="1449087"/>
            <a:chExt cx="2417936" cy="900474"/>
          </a:xfrm>
        </p:grpSpPr>
        <p:sp>
          <p:nvSpPr>
            <p:cNvPr id="39" name="TextBox 38"/>
            <p:cNvSpPr txBox="1"/>
            <p:nvPr/>
          </p:nvSpPr>
          <p:spPr>
            <a:xfrm>
              <a:off x="611560" y="1733707"/>
              <a:ext cx="2417936" cy="615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90292" y="1449087"/>
              <a:ext cx="1553840" cy="2181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7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133578" y="1888737"/>
            <a:ext cx="3109981" cy="791128"/>
            <a:chOff x="611560" y="1489782"/>
            <a:chExt cx="2417936" cy="879461"/>
          </a:xfrm>
        </p:grpSpPr>
        <p:sp>
          <p:nvSpPr>
            <p:cNvPr id="42" name="TextBox 41"/>
            <p:cNvSpPr txBox="1"/>
            <p:nvPr/>
          </p:nvSpPr>
          <p:spPr>
            <a:xfrm>
              <a:off x="611560" y="1753389"/>
              <a:ext cx="2417936" cy="615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0292" y="1489782"/>
              <a:ext cx="1553840" cy="2181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7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036391" y="2806627"/>
            <a:ext cx="3109981" cy="791128"/>
            <a:chOff x="611560" y="1489782"/>
            <a:chExt cx="2417936" cy="879461"/>
          </a:xfrm>
        </p:grpSpPr>
        <p:sp>
          <p:nvSpPr>
            <p:cNvPr id="45" name="TextBox 44"/>
            <p:cNvSpPr txBox="1"/>
            <p:nvPr/>
          </p:nvSpPr>
          <p:spPr>
            <a:xfrm>
              <a:off x="611560" y="1753389"/>
              <a:ext cx="2417936" cy="615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90292" y="1489782"/>
              <a:ext cx="1553840" cy="2181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7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084984" y="3778510"/>
            <a:ext cx="3109981" cy="791128"/>
            <a:chOff x="611560" y="1489782"/>
            <a:chExt cx="2417936" cy="879461"/>
          </a:xfrm>
        </p:grpSpPr>
        <p:sp>
          <p:nvSpPr>
            <p:cNvPr id="48" name="TextBox 47"/>
            <p:cNvSpPr txBox="1"/>
            <p:nvPr/>
          </p:nvSpPr>
          <p:spPr>
            <a:xfrm>
              <a:off x="611560" y="1753389"/>
              <a:ext cx="2417936" cy="6158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defTabSz="914400">
                <a:lnSpc>
                  <a:spcPct val="100000"/>
                </a:lnSpc>
              </a:pPr>
              <a:r>
                <a:rPr lang="zh-CN" alt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方正兰亭纤黑简体"/>
                </a:rPr>
                <a:t>单击此处添加文字阐述，添加简短问题说明文字，具体说明文字在此处添加此处。单击此处添加文字阐述，添加简短问题说明文字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0292" y="1489782"/>
              <a:ext cx="1553840" cy="2181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275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添加文本标题</a:t>
              </a:r>
            </a:p>
          </p:txBody>
        </p:sp>
      </p:grp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请输入第一部分标题（文字可编辑）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7" grpId="0"/>
          <p:bldP spid="5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81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7" grpId="0"/>
          <p:bldP spid="5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/>
          <p:nvPr/>
        </p:nvSpPr>
        <p:spPr bwMode="auto">
          <a:xfrm>
            <a:off x="846448" y="2926000"/>
            <a:ext cx="3094065" cy="1319548"/>
          </a:xfrm>
          <a:custGeom>
            <a:avLst/>
            <a:gdLst>
              <a:gd name="T0" fmla="*/ 336300909 w 21600"/>
              <a:gd name="T1" fmla="*/ 106417625 h 21593"/>
              <a:gd name="T2" fmla="*/ 336300909 w 21600"/>
              <a:gd name="T3" fmla="*/ 106417625 h 21593"/>
              <a:gd name="T4" fmla="*/ 336300909 w 21600"/>
              <a:gd name="T5" fmla="*/ 106417625 h 21593"/>
              <a:gd name="T6" fmla="*/ 336300909 w 21600"/>
              <a:gd name="T7" fmla="*/ 106417625 h 2159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3">
                <a:moveTo>
                  <a:pt x="5361" y="8702"/>
                </a:moveTo>
                <a:cubicBezTo>
                  <a:pt x="6154" y="3492"/>
                  <a:pt x="8338" y="-7"/>
                  <a:pt x="10793" y="-1"/>
                </a:cubicBezTo>
                <a:cubicBezTo>
                  <a:pt x="13249" y="6"/>
                  <a:pt x="15429" y="3518"/>
                  <a:pt x="16216" y="8733"/>
                </a:cubicBezTo>
                <a:cubicBezTo>
                  <a:pt x="16576" y="11187"/>
                  <a:pt x="17136" y="13469"/>
                  <a:pt x="17868" y="15463"/>
                </a:cubicBezTo>
                <a:cubicBezTo>
                  <a:pt x="18863" y="18173"/>
                  <a:pt x="20146" y="20278"/>
                  <a:pt x="21600" y="21585"/>
                </a:cubicBezTo>
                <a:cubicBezTo>
                  <a:pt x="17993" y="21586"/>
                  <a:pt x="14387" y="21588"/>
                  <a:pt x="10781" y="21589"/>
                </a:cubicBezTo>
                <a:cubicBezTo>
                  <a:pt x="7187" y="21590"/>
                  <a:pt x="3593" y="21591"/>
                  <a:pt x="0" y="21592"/>
                </a:cubicBezTo>
                <a:cubicBezTo>
                  <a:pt x="1455" y="20285"/>
                  <a:pt x="2739" y="18169"/>
                  <a:pt x="3730" y="15443"/>
                </a:cubicBezTo>
                <a:cubicBezTo>
                  <a:pt x="4457" y="13444"/>
                  <a:pt x="5010" y="11158"/>
                  <a:pt x="5361" y="8702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lumMod val="50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3" name="AutoShape 13"/>
          <p:cNvSpPr/>
          <p:nvPr/>
        </p:nvSpPr>
        <p:spPr bwMode="auto">
          <a:xfrm>
            <a:off x="1929153" y="2365926"/>
            <a:ext cx="3094065" cy="1879622"/>
          </a:xfrm>
          <a:custGeom>
            <a:avLst/>
            <a:gdLst>
              <a:gd name="T0" fmla="*/ 336300909 w 21600"/>
              <a:gd name="T1" fmla="*/ 215925760 h 21593"/>
              <a:gd name="T2" fmla="*/ 336300909 w 21600"/>
              <a:gd name="T3" fmla="*/ 215925760 h 21593"/>
              <a:gd name="T4" fmla="*/ 336300909 w 21600"/>
              <a:gd name="T5" fmla="*/ 215925760 h 21593"/>
              <a:gd name="T6" fmla="*/ 336300909 w 21600"/>
              <a:gd name="T7" fmla="*/ 215925760 h 2159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3">
                <a:moveTo>
                  <a:pt x="5361" y="8702"/>
                </a:moveTo>
                <a:cubicBezTo>
                  <a:pt x="6154" y="3492"/>
                  <a:pt x="8338" y="-7"/>
                  <a:pt x="10793" y="-1"/>
                </a:cubicBezTo>
                <a:cubicBezTo>
                  <a:pt x="13249" y="6"/>
                  <a:pt x="15429" y="3518"/>
                  <a:pt x="16216" y="8733"/>
                </a:cubicBezTo>
                <a:cubicBezTo>
                  <a:pt x="16576" y="11187"/>
                  <a:pt x="17136" y="13469"/>
                  <a:pt x="17868" y="15463"/>
                </a:cubicBezTo>
                <a:cubicBezTo>
                  <a:pt x="18863" y="18173"/>
                  <a:pt x="20146" y="20278"/>
                  <a:pt x="21600" y="21585"/>
                </a:cubicBezTo>
                <a:cubicBezTo>
                  <a:pt x="17993" y="21586"/>
                  <a:pt x="14387" y="21588"/>
                  <a:pt x="10781" y="21589"/>
                </a:cubicBezTo>
                <a:cubicBezTo>
                  <a:pt x="7187" y="21590"/>
                  <a:pt x="3593" y="21591"/>
                  <a:pt x="0" y="21592"/>
                </a:cubicBezTo>
                <a:cubicBezTo>
                  <a:pt x="1455" y="20285"/>
                  <a:pt x="2739" y="18169"/>
                  <a:pt x="3730" y="15443"/>
                </a:cubicBezTo>
                <a:cubicBezTo>
                  <a:pt x="4457" y="13444"/>
                  <a:pt x="5010" y="11158"/>
                  <a:pt x="5361" y="8702"/>
                </a:cubicBezTo>
                <a:close/>
              </a:path>
            </a:pathLst>
          </a:custGeom>
          <a:solidFill>
            <a:schemeClr val="accent2">
              <a:alpha val="77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lumMod val="50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4" name="AutoShape 14"/>
          <p:cNvSpPr/>
          <p:nvPr/>
        </p:nvSpPr>
        <p:spPr bwMode="auto">
          <a:xfrm>
            <a:off x="3012969" y="2729535"/>
            <a:ext cx="3092777" cy="1516014"/>
          </a:xfrm>
          <a:custGeom>
            <a:avLst/>
            <a:gdLst>
              <a:gd name="T0" fmla="*/ 10800 w 21600"/>
              <a:gd name="T1" fmla="+- 0 10803 7"/>
              <a:gd name="T2" fmla="*/ 10803 h 21593"/>
              <a:gd name="T3" fmla="*/ 10800 w 21600"/>
              <a:gd name="T4" fmla="+- 0 10803 7"/>
              <a:gd name="T5" fmla="*/ 10803 h 21593"/>
              <a:gd name="T6" fmla="*/ 10800 w 21600"/>
              <a:gd name="T7" fmla="+- 0 10803 7"/>
              <a:gd name="T8" fmla="*/ 10803 h 21593"/>
              <a:gd name="T9" fmla="*/ 10800 w 21600"/>
              <a:gd name="T10" fmla="+- 0 10803 7"/>
              <a:gd name="T11" fmla="*/ 10803 h 2159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93">
                <a:moveTo>
                  <a:pt x="5361" y="8702"/>
                </a:moveTo>
                <a:cubicBezTo>
                  <a:pt x="6154" y="3492"/>
                  <a:pt x="8338" y="-7"/>
                  <a:pt x="10793" y="-1"/>
                </a:cubicBezTo>
                <a:cubicBezTo>
                  <a:pt x="13249" y="6"/>
                  <a:pt x="15429" y="3518"/>
                  <a:pt x="16216" y="8733"/>
                </a:cubicBezTo>
                <a:cubicBezTo>
                  <a:pt x="16576" y="11187"/>
                  <a:pt x="17136" y="13469"/>
                  <a:pt x="17868" y="15463"/>
                </a:cubicBezTo>
                <a:cubicBezTo>
                  <a:pt x="18863" y="18173"/>
                  <a:pt x="20146" y="20278"/>
                  <a:pt x="21600" y="21585"/>
                </a:cubicBezTo>
                <a:cubicBezTo>
                  <a:pt x="17993" y="21586"/>
                  <a:pt x="14387" y="21588"/>
                  <a:pt x="10781" y="21589"/>
                </a:cubicBezTo>
                <a:cubicBezTo>
                  <a:pt x="7187" y="21590"/>
                  <a:pt x="3593" y="21591"/>
                  <a:pt x="0" y="21592"/>
                </a:cubicBezTo>
                <a:cubicBezTo>
                  <a:pt x="1455" y="20285"/>
                  <a:pt x="2739" y="18169"/>
                  <a:pt x="3730" y="15443"/>
                </a:cubicBezTo>
                <a:cubicBezTo>
                  <a:pt x="4457" y="13444"/>
                  <a:pt x="5010" y="11158"/>
                  <a:pt x="5361" y="8702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lumMod val="50000"/>
                </a:prstClr>
              </a:solidFill>
              <a:latin typeface="Candara" panose="020E0502030303020204"/>
              <a:ea typeface="+mn-ea"/>
              <a:sym typeface="Helvetica" charset="0"/>
            </a:endParaRPr>
          </a:p>
        </p:txBody>
      </p:sp>
      <p:sp>
        <p:nvSpPr>
          <p:cNvPr id="5" name="AutoShape 15"/>
          <p:cNvSpPr/>
          <p:nvPr/>
        </p:nvSpPr>
        <p:spPr bwMode="auto">
          <a:xfrm>
            <a:off x="4095466" y="2013070"/>
            <a:ext cx="3094065" cy="2232478"/>
          </a:xfrm>
          <a:custGeom>
            <a:avLst/>
            <a:gdLst>
              <a:gd name="T0" fmla="*/ 10800 w 21600"/>
              <a:gd name="T1" fmla="+- 0 10803 7"/>
              <a:gd name="T2" fmla="*/ 10803 h 21593"/>
              <a:gd name="T3" fmla="*/ 10800 w 21600"/>
              <a:gd name="T4" fmla="+- 0 10803 7"/>
              <a:gd name="T5" fmla="*/ 10803 h 21593"/>
              <a:gd name="T6" fmla="*/ 10800 w 21600"/>
              <a:gd name="T7" fmla="+- 0 10803 7"/>
              <a:gd name="T8" fmla="*/ 10803 h 21593"/>
              <a:gd name="T9" fmla="*/ 10800 w 21600"/>
              <a:gd name="T10" fmla="+- 0 10803 7"/>
              <a:gd name="T11" fmla="*/ 10803 h 2159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93">
                <a:moveTo>
                  <a:pt x="5361" y="8702"/>
                </a:moveTo>
                <a:cubicBezTo>
                  <a:pt x="6154" y="3492"/>
                  <a:pt x="8338" y="-7"/>
                  <a:pt x="10793" y="-1"/>
                </a:cubicBezTo>
                <a:cubicBezTo>
                  <a:pt x="13249" y="6"/>
                  <a:pt x="15429" y="3518"/>
                  <a:pt x="16216" y="8733"/>
                </a:cubicBezTo>
                <a:cubicBezTo>
                  <a:pt x="16576" y="11187"/>
                  <a:pt x="17136" y="13469"/>
                  <a:pt x="17868" y="15463"/>
                </a:cubicBezTo>
                <a:cubicBezTo>
                  <a:pt x="18863" y="18173"/>
                  <a:pt x="20146" y="20278"/>
                  <a:pt x="21600" y="21585"/>
                </a:cubicBezTo>
                <a:cubicBezTo>
                  <a:pt x="17993" y="21586"/>
                  <a:pt x="14387" y="21588"/>
                  <a:pt x="10781" y="21589"/>
                </a:cubicBezTo>
                <a:cubicBezTo>
                  <a:pt x="7187" y="21590"/>
                  <a:pt x="3593" y="21591"/>
                  <a:pt x="0" y="21593"/>
                </a:cubicBezTo>
                <a:cubicBezTo>
                  <a:pt x="1455" y="20285"/>
                  <a:pt x="2739" y="18169"/>
                  <a:pt x="3730" y="15443"/>
                </a:cubicBezTo>
                <a:cubicBezTo>
                  <a:pt x="4457" y="13444"/>
                  <a:pt x="5010" y="11158"/>
                  <a:pt x="5361" y="8702"/>
                </a:cubicBezTo>
                <a:close/>
              </a:path>
            </a:pathLst>
          </a:custGeom>
          <a:solidFill>
            <a:schemeClr val="accent2">
              <a:alpha val="78000"/>
            </a:schemeClr>
          </a:solidFill>
          <a:ln w="19050">
            <a:solidFill>
              <a:schemeClr val="bg1"/>
            </a:solidFill>
          </a:ln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lumMod val="50000"/>
                </a:prstClr>
              </a:solidFill>
              <a:latin typeface="Candara" panose="020E0502030303020204"/>
              <a:ea typeface="+mn-ea"/>
              <a:sym typeface="Helvetica" charset="0"/>
            </a:endParaRPr>
          </a:p>
        </p:txBody>
      </p:sp>
      <p:sp>
        <p:nvSpPr>
          <p:cNvPr id="6" name="AutoShape 16"/>
          <p:cNvSpPr/>
          <p:nvPr/>
        </p:nvSpPr>
        <p:spPr bwMode="auto">
          <a:xfrm>
            <a:off x="5178173" y="2814572"/>
            <a:ext cx="3094065" cy="1430976"/>
          </a:xfrm>
          <a:custGeom>
            <a:avLst/>
            <a:gdLst>
              <a:gd name="T0" fmla="*/ 10800 w 21600"/>
              <a:gd name="T1" fmla="+- 0 10803 7"/>
              <a:gd name="T2" fmla="*/ 10803 h 21593"/>
              <a:gd name="T3" fmla="*/ 10800 w 21600"/>
              <a:gd name="T4" fmla="+- 0 10803 7"/>
              <a:gd name="T5" fmla="*/ 10803 h 21593"/>
              <a:gd name="T6" fmla="*/ 10800 w 21600"/>
              <a:gd name="T7" fmla="+- 0 10803 7"/>
              <a:gd name="T8" fmla="*/ 10803 h 21593"/>
              <a:gd name="T9" fmla="*/ 10800 w 21600"/>
              <a:gd name="T10" fmla="+- 0 10803 7"/>
              <a:gd name="T11" fmla="*/ 10803 h 2159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93">
                <a:moveTo>
                  <a:pt x="5361" y="8702"/>
                </a:moveTo>
                <a:cubicBezTo>
                  <a:pt x="6154" y="3492"/>
                  <a:pt x="8338" y="-7"/>
                  <a:pt x="10793" y="-1"/>
                </a:cubicBezTo>
                <a:cubicBezTo>
                  <a:pt x="13249" y="6"/>
                  <a:pt x="15429" y="3518"/>
                  <a:pt x="16216" y="8733"/>
                </a:cubicBezTo>
                <a:cubicBezTo>
                  <a:pt x="16576" y="11187"/>
                  <a:pt x="17136" y="13469"/>
                  <a:pt x="17868" y="15463"/>
                </a:cubicBezTo>
                <a:cubicBezTo>
                  <a:pt x="18863" y="18173"/>
                  <a:pt x="20146" y="20278"/>
                  <a:pt x="21600" y="21585"/>
                </a:cubicBezTo>
                <a:cubicBezTo>
                  <a:pt x="17993" y="21586"/>
                  <a:pt x="14387" y="21588"/>
                  <a:pt x="10781" y="21589"/>
                </a:cubicBezTo>
                <a:cubicBezTo>
                  <a:pt x="7187" y="21590"/>
                  <a:pt x="3593" y="21591"/>
                  <a:pt x="0" y="21592"/>
                </a:cubicBezTo>
                <a:cubicBezTo>
                  <a:pt x="1455" y="20285"/>
                  <a:pt x="2739" y="18169"/>
                  <a:pt x="3730" y="15443"/>
                </a:cubicBezTo>
                <a:cubicBezTo>
                  <a:pt x="4457" y="13444"/>
                  <a:pt x="5010" y="11158"/>
                  <a:pt x="5361" y="8702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61694" tIns="30847" rIns="61694" bIns="30847" numCol="1" anchor="t" anchorCtr="0" compatLnSpc="1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lumMod val="50000"/>
                </a:prstClr>
              </a:solidFill>
              <a:latin typeface="Candara" panose="020E0502030303020204"/>
              <a:ea typeface="+mn-ea"/>
              <a:sym typeface="Helvetica" charset="0"/>
            </a:endParaRPr>
          </a:p>
        </p:txBody>
      </p:sp>
      <p:sp>
        <p:nvSpPr>
          <p:cNvPr id="7" name="AutoShape 22"/>
          <p:cNvSpPr/>
          <p:nvPr/>
        </p:nvSpPr>
        <p:spPr bwMode="auto">
          <a:xfrm>
            <a:off x="2038032" y="2455552"/>
            <a:ext cx="776840" cy="2781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9050" cap="flat" cmpd="sng">
            <a:noFill/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275" tIns="34275" rIns="34275" bIns="34275" anchor="ctr"/>
          <a:lstStyle>
            <a:lvl1pPr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619125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zh-CN" sz="1650" b="1" dirty="0">
                <a:solidFill>
                  <a:prstClr val="black">
                    <a:lumMod val="50000"/>
                  </a:prstClr>
                </a:solidFill>
                <a:latin typeface="Lato" charset="0"/>
                <a:sym typeface="Lato" charset="0"/>
              </a:rPr>
              <a:t>48%</a:t>
            </a:r>
            <a:endParaRPr lang="es-ES" altLang="zh-CN" sz="375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8" name="AutoShape 23"/>
          <p:cNvSpPr/>
          <p:nvPr/>
        </p:nvSpPr>
        <p:spPr bwMode="auto">
          <a:xfrm>
            <a:off x="3121639" y="1940878"/>
            <a:ext cx="775939" cy="2781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9050" cap="flat" cmpd="sng">
            <a:noFill/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275" tIns="34275" rIns="34275" bIns="34275" anchor="ctr"/>
          <a:lstStyle>
            <a:lvl1pPr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619125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zh-CN" sz="1650" b="1" dirty="0">
                <a:solidFill>
                  <a:prstClr val="black">
                    <a:lumMod val="50000"/>
                  </a:prstClr>
                </a:solidFill>
                <a:latin typeface="Lato" charset="0"/>
                <a:sym typeface="Lato" charset="0"/>
              </a:rPr>
              <a:t>76%</a:t>
            </a:r>
            <a:endParaRPr lang="es-ES" altLang="zh-CN" sz="375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9" name="AutoShape 24"/>
          <p:cNvSpPr/>
          <p:nvPr/>
        </p:nvSpPr>
        <p:spPr bwMode="auto">
          <a:xfrm>
            <a:off x="4204345" y="2249683"/>
            <a:ext cx="775939" cy="2781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9050" cap="flat" cmpd="sng">
            <a:noFill/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275" tIns="34275" rIns="34275" bIns="34275" anchor="ctr"/>
          <a:lstStyle>
            <a:lvl1pPr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619125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zh-CN" sz="1650" b="1">
                <a:solidFill>
                  <a:prstClr val="black">
                    <a:lumMod val="50000"/>
                  </a:prstClr>
                </a:solidFill>
                <a:latin typeface="Lato" charset="0"/>
                <a:sym typeface="Lato" charset="0"/>
              </a:rPr>
              <a:t>63%</a:t>
            </a:r>
            <a:endParaRPr lang="es-ES" altLang="zh-CN" sz="375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0" name="AutoShape 25"/>
          <p:cNvSpPr/>
          <p:nvPr/>
        </p:nvSpPr>
        <p:spPr bwMode="auto">
          <a:xfrm>
            <a:off x="5287050" y="1666103"/>
            <a:ext cx="775939" cy="27817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9050" cap="flat" cmpd="sng">
            <a:noFill/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275" tIns="34275" rIns="34275" bIns="34275" anchor="ctr"/>
          <a:lstStyle>
            <a:lvl1pPr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619125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zh-CN" sz="1650" b="1" dirty="0">
                <a:solidFill>
                  <a:prstClr val="black">
                    <a:lumMod val="50000"/>
                  </a:prstClr>
                </a:solidFill>
                <a:latin typeface="Lato" charset="0"/>
                <a:sym typeface="Lato" charset="0"/>
              </a:rPr>
              <a:t>88%</a:t>
            </a:r>
            <a:endParaRPr lang="es-ES" altLang="zh-CN" sz="375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1" name="AutoShape 26"/>
          <p:cNvSpPr/>
          <p:nvPr/>
        </p:nvSpPr>
        <p:spPr bwMode="auto">
          <a:xfrm>
            <a:off x="6369756" y="2378137"/>
            <a:ext cx="776841" cy="277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9050" cap="flat" cmpd="sng">
            <a:noFill/>
            <a:prstDash val="solid"/>
            <a:miter lim="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4275" tIns="34275" rIns="34275" bIns="34275" anchor="ctr"/>
          <a:lstStyle>
            <a:lvl1pPr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 defTabSz="825500" eaLnBrk="0"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algn="ctr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defTabSz="619125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altLang="zh-CN" sz="1650" b="1" dirty="0">
                <a:solidFill>
                  <a:prstClr val="black">
                    <a:lumMod val="50000"/>
                  </a:prstClr>
                </a:solidFill>
                <a:latin typeface="Lato" charset="0"/>
                <a:sym typeface="Lato" charset="0"/>
              </a:rPr>
              <a:t>60%</a:t>
            </a:r>
            <a:endParaRPr lang="es-ES" altLang="zh-CN" sz="3750" dirty="0">
              <a:solidFill>
                <a:prstClr val="black">
                  <a:lumMod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7027" y="4353624"/>
            <a:ext cx="995131" cy="270046"/>
          </a:xfrm>
          <a:prstGeom prst="rect">
            <a:avLst/>
          </a:prstGeom>
          <a:noFill/>
        </p:spPr>
        <p:txBody>
          <a:bodyPr wrap="square" lIns="61694" tIns="30847" rIns="61694" bIns="30847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0012" y="4353624"/>
            <a:ext cx="995131" cy="270046"/>
          </a:xfrm>
          <a:prstGeom prst="rect">
            <a:avLst/>
          </a:prstGeom>
          <a:noFill/>
        </p:spPr>
        <p:txBody>
          <a:bodyPr wrap="square" lIns="61694" tIns="30847" rIns="61694" bIns="30847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350" b="1" dirty="0">
              <a:solidFill>
                <a:prstClr val="black">
                  <a:lumMod val="50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42997" y="4353624"/>
            <a:ext cx="995131" cy="270046"/>
          </a:xfrm>
          <a:prstGeom prst="rect">
            <a:avLst/>
          </a:prstGeom>
          <a:noFill/>
        </p:spPr>
        <p:txBody>
          <a:bodyPr wrap="square" lIns="61694" tIns="30847" rIns="61694" bIns="30847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350" b="1" dirty="0">
              <a:solidFill>
                <a:prstClr val="black">
                  <a:lumMod val="50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5981" y="4353624"/>
            <a:ext cx="995131" cy="270046"/>
          </a:xfrm>
          <a:prstGeom prst="rect">
            <a:avLst/>
          </a:prstGeom>
          <a:noFill/>
        </p:spPr>
        <p:txBody>
          <a:bodyPr wrap="square" lIns="61694" tIns="30847" rIns="61694" bIns="30847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350" b="1" dirty="0">
              <a:solidFill>
                <a:prstClr val="black">
                  <a:lumMod val="50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4564" y="4353624"/>
            <a:ext cx="995131" cy="270046"/>
          </a:xfrm>
          <a:prstGeom prst="rect">
            <a:avLst/>
          </a:prstGeom>
          <a:noFill/>
        </p:spPr>
        <p:txBody>
          <a:bodyPr wrap="square" lIns="61694" tIns="30847" rIns="61694" bIns="30847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b="1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  <a:endParaRPr lang="zh-CN" altLang="en-US" sz="1350" b="1" dirty="0">
              <a:solidFill>
                <a:prstClr val="black">
                  <a:lumMod val="50000"/>
                </a:prstClr>
              </a:solidFill>
              <a:latin typeface="Candara" panose="020E0502030303020204"/>
              <a:ea typeface="华文楷体" panose="02010600040101010101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380" y="789965"/>
            <a:ext cx="7818152" cy="1038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1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defTabSz="914400"/>
            <a:r>
              <a:rPr lang="zh-CN" altLang="en-US" sz="1350" dirty="0">
                <a:solidFill>
                  <a:prstClr val="black"/>
                </a:solidFill>
                <a:cs typeface="方正兰亭纤黑简体"/>
              </a:rPr>
              <a:t>        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单击此处添加文字阐述，添加简短问题说明文字，具体说明文字在此处添加此处。</a:t>
            </a:r>
          </a:p>
          <a:p>
            <a:pPr algn="l" defTabSz="914400"/>
            <a:endParaRPr lang="zh-CN" altLang="en-US" sz="1350" dirty="0">
              <a:solidFill>
                <a:prstClr val="black"/>
              </a:solidFill>
              <a:cs typeface="方正兰亭纤黑简体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请输入第一部分标题（文字可编辑）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7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6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7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76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8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  <p:bldP spid="26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5973" y="1738584"/>
            <a:ext cx="6219662" cy="1942852"/>
            <a:chOff x="1941025" y="2658890"/>
            <a:chExt cx="8309951" cy="2590469"/>
          </a:xfrm>
          <a:solidFill>
            <a:schemeClr val="accent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空心弧 2"/>
            <p:cNvSpPr/>
            <p:nvPr/>
          </p:nvSpPr>
          <p:spPr>
            <a:xfrm>
              <a:off x="7687775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 rot="10800000">
              <a:off x="5772192" y="2658890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  <p:sp>
          <p:nvSpPr>
            <p:cNvPr id="5" name="空心弧 4"/>
            <p:cNvSpPr/>
            <p:nvPr/>
          </p:nvSpPr>
          <p:spPr>
            <a:xfrm rot="10800000">
              <a:off x="1941025" y="2658890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  <p:sp>
          <p:nvSpPr>
            <p:cNvPr id="6" name="空心弧 5"/>
            <p:cNvSpPr/>
            <p:nvPr/>
          </p:nvSpPr>
          <p:spPr>
            <a:xfrm>
              <a:off x="3856609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75973" y="1727806"/>
            <a:ext cx="6219662" cy="1953626"/>
            <a:chOff x="1941025" y="2644525"/>
            <a:chExt cx="8309951" cy="2604834"/>
          </a:xfrm>
          <a:solidFill>
            <a:schemeClr val="accent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空心弧 7"/>
            <p:cNvSpPr/>
            <p:nvPr/>
          </p:nvSpPr>
          <p:spPr>
            <a:xfrm>
              <a:off x="1941025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>
              <a:off x="5772192" y="2686157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0800000">
              <a:off x="3856609" y="2644525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0800000">
              <a:off x="7687775" y="2644525"/>
              <a:ext cx="2563201" cy="2563202"/>
            </a:xfrm>
            <a:prstGeom prst="blockArc">
              <a:avLst>
                <a:gd name="adj1" fmla="val 10800000"/>
                <a:gd name="adj2" fmla="val 21532483"/>
                <a:gd name="adj3" fmla="val 2491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white"/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68363" y="2078089"/>
            <a:ext cx="1826060" cy="2719034"/>
            <a:chOff x="2064470" y="3111561"/>
            <a:chExt cx="2439757" cy="3625379"/>
          </a:xfrm>
        </p:grpSpPr>
        <p:sp>
          <p:nvSpPr>
            <p:cNvPr id="14" name="文本框 20"/>
            <p:cNvSpPr txBox="1"/>
            <p:nvPr/>
          </p:nvSpPr>
          <p:spPr>
            <a:xfrm rot="723832">
              <a:off x="2413719" y="3111561"/>
              <a:ext cx="1707868" cy="1155747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83234"/>
                </a:avLst>
              </a:prstTxWarp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4470" y="5628944"/>
              <a:ext cx="243975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3093488" y="5310014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428234" y="2065478"/>
            <a:ext cx="1851700" cy="2731646"/>
            <a:chOff x="6019083" y="3094749"/>
            <a:chExt cx="2474014" cy="3642190"/>
          </a:xfrm>
        </p:grpSpPr>
        <p:sp>
          <p:nvSpPr>
            <p:cNvPr id="19" name="文本框 28"/>
            <p:cNvSpPr txBox="1"/>
            <p:nvPr/>
          </p:nvSpPr>
          <p:spPr>
            <a:xfrm rot="893704">
              <a:off x="6273353" y="3094749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683234"/>
                </a:avLst>
              </a:prstTxWarp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019083" y="5628944"/>
              <a:ext cx="2474014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050647" y="5310014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09710" y="817269"/>
            <a:ext cx="1826059" cy="2579663"/>
            <a:chOff x="3856608" y="1430465"/>
            <a:chExt cx="2439755" cy="3439551"/>
          </a:xfrm>
        </p:grpSpPr>
        <p:sp>
          <p:nvSpPr>
            <p:cNvPr id="24" name="文本框 26"/>
            <p:cNvSpPr txBox="1"/>
            <p:nvPr/>
          </p:nvSpPr>
          <p:spPr>
            <a:xfrm rot="21215758">
              <a:off x="4372924" y="3714268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856608" y="1430465"/>
              <a:ext cx="243975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4968584" y="2329676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769577" y="789965"/>
            <a:ext cx="1826059" cy="2582601"/>
            <a:chOff x="7811220" y="1394063"/>
            <a:chExt cx="2439755" cy="3443468"/>
          </a:xfrm>
        </p:grpSpPr>
        <p:sp>
          <p:nvSpPr>
            <p:cNvPr id="29" name="文本框 29"/>
            <p:cNvSpPr txBox="1"/>
            <p:nvPr/>
          </p:nvSpPr>
          <p:spPr>
            <a:xfrm rot="20739839">
              <a:off x="8139873" y="3681783"/>
              <a:ext cx="1707868" cy="1155748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点击输入小标题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7811220" y="1394063"/>
              <a:ext cx="243975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/>
              <a:r>
                <a:rPr lang="zh-CN" altLang="en-US" sz="1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单击此处添加文字阐述，添加简短问题说明文字，具体说明文字在此处添加此处。</a:t>
              </a: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8840238" y="2329676"/>
              <a:ext cx="258274" cy="258274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90 w 152"/>
                <a:gd name="T11" fmla="*/ 90 h 152"/>
                <a:gd name="T12" fmla="*/ 90 w 152"/>
                <a:gd name="T13" fmla="*/ 131 h 152"/>
                <a:gd name="T14" fmla="*/ 62 w 152"/>
                <a:gd name="T15" fmla="*/ 131 h 152"/>
                <a:gd name="T16" fmla="*/ 62 w 152"/>
                <a:gd name="T17" fmla="*/ 90 h 152"/>
                <a:gd name="T18" fmla="*/ 21 w 152"/>
                <a:gd name="T19" fmla="*/ 90 h 152"/>
                <a:gd name="T20" fmla="*/ 21 w 152"/>
                <a:gd name="T21" fmla="*/ 62 h 152"/>
                <a:gd name="T22" fmla="*/ 62 w 152"/>
                <a:gd name="T23" fmla="*/ 62 h 152"/>
                <a:gd name="T24" fmla="*/ 62 w 152"/>
                <a:gd name="T25" fmla="*/ 21 h 152"/>
                <a:gd name="T26" fmla="*/ 90 w 152"/>
                <a:gd name="T27" fmla="*/ 21 h 152"/>
                <a:gd name="T28" fmla="*/ 90 w 152"/>
                <a:gd name="T29" fmla="*/ 62 h 152"/>
                <a:gd name="T30" fmla="*/ 131 w 152"/>
                <a:gd name="T31" fmla="*/ 62 h 152"/>
                <a:gd name="T32" fmla="*/ 131 w 152"/>
                <a:gd name="T33" fmla="*/ 90 h 152"/>
                <a:gd name="T34" fmla="*/ 90 w 152"/>
                <a:gd name="T35" fmla="*/ 9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90" y="90"/>
                  </a:moveTo>
                  <a:cubicBezTo>
                    <a:pt x="90" y="131"/>
                    <a:pt x="90" y="131"/>
                    <a:pt x="90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21" y="90"/>
                    <a:pt x="21" y="90"/>
                    <a:pt x="21" y="9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90"/>
                    <a:pt x="131" y="90"/>
                    <a:pt x="131" y="90"/>
                  </a:cubicBezTo>
                  <a:lnTo>
                    <a:pt x="90" y="9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64" tIns="34282" rIns="68564" bIns="34282" numCol="1" spcCol="0" rtlCol="0" fromWordArt="0" anchor="ctr" anchorCtr="0" forceAA="0" compatLnSpc="1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Candara" panose="020E0502030303020204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70238" y="2358475"/>
            <a:ext cx="773250" cy="655563"/>
            <a:chOff x="3762929" y="4096156"/>
            <a:chExt cx="1100927" cy="933369"/>
          </a:xfrm>
        </p:grpSpPr>
        <p:sp>
          <p:nvSpPr>
            <p:cNvPr id="33" name="椭圆 32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>
                <a:solidFill>
                  <a:srgbClr val="629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62929" y="4105617"/>
              <a:ext cx="1100927" cy="92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b="1" dirty="0">
                  <a:solidFill>
                    <a:srgbClr val="629D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b="1" dirty="0">
                <a:solidFill>
                  <a:srgbClr val="629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82310" y="2358475"/>
            <a:ext cx="773250" cy="655563"/>
            <a:chOff x="3762929" y="4096156"/>
            <a:chExt cx="1100927" cy="933369"/>
          </a:xfrm>
        </p:grpSpPr>
        <p:sp>
          <p:nvSpPr>
            <p:cNvPr id="36" name="椭圆 35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>
                <a:solidFill>
                  <a:srgbClr val="297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2929" y="4105617"/>
              <a:ext cx="1100927" cy="92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b="1" dirty="0">
                  <a:solidFill>
                    <a:srgbClr val="297F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b="1" dirty="0">
                <a:solidFill>
                  <a:srgbClr val="297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816047" y="2358475"/>
            <a:ext cx="773250" cy="655563"/>
            <a:chOff x="3762929" y="4096156"/>
            <a:chExt cx="1100927" cy="933369"/>
          </a:xfrm>
        </p:grpSpPr>
        <p:sp>
          <p:nvSpPr>
            <p:cNvPr id="39" name="椭圆 38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>
                <a:solidFill>
                  <a:srgbClr val="629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2929" y="4105617"/>
              <a:ext cx="1100927" cy="92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b="1" dirty="0">
                  <a:solidFill>
                    <a:srgbClr val="629DD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600" b="1" dirty="0">
                <a:solidFill>
                  <a:srgbClr val="629D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249784" y="2358475"/>
            <a:ext cx="773250" cy="655563"/>
            <a:chOff x="3762929" y="4096156"/>
            <a:chExt cx="1100927" cy="933369"/>
          </a:xfrm>
        </p:grpSpPr>
        <p:sp>
          <p:nvSpPr>
            <p:cNvPr id="42" name="椭圆 41"/>
            <p:cNvSpPr/>
            <p:nvPr/>
          </p:nvSpPr>
          <p:spPr>
            <a:xfrm>
              <a:off x="3857213" y="4096156"/>
              <a:ext cx="933368" cy="9333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9000"/>
                  </a:schemeClr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651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>
                <a:solidFill>
                  <a:srgbClr val="297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762929" y="4105617"/>
              <a:ext cx="1100927" cy="92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3600" b="1" dirty="0">
                  <a:solidFill>
                    <a:srgbClr val="297FD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600" b="1" dirty="0">
                <a:solidFill>
                  <a:srgbClr val="297F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请输入第一部分标题（文字可编辑）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49053" y="1081376"/>
            <a:ext cx="784190" cy="700075"/>
            <a:chOff x="3342359" y="1161598"/>
            <a:chExt cx="2123116" cy="1895135"/>
          </a:xfrm>
        </p:grpSpPr>
        <p:sp>
          <p:nvSpPr>
            <p:cNvPr id="3" name="任意多边形 2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4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6">
                <a:lumMod val="75000"/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36318" y="2803405"/>
            <a:ext cx="784190" cy="700075"/>
            <a:chOff x="3342359" y="1161598"/>
            <a:chExt cx="2123116" cy="1895135"/>
          </a:xfrm>
        </p:grpSpPr>
        <p:sp>
          <p:nvSpPr>
            <p:cNvPr id="9" name="任意多边形 8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717069" y="1285832"/>
            <a:ext cx="248148" cy="271936"/>
            <a:chOff x="3437" y="2282"/>
            <a:chExt cx="679" cy="744"/>
          </a:xfrm>
          <a:solidFill>
            <a:schemeClr val="accent1"/>
          </a:solidFill>
        </p:grpSpPr>
        <p:sp>
          <p:nvSpPr>
            <p:cNvPr id="15" name="Freeform 9"/>
            <p:cNvSpPr/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20" name="Group 26"/>
          <p:cNvGrpSpPr>
            <a:grpSpLocks noChangeAspect="1"/>
          </p:cNvGrpSpPr>
          <p:nvPr/>
        </p:nvGrpSpPr>
        <p:grpSpPr bwMode="auto">
          <a:xfrm>
            <a:off x="1749824" y="3069172"/>
            <a:ext cx="365786" cy="181366"/>
            <a:chOff x="5676" y="2597"/>
            <a:chExt cx="1061" cy="526"/>
          </a:xfrm>
          <a:solidFill>
            <a:schemeClr val="accent2"/>
          </a:solidFill>
        </p:grpSpPr>
        <p:sp>
          <p:nvSpPr>
            <p:cNvPr id="21" name="Freeform 27"/>
            <p:cNvSpPr/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22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23" name="Freeform 29"/>
            <p:cNvSpPr/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24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30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33" name="Freeform 39"/>
            <p:cNvSpPr/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34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35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84468" y="1782622"/>
            <a:ext cx="2072472" cy="887786"/>
            <a:chOff x="2288549" y="3730337"/>
            <a:chExt cx="2764297" cy="1183988"/>
          </a:xfrm>
        </p:grpSpPr>
        <p:sp>
          <p:nvSpPr>
            <p:cNvPr id="42" name="文本框 145"/>
            <p:cNvSpPr txBox="1"/>
            <p:nvPr/>
          </p:nvSpPr>
          <p:spPr>
            <a:xfrm>
              <a:off x="2882495" y="3730337"/>
              <a:ext cx="1882282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43" name="文本框 146"/>
            <p:cNvSpPr txBox="1"/>
            <p:nvPr/>
          </p:nvSpPr>
          <p:spPr>
            <a:xfrm>
              <a:off x="2288549" y="4098528"/>
              <a:ext cx="2764297" cy="8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25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</a:t>
              </a:r>
              <a:endParaRPr lang="zh-CN" altLang="en-US" sz="82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38462" y="3505317"/>
            <a:ext cx="2072472" cy="887786"/>
            <a:chOff x="2288549" y="3730337"/>
            <a:chExt cx="2764297" cy="1183988"/>
          </a:xfrm>
        </p:grpSpPr>
        <p:sp>
          <p:nvSpPr>
            <p:cNvPr id="48" name="文本框 145"/>
            <p:cNvSpPr txBox="1"/>
            <p:nvPr/>
          </p:nvSpPr>
          <p:spPr>
            <a:xfrm>
              <a:off x="2882495" y="3730337"/>
              <a:ext cx="1882282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49" name="文本框 146"/>
            <p:cNvSpPr txBox="1"/>
            <p:nvPr/>
          </p:nvSpPr>
          <p:spPr>
            <a:xfrm>
              <a:off x="2288549" y="4098528"/>
              <a:ext cx="2764297" cy="8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25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</a:t>
              </a:r>
              <a:endParaRPr lang="zh-CN" altLang="en-US" sz="82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554743" y="710271"/>
            <a:ext cx="2645682" cy="1694994"/>
            <a:chOff x="1558702" y="1056765"/>
            <a:chExt cx="3229305" cy="21184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0" name="Picture 40" descr="相片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" t="1877" r="7607" b="7428"/>
            <a:stretch>
              <a:fillRect/>
            </a:stretch>
          </p:blipFill>
          <p:spPr bwMode="auto">
            <a:xfrm>
              <a:off x="1558702" y="1056765"/>
              <a:ext cx="3229305" cy="211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6086" y="1318536"/>
              <a:ext cx="2275272" cy="163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组合 71"/>
          <p:cNvGrpSpPr/>
          <p:nvPr/>
        </p:nvGrpSpPr>
        <p:grpSpPr>
          <a:xfrm>
            <a:off x="5563238" y="2712535"/>
            <a:ext cx="2645682" cy="1694994"/>
            <a:chOff x="1558702" y="1056765"/>
            <a:chExt cx="3229305" cy="21184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3" name="Picture 40" descr="相片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8" t="1877" r="7607" b="7428"/>
            <a:stretch>
              <a:fillRect/>
            </a:stretch>
          </p:blipFill>
          <p:spPr bwMode="auto">
            <a:xfrm>
              <a:off x="1558702" y="1056765"/>
              <a:ext cx="3229305" cy="211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49260" y="1316736"/>
              <a:ext cx="2248185" cy="163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743222" y="88049"/>
            <a:ext cx="5613446" cy="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629DD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 请输入第一部分标题（文字可编辑）</a:t>
            </a:r>
            <a:endParaRPr lang="en-US" altLang="zh-CN" b="1" dirty="0">
              <a:solidFill>
                <a:srgbClr val="629DD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914533" y="1027383"/>
            <a:ext cx="784189" cy="700075"/>
            <a:chOff x="3342359" y="1161598"/>
            <a:chExt cx="2123116" cy="1895135"/>
          </a:xfrm>
        </p:grpSpPr>
        <p:sp>
          <p:nvSpPr>
            <p:cNvPr id="61" name="任意多边形 60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62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981086" y="2808503"/>
            <a:ext cx="784190" cy="700075"/>
            <a:chOff x="3342359" y="1161598"/>
            <a:chExt cx="2123116" cy="1895135"/>
          </a:xfrm>
        </p:grpSpPr>
        <p:sp>
          <p:nvSpPr>
            <p:cNvPr id="64" name="任意多边形 63"/>
            <p:cNvSpPr/>
            <p:nvPr/>
          </p:nvSpPr>
          <p:spPr bwMode="auto">
            <a:xfrm rot="10800000">
              <a:off x="3342359" y="1161598"/>
              <a:ext cx="2123116" cy="1895135"/>
            </a:xfrm>
            <a:custGeom>
              <a:avLst/>
              <a:gdLst>
                <a:gd name="connsiteX0" fmla="*/ 1795626 w 2791387"/>
                <a:gd name="connsiteY0" fmla="*/ 2117139 h 2491648"/>
                <a:gd name="connsiteX1" fmla="*/ 1950063 w 2791387"/>
                <a:gd name="connsiteY1" fmla="*/ 2028434 h 2491648"/>
                <a:gd name="connsiteX2" fmla="*/ 2350454 w 2791387"/>
                <a:gd name="connsiteY2" fmla="*/ 1334530 h 2491648"/>
                <a:gd name="connsiteX3" fmla="*/ 2350454 w 2791387"/>
                <a:gd name="connsiteY3" fmla="*/ 1157119 h 2491648"/>
                <a:gd name="connsiteX4" fmla="*/ 1950063 w 2791387"/>
                <a:gd name="connsiteY4" fmla="*/ 463215 h 2491648"/>
                <a:gd name="connsiteX5" fmla="*/ 1795626 w 2791387"/>
                <a:gd name="connsiteY5" fmla="*/ 374509 h 2491648"/>
                <a:gd name="connsiteX6" fmla="*/ 994844 w 2791387"/>
                <a:gd name="connsiteY6" fmla="*/ 374509 h 2491648"/>
                <a:gd name="connsiteX7" fmla="*/ 840408 w 2791387"/>
                <a:gd name="connsiteY7" fmla="*/ 463215 h 2491648"/>
                <a:gd name="connsiteX8" fmla="*/ 440017 w 2791387"/>
                <a:gd name="connsiteY8" fmla="*/ 1157119 h 2491648"/>
                <a:gd name="connsiteX9" fmla="*/ 440017 w 2791387"/>
                <a:gd name="connsiteY9" fmla="*/ 1334530 h 2491648"/>
                <a:gd name="connsiteX10" fmla="*/ 840408 w 2791387"/>
                <a:gd name="connsiteY10" fmla="*/ 2028434 h 2491648"/>
                <a:gd name="connsiteX11" fmla="*/ 994844 w 2791387"/>
                <a:gd name="connsiteY11" fmla="*/ 2117139 h 2491648"/>
                <a:gd name="connsiteX12" fmla="*/ 1967414 w 2791387"/>
                <a:gd name="connsiteY12" fmla="*/ 2491648 h 2491648"/>
                <a:gd name="connsiteX13" fmla="*/ 822440 w 2791387"/>
                <a:gd name="connsiteY13" fmla="*/ 2491648 h 2491648"/>
                <a:gd name="connsiteX14" fmla="*/ 601623 w 2791387"/>
                <a:gd name="connsiteY14" fmla="*/ 2364815 h 2491648"/>
                <a:gd name="connsiteX15" fmla="*/ 29136 w 2791387"/>
                <a:gd name="connsiteY15" fmla="*/ 1372657 h 2491648"/>
                <a:gd name="connsiteX16" fmla="*/ 29136 w 2791387"/>
                <a:gd name="connsiteY16" fmla="*/ 1118992 h 2491648"/>
                <a:gd name="connsiteX17" fmla="*/ 601623 w 2791387"/>
                <a:gd name="connsiteY17" fmla="*/ 126833 h 2491648"/>
                <a:gd name="connsiteX18" fmla="*/ 822440 w 2791387"/>
                <a:gd name="connsiteY18" fmla="*/ 0 h 2491648"/>
                <a:gd name="connsiteX19" fmla="*/ 1967414 w 2791387"/>
                <a:gd name="connsiteY19" fmla="*/ 0 h 2491648"/>
                <a:gd name="connsiteX20" fmla="*/ 2188231 w 2791387"/>
                <a:gd name="connsiteY20" fmla="*/ 126833 h 2491648"/>
                <a:gd name="connsiteX21" fmla="*/ 2760718 w 2791387"/>
                <a:gd name="connsiteY21" fmla="*/ 1118992 h 2491648"/>
                <a:gd name="connsiteX22" fmla="*/ 2760718 w 2791387"/>
                <a:gd name="connsiteY22" fmla="*/ 1372657 h 2491648"/>
                <a:gd name="connsiteX23" fmla="*/ 2188231 w 2791387"/>
                <a:gd name="connsiteY23" fmla="*/ 2364815 h 2491648"/>
                <a:gd name="connsiteX24" fmla="*/ 1967414 w 2791387"/>
                <a:gd name="connsiteY24" fmla="*/ 2491648 h 249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1387" h="2491648">
                  <a:moveTo>
                    <a:pt x="1795626" y="2117139"/>
                  </a:moveTo>
                  <a:cubicBezTo>
                    <a:pt x="1852825" y="2117139"/>
                    <a:pt x="1921463" y="2077079"/>
                    <a:pt x="1950063" y="2028434"/>
                  </a:cubicBezTo>
                  <a:cubicBezTo>
                    <a:pt x="1950063" y="2028434"/>
                    <a:pt x="1950063" y="2028434"/>
                    <a:pt x="2350454" y="1334530"/>
                  </a:cubicBezTo>
                  <a:cubicBezTo>
                    <a:pt x="2379053" y="1285885"/>
                    <a:pt x="2379053" y="1205764"/>
                    <a:pt x="2350454" y="1157119"/>
                  </a:cubicBezTo>
                  <a:cubicBezTo>
                    <a:pt x="2350454" y="1157119"/>
                    <a:pt x="2350454" y="1157119"/>
                    <a:pt x="1950063" y="463215"/>
                  </a:cubicBezTo>
                  <a:cubicBezTo>
                    <a:pt x="1921463" y="414570"/>
                    <a:pt x="1852825" y="374509"/>
                    <a:pt x="1795626" y="374509"/>
                  </a:cubicBezTo>
                  <a:cubicBezTo>
                    <a:pt x="1795626" y="374509"/>
                    <a:pt x="1795626" y="374509"/>
                    <a:pt x="994844" y="374509"/>
                  </a:cubicBezTo>
                  <a:cubicBezTo>
                    <a:pt x="939075" y="374509"/>
                    <a:pt x="869007" y="414570"/>
                    <a:pt x="840408" y="463215"/>
                  </a:cubicBezTo>
                  <a:cubicBezTo>
                    <a:pt x="840408" y="463215"/>
                    <a:pt x="840408" y="463215"/>
                    <a:pt x="440017" y="1157119"/>
                  </a:cubicBezTo>
                  <a:cubicBezTo>
                    <a:pt x="412847" y="1205764"/>
                    <a:pt x="412847" y="1285885"/>
                    <a:pt x="440017" y="1334530"/>
                  </a:cubicBezTo>
                  <a:cubicBezTo>
                    <a:pt x="440017" y="1334530"/>
                    <a:pt x="440017" y="1334530"/>
                    <a:pt x="840408" y="2028434"/>
                  </a:cubicBezTo>
                  <a:cubicBezTo>
                    <a:pt x="869007" y="2077079"/>
                    <a:pt x="939075" y="2117139"/>
                    <a:pt x="994844" y="2117139"/>
                  </a:cubicBezTo>
                  <a:close/>
                  <a:moveTo>
                    <a:pt x="1967414" y="2491648"/>
                  </a:moveTo>
                  <a:lnTo>
                    <a:pt x="822440" y="2491648"/>
                  </a:lnTo>
                  <a:cubicBezTo>
                    <a:pt x="742700" y="2491648"/>
                    <a:pt x="642515" y="2434369"/>
                    <a:pt x="601623" y="2364815"/>
                  </a:cubicBezTo>
                  <a:cubicBezTo>
                    <a:pt x="29136" y="1372657"/>
                    <a:pt x="29136" y="1372657"/>
                    <a:pt x="29136" y="1372657"/>
                  </a:cubicBezTo>
                  <a:cubicBezTo>
                    <a:pt x="-9712" y="1303103"/>
                    <a:pt x="-9712" y="1188545"/>
                    <a:pt x="29136" y="1118992"/>
                  </a:cubicBezTo>
                  <a:cubicBezTo>
                    <a:pt x="601623" y="126833"/>
                    <a:pt x="601623" y="126833"/>
                    <a:pt x="601623" y="126833"/>
                  </a:cubicBezTo>
                  <a:cubicBezTo>
                    <a:pt x="642515" y="57280"/>
                    <a:pt x="742700" y="0"/>
                    <a:pt x="822440" y="0"/>
                  </a:cubicBezTo>
                  <a:cubicBezTo>
                    <a:pt x="1967414" y="0"/>
                    <a:pt x="1967414" y="0"/>
                    <a:pt x="1967414" y="0"/>
                  </a:cubicBezTo>
                  <a:cubicBezTo>
                    <a:pt x="2049198" y="0"/>
                    <a:pt x="2147339" y="57280"/>
                    <a:pt x="2188231" y="126833"/>
                  </a:cubicBezTo>
                  <a:cubicBezTo>
                    <a:pt x="2760718" y="1118992"/>
                    <a:pt x="2760718" y="1118992"/>
                    <a:pt x="2760718" y="1118992"/>
                  </a:cubicBezTo>
                  <a:cubicBezTo>
                    <a:pt x="2801610" y="1188545"/>
                    <a:pt x="2801610" y="1303103"/>
                    <a:pt x="2760718" y="1372657"/>
                  </a:cubicBezTo>
                  <a:cubicBezTo>
                    <a:pt x="2188231" y="2364815"/>
                    <a:pt x="2188231" y="2364815"/>
                    <a:pt x="2188231" y="2364815"/>
                  </a:cubicBezTo>
                  <a:cubicBezTo>
                    <a:pt x="2147339" y="2434369"/>
                    <a:pt x="2049198" y="2491648"/>
                    <a:pt x="1967414" y="2491648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innerShdw blurRad="63500" dist="635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68564" tIns="34282" rIns="68564" bIns="34282" numCol="1" anchor="t" anchorCtr="0" compatLnSpc="1">
              <a:no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65" name="Freeform 5"/>
            <p:cNvSpPr/>
            <p:nvPr/>
          </p:nvSpPr>
          <p:spPr bwMode="auto">
            <a:xfrm rot="10800000">
              <a:off x="3656172" y="1456205"/>
              <a:ext cx="1495486" cy="13254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38100"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  <a:effectLst/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66" name="Group 13"/>
          <p:cNvGrpSpPr>
            <a:grpSpLocks noChangeAspect="1"/>
          </p:cNvGrpSpPr>
          <p:nvPr/>
        </p:nvGrpSpPr>
        <p:grpSpPr bwMode="auto">
          <a:xfrm>
            <a:off x="4170572" y="1255806"/>
            <a:ext cx="272111" cy="275359"/>
            <a:chOff x="2426" y="2781"/>
            <a:chExt cx="593" cy="600"/>
          </a:xfrm>
          <a:solidFill>
            <a:schemeClr val="accent2"/>
          </a:solidFill>
        </p:grpSpPr>
        <p:sp>
          <p:nvSpPr>
            <p:cNvPr id="68" name="Freeform 14"/>
            <p:cNvSpPr/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4245869" y="3050017"/>
            <a:ext cx="234887" cy="255645"/>
            <a:chOff x="4873626" y="1965325"/>
            <a:chExt cx="269876" cy="293688"/>
          </a:xfrm>
          <a:solidFill>
            <a:schemeClr val="accent1"/>
          </a:solidFill>
        </p:grpSpPr>
        <p:sp>
          <p:nvSpPr>
            <p:cNvPr id="77" name="Freeform 502"/>
            <p:cNvSpPr/>
            <p:nvPr/>
          </p:nvSpPr>
          <p:spPr bwMode="auto">
            <a:xfrm>
              <a:off x="4873626" y="2127250"/>
              <a:ext cx="112713" cy="131763"/>
            </a:xfrm>
            <a:custGeom>
              <a:avLst/>
              <a:gdLst>
                <a:gd name="T0" fmla="*/ 2 w 30"/>
                <a:gd name="T1" fmla="*/ 0 h 35"/>
                <a:gd name="T2" fmla="*/ 28 w 30"/>
                <a:gd name="T3" fmla="*/ 0 h 35"/>
                <a:gd name="T4" fmla="*/ 30 w 30"/>
                <a:gd name="T5" fmla="*/ 1 h 35"/>
                <a:gd name="T6" fmla="*/ 28 w 30"/>
                <a:gd name="T7" fmla="*/ 3 h 35"/>
                <a:gd name="T8" fmla="*/ 3 w 30"/>
                <a:gd name="T9" fmla="*/ 3 h 35"/>
                <a:gd name="T10" fmla="*/ 3 w 30"/>
                <a:gd name="T11" fmla="*/ 33 h 35"/>
                <a:gd name="T12" fmla="*/ 2 w 30"/>
                <a:gd name="T13" fmla="*/ 35 h 35"/>
                <a:gd name="T14" fmla="*/ 0 w 30"/>
                <a:gd name="T15" fmla="*/ 33 h 35"/>
                <a:gd name="T16" fmla="*/ 0 w 30"/>
                <a:gd name="T17" fmla="*/ 1 h 35"/>
                <a:gd name="T18" fmla="*/ 2 w 30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35">
                  <a:moveTo>
                    <a:pt x="2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1"/>
                  </a:cubicBezTo>
                  <a:cubicBezTo>
                    <a:pt x="30" y="2"/>
                    <a:pt x="29" y="3"/>
                    <a:pt x="2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3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78" name="Freeform 503"/>
            <p:cNvSpPr/>
            <p:nvPr/>
          </p:nvSpPr>
          <p:spPr bwMode="auto">
            <a:xfrm>
              <a:off x="4884739" y="1973263"/>
              <a:ext cx="41275" cy="146050"/>
            </a:xfrm>
            <a:custGeom>
              <a:avLst/>
              <a:gdLst>
                <a:gd name="T0" fmla="*/ 11 w 11"/>
                <a:gd name="T1" fmla="*/ 34 h 39"/>
                <a:gd name="T2" fmla="*/ 11 w 11"/>
                <a:gd name="T3" fmla="*/ 6 h 39"/>
                <a:gd name="T4" fmla="*/ 5 w 11"/>
                <a:gd name="T5" fmla="*/ 0 h 39"/>
                <a:gd name="T6" fmla="*/ 0 w 11"/>
                <a:gd name="T7" fmla="*/ 6 h 39"/>
                <a:gd name="T8" fmla="*/ 0 w 11"/>
                <a:gd name="T9" fmla="*/ 34 h 39"/>
                <a:gd name="T10" fmla="*/ 5 w 11"/>
                <a:gd name="T11" fmla="*/ 39 h 39"/>
                <a:gd name="T12" fmla="*/ 11 w 11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9">
                  <a:moveTo>
                    <a:pt x="11" y="34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9" y="39"/>
                    <a:pt x="11" y="37"/>
                    <a:pt x="11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79" name="Freeform 504"/>
            <p:cNvSpPr/>
            <p:nvPr/>
          </p:nvSpPr>
          <p:spPr bwMode="auto">
            <a:xfrm>
              <a:off x="4940301" y="1965325"/>
              <a:ext cx="177800" cy="293688"/>
            </a:xfrm>
            <a:custGeom>
              <a:avLst/>
              <a:gdLst>
                <a:gd name="T0" fmla="*/ 5 w 47"/>
                <a:gd name="T1" fmla="*/ 69 h 78"/>
                <a:gd name="T2" fmla="*/ 6 w 47"/>
                <a:gd name="T3" fmla="*/ 77 h 78"/>
                <a:gd name="T4" fmla="*/ 9 w 47"/>
                <a:gd name="T5" fmla="*/ 78 h 78"/>
                <a:gd name="T6" fmla="*/ 14 w 47"/>
                <a:gd name="T7" fmla="*/ 76 h 78"/>
                <a:gd name="T8" fmla="*/ 26 w 47"/>
                <a:gd name="T9" fmla="*/ 57 h 78"/>
                <a:gd name="T10" fmla="*/ 46 w 47"/>
                <a:gd name="T11" fmla="*/ 57 h 78"/>
                <a:gd name="T12" fmla="*/ 47 w 47"/>
                <a:gd name="T13" fmla="*/ 56 h 78"/>
                <a:gd name="T14" fmla="*/ 47 w 47"/>
                <a:gd name="T15" fmla="*/ 42 h 78"/>
                <a:gd name="T16" fmla="*/ 32 w 47"/>
                <a:gd name="T17" fmla="*/ 19 h 78"/>
                <a:gd name="T18" fmla="*/ 30 w 47"/>
                <a:gd name="T19" fmla="*/ 20 h 78"/>
                <a:gd name="T20" fmla="*/ 35 w 47"/>
                <a:gd name="T21" fmla="*/ 10 h 78"/>
                <a:gd name="T22" fmla="*/ 24 w 47"/>
                <a:gd name="T23" fmla="*/ 0 h 78"/>
                <a:gd name="T24" fmla="*/ 14 w 47"/>
                <a:gd name="T25" fmla="*/ 10 h 78"/>
                <a:gd name="T26" fmla="*/ 24 w 47"/>
                <a:gd name="T27" fmla="*/ 21 h 78"/>
                <a:gd name="T28" fmla="*/ 27 w 47"/>
                <a:gd name="T29" fmla="*/ 20 h 78"/>
                <a:gd name="T30" fmla="*/ 21 w 47"/>
                <a:gd name="T31" fmla="*/ 27 h 78"/>
                <a:gd name="T32" fmla="*/ 5 w 47"/>
                <a:gd name="T33" fmla="*/ 31 h 78"/>
                <a:gd name="T34" fmla="*/ 1 w 47"/>
                <a:gd name="T35" fmla="*/ 34 h 78"/>
                <a:gd name="T36" fmla="*/ 1 w 47"/>
                <a:gd name="T37" fmla="*/ 38 h 78"/>
                <a:gd name="T38" fmla="*/ 6 w 47"/>
                <a:gd name="T39" fmla="*/ 42 h 78"/>
                <a:gd name="T40" fmla="*/ 8 w 47"/>
                <a:gd name="T41" fmla="*/ 42 h 78"/>
                <a:gd name="T42" fmla="*/ 17 w 47"/>
                <a:gd name="T43" fmla="*/ 40 h 78"/>
                <a:gd name="T44" fmla="*/ 17 w 47"/>
                <a:gd name="T45" fmla="*/ 43 h 78"/>
                <a:gd name="T46" fmla="*/ 17 w 47"/>
                <a:gd name="T47" fmla="*/ 47 h 78"/>
                <a:gd name="T48" fmla="*/ 5 w 47"/>
                <a:gd name="T49" fmla="*/ 6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78">
                  <a:moveTo>
                    <a:pt x="5" y="69"/>
                  </a:moveTo>
                  <a:cubicBezTo>
                    <a:pt x="3" y="72"/>
                    <a:pt x="3" y="76"/>
                    <a:pt x="6" y="77"/>
                  </a:cubicBezTo>
                  <a:cubicBezTo>
                    <a:pt x="7" y="78"/>
                    <a:pt x="8" y="78"/>
                    <a:pt x="9" y="78"/>
                  </a:cubicBezTo>
                  <a:cubicBezTo>
                    <a:pt x="11" y="78"/>
                    <a:pt x="13" y="77"/>
                    <a:pt x="14" y="76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6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29"/>
                    <a:pt x="41" y="19"/>
                    <a:pt x="32" y="19"/>
                  </a:cubicBezTo>
                  <a:cubicBezTo>
                    <a:pt x="31" y="19"/>
                    <a:pt x="30" y="19"/>
                    <a:pt x="30" y="20"/>
                  </a:cubicBezTo>
                  <a:cubicBezTo>
                    <a:pt x="33" y="18"/>
                    <a:pt x="35" y="14"/>
                    <a:pt x="35" y="10"/>
                  </a:cubicBezTo>
                  <a:cubicBezTo>
                    <a:pt x="35" y="5"/>
                    <a:pt x="30" y="0"/>
                    <a:pt x="24" y="0"/>
                  </a:cubicBezTo>
                  <a:cubicBezTo>
                    <a:pt x="19" y="0"/>
                    <a:pt x="14" y="5"/>
                    <a:pt x="14" y="10"/>
                  </a:cubicBezTo>
                  <a:cubicBezTo>
                    <a:pt x="14" y="16"/>
                    <a:pt x="19" y="21"/>
                    <a:pt x="24" y="21"/>
                  </a:cubicBezTo>
                  <a:cubicBezTo>
                    <a:pt x="25" y="21"/>
                    <a:pt x="26" y="21"/>
                    <a:pt x="27" y="20"/>
                  </a:cubicBezTo>
                  <a:cubicBezTo>
                    <a:pt x="25" y="22"/>
                    <a:pt x="23" y="24"/>
                    <a:pt x="21" y="27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2"/>
                    <a:pt x="2" y="32"/>
                    <a:pt x="1" y="34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" y="41"/>
                    <a:pt x="4" y="42"/>
                    <a:pt x="6" y="42"/>
                  </a:cubicBezTo>
                  <a:cubicBezTo>
                    <a:pt x="7" y="42"/>
                    <a:pt x="7" y="42"/>
                    <a:pt x="8" y="42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1"/>
                    <a:pt x="17" y="42"/>
                    <a:pt x="17" y="43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  <p:sp>
          <p:nvSpPr>
            <p:cNvPr id="80" name="Freeform 505"/>
            <p:cNvSpPr/>
            <p:nvPr/>
          </p:nvSpPr>
          <p:spPr bwMode="auto">
            <a:xfrm>
              <a:off x="5046664" y="2093913"/>
              <a:ext cx="96838" cy="112713"/>
            </a:xfrm>
            <a:custGeom>
              <a:avLst/>
              <a:gdLst>
                <a:gd name="T0" fmla="*/ 1 w 26"/>
                <a:gd name="T1" fmla="*/ 27 h 30"/>
                <a:gd name="T2" fmla="*/ 23 w 26"/>
                <a:gd name="T3" fmla="*/ 27 h 30"/>
                <a:gd name="T4" fmla="*/ 23 w 26"/>
                <a:gd name="T5" fmla="*/ 2 h 30"/>
                <a:gd name="T6" fmla="*/ 24 w 26"/>
                <a:gd name="T7" fmla="*/ 0 h 30"/>
                <a:gd name="T8" fmla="*/ 26 w 26"/>
                <a:gd name="T9" fmla="*/ 2 h 30"/>
                <a:gd name="T10" fmla="*/ 26 w 26"/>
                <a:gd name="T11" fmla="*/ 28 h 30"/>
                <a:gd name="T12" fmla="*/ 24 w 26"/>
                <a:gd name="T13" fmla="*/ 30 h 30"/>
                <a:gd name="T14" fmla="*/ 1 w 26"/>
                <a:gd name="T15" fmla="*/ 30 h 30"/>
                <a:gd name="T16" fmla="*/ 0 w 26"/>
                <a:gd name="T17" fmla="*/ 28 h 30"/>
                <a:gd name="T18" fmla="*/ 1 w 26"/>
                <a:gd name="T19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30">
                  <a:moveTo>
                    <a:pt x="1" y="27"/>
                  </a:moveTo>
                  <a:cubicBezTo>
                    <a:pt x="23" y="27"/>
                    <a:pt x="23" y="27"/>
                    <a:pt x="23" y="27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5" y="30"/>
                    <a:pt x="24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64" tIns="34282" rIns="68564" bIns="34282" numCol="1" anchor="t" anchorCtr="0" compatLnSpc="1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solidFill>
                  <a:prstClr val="black"/>
                </a:solidFill>
                <a:latin typeface="Candara" panose="020E0502030303020204"/>
                <a:ea typeface="华文楷体" panose="02010600040101010101" pitchFamily="2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209607" y="1728628"/>
            <a:ext cx="2072472" cy="887786"/>
            <a:chOff x="2288549" y="3730337"/>
            <a:chExt cx="2764297" cy="1183988"/>
          </a:xfrm>
        </p:grpSpPr>
        <p:sp>
          <p:nvSpPr>
            <p:cNvPr id="82" name="文本框 145"/>
            <p:cNvSpPr txBox="1"/>
            <p:nvPr/>
          </p:nvSpPr>
          <p:spPr>
            <a:xfrm>
              <a:off x="2882495" y="3730337"/>
              <a:ext cx="1882282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83" name="文本框 146"/>
            <p:cNvSpPr txBox="1"/>
            <p:nvPr/>
          </p:nvSpPr>
          <p:spPr>
            <a:xfrm>
              <a:off x="2288549" y="4098528"/>
              <a:ext cx="2764297" cy="8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25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</a:t>
              </a:r>
              <a:endParaRPr lang="zh-CN" altLang="en-US" sz="82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242882" y="3510416"/>
            <a:ext cx="2072472" cy="887786"/>
            <a:chOff x="2288549" y="3730337"/>
            <a:chExt cx="2764297" cy="1183988"/>
          </a:xfrm>
        </p:grpSpPr>
        <p:sp>
          <p:nvSpPr>
            <p:cNvPr id="85" name="文本框 145"/>
            <p:cNvSpPr txBox="1"/>
            <p:nvPr/>
          </p:nvSpPr>
          <p:spPr>
            <a:xfrm>
              <a:off x="2882495" y="3730337"/>
              <a:ext cx="1882282" cy="43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500" dirty="0">
                  <a:solidFill>
                    <a:prstClr val="black">
                      <a:lumMod val="50000"/>
                    </a:prstClr>
                  </a:solidFill>
                  <a:latin typeface="时尚中黑简体" panose="01010104010101010101" pitchFamily="2" charset="-122"/>
                  <a:ea typeface="时尚中黑简体" panose="01010104010101010101" pitchFamily="2" charset="-122"/>
                </a:rPr>
                <a:t>在此添加标题</a:t>
              </a:r>
            </a:p>
          </p:txBody>
        </p:sp>
        <p:sp>
          <p:nvSpPr>
            <p:cNvPr id="86" name="文本框 146"/>
            <p:cNvSpPr txBox="1"/>
            <p:nvPr/>
          </p:nvSpPr>
          <p:spPr>
            <a:xfrm>
              <a:off x="2288549" y="4098528"/>
              <a:ext cx="2764297" cy="815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125" dirty="0">
                  <a:solidFill>
                    <a:prstClr val="black">
                      <a:lumMod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方正兰亭纤黑简体"/>
                </a:rPr>
                <a:t>单击此处添加文字阐述，添加简短问题说明文字，具体说明文字在此处添加此处</a:t>
              </a:r>
              <a:endParaRPr lang="zh-CN" altLang="en-US" sz="825" dirty="0">
                <a:solidFill>
                  <a:prstClr val="black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250" tmFilter="0, 0; .2, .5; .8, .5; 1, 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125" autoRev="1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250" tmFilter="0, 0; .2, .5; .8, .5; 1, 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125" autoRev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250" tmFilter="0, 0; .2, .5; .8, .5; 1, 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125" autoRev="1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4" dur="250" tmFilter="0, 0; .2, .5; .8, .5; 1, 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5" dur="125" autoRev="1" fill="hold"/>
                                            <p:tgtEl>
                                              <p:spTgt spid="7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0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6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5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5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2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7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8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6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8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0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9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"/>
            <a:ext cx="9144000" cy="5140757"/>
          </a:xfrm>
          <a:prstGeom prst="rect">
            <a:avLst/>
          </a:prstGeom>
        </p:spPr>
      </p:pic>
      <p:sp>
        <p:nvSpPr>
          <p:cNvPr id="7" name="TextBox 33"/>
          <p:cNvSpPr txBox="1"/>
          <p:nvPr>
            <p:custDataLst>
              <p:tags r:id="rId2"/>
            </p:custDataLst>
          </p:nvPr>
        </p:nvSpPr>
        <p:spPr>
          <a:xfrm>
            <a:off x="2209862" y="2586879"/>
            <a:ext cx="988877" cy="1260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kern="0" dirty="0">
                <a:solidFill>
                  <a:srgbClr val="629DD1"/>
                </a:solidFill>
                <a:latin typeface="华文隶书" panose="02010800040101010101" pitchFamily="2" charset="-122"/>
                <a:ea typeface="华文隶书" panose="02010800040101010101" pitchFamily="2" charset="-122"/>
                <a:cs typeface="Verdana" panose="020B0604030504040204" pitchFamily="34" charset="0"/>
              </a:rPr>
              <a:t>02</a:t>
            </a:r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23152" y="3847224"/>
            <a:ext cx="4571880" cy="466810"/>
          </a:xfrm>
          <a:prstGeom prst="rect">
            <a:avLst/>
          </a:prstGeom>
          <a:solidFill>
            <a:srgbClr val="629DD1"/>
          </a:solidFill>
          <a:ln w="25400" cap="flat" cmpd="sng" algn="ctr">
            <a:noFill/>
            <a:prstDash val="solid"/>
          </a:ln>
          <a:effectLst/>
        </p:spPr>
        <p:txBody>
          <a:bodyPr lIns="67500" tIns="35100" rIns="67500" bIns="35100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单击此处添加文字标题</a:t>
            </a:r>
            <a:endParaRPr lang="en-US" altLang="zh-CN" sz="3200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Straight Connector 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Rectangle 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Rectangle 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Rectangle 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TextBox 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Rectangle 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TextBox 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Rectangle 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TextBox 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Rectangle 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TextBox 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Rectangle 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Straight Connector 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TextBox 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TextBox 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TextBox 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TextBox 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Rectangle 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213104815"/>
  <p:tag name="MH_LIBRARY" val="GRAPHIC"/>
  <p:tag name="MH_ORDER" val="Straight Connector 29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3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波形">
  <a:themeElements>
    <a:clrScheme name="元素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2749</Words>
  <Application>Microsoft Office PowerPoint</Application>
  <PresentationFormat>全屏显示(16:9)</PresentationFormat>
  <Paragraphs>263</Paragraphs>
  <Slides>25</Slides>
  <Notes>25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  <vt:variant>
        <vt:lpstr>自定义放映</vt:lpstr>
      </vt:variant>
      <vt:variant>
        <vt:i4>1</vt:i4>
      </vt:variant>
    </vt:vector>
  </HeadingPairs>
  <TitlesOfParts>
    <vt:vector size="41" baseType="lpstr">
      <vt:lpstr>굴림</vt:lpstr>
      <vt:lpstr>Helvetica Light</vt:lpstr>
      <vt:lpstr>Lato</vt:lpstr>
      <vt:lpstr>方正大黑简体</vt:lpstr>
      <vt:lpstr>黑体</vt:lpstr>
      <vt:lpstr>华文隶书</vt:lpstr>
      <vt:lpstr>时尚中黑简体</vt:lpstr>
      <vt:lpstr>宋体</vt:lpstr>
      <vt:lpstr>微软雅黑</vt:lpstr>
      <vt:lpstr>Arial</vt:lpstr>
      <vt:lpstr>Calibri</vt:lpstr>
      <vt:lpstr>Candara</vt:lpstr>
      <vt:lpstr>Symbol</vt:lpstr>
      <vt:lpstr>3_Default Design</vt:lpstr>
      <vt:lpstr>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PPT544</dc:title>
  <dc:creator>www.themegallery.com</dc:creator>
  <cp:lastModifiedBy>天 下</cp:lastModifiedBy>
  <cp:revision>256</cp:revision>
  <cp:lastPrinted>2411-12-30T00:00:00Z</cp:lastPrinted>
  <dcterms:created xsi:type="dcterms:W3CDTF">2008-02-28T09:07:00Z</dcterms:created>
  <dcterms:modified xsi:type="dcterms:W3CDTF">2021-01-06T00:53:39Z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