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chart5.xml" ContentType="application/vnd.openxmlformats-officedocument.drawingml.chart+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7"/>
  </p:notesMasterIdLst>
  <p:sldIdLst>
    <p:sldId id="256" r:id="rId2"/>
    <p:sldId id="257" r:id="rId3"/>
    <p:sldId id="258" r:id="rId4"/>
    <p:sldId id="261" r:id="rId5"/>
    <p:sldId id="259" r:id="rId6"/>
    <p:sldId id="260"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2" r:id="rId26"/>
  </p:sldIdLst>
  <p:sldSz cx="12192000" cy="6858000"/>
  <p:notesSz cx="7104063" cy="10234613"/>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74" d="100"/>
          <a:sy n="74" d="100"/>
        </p:scale>
        <p:origin x="54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销售额</c:v>
                </c:pt>
              </c:strCache>
            </c:strRef>
          </c:tx>
          <c:spPr>
            <a:solidFill>
              <a:schemeClr val="accent3">
                <a:lumMod val="60000"/>
                <a:lumOff val="40000"/>
              </a:schemeClr>
            </a:solidFill>
            <a:ln w="34925">
              <a:solidFill>
                <a:schemeClr val="lt1"/>
              </a:solidFill>
            </a:ln>
          </c:spPr>
          <c:dPt>
            <c:idx val="0"/>
            <c:bubble3D val="0"/>
            <c:spPr>
              <a:gradFill>
                <a:gsLst>
                  <a:gs pos="0">
                    <a:srgbClr val="E30000"/>
                  </a:gs>
                  <a:gs pos="100000">
                    <a:srgbClr val="760303"/>
                  </a:gs>
                </a:gsLst>
                <a:lin ang="5400000" scaled="0"/>
              </a:gradFill>
              <a:ln w="34925">
                <a:solidFill>
                  <a:schemeClr val="lt1"/>
                </a:solidFill>
              </a:ln>
              <a:effectLst/>
            </c:spPr>
            <c:extLst>
              <c:ext xmlns:c16="http://schemas.microsoft.com/office/drawing/2014/chart" uri="{C3380CC4-5D6E-409C-BE32-E72D297353CC}">
                <c16:uniqueId val="{00000001-A819-4C83-9831-D5DE5CFBEC05}"/>
              </c:ext>
            </c:extLst>
          </c:dPt>
          <c:dPt>
            <c:idx val="1"/>
            <c:bubble3D val="0"/>
            <c:spPr>
              <a:solidFill>
                <a:schemeClr val="bg1">
                  <a:lumMod val="75000"/>
                </a:schemeClr>
              </a:solidFill>
              <a:ln w="34925">
                <a:solidFill>
                  <a:schemeClr val="lt1"/>
                </a:solidFill>
              </a:ln>
              <a:effectLst/>
            </c:spPr>
            <c:extLst>
              <c:ext xmlns:c16="http://schemas.microsoft.com/office/drawing/2014/chart" uri="{C3380CC4-5D6E-409C-BE32-E72D297353CC}">
                <c16:uniqueId val="{00000003-A819-4C83-9831-D5DE5CFBEC05}"/>
              </c:ext>
            </c:extLst>
          </c:dPt>
          <c:dPt>
            <c:idx val="2"/>
            <c:bubble3D val="0"/>
            <c:spPr>
              <a:solidFill>
                <a:schemeClr val="accent3">
                  <a:lumMod val="60000"/>
                  <a:lumOff val="40000"/>
                </a:schemeClr>
              </a:solidFill>
              <a:ln w="34925">
                <a:solidFill>
                  <a:schemeClr val="lt1"/>
                </a:solidFill>
              </a:ln>
              <a:effectLst/>
            </c:spPr>
            <c:extLst>
              <c:ext xmlns:c16="http://schemas.microsoft.com/office/drawing/2014/chart" uri="{C3380CC4-5D6E-409C-BE32-E72D297353CC}">
                <c16:uniqueId val="{00000005-A819-4C83-9831-D5DE5CFBEC05}"/>
              </c:ext>
            </c:extLst>
          </c:dPt>
          <c:dPt>
            <c:idx val="3"/>
            <c:bubble3D val="0"/>
            <c:spPr>
              <a:solidFill>
                <a:schemeClr val="accent3">
                  <a:lumMod val="60000"/>
                  <a:lumOff val="40000"/>
                </a:schemeClr>
              </a:solidFill>
              <a:ln w="34925">
                <a:solidFill>
                  <a:schemeClr val="lt1"/>
                </a:solidFill>
              </a:ln>
              <a:effectLst/>
            </c:spPr>
            <c:extLst>
              <c:ext xmlns:c16="http://schemas.microsoft.com/office/drawing/2014/chart" uri="{C3380CC4-5D6E-409C-BE32-E72D297353CC}">
                <c16:uniqueId val="{00000007-A819-4C83-9831-D5DE5CFBEC05}"/>
              </c:ext>
            </c:extLst>
          </c:dPt>
          <c:cat>
            <c:strRef>
              <c:f>Sheet1!$A$2:$A$5</c:f>
              <c:strCache>
                <c:ptCount val="2"/>
                <c:pt idx="0">
                  <c:v>第一季度</c:v>
                </c:pt>
                <c:pt idx="1">
                  <c:v>第二季度</c:v>
                </c:pt>
              </c:strCache>
            </c:strRef>
          </c:cat>
          <c:val>
            <c:numRef>
              <c:f>Sheet1!$B$2:$B$5</c:f>
              <c:numCache>
                <c:formatCode>General</c:formatCode>
                <c:ptCount val="4"/>
                <c:pt idx="0">
                  <c:v>65</c:v>
                </c:pt>
                <c:pt idx="1">
                  <c:v>35</c:v>
                </c:pt>
              </c:numCache>
            </c:numRef>
          </c:val>
          <c:extLst>
            <c:ext xmlns:c16="http://schemas.microsoft.com/office/drawing/2014/chart" uri="{C3380CC4-5D6E-409C-BE32-E72D297353CC}">
              <c16:uniqueId val="{00000008-A819-4C83-9831-D5DE5CFBEC05}"/>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lang="zh-CN"/>
      </a:pPr>
      <a:endParaRPr lang="zh-CN"/>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销售额</c:v>
                </c:pt>
              </c:strCache>
            </c:strRef>
          </c:tx>
          <c:spPr>
            <a:solidFill>
              <a:schemeClr val="accent3">
                <a:lumMod val="60000"/>
                <a:lumOff val="40000"/>
              </a:schemeClr>
            </a:solidFill>
            <a:ln w="34925">
              <a:solidFill>
                <a:schemeClr val="lt1"/>
              </a:solidFill>
            </a:ln>
          </c:spPr>
          <c:dPt>
            <c:idx val="0"/>
            <c:bubble3D val="0"/>
            <c:spPr>
              <a:gradFill>
                <a:gsLst>
                  <a:gs pos="0">
                    <a:srgbClr val="E30000"/>
                  </a:gs>
                  <a:gs pos="100000">
                    <a:srgbClr val="760303"/>
                  </a:gs>
                </a:gsLst>
                <a:lin ang="5400000" scaled="0"/>
              </a:gradFill>
              <a:ln w="34925">
                <a:solidFill>
                  <a:schemeClr val="lt1"/>
                </a:solidFill>
              </a:ln>
              <a:effectLst/>
            </c:spPr>
            <c:extLst>
              <c:ext xmlns:c16="http://schemas.microsoft.com/office/drawing/2014/chart" uri="{C3380CC4-5D6E-409C-BE32-E72D297353CC}">
                <c16:uniqueId val="{00000001-ADEF-44F0-ABE0-9ABB60D1DB24}"/>
              </c:ext>
            </c:extLst>
          </c:dPt>
          <c:dPt>
            <c:idx val="1"/>
            <c:bubble3D val="0"/>
            <c:spPr>
              <a:solidFill>
                <a:schemeClr val="bg1">
                  <a:lumMod val="75000"/>
                </a:schemeClr>
              </a:solidFill>
              <a:ln w="34925">
                <a:solidFill>
                  <a:schemeClr val="lt1"/>
                </a:solidFill>
              </a:ln>
              <a:effectLst/>
            </c:spPr>
            <c:extLst>
              <c:ext xmlns:c16="http://schemas.microsoft.com/office/drawing/2014/chart" uri="{C3380CC4-5D6E-409C-BE32-E72D297353CC}">
                <c16:uniqueId val="{00000003-ADEF-44F0-ABE0-9ABB60D1DB24}"/>
              </c:ext>
            </c:extLst>
          </c:dPt>
          <c:dPt>
            <c:idx val="2"/>
            <c:bubble3D val="0"/>
            <c:spPr>
              <a:solidFill>
                <a:schemeClr val="accent3">
                  <a:lumMod val="60000"/>
                  <a:lumOff val="40000"/>
                </a:schemeClr>
              </a:solidFill>
              <a:ln w="34925">
                <a:solidFill>
                  <a:schemeClr val="lt1"/>
                </a:solidFill>
              </a:ln>
              <a:effectLst/>
            </c:spPr>
            <c:extLst>
              <c:ext xmlns:c16="http://schemas.microsoft.com/office/drawing/2014/chart" uri="{C3380CC4-5D6E-409C-BE32-E72D297353CC}">
                <c16:uniqueId val="{00000005-ADEF-44F0-ABE0-9ABB60D1DB24}"/>
              </c:ext>
            </c:extLst>
          </c:dPt>
          <c:dPt>
            <c:idx val="3"/>
            <c:bubble3D val="0"/>
            <c:spPr>
              <a:solidFill>
                <a:schemeClr val="accent3">
                  <a:lumMod val="60000"/>
                  <a:lumOff val="40000"/>
                </a:schemeClr>
              </a:solidFill>
              <a:ln w="34925">
                <a:solidFill>
                  <a:schemeClr val="lt1"/>
                </a:solidFill>
              </a:ln>
              <a:effectLst/>
            </c:spPr>
            <c:extLst>
              <c:ext xmlns:c16="http://schemas.microsoft.com/office/drawing/2014/chart" uri="{C3380CC4-5D6E-409C-BE32-E72D297353CC}">
                <c16:uniqueId val="{00000007-ADEF-44F0-ABE0-9ABB60D1DB24}"/>
              </c:ext>
            </c:extLst>
          </c:dPt>
          <c:cat>
            <c:strRef>
              <c:f>Sheet1!$A$2:$A$5</c:f>
              <c:strCache>
                <c:ptCount val="2"/>
                <c:pt idx="0">
                  <c:v>第一季度</c:v>
                </c:pt>
                <c:pt idx="1">
                  <c:v>第二季度</c:v>
                </c:pt>
              </c:strCache>
            </c:strRef>
          </c:cat>
          <c:val>
            <c:numRef>
              <c:f>Sheet1!$B$2:$B$5</c:f>
              <c:numCache>
                <c:formatCode>General</c:formatCode>
                <c:ptCount val="4"/>
                <c:pt idx="0">
                  <c:v>72</c:v>
                </c:pt>
                <c:pt idx="1">
                  <c:v>28</c:v>
                </c:pt>
              </c:numCache>
            </c:numRef>
          </c:val>
          <c:extLst>
            <c:ext xmlns:c16="http://schemas.microsoft.com/office/drawing/2014/chart" uri="{C3380CC4-5D6E-409C-BE32-E72D297353CC}">
              <c16:uniqueId val="{00000008-ADEF-44F0-ABE0-9ABB60D1DB24}"/>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lang="zh-CN"/>
      </a:pPr>
      <a:endParaRPr lang="zh-CN"/>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销售额</c:v>
                </c:pt>
              </c:strCache>
            </c:strRef>
          </c:tx>
          <c:spPr>
            <a:solidFill>
              <a:schemeClr val="accent3">
                <a:lumMod val="60000"/>
                <a:lumOff val="40000"/>
              </a:schemeClr>
            </a:solidFill>
            <a:ln w="50800">
              <a:solidFill>
                <a:schemeClr val="lt1"/>
              </a:solidFill>
            </a:ln>
          </c:spPr>
          <c:dPt>
            <c:idx val="0"/>
            <c:bubble3D val="0"/>
            <c:spPr>
              <a:gradFill>
                <a:gsLst>
                  <a:gs pos="0">
                    <a:srgbClr val="E30000"/>
                  </a:gs>
                  <a:gs pos="100000">
                    <a:srgbClr val="760303"/>
                  </a:gs>
                </a:gsLst>
                <a:lin ang="5400000" scaled="0"/>
              </a:gradFill>
              <a:ln w="50800">
                <a:solidFill>
                  <a:schemeClr val="lt1"/>
                </a:solidFill>
              </a:ln>
              <a:effectLst/>
            </c:spPr>
            <c:extLst>
              <c:ext xmlns:c16="http://schemas.microsoft.com/office/drawing/2014/chart" uri="{C3380CC4-5D6E-409C-BE32-E72D297353CC}">
                <c16:uniqueId val="{00000001-EAD6-4B8D-A2FA-0EA8625D4D58}"/>
              </c:ext>
            </c:extLst>
          </c:dPt>
          <c:dPt>
            <c:idx val="1"/>
            <c:bubble3D val="0"/>
            <c:spPr>
              <a:solidFill>
                <a:schemeClr val="bg1">
                  <a:lumMod val="75000"/>
                </a:schemeClr>
              </a:solidFill>
              <a:ln w="50800">
                <a:solidFill>
                  <a:schemeClr val="lt1"/>
                </a:solidFill>
              </a:ln>
              <a:effectLst/>
            </c:spPr>
            <c:extLst>
              <c:ext xmlns:c16="http://schemas.microsoft.com/office/drawing/2014/chart" uri="{C3380CC4-5D6E-409C-BE32-E72D297353CC}">
                <c16:uniqueId val="{00000003-EAD6-4B8D-A2FA-0EA8625D4D58}"/>
              </c:ext>
            </c:extLst>
          </c:dPt>
          <c:dPt>
            <c:idx val="2"/>
            <c:bubble3D val="0"/>
            <c:spPr>
              <a:solidFill>
                <a:schemeClr val="accent3">
                  <a:lumMod val="60000"/>
                  <a:lumOff val="40000"/>
                </a:schemeClr>
              </a:solidFill>
              <a:ln w="50800">
                <a:solidFill>
                  <a:schemeClr val="lt1"/>
                </a:solidFill>
              </a:ln>
              <a:effectLst/>
            </c:spPr>
            <c:extLst>
              <c:ext xmlns:c16="http://schemas.microsoft.com/office/drawing/2014/chart" uri="{C3380CC4-5D6E-409C-BE32-E72D297353CC}">
                <c16:uniqueId val="{00000005-EAD6-4B8D-A2FA-0EA8625D4D58}"/>
              </c:ext>
            </c:extLst>
          </c:dPt>
          <c:dPt>
            <c:idx val="3"/>
            <c:bubble3D val="0"/>
            <c:spPr>
              <a:solidFill>
                <a:schemeClr val="accent3">
                  <a:lumMod val="60000"/>
                  <a:lumOff val="40000"/>
                </a:schemeClr>
              </a:solidFill>
              <a:ln w="50800">
                <a:solidFill>
                  <a:schemeClr val="lt1"/>
                </a:solidFill>
              </a:ln>
              <a:effectLst/>
            </c:spPr>
            <c:extLst>
              <c:ext xmlns:c16="http://schemas.microsoft.com/office/drawing/2014/chart" uri="{C3380CC4-5D6E-409C-BE32-E72D297353CC}">
                <c16:uniqueId val="{00000007-EAD6-4B8D-A2FA-0EA8625D4D58}"/>
              </c:ext>
            </c:extLst>
          </c:dPt>
          <c:cat>
            <c:strRef>
              <c:f>Sheet1!$A$2:$A$5</c:f>
              <c:strCache>
                <c:ptCount val="2"/>
                <c:pt idx="0">
                  <c:v>第一季度</c:v>
                </c:pt>
                <c:pt idx="1">
                  <c:v>第二季度</c:v>
                </c:pt>
              </c:strCache>
            </c:strRef>
          </c:cat>
          <c:val>
            <c:numRef>
              <c:f>Sheet1!$B$2:$B$5</c:f>
              <c:numCache>
                <c:formatCode>General</c:formatCode>
                <c:ptCount val="4"/>
                <c:pt idx="0">
                  <c:v>88</c:v>
                </c:pt>
                <c:pt idx="1">
                  <c:v>12</c:v>
                </c:pt>
              </c:numCache>
            </c:numRef>
          </c:val>
          <c:extLst>
            <c:ext xmlns:c16="http://schemas.microsoft.com/office/drawing/2014/chart" uri="{C3380CC4-5D6E-409C-BE32-E72D297353CC}">
              <c16:uniqueId val="{00000008-EAD6-4B8D-A2FA-0EA8625D4D58}"/>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lang="zh-CN"/>
      </a:pPr>
      <a:endParaRPr lang="zh-CN"/>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系列 1</c:v>
                </c:pt>
              </c:strCache>
            </c:strRef>
          </c:tx>
          <c:spPr>
            <a:gradFill>
              <a:gsLst>
                <a:gs pos="0">
                  <a:srgbClr val="E30000"/>
                </a:gs>
                <a:gs pos="100000">
                  <a:srgbClr val="760303"/>
                </a:gs>
              </a:gsLst>
              <a:lin ang="5400000" scaled="0"/>
            </a:gradFill>
          </c:spPr>
          <c:invertIfNegative val="0"/>
          <c:dPt>
            <c:idx val="0"/>
            <c:invertIfNegative val="0"/>
            <c:bubble3D val="0"/>
            <c:extLst>
              <c:ext xmlns:c16="http://schemas.microsoft.com/office/drawing/2014/chart" uri="{C3380CC4-5D6E-409C-BE32-E72D297353CC}">
                <c16:uniqueId val="{00000000-9304-4293-AC07-33E380737828}"/>
              </c:ext>
            </c:extLst>
          </c:dPt>
          <c:dPt>
            <c:idx val="1"/>
            <c:invertIfNegative val="0"/>
            <c:bubble3D val="0"/>
            <c:extLst>
              <c:ext xmlns:c16="http://schemas.microsoft.com/office/drawing/2014/chart" uri="{C3380CC4-5D6E-409C-BE32-E72D297353CC}">
                <c16:uniqueId val="{00000001-9304-4293-AC07-33E380737828}"/>
              </c:ext>
            </c:extLst>
          </c:dPt>
          <c:dPt>
            <c:idx val="2"/>
            <c:invertIfNegative val="0"/>
            <c:bubble3D val="0"/>
            <c:extLst>
              <c:ext xmlns:c16="http://schemas.microsoft.com/office/drawing/2014/chart" uri="{C3380CC4-5D6E-409C-BE32-E72D297353CC}">
                <c16:uniqueId val="{00000002-9304-4293-AC07-33E380737828}"/>
              </c:ext>
            </c:extLst>
          </c:dPt>
          <c:dPt>
            <c:idx val="3"/>
            <c:invertIfNegative val="0"/>
            <c:bubble3D val="0"/>
            <c:extLst>
              <c:ext xmlns:c16="http://schemas.microsoft.com/office/drawing/2014/chart" uri="{C3380CC4-5D6E-409C-BE32-E72D297353CC}">
                <c16:uniqueId val="{00000003-9304-4293-AC07-33E380737828}"/>
              </c:ext>
            </c:extLst>
          </c:dPt>
          <c:dPt>
            <c:idx val="4"/>
            <c:invertIfNegative val="0"/>
            <c:bubble3D val="0"/>
            <c:extLst>
              <c:ext xmlns:c16="http://schemas.microsoft.com/office/drawing/2014/chart" uri="{C3380CC4-5D6E-409C-BE32-E72D297353CC}">
                <c16:uniqueId val="{00000004-9304-4293-AC07-33E380737828}"/>
              </c:ext>
            </c:extLst>
          </c:dPt>
          <c:cat>
            <c:strRef>
              <c:f>Sheet1!$A$2:$A$6</c:f>
              <c:strCache>
                <c:ptCount val="5"/>
                <c:pt idx="0">
                  <c:v>A</c:v>
                </c:pt>
                <c:pt idx="1">
                  <c:v>B</c:v>
                </c:pt>
                <c:pt idx="2">
                  <c:v>C</c:v>
                </c:pt>
                <c:pt idx="3">
                  <c:v>D</c:v>
                </c:pt>
                <c:pt idx="4">
                  <c:v>E</c:v>
                </c:pt>
              </c:strCache>
            </c:strRef>
          </c:cat>
          <c:val>
            <c:numRef>
              <c:f>Sheet1!$B$2:$B$6</c:f>
              <c:numCache>
                <c:formatCode>General</c:formatCode>
                <c:ptCount val="5"/>
                <c:pt idx="0">
                  <c:v>430</c:v>
                </c:pt>
                <c:pt idx="1">
                  <c:v>688</c:v>
                </c:pt>
                <c:pt idx="2">
                  <c:v>389</c:v>
                </c:pt>
                <c:pt idx="3">
                  <c:v>650</c:v>
                </c:pt>
                <c:pt idx="4">
                  <c:v>910</c:v>
                </c:pt>
              </c:numCache>
            </c:numRef>
          </c:val>
          <c:extLst>
            <c:ext xmlns:c16="http://schemas.microsoft.com/office/drawing/2014/chart" uri="{C3380CC4-5D6E-409C-BE32-E72D297353CC}">
              <c16:uniqueId val="{00000005-9304-4293-AC07-33E380737828}"/>
            </c:ext>
          </c:extLst>
        </c:ser>
        <c:dLbls>
          <c:showLegendKey val="0"/>
          <c:showVal val="0"/>
          <c:showCatName val="0"/>
          <c:showSerName val="0"/>
          <c:showPercent val="0"/>
          <c:showBubbleSize val="0"/>
        </c:dLbls>
        <c:gapWidth val="150"/>
        <c:overlap val="100"/>
        <c:axId val="540613696"/>
        <c:axId val="540614088"/>
      </c:barChart>
      <c:catAx>
        <c:axId val="540613696"/>
        <c:scaling>
          <c:orientation val="minMax"/>
        </c:scaling>
        <c:delete val="0"/>
        <c:axPos val="b"/>
        <c:numFmt formatCode="General" sourceLinked="0"/>
        <c:majorTickMark val="out"/>
        <c:minorTickMark val="none"/>
        <c:tickLblPos val="nextTo"/>
        <c:spPr>
          <a:ln w="9525" cap="flat" cmpd="sng" algn="ctr">
            <a:solidFill>
              <a:schemeClr val="bg1">
                <a:lumMod val="65000"/>
              </a:schemeClr>
            </a:solidFill>
            <a:prstDash val="solid"/>
            <a:round/>
          </a:ln>
        </c:spPr>
        <c:txPr>
          <a:bodyPr rot="-60000000" spcFirstLastPara="0" vertOverflow="ellipsis" vert="horz" wrap="square" anchor="ctr" anchorCtr="1"/>
          <a:lstStyle/>
          <a:p>
            <a:pPr>
              <a:defRPr lang="zh-CN" sz="1000" b="0" i="0" u="none" strike="noStrike" kern="1200" baseline="0">
                <a:solidFill>
                  <a:schemeClr val="tx1">
                    <a:lumMod val="50000"/>
                    <a:lumOff val="50000"/>
                  </a:schemeClr>
                </a:solidFill>
                <a:latin typeface="微软雅黑" panose="020B0503020204020204" charset="-122"/>
                <a:ea typeface="微软雅黑" panose="020B0503020204020204" charset="-122"/>
                <a:cs typeface="+mn-cs"/>
              </a:defRPr>
            </a:pPr>
            <a:endParaRPr lang="zh-CN"/>
          </a:p>
        </c:txPr>
        <c:crossAx val="540614088"/>
        <c:crosses val="autoZero"/>
        <c:auto val="1"/>
        <c:lblAlgn val="ctr"/>
        <c:lblOffset val="100"/>
        <c:noMultiLvlLbl val="0"/>
      </c:catAx>
      <c:valAx>
        <c:axId val="540614088"/>
        <c:scaling>
          <c:orientation val="minMax"/>
        </c:scaling>
        <c:delete val="0"/>
        <c:axPos val="l"/>
        <c:majorGridlines>
          <c:spPr>
            <a:ln w="9525" cap="flat" cmpd="sng" algn="ctr">
              <a:noFill/>
              <a:prstDash val="solid"/>
              <a:round/>
            </a:ln>
          </c:spPr>
        </c:majorGridlines>
        <c:numFmt formatCode="General" sourceLinked="1"/>
        <c:majorTickMark val="out"/>
        <c:minorTickMark val="none"/>
        <c:tickLblPos val="nextTo"/>
        <c:spPr>
          <a:ln w="9525" cap="flat" cmpd="sng" algn="ctr">
            <a:solidFill>
              <a:schemeClr val="bg1">
                <a:lumMod val="65000"/>
              </a:schemeClr>
            </a:solidFill>
            <a:prstDash val="solid"/>
            <a:round/>
          </a:ln>
        </c:spPr>
        <c:txPr>
          <a:bodyPr rot="-60000000" spcFirstLastPara="0" vertOverflow="ellipsis" vert="horz" wrap="square" anchor="ctr" anchorCtr="1"/>
          <a:lstStyle/>
          <a:p>
            <a:pPr>
              <a:defRPr lang="zh-CN" sz="1000" b="0" i="0" u="none" strike="noStrike" kern="1200" baseline="0">
                <a:solidFill>
                  <a:schemeClr val="tx1">
                    <a:lumMod val="50000"/>
                    <a:lumOff val="50000"/>
                  </a:schemeClr>
                </a:solidFill>
                <a:latin typeface="微软雅黑" panose="020B0503020204020204" charset="-122"/>
                <a:ea typeface="微软雅黑" panose="020B0503020204020204" charset="-122"/>
                <a:cs typeface="+mn-cs"/>
              </a:defRPr>
            </a:pPr>
            <a:endParaRPr lang="zh-CN"/>
          </a:p>
        </c:txPr>
        <c:crossAx val="540613696"/>
        <c:crosses val="autoZero"/>
        <c:crossBetween val="between"/>
      </c:valAx>
    </c:plotArea>
    <c:plotVisOnly val="1"/>
    <c:dispBlanksAs val="gap"/>
    <c:showDLblsOverMax val="0"/>
  </c:chart>
  <c:txPr>
    <a:bodyPr/>
    <a:lstStyle/>
    <a:p>
      <a:pPr>
        <a:defRPr lang="zh-CN" sz="1800"/>
      </a:pPr>
      <a:endParaRPr lang="zh-CN"/>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stacked"/>
        <c:varyColors val="0"/>
        <c:ser>
          <c:idx val="0"/>
          <c:order val="0"/>
          <c:tx>
            <c:strRef>
              <c:f>Sheet1!$B$1</c:f>
              <c:strCache>
                <c:ptCount val="1"/>
                <c:pt idx="0">
                  <c:v>系列 1</c:v>
                </c:pt>
              </c:strCache>
            </c:strRef>
          </c:tx>
          <c:spPr>
            <a:gradFill>
              <a:gsLst>
                <a:gs pos="0">
                  <a:srgbClr val="E30000"/>
                </a:gs>
                <a:gs pos="100000">
                  <a:srgbClr val="760303"/>
                </a:gs>
              </a:gsLst>
              <a:lin ang="5400000" scaled="0"/>
            </a:gradFill>
          </c:spPr>
          <c:invertIfNegative val="0"/>
          <c:dPt>
            <c:idx val="0"/>
            <c:invertIfNegative val="0"/>
            <c:bubble3D val="0"/>
            <c:extLst>
              <c:ext xmlns:c16="http://schemas.microsoft.com/office/drawing/2014/chart" uri="{C3380CC4-5D6E-409C-BE32-E72D297353CC}">
                <c16:uniqueId val="{00000000-040D-4D43-A9FD-A4615B6AE0CF}"/>
              </c:ext>
            </c:extLst>
          </c:dPt>
          <c:dPt>
            <c:idx val="1"/>
            <c:invertIfNegative val="0"/>
            <c:bubble3D val="0"/>
            <c:extLst>
              <c:ext xmlns:c16="http://schemas.microsoft.com/office/drawing/2014/chart" uri="{C3380CC4-5D6E-409C-BE32-E72D297353CC}">
                <c16:uniqueId val="{00000001-040D-4D43-A9FD-A4615B6AE0CF}"/>
              </c:ext>
            </c:extLst>
          </c:dPt>
          <c:dPt>
            <c:idx val="2"/>
            <c:invertIfNegative val="0"/>
            <c:bubble3D val="0"/>
            <c:extLst>
              <c:ext xmlns:c16="http://schemas.microsoft.com/office/drawing/2014/chart" uri="{C3380CC4-5D6E-409C-BE32-E72D297353CC}">
                <c16:uniqueId val="{00000002-040D-4D43-A9FD-A4615B6AE0CF}"/>
              </c:ext>
            </c:extLst>
          </c:dPt>
          <c:dPt>
            <c:idx val="3"/>
            <c:invertIfNegative val="0"/>
            <c:bubble3D val="0"/>
            <c:extLst>
              <c:ext xmlns:c16="http://schemas.microsoft.com/office/drawing/2014/chart" uri="{C3380CC4-5D6E-409C-BE32-E72D297353CC}">
                <c16:uniqueId val="{00000003-040D-4D43-A9FD-A4615B6AE0CF}"/>
              </c:ext>
            </c:extLst>
          </c:dPt>
          <c:dPt>
            <c:idx val="4"/>
            <c:invertIfNegative val="0"/>
            <c:bubble3D val="0"/>
            <c:extLst>
              <c:ext xmlns:c16="http://schemas.microsoft.com/office/drawing/2014/chart" uri="{C3380CC4-5D6E-409C-BE32-E72D297353CC}">
                <c16:uniqueId val="{00000004-040D-4D43-A9FD-A4615B6AE0CF}"/>
              </c:ext>
            </c:extLst>
          </c:dPt>
          <c:cat>
            <c:strRef>
              <c:f>Sheet1!$A$2:$A$6</c:f>
              <c:strCache>
                <c:ptCount val="5"/>
                <c:pt idx="0">
                  <c:v>A</c:v>
                </c:pt>
                <c:pt idx="1">
                  <c:v>B</c:v>
                </c:pt>
                <c:pt idx="2">
                  <c:v>C</c:v>
                </c:pt>
                <c:pt idx="3">
                  <c:v>D</c:v>
                </c:pt>
                <c:pt idx="4">
                  <c:v>E</c:v>
                </c:pt>
              </c:strCache>
            </c:strRef>
          </c:cat>
          <c:val>
            <c:numRef>
              <c:f>Sheet1!$B$2:$B$6</c:f>
              <c:numCache>
                <c:formatCode>General</c:formatCode>
                <c:ptCount val="5"/>
                <c:pt idx="0">
                  <c:v>528</c:v>
                </c:pt>
                <c:pt idx="1">
                  <c:v>253</c:v>
                </c:pt>
                <c:pt idx="2">
                  <c:v>430</c:v>
                </c:pt>
                <c:pt idx="3">
                  <c:v>571</c:v>
                </c:pt>
                <c:pt idx="4">
                  <c:v>757</c:v>
                </c:pt>
              </c:numCache>
            </c:numRef>
          </c:val>
          <c:extLst>
            <c:ext xmlns:c16="http://schemas.microsoft.com/office/drawing/2014/chart" uri="{C3380CC4-5D6E-409C-BE32-E72D297353CC}">
              <c16:uniqueId val="{00000005-040D-4D43-A9FD-A4615B6AE0CF}"/>
            </c:ext>
          </c:extLst>
        </c:ser>
        <c:dLbls>
          <c:showLegendKey val="0"/>
          <c:showVal val="0"/>
          <c:showCatName val="0"/>
          <c:showSerName val="0"/>
          <c:showPercent val="0"/>
          <c:showBubbleSize val="0"/>
        </c:dLbls>
        <c:gapWidth val="150"/>
        <c:overlap val="100"/>
        <c:axId val="540614872"/>
        <c:axId val="540615264"/>
      </c:barChart>
      <c:catAx>
        <c:axId val="540614872"/>
        <c:scaling>
          <c:orientation val="minMax"/>
        </c:scaling>
        <c:delete val="0"/>
        <c:axPos val="b"/>
        <c:numFmt formatCode="General" sourceLinked="0"/>
        <c:majorTickMark val="out"/>
        <c:minorTickMark val="none"/>
        <c:tickLblPos val="nextTo"/>
        <c:spPr>
          <a:ln w="9525" cap="flat" cmpd="sng" algn="ctr">
            <a:solidFill>
              <a:schemeClr val="bg1">
                <a:lumMod val="65000"/>
              </a:schemeClr>
            </a:solidFill>
            <a:prstDash val="solid"/>
            <a:round/>
          </a:ln>
        </c:spPr>
        <c:txPr>
          <a:bodyPr rot="-60000000" spcFirstLastPara="0" vertOverflow="ellipsis" vert="horz" wrap="square" anchor="ctr" anchorCtr="1"/>
          <a:lstStyle/>
          <a:p>
            <a:pPr>
              <a:defRPr lang="zh-CN" sz="1000" b="0" i="0" u="none" strike="noStrike" kern="1200" baseline="0">
                <a:solidFill>
                  <a:schemeClr val="tx1">
                    <a:lumMod val="50000"/>
                    <a:lumOff val="50000"/>
                  </a:schemeClr>
                </a:solidFill>
                <a:latin typeface="微软雅黑" panose="020B0503020204020204" charset="-122"/>
                <a:ea typeface="微软雅黑" panose="020B0503020204020204" charset="-122"/>
                <a:cs typeface="+mn-cs"/>
              </a:defRPr>
            </a:pPr>
            <a:endParaRPr lang="zh-CN"/>
          </a:p>
        </c:txPr>
        <c:crossAx val="540615264"/>
        <c:crosses val="autoZero"/>
        <c:auto val="1"/>
        <c:lblAlgn val="ctr"/>
        <c:lblOffset val="100"/>
        <c:noMultiLvlLbl val="0"/>
      </c:catAx>
      <c:valAx>
        <c:axId val="540615264"/>
        <c:scaling>
          <c:orientation val="minMax"/>
        </c:scaling>
        <c:delete val="0"/>
        <c:axPos val="l"/>
        <c:majorGridlines>
          <c:spPr>
            <a:ln w="9525" cap="flat" cmpd="sng" algn="ctr">
              <a:noFill/>
              <a:prstDash val="solid"/>
              <a:round/>
            </a:ln>
          </c:spPr>
        </c:majorGridlines>
        <c:numFmt formatCode="General" sourceLinked="1"/>
        <c:majorTickMark val="out"/>
        <c:minorTickMark val="none"/>
        <c:tickLblPos val="nextTo"/>
        <c:spPr>
          <a:ln w="9525" cap="flat" cmpd="sng" algn="ctr">
            <a:solidFill>
              <a:schemeClr val="bg1">
                <a:lumMod val="65000"/>
              </a:schemeClr>
            </a:solidFill>
            <a:prstDash val="solid"/>
            <a:round/>
          </a:ln>
        </c:spPr>
        <c:txPr>
          <a:bodyPr rot="-60000000" spcFirstLastPara="0" vertOverflow="ellipsis" vert="horz" wrap="square" anchor="ctr" anchorCtr="1"/>
          <a:lstStyle/>
          <a:p>
            <a:pPr>
              <a:defRPr lang="zh-CN" sz="1000" b="0" i="0" u="none" strike="noStrike" kern="1200" baseline="0">
                <a:solidFill>
                  <a:schemeClr val="tx1">
                    <a:lumMod val="50000"/>
                    <a:lumOff val="50000"/>
                  </a:schemeClr>
                </a:solidFill>
                <a:latin typeface="微软雅黑" panose="020B0503020204020204" charset="-122"/>
                <a:ea typeface="微软雅黑" panose="020B0503020204020204" charset="-122"/>
                <a:cs typeface="+mn-cs"/>
              </a:defRPr>
            </a:pPr>
            <a:endParaRPr lang="zh-CN"/>
          </a:p>
        </c:txPr>
        <c:crossAx val="540614872"/>
        <c:crosses val="autoZero"/>
        <c:crossBetween val="between"/>
      </c:valAx>
    </c:plotArea>
    <c:plotVisOnly val="1"/>
    <c:dispBlanksAs val="gap"/>
    <c:showDLblsOverMax val="0"/>
  </c:chart>
  <c:txPr>
    <a:bodyPr/>
    <a:lstStyle/>
    <a:p>
      <a:pPr>
        <a:defRPr lang="zh-CN" sz="1800"/>
      </a:pPr>
      <a:endParaRPr lang="zh-CN"/>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188595" cy="574719"/>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4167998" y="0"/>
            <a:ext cx="3188595" cy="574719"/>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2021/1/6</a:t>
            </a:fld>
            <a:endParaRPr lang="zh-CN" altLang="en-US"/>
          </a:p>
        </p:txBody>
      </p:sp>
      <p:sp>
        <p:nvSpPr>
          <p:cNvPr id="4" name="幻灯片图像占位符 3"/>
          <p:cNvSpPr>
            <a:spLocks noGrp="1" noRot="1" noChangeAspect="1"/>
          </p:cNvSpPr>
          <p:nvPr>
            <p:ph type="sldImg" idx="2"/>
          </p:nvPr>
        </p:nvSpPr>
        <p:spPr>
          <a:xfrm>
            <a:off x="242770" y="1431824"/>
            <a:ext cx="6872756" cy="3865925"/>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735830" y="5512523"/>
            <a:ext cx="5886637" cy="4510246"/>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10879875"/>
            <a:ext cx="3188595" cy="574718"/>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4167998" y="10879875"/>
            <a:ext cx="3188595" cy="574718"/>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838200" y="365125"/>
            <a:ext cx="10515600" cy="58118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3" name="日期占位符 2"/>
          <p:cNvSpPr>
            <a:spLocks noGrp="1"/>
          </p:cNvSpPr>
          <p:nvPr>
            <p:ph type="dt" sz="half" idx="10"/>
          </p:nvPr>
        </p:nvSpPr>
        <p:spPr/>
        <p:txBody>
          <a:bodyPr/>
          <a:lstStyle/>
          <a:p>
            <a:fld id="{82F288E0-7875-42C4-84C8-98DBBD3BF4D2}" type="datetimeFigureOut">
              <a:rPr lang="zh-CN" altLang="en-US" smtClean="0"/>
              <a:t>2021/1/6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82F288E0-7875-42C4-84C8-98DBBD3BF4D2}"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1186774" y="1778438"/>
            <a:ext cx="4873574"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4" name="内容占位符 3"/>
          <p:cNvSpPr>
            <a:spLocks noGrp="1"/>
          </p:cNvSpPr>
          <p:nvPr>
            <p:ph sz="half" idx="2"/>
          </p:nvPr>
        </p:nvSpPr>
        <p:spPr>
          <a:xfrm>
            <a:off x="1186774" y="2665379"/>
            <a:ext cx="4873574"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256938" y="1778438"/>
            <a:ext cx="4897576"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6" name="内容占位符 5"/>
          <p:cNvSpPr>
            <a:spLocks noGrp="1"/>
          </p:cNvSpPr>
          <p:nvPr>
            <p:ph sz="quarter" idx="4"/>
          </p:nvPr>
        </p:nvSpPr>
        <p:spPr>
          <a:xfrm>
            <a:off x="6256938" y="2665379"/>
            <a:ext cx="4897576"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82F288E0-7875-42C4-84C8-98DBBD3BF4D2}" type="datetimeFigureOut">
              <a:rPr lang="zh-CN" altLang="en-US" smtClean="0"/>
              <a:t>2021/1/6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82F288E0-7875-42C4-84C8-98DBBD3BF4D2}" type="datetimeFigureOut">
              <a:rPr lang="zh-CN" altLang="en-US" smtClean="0"/>
              <a:t>2021/1/6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2F288E0-7875-42C4-84C8-98DBBD3BF4D2}" type="datetimeFigureOut">
              <a:rPr lang="zh-CN" altLang="en-US" smtClean="0"/>
              <a:t>2021/1/6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4165349" cy="3811588"/>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82F288E0-7875-42C4-84C8-98DBBD3BF4D2}"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2"/>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F288E0-7875-42C4-84C8-98DBBD3BF4D2}" type="datetimeFigureOut">
              <a:rPr lang="zh-CN" altLang="en-US" smtClean="0"/>
              <a:t>2021/1/6</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9BB5D0-35E4-459D-AEF3-FE4D7C45CC19}"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xml"/><Relationship Id="rId4" Type="http://schemas.openxmlformats.org/officeDocument/2006/relationships/chart" Target="../charts/chart3.xml"/></Relationships>
</file>

<file path=ppt/slides/_rels/slide6.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5" name="图片 4" descr="QQ截图20170510215030"/>
          <p:cNvPicPr>
            <a:picLocks noChangeAspect="1"/>
          </p:cNvPicPr>
          <p:nvPr/>
        </p:nvPicPr>
        <p:blipFill>
          <a:blip r:embed="rId3"/>
          <a:stretch>
            <a:fillRect/>
          </a:stretch>
        </p:blipFill>
        <p:spPr>
          <a:xfrm>
            <a:off x="1049655" y="1380490"/>
            <a:ext cx="4094480" cy="3265805"/>
          </a:xfrm>
          <a:prstGeom prst="rect">
            <a:avLst/>
          </a:prstGeom>
          <a:effectLst>
            <a:outerShdw blurRad="50800" dist="38100" dir="2700000" algn="tl" rotWithShape="0">
              <a:prstClr val="black">
                <a:alpha val="40000"/>
              </a:prstClr>
            </a:outerShdw>
          </a:effectLst>
        </p:spPr>
      </p:pic>
      <p:sp>
        <p:nvSpPr>
          <p:cNvPr id="35" name="文本框 6"/>
          <p:cNvSpPr txBox="1">
            <a:spLocks noChangeArrowheads="1"/>
          </p:cNvSpPr>
          <p:nvPr/>
        </p:nvSpPr>
        <p:spPr bwMode="auto">
          <a:xfrm>
            <a:off x="4586923" y="2145030"/>
            <a:ext cx="7044055" cy="1070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charset="0"/>
                <a:ea typeface="宋体" panose="02010600030101010101" pitchFamily="2" charset="-122"/>
              </a:defRPr>
            </a:lvl1pPr>
            <a:lvl2pPr marL="742950" indent="-285750" eaLnBrk="0" hangingPunct="0">
              <a:defRPr>
                <a:solidFill>
                  <a:schemeClr val="tx1"/>
                </a:solidFill>
                <a:latin typeface="Calibri" panose="020F0502020204030204" charset="0"/>
                <a:ea typeface="宋体" panose="02010600030101010101" pitchFamily="2" charset="-122"/>
              </a:defRPr>
            </a:lvl2pPr>
            <a:lvl3pPr marL="1143000" indent="-228600" eaLnBrk="0" hangingPunct="0">
              <a:defRPr>
                <a:solidFill>
                  <a:schemeClr val="tx1"/>
                </a:solidFill>
                <a:latin typeface="Calibri" panose="020F0502020204030204" charset="0"/>
                <a:ea typeface="宋体" panose="02010600030101010101" pitchFamily="2" charset="-122"/>
              </a:defRPr>
            </a:lvl3pPr>
            <a:lvl4pPr marL="1600200" indent="-228600" eaLnBrk="0" hangingPunct="0">
              <a:defRPr>
                <a:solidFill>
                  <a:schemeClr val="tx1"/>
                </a:solidFill>
                <a:latin typeface="Calibri" panose="020F0502020204030204" charset="0"/>
                <a:ea typeface="宋体" panose="02010600030101010101" pitchFamily="2" charset="-122"/>
              </a:defRPr>
            </a:lvl4pPr>
            <a:lvl5pPr marL="2057400" indent="-228600" eaLnBrk="0" hangingPunc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l" eaLnBrk="1" hangingPunct="1">
              <a:buFont typeface="Arial" panose="020B0604020202020204" pitchFamily="34" charset="0"/>
              <a:buNone/>
            </a:pPr>
            <a:r>
              <a:rPr lang="zh-CN" altLang="en-US" sz="6000" b="1">
                <a:gradFill>
                  <a:gsLst>
                    <a:gs pos="0">
                      <a:srgbClr val="E30000"/>
                    </a:gs>
                    <a:gs pos="100000">
                      <a:srgbClr val="760303"/>
                    </a:gs>
                  </a:gsLst>
                  <a:lin ang="5400000" scaled="0"/>
                </a:gradFill>
                <a:effectLst>
                  <a:outerShdw blurRad="38100" dist="38100" dir="2700000" algn="tl">
                    <a:srgbClr val="000000">
                      <a:alpha val="43137"/>
                    </a:srgbClr>
                  </a:outerShdw>
                </a:effectLst>
                <a:latin typeface="微软雅黑" panose="020B0503020204020204" charset="-122"/>
                <a:ea typeface="微软雅黑" panose="020B0503020204020204" charset="-122"/>
              </a:rPr>
              <a:t>国税局</a:t>
            </a:r>
            <a:r>
              <a:rPr lang="en-US" altLang="zh-CN" sz="6000" b="1">
                <a:gradFill>
                  <a:gsLst>
                    <a:gs pos="0">
                      <a:srgbClr val="E30000"/>
                    </a:gs>
                    <a:gs pos="100000">
                      <a:srgbClr val="760303"/>
                    </a:gs>
                  </a:gsLst>
                  <a:lin ang="5400000" scaled="0"/>
                </a:gradFill>
                <a:effectLst>
                  <a:outerShdw blurRad="38100" dist="38100" dir="2700000" algn="tl">
                    <a:srgbClr val="000000">
                      <a:alpha val="43137"/>
                    </a:srgbClr>
                  </a:outerShdw>
                </a:effectLst>
                <a:latin typeface="微软雅黑" panose="020B0503020204020204" charset="-122"/>
                <a:ea typeface="微软雅黑" panose="020B0503020204020204" charset="-122"/>
              </a:rPr>
              <a:t>PPT</a:t>
            </a:r>
            <a:r>
              <a:rPr lang="zh-CN" altLang="en-US" sz="6000" b="1">
                <a:gradFill>
                  <a:gsLst>
                    <a:gs pos="0">
                      <a:srgbClr val="E30000"/>
                    </a:gs>
                    <a:gs pos="100000">
                      <a:srgbClr val="760303"/>
                    </a:gs>
                  </a:gsLst>
                  <a:lin ang="5400000" scaled="0"/>
                </a:gradFill>
                <a:effectLst>
                  <a:outerShdw blurRad="38100" dist="38100" dir="2700000" algn="tl">
                    <a:srgbClr val="000000">
                      <a:alpha val="43137"/>
                    </a:srgbClr>
                  </a:outerShdw>
                </a:effectLst>
                <a:latin typeface="微软雅黑" panose="020B0503020204020204" charset="-122"/>
                <a:ea typeface="微软雅黑" panose="020B0503020204020204" charset="-122"/>
              </a:rPr>
              <a:t>模板</a:t>
            </a:r>
          </a:p>
        </p:txBody>
      </p:sp>
      <p:sp>
        <p:nvSpPr>
          <p:cNvPr id="6" name="Rectangle 394"/>
          <p:cNvSpPr>
            <a:spLocks noChangeArrowheads="1"/>
          </p:cNvSpPr>
          <p:nvPr/>
        </p:nvSpPr>
        <p:spPr bwMode="auto">
          <a:xfrm>
            <a:off x="4763135" y="3654425"/>
            <a:ext cx="556704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l" eaLnBrk="1" hangingPunct="1">
              <a:spcBef>
                <a:spcPct val="0"/>
              </a:spcBef>
              <a:buFontTx/>
              <a:buNone/>
            </a:pPr>
            <a:r>
              <a:rPr lang="en-US" altLang="zh-CN" sz="1000" dirty="0">
                <a:solidFill>
                  <a:srgbClr val="C00000"/>
                </a:solidFill>
              </a:rPr>
              <a:t>We have many PowerPoint </a:t>
            </a:r>
            <a:r>
              <a:rPr lang="zh-CN" altLang="en-US" sz="1000" dirty="0">
                <a:solidFill>
                  <a:srgbClr val="C00000"/>
                </a:solidFill>
              </a:rPr>
              <a:t>templates</a:t>
            </a:r>
            <a:r>
              <a:rPr lang="en-US" altLang="zh-CN" sz="1000" dirty="0">
                <a:solidFill>
                  <a:srgbClr val="C00000"/>
                </a:solidFill>
              </a:rPr>
              <a:t> that has been specifically designed to help anyone that is stepping into the world of PowerPoint for the very first time.</a:t>
            </a:r>
          </a:p>
        </p:txBody>
      </p:sp>
      <p:sp>
        <p:nvSpPr>
          <p:cNvPr id="219" name=" 219"/>
          <p:cNvSpPr/>
          <p:nvPr/>
        </p:nvSpPr>
        <p:spPr>
          <a:xfrm>
            <a:off x="4721225" y="3190875"/>
            <a:ext cx="5311775" cy="388620"/>
          </a:xfrm>
          <a:prstGeom prst="roundRect">
            <a:avLst>
              <a:gd name="adj" fmla="val 50000"/>
            </a:avLst>
          </a:prstGeom>
          <a:gradFill>
            <a:gsLst>
              <a:gs pos="0">
                <a:srgbClr val="E30000"/>
              </a:gs>
              <a:gs pos="100000">
                <a:srgbClr val="760303"/>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4439" name="Rectangle 394"/>
          <p:cNvSpPr>
            <a:spLocks noChangeArrowheads="1"/>
          </p:cNvSpPr>
          <p:nvPr/>
        </p:nvSpPr>
        <p:spPr bwMode="auto">
          <a:xfrm>
            <a:off x="4895215" y="3215640"/>
            <a:ext cx="5522595" cy="326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l" eaLnBrk="1" hangingPunct="1">
              <a:spcBef>
                <a:spcPct val="0"/>
              </a:spcBef>
              <a:buFontTx/>
              <a:buNone/>
            </a:pPr>
            <a:r>
              <a:rPr lang="zh-CN" altLang="en-US" sz="2000" b="1" dirty="0">
                <a:solidFill>
                  <a:schemeClr val="bg1"/>
                </a:solidFill>
                <a:latin typeface="微软雅黑" panose="020B0503020204020204" charset="-122"/>
                <a:ea typeface="微软雅黑" panose="020B0503020204020204" charset="-122"/>
              </a:rPr>
              <a:t>诚信纳税筑和谐基石，阳光服务扬地税风采</a:t>
            </a:r>
          </a:p>
        </p:txBody>
      </p:sp>
    </p:spTree>
  </p:cSld>
  <p:clrMapOvr>
    <a:masterClrMapping/>
  </p:clrMapOvr>
  <p:transition advTm="10436">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56" presetClass="entr" presetSubtype="0" fill="hold" grpId="0" nodeType="afterEffect">
                                  <p:stCondLst>
                                    <p:cond delay="0"/>
                                  </p:stCondLst>
                                  <p:iterate type="lt">
                                    <p:tmPct val="10000"/>
                                  </p:iterate>
                                  <p:childTnLst>
                                    <p:set>
                                      <p:cBhvr>
                                        <p:cTn id="12" dur="1" fill="hold">
                                          <p:stCondLst>
                                            <p:cond delay="0"/>
                                          </p:stCondLst>
                                        </p:cTn>
                                        <p:tgtEl>
                                          <p:spTgt spid="35"/>
                                        </p:tgtEl>
                                        <p:attrNameLst>
                                          <p:attrName>style.visibility</p:attrName>
                                        </p:attrNameLst>
                                      </p:cBhvr>
                                      <p:to>
                                        <p:strVal val="visible"/>
                                      </p:to>
                                    </p:set>
                                    <p:anim by="(-#ppt_w*2)" calcmode="lin" valueType="num">
                                      <p:cBhvr rctx="PPT">
                                        <p:cTn id="13" dur="500" autoRev="1" fill="hold">
                                          <p:stCondLst>
                                            <p:cond delay="0"/>
                                          </p:stCondLst>
                                        </p:cTn>
                                        <p:tgtEl>
                                          <p:spTgt spid="35"/>
                                        </p:tgtEl>
                                        <p:attrNameLst>
                                          <p:attrName>ppt_w</p:attrName>
                                        </p:attrNameLst>
                                      </p:cBhvr>
                                    </p:anim>
                                    <p:anim by="(#ppt_w*0.50)" calcmode="lin" valueType="num">
                                      <p:cBhvr>
                                        <p:cTn id="14" dur="500" decel="50000" autoRev="1" fill="hold">
                                          <p:stCondLst>
                                            <p:cond delay="0"/>
                                          </p:stCondLst>
                                        </p:cTn>
                                        <p:tgtEl>
                                          <p:spTgt spid="35"/>
                                        </p:tgtEl>
                                        <p:attrNameLst>
                                          <p:attrName>ppt_x</p:attrName>
                                        </p:attrNameLst>
                                      </p:cBhvr>
                                    </p:anim>
                                    <p:anim from="(-#ppt_h/2)" to="(#ppt_y)" calcmode="lin" valueType="num">
                                      <p:cBhvr>
                                        <p:cTn id="15" dur="1000" fill="hold">
                                          <p:stCondLst>
                                            <p:cond delay="0"/>
                                          </p:stCondLst>
                                        </p:cTn>
                                        <p:tgtEl>
                                          <p:spTgt spid="35"/>
                                        </p:tgtEl>
                                        <p:attrNameLst>
                                          <p:attrName>ppt_y</p:attrName>
                                        </p:attrNameLst>
                                      </p:cBhvr>
                                    </p:anim>
                                    <p:animRot by="21600000">
                                      <p:cBhvr>
                                        <p:cTn id="16" dur="1000" fill="hold">
                                          <p:stCondLst>
                                            <p:cond delay="0"/>
                                          </p:stCondLst>
                                        </p:cTn>
                                        <p:tgtEl>
                                          <p:spTgt spid="35"/>
                                        </p:tgtEl>
                                        <p:attrNameLst>
                                          <p:attrName>r</p:attrName>
                                        </p:attrNameLst>
                                      </p:cBhvr>
                                    </p:animRot>
                                  </p:childTnLst>
                                </p:cTn>
                              </p:par>
                            </p:childTnLst>
                          </p:cTn>
                        </p:par>
                        <p:par>
                          <p:cTn id="17" fill="hold">
                            <p:stCondLst>
                              <p:cond delay="2200"/>
                            </p:stCondLst>
                            <p:childTnLst>
                              <p:par>
                                <p:cTn id="18" presetID="53" presetClass="entr" presetSubtype="16" fill="hold" grpId="0" nodeType="afterEffect">
                                  <p:stCondLst>
                                    <p:cond delay="0"/>
                                  </p:stCondLst>
                                  <p:childTnLst>
                                    <p:set>
                                      <p:cBhvr>
                                        <p:cTn id="19" dur="1" fill="hold">
                                          <p:stCondLst>
                                            <p:cond delay="0"/>
                                          </p:stCondLst>
                                        </p:cTn>
                                        <p:tgtEl>
                                          <p:spTgt spid="219"/>
                                        </p:tgtEl>
                                        <p:attrNameLst>
                                          <p:attrName>style.visibility</p:attrName>
                                        </p:attrNameLst>
                                      </p:cBhvr>
                                      <p:to>
                                        <p:strVal val="visible"/>
                                      </p:to>
                                    </p:set>
                                    <p:anim calcmode="lin" valueType="num">
                                      <p:cBhvr>
                                        <p:cTn id="20" dur="500" fill="hold"/>
                                        <p:tgtEl>
                                          <p:spTgt spid="219"/>
                                        </p:tgtEl>
                                        <p:attrNameLst>
                                          <p:attrName>ppt_w</p:attrName>
                                        </p:attrNameLst>
                                      </p:cBhvr>
                                      <p:tavLst>
                                        <p:tav tm="0">
                                          <p:val>
                                            <p:fltVal val="0"/>
                                          </p:val>
                                        </p:tav>
                                        <p:tav tm="100000">
                                          <p:val>
                                            <p:strVal val="#ppt_w"/>
                                          </p:val>
                                        </p:tav>
                                      </p:tavLst>
                                    </p:anim>
                                    <p:anim calcmode="lin" valueType="num">
                                      <p:cBhvr>
                                        <p:cTn id="21" dur="500" fill="hold"/>
                                        <p:tgtEl>
                                          <p:spTgt spid="219"/>
                                        </p:tgtEl>
                                        <p:attrNameLst>
                                          <p:attrName>ppt_h</p:attrName>
                                        </p:attrNameLst>
                                      </p:cBhvr>
                                      <p:tavLst>
                                        <p:tav tm="0">
                                          <p:val>
                                            <p:fltVal val="0"/>
                                          </p:val>
                                        </p:tav>
                                        <p:tav tm="100000">
                                          <p:val>
                                            <p:strVal val="#ppt_h"/>
                                          </p:val>
                                        </p:tav>
                                      </p:tavLst>
                                    </p:anim>
                                    <p:animEffect transition="in" filter="fade">
                                      <p:cBhvr>
                                        <p:cTn id="22" dur="500"/>
                                        <p:tgtEl>
                                          <p:spTgt spid="219"/>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4439"/>
                                        </p:tgtEl>
                                        <p:attrNameLst>
                                          <p:attrName>style.visibility</p:attrName>
                                        </p:attrNameLst>
                                      </p:cBhvr>
                                      <p:to>
                                        <p:strVal val="visible"/>
                                      </p:to>
                                    </p:set>
                                    <p:anim calcmode="lin" valueType="num">
                                      <p:cBhvr>
                                        <p:cTn id="25" dur="500" fill="hold"/>
                                        <p:tgtEl>
                                          <p:spTgt spid="4439"/>
                                        </p:tgtEl>
                                        <p:attrNameLst>
                                          <p:attrName>ppt_w</p:attrName>
                                        </p:attrNameLst>
                                      </p:cBhvr>
                                      <p:tavLst>
                                        <p:tav tm="0">
                                          <p:val>
                                            <p:fltVal val="0"/>
                                          </p:val>
                                        </p:tav>
                                        <p:tav tm="100000">
                                          <p:val>
                                            <p:strVal val="#ppt_w"/>
                                          </p:val>
                                        </p:tav>
                                      </p:tavLst>
                                    </p:anim>
                                    <p:anim calcmode="lin" valueType="num">
                                      <p:cBhvr>
                                        <p:cTn id="26" dur="500" fill="hold"/>
                                        <p:tgtEl>
                                          <p:spTgt spid="4439"/>
                                        </p:tgtEl>
                                        <p:attrNameLst>
                                          <p:attrName>ppt_h</p:attrName>
                                        </p:attrNameLst>
                                      </p:cBhvr>
                                      <p:tavLst>
                                        <p:tav tm="0">
                                          <p:val>
                                            <p:fltVal val="0"/>
                                          </p:val>
                                        </p:tav>
                                        <p:tav tm="100000">
                                          <p:val>
                                            <p:strVal val="#ppt_h"/>
                                          </p:val>
                                        </p:tav>
                                      </p:tavLst>
                                    </p:anim>
                                    <p:animEffect transition="in" filter="fade">
                                      <p:cBhvr>
                                        <p:cTn id="27" dur="500"/>
                                        <p:tgtEl>
                                          <p:spTgt spid="4439"/>
                                        </p:tgtEl>
                                      </p:cBhvr>
                                    </p:animEffect>
                                  </p:childTnLst>
                                </p:cTn>
                              </p:par>
                            </p:childTnLst>
                          </p:cTn>
                        </p:par>
                        <p:par>
                          <p:cTn id="28" fill="hold">
                            <p:stCondLst>
                              <p:cond delay="2700"/>
                            </p:stCondLst>
                            <p:childTnLst>
                              <p:par>
                                <p:cTn id="29" presetID="41" presetClass="entr" presetSubtype="0" fill="hold" grpId="0" nodeType="afterEffect">
                                  <p:stCondLst>
                                    <p:cond delay="0"/>
                                  </p:stCondLst>
                                  <p:iterate type="lt">
                                    <p:tmPct val="10000"/>
                                  </p:iterate>
                                  <p:childTnLst>
                                    <p:set>
                                      <p:cBhvr>
                                        <p:cTn id="30" dur="1" fill="hold">
                                          <p:stCondLst>
                                            <p:cond delay="0"/>
                                          </p:stCondLst>
                                        </p:cTn>
                                        <p:tgtEl>
                                          <p:spTgt spid="6"/>
                                        </p:tgtEl>
                                        <p:attrNameLst>
                                          <p:attrName>style.visibility</p:attrName>
                                        </p:attrNameLst>
                                      </p:cBhvr>
                                      <p:to>
                                        <p:strVal val="visible"/>
                                      </p:to>
                                    </p:set>
                                    <p:anim calcmode="lin" valueType="num">
                                      <p:cBhvr>
                                        <p:cTn id="31"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32" dur="500" fill="hold"/>
                                        <p:tgtEl>
                                          <p:spTgt spid="6"/>
                                        </p:tgtEl>
                                        <p:attrNameLst>
                                          <p:attrName>ppt_y</p:attrName>
                                        </p:attrNameLst>
                                      </p:cBhvr>
                                      <p:tavLst>
                                        <p:tav tm="0">
                                          <p:val>
                                            <p:strVal val="#ppt_y"/>
                                          </p:val>
                                        </p:tav>
                                        <p:tav tm="100000">
                                          <p:val>
                                            <p:strVal val="#ppt_y"/>
                                          </p:val>
                                        </p:tav>
                                      </p:tavLst>
                                    </p:anim>
                                    <p:anim calcmode="lin" valueType="num">
                                      <p:cBhvr>
                                        <p:cTn id="33"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34"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35" dur="500" tmFilter="0,0; .5, 1; 1, 1"/>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6" grpId="0"/>
      <p:bldP spid="219" grpId="0" animBg="1"/>
      <p:bldP spid="443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标题 4"/>
          <p:cNvSpPr txBox="1"/>
          <p:nvPr/>
        </p:nvSpPr>
        <p:spPr>
          <a:xfrm>
            <a:off x="5267960" y="300990"/>
            <a:ext cx="1878330" cy="468630"/>
          </a:xfrm>
          <a:prstGeom prst="rect">
            <a:avLst/>
          </a:prstGeom>
        </p:spPr>
        <p:txBody>
          <a:bodyPr vert="horz" lIns="91425" tIns="45712" rIns="91425" bIns="45712"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2000" dirty="0">
                <a:latin typeface="微软雅黑" panose="020B0503020204020204" charset="-122"/>
                <a:ea typeface="微软雅黑" panose="020B0503020204020204" charset="-122"/>
              </a:rPr>
              <a:t>此处添加名称</a:t>
            </a:r>
          </a:p>
        </p:txBody>
      </p:sp>
      <p:cxnSp>
        <p:nvCxnSpPr>
          <p:cNvPr id="122" name="直接连接符 121"/>
          <p:cNvCxnSpPr/>
          <p:nvPr/>
        </p:nvCxnSpPr>
        <p:spPr>
          <a:xfrm>
            <a:off x="-95086" y="549146"/>
            <a:ext cx="5088651" cy="0"/>
          </a:xfrm>
          <a:prstGeom prst="line">
            <a:avLst/>
          </a:prstGeom>
          <a:ln>
            <a:solidFill>
              <a:schemeClr val="tx1"/>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92" name="直接连接符 91"/>
          <p:cNvCxnSpPr/>
          <p:nvPr/>
        </p:nvCxnSpPr>
        <p:spPr>
          <a:xfrm>
            <a:off x="7104549" y="549146"/>
            <a:ext cx="5111740" cy="0"/>
          </a:xfrm>
          <a:prstGeom prst="line">
            <a:avLst/>
          </a:prstGeom>
          <a:ln>
            <a:solidFill>
              <a:schemeClr val="tx1"/>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6" name="副标题 2"/>
          <p:cNvSpPr txBox="1"/>
          <p:nvPr/>
        </p:nvSpPr>
        <p:spPr>
          <a:xfrm>
            <a:off x="5553119" y="5118716"/>
            <a:ext cx="1655964" cy="311419"/>
          </a:xfrm>
          <a:prstGeom prst="rect">
            <a:avLst/>
          </a:prstGeom>
          <a:ln>
            <a:solidFill>
              <a:schemeClr val="bg1"/>
            </a:solidFill>
          </a:ln>
        </p:spPr>
        <p:txBody>
          <a:bodyPr vert="horz" lIns="91427" tIns="45713" rIns="91427" bIns="45713" rtlCol="0">
            <a:normAutofit fontScale="95000" lnSpcReduction="10000"/>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zh-CN" altLang="en-US" sz="1600" dirty="0">
                <a:solidFill>
                  <a:schemeClr val="bg1"/>
                </a:solidFill>
                <a:latin typeface="微软雅黑" panose="020B0503020204020204" charset="-122"/>
                <a:ea typeface="微软雅黑" panose="020B0503020204020204" charset="-122"/>
              </a:rPr>
              <a:t>汇报：张三</a:t>
            </a:r>
          </a:p>
        </p:txBody>
      </p:sp>
      <p:sp>
        <p:nvSpPr>
          <p:cNvPr id="10" name="TextBox 9"/>
          <p:cNvSpPr txBox="1"/>
          <p:nvPr/>
        </p:nvSpPr>
        <p:spPr>
          <a:xfrm>
            <a:off x="1488862" y="1386477"/>
            <a:ext cx="9628663" cy="927100"/>
          </a:xfrm>
          <a:prstGeom prst="rect">
            <a:avLst/>
          </a:prstGeom>
          <a:noFill/>
        </p:spPr>
        <p:txBody>
          <a:bodyPr wrap="square" rIns="143979" bIns="35994" numCol="1" spcCol="360000" rtlCol="0">
            <a:spAutoFit/>
          </a:bodyPr>
          <a:lstStyle/>
          <a:p>
            <a:pPr>
              <a:lnSpc>
                <a:spcPct val="150000"/>
              </a:lnSpc>
            </a:pPr>
            <a:r>
              <a:rPr lang="zh-CN" altLang="en-US" dirty="0">
                <a:solidFill>
                  <a:schemeClr val="tx1"/>
                </a:solidFill>
                <a:latin typeface="微软雅黑" panose="020B0503020204020204" charset="-122"/>
                <a:ea typeface="微软雅黑" panose="020B0503020204020204" charset="-122"/>
              </a:rPr>
              <a:t>单击此处添加标题</a:t>
            </a:r>
          </a:p>
          <a:p>
            <a:r>
              <a:rPr lang="zh-CN" altLang="en-US" sz="1200" dirty="0">
                <a:solidFill>
                  <a:schemeClr val="tx1"/>
                </a:solidFill>
                <a:latin typeface="黑体" panose="02010609060101010101" charset="-122"/>
                <a:ea typeface="黑体" panose="02010609060101010101" charset="-122"/>
                <a:sym typeface="微软雅黑" panose="020B0503020204020204" charset="-122"/>
              </a:rPr>
              <a:t>右键点击图片选择设置图片格式可直接替换图片。</a:t>
            </a:r>
            <a:r>
              <a:rPr lang="zh-CN" altLang="en-US" sz="1200" dirty="0">
                <a:solidFill>
                  <a:schemeClr val="tx1"/>
                </a:solidFill>
                <a:latin typeface="黑体" panose="02010609060101010101" charset="-122"/>
                <a:ea typeface="黑体" panose="02010609060101010101" charset="-122"/>
              </a:rPr>
              <a:t>您的容打在这里或者通过复制您的文本后，在此框中选择粘贴并选择只保留文字。</a:t>
            </a:r>
            <a:r>
              <a:rPr lang="zh-CN" altLang="en-US" sz="1200" dirty="0">
                <a:solidFill>
                  <a:schemeClr val="tx1"/>
                </a:solidFill>
                <a:latin typeface="黑体" panose="02010609060101010101" charset="-122"/>
                <a:ea typeface="黑体" panose="02010609060101010101" charset="-122"/>
                <a:sym typeface="微软雅黑" panose="020B0503020204020204" charset="-122"/>
              </a:rPr>
              <a:t>右键点击图片选择设置图片格式可直接替换图片。</a:t>
            </a:r>
            <a:r>
              <a:rPr lang="zh-CN" altLang="en-US" sz="1200" dirty="0">
                <a:solidFill>
                  <a:schemeClr val="tx1"/>
                </a:solidFill>
                <a:latin typeface="黑体" panose="02010609060101010101" charset="-122"/>
                <a:ea typeface="黑体" panose="02010609060101010101" charset="-122"/>
              </a:rPr>
              <a:t>您的容打在这里，或者通过复制您的文本后，在此框中选择粘贴，并选择只保留文字。</a:t>
            </a:r>
            <a:endParaRPr lang="zh-CN" altLang="en-US" sz="1200" dirty="0">
              <a:solidFill>
                <a:schemeClr val="tx1"/>
              </a:solidFill>
              <a:latin typeface="黑体" panose="02010609060101010101" charset="-122"/>
              <a:ea typeface="黑体" panose="02010609060101010101" charset="-122"/>
              <a:cs typeface="Open Sans Light" panose="020B0306030504020204" pitchFamily="34" charset="0"/>
            </a:endParaRPr>
          </a:p>
        </p:txBody>
      </p:sp>
      <p:grpSp>
        <p:nvGrpSpPr>
          <p:cNvPr id="11" name="组合 10"/>
          <p:cNvGrpSpPr/>
          <p:nvPr/>
        </p:nvGrpSpPr>
        <p:grpSpPr>
          <a:xfrm>
            <a:off x="1536120" y="2926743"/>
            <a:ext cx="1791813" cy="1218758"/>
            <a:chOff x="1533958" y="2724679"/>
            <a:chExt cx="1792053" cy="1218920"/>
          </a:xfrm>
          <a:gradFill>
            <a:gsLst>
              <a:gs pos="0">
                <a:srgbClr val="E30000"/>
              </a:gs>
              <a:gs pos="100000">
                <a:srgbClr val="760303"/>
              </a:gs>
            </a:gsLst>
            <a:lin ang="2700000" scaled="0"/>
          </a:gradFill>
        </p:grpSpPr>
        <p:sp>
          <p:nvSpPr>
            <p:cNvPr id="12" name="Freeform 5"/>
            <p:cNvSpPr>
              <a:spLocks noChangeAspect="1"/>
            </p:cNvSpPr>
            <p:nvPr/>
          </p:nvSpPr>
          <p:spPr bwMode="auto">
            <a:xfrm>
              <a:off x="1533958" y="2724679"/>
              <a:ext cx="1792053" cy="1218920"/>
            </a:xfrm>
            <a:custGeom>
              <a:avLst/>
              <a:gdLst>
                <a:gd name="T0" fmla="*/ 368 w 7852"/>
                <a:gd name="T1" fmla="*/ 0 h 5322"/>
                <a:gd name="T2" fmla="*/ 7496 w 7852"/>
                <a:gd name="T3" fmla="*/ 0 h 5322"/>
                <a:gd name="T4" fmla="*/ 7497 w 7852"/>
                <a:gd name="T5" fmla="*/ 0 h 5322"/>
                <a:gd name="T6" fmla="*/ 7497 w 7852"/>
                <a:gd name="T7" fmla="*/ 0 h 5322"/>
                <a:gd name="T8" fmla="*/ 7852 w 7852"/>
                <a:gd name="T9" fmla="*/ 357 h 5322"/>
                <a:gd name="T10" fmla="*/ 7852 w 7852"/>
                <a:gd name="T11" fmla="*/ 363 h 5322"/>
                <a:gd name="T12" fmla="*/ 7852 w 7852"/>
                <a:gd name="T13" fmla="*/ 363 h 5322"/>
                <a:gd name="T14" fmla="*/ 7852 w 7852"/>
                <a:gd name="T15" fmla="*/ 3116 h 5322"/>
                <a:gd name="T16" fmla="*/ 7852 w 7852"/>
                <a:gd name="T17" fmla="*/ 3120 h 5322"/>
                <a:gd name="T18" fmla="*/ 7852 w 7852"/>
                <a:gd name="T19" fmla="*/ 3120 h 5322"/>
                <a:gd name="T20" fmla="*/ 7482 w 7852"/>
                <a:gd name="T21" fmla="*/ 3676 h 5322"/>
                <a:gd name="T22" fmla="*/ 4025 w 7852"/>
                <a:gd name="T23" fmla="*/ 5297 h 5322"/>
                <a:gd name="T24" fmla="*/ 4024 w 7852"/>
                <a:gd name="T25" fmla="*/ 5298 h 5322"/>
                <a:gd name="T26" fmla="*/ 3926 w 7852"/>
                <a:gd name="T27" fmla="*/ 5322 h 5322"/>
                <a:gd name="T28" fmla="*/ 3833 w 7852"/>
                <a:gd name="T29" fmla="*/ 5300 h 5322"/>
                <a:gd name="T30" fmla="*/ 378 w 7852"/>
                <a:gd name="T31" fmla="*/ 3680 h 5322"/>
                <a:gd name="T32" fmla="*/ 0 w 7852"/>
                <a:gd name="T33" fmla="*/ 3116 h 5322"/>
                <a:gd name="T34" fmla="*/ 0 w 7852"/>
                <a:gd name="T35" fmla="*/ 3099 h 5322"/>
                <a:gd name="T36" fmla="*/ 0 w 7852"/>
                <a:gd name="T37" fmla="*/ 3099 h 5322"/>
                <a:gd name="T38" fmla="*/ 0 w 7852"/>
                <a:gd name="T39" fmla="*/ 362 h 5322"/>
                <a:gd name="T40" fmla="*/ 0 w 7852"/>
                <a:gd name="T41" fmla="*/ 362 h 5322"/>
                <a:gd name="T42" fmla="*/ 0 w 7852"/>
                <a:gd name="T43" fmla="*/ 357 h 5322"/>
                <a:gd name="T44" fmla="*/ 357 w 7852"/>
                <a:gd name="T45" fmla="*/ 0 h 5322"/>
                <a:gd name="T46" fmla="*/ 368 w 7852"/>
                <a:gd name="T47" fmla="*/ 0 h 5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852" h="5322">
                  <a:moveTo>
                    <a:pt x="368" y="0"/>
                  </a:moveTo>
                  <a:lnTo>
                    <a:pt x="7496" y="0"/>
                  </a:lnTo>
                  <a:lnTo>
                    <a:pt x="7497" y="0"/>
                  </a:lnTo>
                  <a:lnTo>
                    <a:pt x="7497" y="0"/>
                  </a:lnTo>
                  <a:cubicBezTo>
                    <a:pt x="7693" y="1"/>
                    <a:pt x="7852" y="160"/>
                    <a:pt x="7852" y="357"/>
                  </a:cubicBezTo>
                  <a:lnTo>
                    <a:pt x="7852" y="363"/>
                  </a:lnTo>
                  <a:lnTo>
                    <a:pt x="7852" y="363"/>
                  </a:lnTo>
                  <a:lnTo>
                    <a:pt x="7852" y="3116"/>
                  </a:lnTo>
                  <a:lnTo>
                    <a:pt x="7852" y="3120"/>
                  </a:lnTo>
                  <a:lnTo>
                    <a:pt x="7852" y="3120"/>
                  </a:lnTo>
                  <a:cubicBezTo>
                    <a:pt x="7851" y="3370"/>
                    <a:pt x="7699" y="3584"/>
                    <a:pt x="7482" y="3676"/>
                  </a:cubicBezTo>
                  <a:lnTo>
                    <a:pt x="4025" y="5297"/>
                  </a:lnTo>
                  <a:lnTo>
                    <a:pt x="4024" y="5298"/>
                  </a:lnTo>
                  <a:cubicBezTo>
                    <a:pt x="3995" y="5313"/>
                    <a:pt x="3962" y="5322"/>
                    <a:pt x="3926" y="5322"/>
                  </a:cubicBezTo>
                  <a:cubicBezTo>
                    <a:pt x="3893" y="5322"/>
                    <a:pt x="3861" y="5314"/>
                    <a:pt x="3833" y="5300"/>
                  </a:cubicBezTo>
                  <a:lnTo>
                    <a:pt x="378" y="3680"/>
                  </a:lnTo>
                  <a:cubicBezTo>
                    <a:pt x="156" y="3588"/>
                    <a:pt x="0" y="3370"/>
                    <a:pt x="0" y="3116"/>
                  </a:cubicBezTo>
                  <a:cubicBezTo>
                    <a:pt x="0" y="3110"/>
                    <a:pt x="0" y="3105"/>
                    <a:pt x="0" y="3099"/>
                  </a:cubicBezTo>
                  <a:lnTo>
                    <a:pt x="0" y="3099"/>
                  </a:lnTo>
                  <a:lnTo>
                    <a:pt x="0" y="362"/>
                  </a:lnTo>
                  <a:lnTo>
                    <a:pt x="0" y="362"/>
                  </a:lnTo>
                  <a:lnTo>
                    <a:pt x="0" y="357"/>
                  </a:lnTo>
                  <a:cubicBezTo>
                    <a:pt x="0" y="160"/>
                    <a:pt x="160" y="0"/>
                    <a:pt x="357" y="0"/>
                  </a:cubicBezTo>
                  <a:cubicBezTo>
                    <a:pt x="360" y="0"/>
                    <a:pt x="364" y="0"/>
                    <a:pt x="368" y="0"/>
                  </a:cubicBezTo>
                  <a:close/>
                </a:path>
              </a:pathLst>
            </a:custGeom>
            <a:grpFill/>
            <a:ln>
              <a:noFill/>
            </a:ln>
          </p:spPr>
          <p:txBody>
            <a:bodyPr vert="horz" wrap="square" lIns="91427" tIns="45713" rIns="91427" bIns="45713" numCol="1" anchor="t" anchorCtr="0" compatLnSpc="1"/>
            <a:lstStyle/>
            <a:p>
              <a:endParaRPr lang="zh-CN" altLang="en-US">
                <a:latin typeface="微软雅黑" panose="020B0503020204020204" charset="-122"/>
                <a:ea typeface="微软雅黑" panose="020B0503020204020204" charset="-122"/>
              </a:endParaRPr>
            </a:p>
          </p:txBody>
        </p:sp>
        <p:sp>
          <p:nvSpPr>
            <p:cNvPr id="13" name="TextBox 12"/>
            <p:cNvSpPr txBox="1"/>
            <p:nvPr/>
          </p:nvSpPr>
          <p:spPr>
            <a:xfrm>
              <a:off x="1535880" y="2939449"/>
              <a:ext cx="1783318" cy="433763"/>
            </a:xfrm>
            <a:prstGeom prst="rect">
              <a:avLst/>
            </a:prstGeom>
            <a:grpFill/>
          </p:spPr>
          <p:txBody>
            <a:bodyPr wrap="none" rtlCol="0">
              <a:spAutoFit/>
            </a:bodyPr>
            <a:lstStyle/>
            <a:p>
              <a:pPr algn="ctr"/>
              <a:r>
                <a:rPr lang="zh-CN" altLang="en-US" dirty="0">
                  <a:solidFill>
                    <a:schemeClr val="bg1"/>
                  </a:solidFill>
                  <a:latin typeface="微软雅黑" panose="020B0503020204020204" charset="-122"/>
                  <a:ea typeface="微软雅黑" panose="020B0503020204020204" charset="-122"/>
                </a:rPr>
                <a:t>添加标题内容</a:t>
              </a:r>
            </a:p>
          </p:txBody>
        </p:sp>
      </p:grpSp>
      <p:grpSp>
        <p:nvGrpSpPr>
          <p:cNvPr id="14" name="组合 13"/>
          <p:cNvGrpSpPr/>
          <p:nvPr/>
        </p:nvGrpSpPr>
        <p:grpSpPr>
          <a:xfrm>
            <a:off x="1128871" y="4453866"/>
            <a:ext cx="2601424" cy="1216720"/>
            <a:chOff x="1126654" y="4156333"/>
            <a:chExt cx="2601772" cy="1216883"/>
          </a:xfrm>
        </p:grpSpPr>
        <p:sp>
          <p:nvSpPr>
            <p:cNvPr id="15" name="圆角矩形 14"/>
            <p:cNvSpPr/>
            <p:nvPr/>
          </p:nvSpPr>
          <p:spPr>
            <a:xfrm>
              <a:off x="1126654" y="4156333"/>
              <a:ext cx="2601772" cy="1216883"/>
            </a:xfrm>
            <a:prstGeom prst="roundRect">
              <a:avLst>
                <a:gd name="adj" fmla="val 50000"/>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tx1"/>
                </a:solidFill>
                <a:latin typeface="黑体" panose="02010609060101010101" charset="-122"/>
                <a:ea typeface="黑体" panose="02010609060101010101" charset="-122"/>
              </a:endParaRPr>
            </a:p>
          </p:txBody>
        </p:sp>
        <p:sp>
          <p:nvSpPr>
            <p:cNvPr id="16" name="TextBox 15"/>
            <p:cNvSpPr txBox="1"/>
            <p:nvPr/>
          </p:nvSpPr>
          <p:spPr>
            <a:xfrm>
              <a:off x="1427955" y="4350472"/>
              <a:ext cx="1898056" cy="588724"/>
            </a:xfrm>
            <a:prstGeom prst="rect">
              <a:avLst/>
            </a:prstGeom>
            <a:noFill/>
          </p:spPr>
          <p:txBody>
            <a:bodyPr wrap="square" rtlCol="0">
              <a:spAutoFit/>
            </a:bodyPr>
            <a:lstStyle/>
            <a:p>
              <a:pPr algn="just">
                <a:lnSpc>
                  <a:spcPts val="1300"/>
                </a:lnSpc>
              </a:pPr>
              <a:r>
                <a:rPr lang="zh-CN" altLang="en-US" sz="1200" dirty="0">
                  <a:solidFill>
                    <a:schemeClr val="tx1"/>
                  </a:solidFill>
                  <a:latin typeface="黑体" panose="02010609060101010101" charset="-122"/>
                  <a:ea typeface="黑体" panose="02010609060101010101" charset="-122"/>
                </a:rPr>
                <a:t>点击输入简要文字内容，文字内容需概括精炼，不用多余的文字修饰。</a:t>
              </a:r>
            </a:p>
          </p:txBody>
        </p:sp>
      </p:grpSp>
      <p:grpSp>
        <p:nvGrpSpPr>
          <p:cNvPr id="17" name="组合 16"/>
          <p:cNvGrpSpPr/>
          <p:nvPr/>
        </p:nvGrpSpPr>
        <p:grpSpPr>
          <a:xfrm>
            <a:off x="3591280" y="4453866"/>
            <a:ext cx="2601424" cy="1216720"/>
            <a:chOff x="3589393" y="4156333"/>
            <a:chExt cx="2601772" cy="1216883"/>
          </a:xfrm>
        </p:grpSpPr>
        <p:sp>
          <p:nvSpPr>
            <p:cNvPr id="18" name="圆角矩形 17"/>
            <p:cNvSpPr/>
            <p:nvPr/>
          </p:nvSpPr>
          <p:spPr>
            <a:xfrm>
              <a:off x="3589393" y="4156333"/>
              <a:ext cx="2601772" cy="1216883"/>
            </a:xfrm>
            <a:prstGeom prst="roundRect">
              <a:avLst>
                <a:gd name="adj" fmla="val 50000"/>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tx1"/>
                </a:solidFill>
                <a:latin typeface="黑体" panose="02010609060101010101" charset="-122"/>
                <a:ea typeface="黑体" panose="02010609060101010101" charset="-122"/>
              </a:endParaRPr>
            </a:p>
          </p:txBody>
        </p:sp>
        <p:sp>
          <p:nvSpPr>
            <p:cNvPr id="19" name="TextBox 18"/>
            <p:cNvSpPr txBox="1"/>
            <p:nvPr/>
          </p:nvSpPr>
          <p:spPr>
            <a:xfrm>
              <a:off x="3941250" y="4350473"/>
              <a:ext cx="1898056" cy="588724"/>
            </a:xfrm>
            <a:prstGeom prst="rect">
              <a:avLst/>
            </a:prstGeom>
            <a:noFill/>
          </p:spPr>
          <p:txBody>
            <a:bodyPr wrap="square" rtlCol="0">
              <a:spAutoFit/>
            </a:bodyPr>
            <a:lstStyle/>
            <a:p>
              <a:pPr algn="just">
                <a:lnSpc>
                  <a:spcPts val="1300"/>
                </a:lnSpc>
              </a:pPr>
              <a:r>
                <a:rPr lang="zh-CN" altLang="en-US" sz="1200" dirty="0">
                  <a:solidFill>
                    <a:schemeClr val="tx1"/>
                  </a:solidFill>
                  <a:latin typeface="黑体" panose="02010609060101010101" charset="-122"/>
                  <a:ea typeface="黑体" panose="02010609060101010101" charset="-122"/>
                </a:rPr>
                <a:t>点击输入简要文字内容，文字内容需概括精炼，不用多余的文字修饰。</a:t>
              </a:r>
            </a:p>
          </p:txBody>
        </p:sp>
      </p:grpSp>
      <p:grpSp>
        <p:nvGrpSpPr>
          <p:cNvPr id="2" name="组合 1"/>
          <p:cNvGrpSpPr/>
          <p:nvPr/>
        </p:nvGrpSpPr>
        <p:grpSpPr>
          <a:xfrm>
            <a:off x="6053691" y="4453866"/>
            <a:ext cx="2601424" cy="1216720"/>
            <a:chOff x="6052133" y="4156333"/>
            <a:chExt cx="2601772" cy="1216883"/>
          </a:xfrm>
        </p:grpSpPr>
        <p:sp>
          <p:nvSpPr>
            <p:cNvPr id="3" name="圆角矩形 2"/>
            <p:cNvSpPr/>
            <p:nvPr/>
          </p:nvSpPr>
          <p:spPr>
            <a:xfrm>
              <a:off x="6052133" y="4156333"/>
              <a:ext cx="2601772" cy="1216883"/>
            </a:xfrm>
            <a:prstGeom prst="roundRect">
              <a:avLst>
                <a:gd name="adj" fmla="val 50000"/>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tx1"/>
                </a:solidFill>
                <a:latin typeface="黑体" panose="02010609060101010101" charset="-122"/>
                <a:ea typeface="黑体" panose="02010609060101010101" charset="-122"/>
              </a:endParaRPr>
            </a:p>
          </p:txBody>
        </p:sp>
        <p:sp>
          <p:nvSpPr>
            <p:cNvPr id="5" name="TextBox 21"/>
            <p:cNvSpPr txBox="1"/>
            <p:nvPr/>
          </p:nvSpPr>
          <p:spPr>
            <a:xfrm>
              <a:off x="6403991" y="4374179"/>
              <a:ext cx="1898056" cy="588724"/>
            </a:xfrm>
            <a:prstGeom prst="rect">
              <a:avLst/>
            </a:prstGeom>
            <a:noFill/>
          </p:spPr>
          <p:txBody>
            <a:bodyPr wrap="square" rtlCol="0">
              <a:spAutoFit/>
            </a:bodyPr>
            <a:lstStyle/>
            <a:p>
              <a:pPr algn="just">
                <a:lnSpc>
                  <a:spcPts val="1300"/>
                </a:lnSpc>
              </a:pPr>
              <a:r>
                <a:rPr lang="zh-CN" altLang="en-US" sz="1200" dirty="0">
                  <a:solidFill>
                    <a:schemeClr val="tx1"/>
                  </a:solidFill>
                  <a:latin typeface="黑体" panose="02010609060101010101" charset="-122"/>
                  <a:ea typeface="黑体" panose="02010609060101010101" charset="-122"/>
                </a:rPr>
                <a:t>点击输入简要文字内容，文字内容需概括精炼，不用多余的文字修饰。</a:t>
              </a:r>
            </a:p>
          </p:txBody>
        </p:sp>
      </p:grpSp>
      <p:grpSp>
        <p:nvGrpSpPr>
          <p:cNvPr id="7" name="组合 6"/>
          <p:cNvGrpSpPr/>
          <p:nvPr/>
        </p:nvGrpSpPr>
        <p:grpSpPr>
          <a:xfrm>
            <a:off x="8516102" y="4453866"/>
            <a:ext cx="2601424" cy="1216720"/>
            <a:chOff x="8514872" y="4156333"/>
            <a:chExt cx="2601772" cy="1216883"/>
          </a:xfrm>
        </p:grpSpPr>
        <p:sp>
          <p:nvSpPr>
            <p:cNvPr id="8" name="圆角矩形 7"/>
            <p:cNvSpPr/>
            <p:nvPr/>
          </p:nvSpPr>
          <p:spPr>
            <a:xfrm>
              <a:off x="8514872" y="4156333"/>
              <a:ext cx="2601772" cy="1216883"/>
            </a:xfrm>
            <a:prstGeom prst="roundRect">
              <a:avLst>
                <a:gd name="adj" fmla="val 50000"/>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tx1"/>
                </a:solidFill>
                <a:latin typeface="黑体" panose="02010609060101010101" charset="-122"/>
                <a:ea typeface="黑体" panose="02010609060101010101" charset="-122"/>
              </a:endParaRPr>
            </a:p>
          </p:txBody>
        </p:sp>
        <p:sp>
          <p:nvSpPr>
            <p:cNvPr id="9" name="TextBox 24"/>
            <p:cNvSpPr txBox="1"/>
            <p:nvPr/>
          </p:nvSpPr>
          <p:spPr>
            <a:xfrm>
              <a:off x="8866730" y="4350473"/>
              <a:ext cx="1898056" cy="588724"/>
            </a:xfrm>
            <a:prstGeom prst="rect">
              <a:avLst/>
            </a:prstGeom>
            <a:noFill/>
          </p:spPr>
          <p:txBody>
            <a:bodyPr wrap="square" rtlCol="0">
              <a:spAutoFit/>
            </a:bodyPr>
            <a:lstStyle/>
            <a:p>
              <a:pPr algn="just">
                <a:lnSpc>
                  <a:spcPts val="1300"/>
                </a:lnSpc>
              </a:pPr>
              <a:r>
                <a:rPr lang="zh-CN" altLang="en-US" sz="1200" dirty="0">
                  <a:solidFill>
                    <a:schemeClr val="tx1"/>
                  </a:solidFill>
                  <a:latin typeface="黑体" panose="02010609060101010101" charset="-122"/>
                  <a:ea typeface="黑体" panose="02010609060101010101" charset="-122"/>
                </a:rPr>
                <a:t>点击输入简要文字内容，文字内容需概括精炼，不用多余的文字修饰。</a:t>
              </a:r>
            </a:p>
          </p:txBody>
        </p:sp>
      </p:grpSp>
      <p:grpSp>
        <p:nvGrpSpPr>
          <p:cNvPr id="27" name="组合 26"/>
          <p:cNvGrpSpPr/>
          <p:nvPr/>
        </p:nvGrpSpPr>
        <p:grpSpPr>
          <a:xfrm>
            <a:off x="3998531" y="2926743"/>
            <a:ext cx="1791813" cy="1218758"/>
            <a:chOff x="3996698" y="2724679"/>
            <a:chExt cx="1792053" cy="1218920"/>
          </a:xfrm>
          <a:gradFill>
            <a:gsLst>
              <a:gs pos="0">
                <a:srgbClr val="E30000"/>
              </a:gs>
              <a:gs pos="100000">
                <a:srgbClr val="760303"/>
              </a:gs>
            </a:gsLst>
            <a:lin ang="2700000" scaled="0"/>
          </a:gradFill>
        </p:grpSpPr>
        <p:sp>
          <p:nvSpPr>
            <p:cNvPr id="28" name="Freeform 5"/>
            <p:cNvSpPr>
              <a:spLocks noChangeAspect="1"/>
            </p:cNvSpPr>
            <p:nvPr/>
          </p:nvSpPr>
          <p:spPr bwMode="auto">
            <a:xfrm>
              <a:off x="3996698" y="2724679"/>
              <a:ext cx="1792053" cy="1218920"/>
            </a:xfrm>
            <a:custGeom>
              <a:avLst/>
              <a:gdLst>
                <a:gd name="T0" fmla="*/ 368 w 7852"/>
                <a:gd name="T1" fmla="*/ 0 h 5322"/>
                <a:gd name="T2" fmla="*/ 7496 w 7852"/>
                <a:gd name="T3" fmla="*/ 0 h 5322"/>
                <a:gd name="T4" fmla="*/ 7497 w 7852"/>
                <a:gd name="T5" fmla="*/ 0 h 5322"/>
                <a:gd name="T6" fmla="*/ 7497 w 7852"/>
                <a:gd name="T7" fmla="*/ 0 h 5322"/>
                <a:gd name="T8" fmla="*/ 7852 w 7852"/>
                <a:gd name="T9" fmla="*/ 357 h 5322"/>
                <a:gd name="T10" fmla="*/ 7852 w 7852"/>
                <a:gd name="T11" fmla="*/ 363 h 5322"/>
                <a:gd name="T12" fmla="*/ 7852 w 7852"/>
                <a:gd name="T13" fmla="*/ 363 h 5322"/>
                <a:gd name="T14" fmla="*/ 7852 w 7852"/>
                <a:gd name="T15" fmla="*/ 3116 h 5322"/>
                <a:gd name="T16" fmla="*/ 7852 w 7852"/>
                <a:gd name="T17" fmla="*/ 3120 h 5322"/>
                <a:gd name="T18" fmla="*/ 7852 w 7852"/>
                <a:gd name="T19" fmla="*/ 3120 h 5322"/>
                <a:gd name="T20" fmla="*/ 7482 w 7852"/>
                <a:gd name="T21" fmla="*/ 3676 h 5322"/>
                <a:gd name="T22" fmla="*/ 4025 w 7852"/>
                <a:gd name="T23" fmla="*/ 5297 h 5322"/>
                <a:gd name="T24" fmla="*/ 4024 w 7852"/>
                <a:gd name="T25" fmla="*/ 5298 h 5322"/>
                <a:gd name="T26" fmla="*/ 3926 w 7852"/>
                <a:gd name="T27" fmla="*/ 5322 h 5322"/>
                <a:gd name="T28" fmla="*/ 3833 w 7852"/>
                <a:gd name="T29" fmla="*/ 5300 h 5322"/>
                <a:gd name="T30" fmla="*/ 378 w 7852"/>
                <a:gd name="T31" fmla="*/ 3680 h 5322"/>
                <a:gd name="T32" fmla="*/ 0 w 7852"/>
                <a:gd name="T33" fmla="*/ 3116 h 5322"/>
                <a:gd name="T34" fmla="*/ 0 w 7852"/>
                <a:gd name="T35" fmla="*/ 3099 h 5322"/>
                <a:gd name="T36" fmla="*/ 0 w 7852"/>
                <a:gd name="T37" fmla="*/ 3099 h 5322"/>
                <a:gd name="T38" fmla="*/ 0 w 7852"/>
                <a:gd name="T39" fmla="*/ 362 h 5322"/>
                <a:gd name="T40" fmla="*/ 0 w 7852"/>
                <a:gd name="T41" fmla="*/ 362 h 5322"/>
                <a:gd name="T42" fmla="*/ 0 w 7852"/>
                <a:gd name="T43" fmla="*/ 357 h 5322"/>
                <a:gd name="T44" fmla="*/ 357 w 7852"/>
                <a:gd name="T45" fmla="*/ 0 h 5322"/>
                <a:gd name="T46" fmla="*/ 368 w 7852"/>
                <a:gd name="T47" fmla="*/ 0 h 5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852" h="5322">
                  <a:moveTo>
                    <a:pt x="368" y="0"/>
                  </a:moveTo>
                  <a:lnTo>
                    <a:pt x="7496" y="0"/>
                  </a:lnTo>
                  <a:lnTo>
                    <a:pt x="7497" y="0"/>
                  </a:lnTo>
                  <a:lnTo>
                    <a:pt x="7497" y="0"/>
                  </a:lnTo>
                  <a:cubicBezTo>
                    <a:pt x="7693" y="1"/>
                    <a:pt x="7852" y="160"/>
                    <a:pt x="7852" y="357"/>
                  </a:cubicBezTo>
                  <a:lnTo>
                    <a:pt x="7852" y="363"/>
                  </a:lnTo>
                  <a:lnTo>
                    <a:pt x="7852" y="363"/>
                  </a:lnTo>
                  <a:lnTo>
                    <a:pt x="7852" y="3116"/>
                  </a:lnTo>
                  <a:lnTo>
                    <a:pt x="7852" y="3120"/>
                  </a:lnTo>
                  <a:lnTo>
                    <a:pt x="7852" y="3120"/>
                  </a:lnTo>
                  <a:cubicBezTo>
                    <a:pt x="7851" y="3370"/>
                    <a:pt x="7699" y="3584"/>
                    <a:pt x="7482" y="3676"/>
                  </a:cubicBezTo>
                  <a:lnTo>
                    <a:pt x="4025" y="5297"/>
                  </a:lnTo>
                  <a:lnTo>
                    <a:pt x="4024" y="5298"/>
                  </a:lnTo>
                  <a:cubicBezTo>
                    <a:pt x="3995" y="5313"/>
                    <a:pt x="3962" y="5322"/>
                    <a:pt x="3926" y="5322"/>
                  </a:cubicBezTo>
                  <a:cubicBezTo>
                    <a:pt x="3893" y="5322"/>
                    <a:pt x="3861" y="5314"/>
                    <a:pt x="3833" y="5300"/>
                  </a:cubicBezTo>
                  <a:lnTo>
                    <a:pt x="378" y="3680"/>
                  </a:lnTo>
                  <a:cubicBezTo>
                    <a:pt x="156" y="3588"/>
                    <a:pt x="0" y="3370"/>
                    <a:pt x="0" y="3116"/>
                  </a:cubicBezTo>
                  <a:cubicBezTo>
                    <a:pt x="0" y="3110"/>
                    <a:pt x="0" y="3105"/>
                    <a:pt x="0" y="3099"/>
                  </a:cubicBezTo>
                  <a:lnTo>
                    <a:pt x="0" y="3099"/>
                  </a:lnTo>
                  <a:lnTo>
                    <a:pt x="0" y="362"/>
                  </a:lnTo>
                  <a:lnTo>
                    <a:pt x="0" y="362"/>
                  </a:lnTo>
                  <a:lnTo>
                    <a:pt x="0" y="357"/>
                  </a:lnTo>
                  <a:cubicBezTo>
                    <a:pt x="0" y="160"/>
                    <a:pt x="160" y="0"/>
                    <a:pt x="357" y="0"/>
                  </a:cubicBezTo>
                  <a:cubicBezTo>
                    <a:pt x="360" y="0"/>
                    <a:pt x="364" y="0"/>
                    <a:pt x="368" y="0"/>
                  </a:cubicBezTo>
                  <a:close/>
                </a:path>
              </a:pathLst>
            </a:custGeom>
            <a:grpFill/>
            <a:ln>
              <a:noFill/>
            </a:ln>
          </p:spPr>
          <p:txBody>
            <a:bodyPr vert="horz" wrap="square" lIns="91427" tIns="45713" rIns="91427" bIns="45713" numCol="1" anchor="t" anchorCtr="0" compatLnSpc="1"/>
            <a:lstStyle/>
            <a:p>
              <a:endParaRPr lang="zh-CN" altLang="en-US">
                <a:latin typeface="微软雅黑" panose="020B0503020204020204" charset="-122"/>
                <a:ea typeface="微软雅黑" panose="020B0503020204020204" charset="-122"/>
              </a:endParaRPr>
            </a:p>
          </p:txBody>
        </p:sp>
        <p:sp>
          <p:nvSpPr>
            <p:cNvPr id="29" name="TextBox 27"/>
            <p:cNvSpPr txBox="1"/>
            <p:nvPr/>
          </p:nvSpPr>
          <p:spPr>
            <a:xfrm>
              <a:off x="3998619" y="2939449"/>
              <a:ext cx="1783318" cy="433763"/>
            </a:xfrm>
            <a:prstGeom prst="rect">
              <a:avLst/>
            </a:prstGeom>
            <a:grpFill/>
          </p:spPr>
          <p:txBody>
            <a:bodyPr wrap="none" rtlCol="0">
              <a:spAutoFit/>
            </a:bodyPr>
            <a:lstStyle/>
            <a:p>
              <a:pPr algn="ctr"/>
              <a:r>
                <a:rPr lang="zh-CN" altLang="en-US" dirty="0">
                  <a:solidFill>
                    <a:schemeClr val="bg1"/>
                  </a:solidFill>
                  <a:latin typeface="微软雅黑" panose="020B0503020204020204" charset="-122"/>
                  <a:ea typeface="微软雅黑" panose="020B0503020204020204" charset="-122"/>
                </a:rPr>
                <a:t>添加标题内容</a:t>
              </a:r>
            </a:p>
          </p:txBody>
        </p:sp>
      </p:grpSp>
      <p:grpSp>
        <p:nvGrpSpPr>
          <p:cNvPr id="30" name="组合 29"/>
          <p:cNvGrpSpPr/>
          <p:nvPr/>
        </p:nvGrpSpPr>
        <p:grpSpPr>
          <a:xfrm>
            <a:off x="6456052" y="2926743"/>
            <a:ext cx="1791813" cy="1218758"/>
            <a:chOff x="6454547" y="2724679"/>
            <a:chExt cx="1792053" cy="1218920"/>
          </a:xfrm>
          <a:gradFill>
            <a:gsLst>
              <a:gs pos="0">
                <a:srgbClr val="E30000"/>
              </a:gs>
              <a:gs pos="100000">
                <a:srgbClr val="760303"/>
              </a:gs>
            </a:gsLst>
            <a:lin ang="2700000" scaled="0"/>
          </a:gradFill>
        </p:grpSpPr>
        <p:sp>
          <p:nvSpPr>
            <p:cNvPr id="31" name="Freeform 5"/>
            <p:cNvSpPr>
              <a:spLocks noChangeAspect="1"/>
            </p:cNvSpPr>
            <p:nvPr/>
          </p:nvSpPr>
          <p:spPr bwMode="auto">
            <a:xfrm>
              <a:off x="6454547" y="2724679"/>
              <a:ext cx="1792053" cy="1218920"/>
            </a:xfrm>
            <a:custGeom>
              <a:avLst/>
              <a:gdLst>
                <a:gd name="T0" fmla="*/ 368 w 7852"/>
                <a:gd name="T1" fmla="*/ 0 h 5322"/>
                <a:gd name="T2" fmla="*/ 7496 w 7852"/>
                <a:gd name="T3" fmla="*/ 0 h 5322"/>
                <a:gd name="T4" fmla="*/ 7497 w 7852"/>
                <a:gd name="T5" fmla="*/ 0 h 5322"/>
                <a:gd name="T6" fmla="*/ 7497 w 7852"/>
                <a:gd name="T7" fmla="*/ 0 h 5322"/>
                <a:gd name="T8" fmla="*/ 7852 w 7852"/>
                <a:gd name="T9" fmla="*/ 357 h 5322"/>
                <a:gd name="T10" fmla="*/ 7852 w 7852"/>
                <a:gd name="T11" fmla="*/ 363 h 5322"/>
                <a:gd name="T12" fmla="*/ 7852 w 7852"/>
                <a:gd name="T13" fmla="*/ 363 h 5322"/>
                <a:gd name="T14" fmla="*/ 7852 w 7852"/>
                <a:gd name="T15" fmla="*/ 3116 h 5322"/>
                <a:gd name="T16" fmla="*/ 7852 w 7852"/>
                <a:gd name="T17" fmla="*/ 3120 h 5322"/>
                <a:gd name="T18" fmla="*/ 7852 w 7852"/>
                <a:gd name="T19" fmla="*/ 3120 h 5322"/>
                <a:gd name="T20" fmla="*/ 7482 w 7852"/>
                <a:gd name="T21" fmla="*/ 3676 h 5322"/>
                <a:gd name="T22" fmla="*/ 4025 w 7852"/>
                <a:gd name="T23" fmla="*/ 5297 h 5322"/>
                <a:gd name="T24" fmla="*/ 4024 w 7852"/>
                <a:gd name="T25" fmla="*/ 5298 h 5322"/>
                <a:gd name="T26" fmla="*/ 3926 w 7852"/>
                <a:gd name="T27" fmla="*/ 5322 h 5322"/>
                <a:gd name="T28" fmla="*/ 3833 w 7852"/>
                <a:gd name="T29" fmla="*/ 5300 h 5322"/>
                <a:gd name="T30" fmla="*/ 378 w 7852"/>
                <a:gd name="T31" fmla="*/ 3680 h 5322"/>
                <a:gd name="T32" fmla="*/ 0 w 7852"/>
                <a:gd name="T33" fmla="*/ 3116 h 5322"/>
                <a:gd name="T34" fmla="*/ 0 w 7852"/>
                <a:gd name="T35" fmla="*/ 3099 h 5322"/>
                <a:gd name="T36" fmla="*/ 0 w 7852"/>
                <a:gd name="T37" fmla="*/ 3099 h 5322"/>
                <a:gd name="T38" fmla="*/ 0 w 7852"/>
                <a:gd name="T39" fmla="*/ 362 h 5322"/>
                <a:gd name="T40" fmla="*/ 0 w 7852"/>
                <a:gd name="T41" fmla="*/ 362 h 5322"/>
                <a:gd name="T42" fmla="*/ 0 w 7852"/>
                <a:gd name="T43" fmla="*/ 357 h 5322"/>
                <a:gd name="T44" fmla="*/ 357 w 7852"/>
                <a:gd name="T45" fmla="*/ 0 h 5322"/>
                <a:gd name="T46" fmla="*/ 368 w 7852"/>
                <a:gd name="T47" fmla="*/ 0 h 5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852" h="5322">
                  <a:moveTo>
                    <a:pt x="368" y="0"/>
                  </a:moveTo>
                  <a:lnTo>
                    <a:pt x="7496" y="0"/>
                  </a:lnTo>
                  <a:lnTo>
                    <a:pt x="7497" y="0"/>
                  </a:lnTo>
                  <a:lnTo>
                    <a:pt x="7497" y="0"/>
                  </a:lnTo>
                  <a:cubicBezTo>
                    <a:pt x="7693" y="1"/>
                    <a:pt x="7852" y="160"/>
                    <a:pt x="7852" y="357"/>
                  </a:cubicBezTo>
                  <a:lnTo>
                    <a:pt x="7852" y="363"/>
                  </a:lnTo>
                  <a:lnTo>
                    <a:pt x="7852" y="363"/>
                  </a:lnTo>
                  <a:lnTo>
                    <a:pt x="7852" y="3116"/>
                  </a:lnTo>
                  <a:lnTo>
                    <a:pt x="7852" y="3120"/>
                  </a:lnTo>
                  <a:lnTo>
                    <a:pt x="7852" y="3120"/>
                  </a:lnTo>
                  <a:cubicBezTo>
                    <a:pt x="7851" y="3370"/>
                    <a:pt x="7699" y="3584"/>
                    <a:pt x="7482" y="3676"/>
                  </a:cubicBezTo>
                  <a:lnTo>
                    <a:pt x="4025" y="5297"/>
                  </a:lnTo>
                  <a:lnTo>
                    <a:pt x="4024" y="5298"/>
                  </a:lnTo>
                  <a:cubicBezTo>
                    <a:pt x="3995" y="5313"/>
                    <a:pt x="3962" y="5322"/>
                    <a:pt x="3926" y="5322"/>
                  </a:cubicBezTo>
                  <a:cubicBezTo>
                    <a:pt x="3893" y="5322"/>
                    <a:pt x="3861" y="5314"/>
                    <a:pt x="3833" y="5300"/>
                  </a:cubicBezTo>
                  <a:lnTo>
                    <a:pt x="378" y="3680"/>
                  </a:lnTo>
                  <a:cubicBezTo>
                    <a:pt x="156" y="3588"/>
                    <a:pt x="0" y="3370"/>
                    <a:pt x="0" y="3116"/>
                  </a:cubicBezTo>
                  <a:cubicBezTo>
                    <a:pt x="0" y="3110"/>
                    <a:pt x="0" y="3105"/>
                    <a:pt x="0" y="3099"/>
                  </a:cubicBezTo>
                  <a:lnTo>
                    <a:pt x="0" y="3099"/>
                  </a:lnTo>
                  <a:lnTo>
                    <a:pt x="0" y="362"/>
                  </a:lnTo>
                  <a:lnTo>
                    <a:pt x="0" y="362"/>
                  </a:lnTo>
                  <a:lnTo>
                    <a:pt x="0" y="357"/>
                  </a:lnTo>
                  <a:cubicBezTo>
                    <a:pt x="0" y="160"/>
                    <a:pt x="160" y="0"/>
                    <a:pt x="357" y="0"/>
                  </a:cubicBezTo>
                  <a:cubicBezTo>
                    <a:pt x="360" y="0"/>
                    <a:pt x="364" y="0"/>
                    <a:pt x="368" y="0"/>
                  </a:cubicBezTo>
                  <a:close/>
                </a:path>
              </a:pathLst>
            </a:custGeom>
            <a:grpFill/>
            <a:ln>
              <a:noFill/>
            </a:ln>
          </p:spPr>
          <p:txBody>
            <a:bodyPr vert="horz" wrap="square" lIns="91427" tIns="45713" rIns="91427" bIns="45713" numCol="1" anchor="t" anchorCtr="0" compatLnSpc="1"/>
            <a:lstStyle/>
            <a:p>
              <a:endParaRPr lang="zh-CN" altLang="en-US">
                <a:latin typeface="微软雅黑" panose="020B0503020204020204" charset="-122"/>
                <a:ea typeface="微软雅黑" panose="020B0503020204020204" charset="-122"/>
              </a:endParaRPr>
            </a:p>
          </p:txBody>
        </p:sp>
        <p:sp>
          <p:nvSpPr>
            <p:cNvPr id="33" name="TextBox 30"/>
            <p:cNvSpPr txBox="1"/>
            <p:nvPr/>
          </p:nvSpPr>
          <p:spPr>
            <a:xfrm>
              <a:off x="6461359" y="2939449"/>
              <a:ext cx="1783318" cy="433763"/>
            </a:xfrm>
            <a:prstGeom prst="rect">
              <a:avLst/>
            </a:prstGeom>
            <a:grpFill/>
          </p:spPr>
          <p:txBody>
            <a:bodyPr wrap="none" rtlCol="0">
              <a:spAutoFit/>
            </a:bodyPr>
            <a:lstStyle/>
            <a:p>
              <a:pPr algn="ctr"/>
              <a:r>
                <a:rPr lang="zh-CN" altLang="en-US" dirty="0">
                  <a:solidFill>
                    <a:schemeClr val="bg1"/>
                  </a:solidFill>
                  <a:latin typeface="微软雅黑" panose="020B0503020204020204" charset="-122"/>
                  <a:ea typeface="微软雅黑" panose="020B0503020204020204" charset="-122"/>
                </a:rPr>
                <a:t>添加标题内容</a:t>
              </a:r>
            </a:p>
          </p:txBody>
        </p:sp>
      </p:grpSp>
      <p:grpSp>
        <p:nvGrpSpPr>
          <p:cNvPr id="54" name="组合 53"/>
          <p:cNvGrpSpPr/>
          <p:nvPr/>
        </p:nvGrpSpPr>
        <p:grpSpPr>
          <a:xfrm>
            <a:off x="8918462" y="2926743"/>
            <a:ext cx="1791813" cy="1218758"/>
            <a:chOff x="8917286" y="2724679"/>
            <a:chExt cx="1792053" cy="1218920"/>
          </a:xfrm>
          <a:gradFill>
            <a:gsLst>
              <a:gs pos="0">
                <a:srgbClr val="E30000"/>
              </a:gs>
              <a:gs pos="100000">
                <a:srgbClr val="760303"/>
              </a:gs>
            </a:gsLst>
            <a:lin ang="2700000" scaled="0"/>
          </a:gradFill>
        </p:grpSpPr>
        <p:sp>
          <p:nvSpPr>
            <p:cNvPr id="55" name="Freeform 5"/>
            <p:cNvSpPr>
              <a:spLocks noChangeAspect="1"/>
            </p:cNvSpPr>
            <p:nvPr/>
          </p:nvSpPr>
          <p:spPr bwMode="auto">
            <a:xfrm>
              <a:off x="8917286" y="2724679"/>
              <a:ext cx="1792053" cy="1218920"/>
            </a:xfrm>
            <a:custGeom>
              <a:avLst/>
              <a:gdLst>
                <a:gd name="T0" fmla="*/ 368 w 7852"/>
                <a:gd name="T1" fmla="*/ 0 h 5322"/>
                <a:gd name="T2" fmla="*/ 7496 w 7852"/>
                <a:gd name="T3" fmla="*/ 0 h 5322"/>
                <a:gd name="T4" fmla="*/ 7497 w 7852"/>
                <a:gd name="T5" fmla="*/ 0 h 5322"/>
                <a:gd name="T6" fmla="*/ 7497 w 7852"/>
                <a:gd name="T7" fmla="*/ 0 h 5322"/>
                <a:gd name="T8" fmla="*/ 7852 w 7852"/>
                <a:gd name="T9" fmla="*/ 357 h 5322"/>
                <a:gd name="T10" fmla="*/ 7852 w 7852"/>
                <a:gd name="T11" fmla="*/ 363 h 5322"/>
                <a:gd name="T12" fmla="*/ 7852 w 7852"/>
                <a:gd name="T13" fmla="*/ 363 h 5322"/>
                <a:gd name="T14" fmla="*/ 7852 w 7852"/>
                <a:gd name="T15" fmla="*/ 3116 h 5322"/>
                <a:gd name="T16" fmla="*/ 7852 w 7852"/>
                <a:gd name="T17" fmla="*/ 3120 h 5322"/>
                <a:gd name="T18" fmla="*/ 7852 w 7852"/>
                <a:gd name="T19" fmla="*/ 3120 h 5322"/>
                <a:gd name="T20" fmla="*/ 7482 w 7852"/>
                <a:gd name="T21" fmla="*/ 3676 h 5322"/>
                <a:gd name="T22" fmla="*/ 4025 w 7852"/>
                <a:gd name="T23" fmla="*/ 5297 h 5322"/>
                <a:gd name="T24" fmla="*/ 4024 w 7852"/>
                <a:gd name="T25" fmla="*/ 5298 h 5322"/>
                <a:gd name="T26" fmla="*/ 3926 w 7852"/>
                <a:gd name="T27" fmla="*/ 5322 h 5322"/>
                <a:gd name="T28" fmla="*/ 3833 w 7852"/>
                <a:gd name="T29" fmla="*/ 5300 h 5322"/>
                <a:gd name="T30" fmla="*/ 378 w 7852"/>
                <a:gd name="T31" fmla="*/ 3680 h 5322"/>
                <a:gd name="T32" fmla="*/ 0 w 7852"/>
                <a:gd name="T33" fmla="*/ 3116 h 5322"/>
                <a:gd name="T34" fmla="*/ 0 w 7852"/>
                <a:gd name="T35" fmla="*/ 3099 h 5322"/>
                <a:gd name="T36" fmla="*/ 0 w 7852"/>
                <a:gd name="T37" fmla="*/ 3099 h 5322"/>
                <a:gd name="T38" fmla="*/ 0 w 7852"/>
                <a:gd name="T39" fmla="*/ 362 h 5322"/>
                <a:gd name="T40" fmla="*/ 0 w 7852"/>
                <a:gd name="T41" fmla="*/ 362 h 5322"/>
                <a:gd name="T42" fmla="*/ 0 w 7852"/>
                <a:gd name="T43" fmla="*/ 357 h 5322"/>
                <a:gd name="T44" fmla="*/ 357 w 7852"/>
                <a:gd name="T45" fmla="*/ 0 h 5322"/>
                <a:gd name="T46" fmla="*/ 368 w 7852"/>
                <a:gd name="T47" fmla="*/ 0 h 5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852" h="5322">
                  <a:moveTo>
                    <a:pt x="368" y="0"/>
                  </a:moveTo>
                  <a:lnTo>
                    <a:pt x="7496" y="0"/>
                  </a:lnTo>
                  <a:lnTo>
                    <a:pt x="7497" y="0"/>
                  </a:lnTo>
                  <a:lnTo>
                    <a:pt x="7497" y="0"/>
                  </a:lnTo>
                  <a:cubicBezTo>
                    <a:pt x="7693" y="1"/>
                    <a:pt x="7852" y="160"/>
                    <a:pt x="7852" y="357"/>
                  </a:cubicBezTo>
                  <a:lnTo>
                    <a:pt x="7852" y="363"/>
                  </a:lnTo>
                  <a:lnTo>
                    <a:pt x="7852" y="363"/>
                  </a:lnTo>
                  <a:lnTo>
                    <a:pt x="7852" y="3116"/>
                  </a:lnTo>
                  <a:lnTo>
                    <a:pt x="7852" y="3120"/>
                  </a:lnTo>
                  <a:lnTo>
                    <a:pt x="7852" y="3120"/>
                  </a:lnTo>
                  <a:cubicBezTo>
                    <a:pt x="7851" y="3370"/>
                    <a:pt x="7699" y="3584"/>
                    <a:pt x="7482" y="3676"/>
                  </a:cubicBezTo>
                  <a:lnTo>
                    <a:pt x="4025" y="5297"/>
                  </a:lnTo>
                  <a:lnTo>
                    <a:pt x="4024" y="5298"/>
                  </a:lnTo>
                  <a:cubicBezTo>
                    <a:pt x="3995" y="5313"/>
                    <a:pt x="3962" y="5322"/>
                    <a:pt x="3926" y="5322"/>
                  </a:cubicBezTo>
                  <a:cubicBezTo>
                    <a:pt x="3893" y="5322"/>
                    <a:pt x="3861" y="5314"/>
                    <a:pt x="3833" y="5300"/>
                  </a:cubicBezTo>
                  <a:lnTo>
                    <a:pt x="378" y="3680"/>
                  </a:lnTo>
                  <a:cubicBezTo>
                    <a:pt x="156" y="3588"/>
                    <a:pt x="0" y="3370"/>
                    <a:pt x="0" y="3116"/>
                  </a:cubicBezTo>
                  <a:cubicBezTo>
                    <a:pt x="0" y="3110"/>
                    <a:pt x="0" y="3105"/>
                    <a:pt x="0" y="3099"/>
                  </a:cubicBezTo>
                  <a:lnTo>
                    <a:pt x="0" y="3099"/>
                  </a:lnTo>
                  <a:lnTo>
                    <a:pt x="0" y="362"/>
                  </a:lnTo>
                  <a:lnTo>
                    <a:pt x="0" y="362"/>
                  </a:lnTo>
                  <a:lnTo>
                    <a:pt x="0" y="357"/>
                  </a:lnTo>
                  <a:cubicBezTo>
                    <a:pt x="0" y="160"/>
                    <a:pt x="160" y="0"/>
                    <a:pt x="357" y="0"/>
                  </a:cubicBezTo>
                  <a:cubicBezTo>
                    <a:pt x="360" y="0"/>
                    <a:pt x="364" y="0"/>
                    <a:pt x="368" y="0"/>
                  </a:cubicBezTo>
                  <a:close/>
                </a:path>
              </a:pathLst>
            </a:custGeom>
            <a:grpFill/>
            <a:ln>
              <a:noFill/>
            </a:ln>
          </p:spPr>
          <p:txBody>
            <a:bodyPr vert="horz" wrap="square" lIns="91427" tIns="45713" rIns="91427" bIns="45713" numCol="1" anchor="t" anchorCtr="0" compatLnSpc="1"/>
            <a:lstStyle/>
            <a:p>
              <a:endParaRPr lang="zh-CN" altLang="en-US">
                <a:latin typeface="微软雅黑" panose="020B0503020204020204" charset="-122"/>
                <a:ea typeface="微软雅黑" panose="020B0503020204020204" charset="-122"/>
              </a:endParaRPr>
            </a:p>
          </p:txBody>
        </p:sp>
        <p:sp>
          <p:nvSpPr>
            <p:cNvPr id="56" name="TextBox 33"/>
            <p:cNvSpPr txBox="1"/>
            <p:nvPr/>
          </p:nvSpPr>
          <p:spPr>
            <a:xfrm>
              <a:off x="8924098" y="2939449"/>
              <a:ext cx="1783318" cy="433763"/>
            </a:xfrm>
            <a:prstGeom prst="rect">
              <a:avLst/>
            </a:prstGeom>
            <a:grpFill/>
          </p:spPr>
          <p:txBody>
            <a:bodyPr wrap="none" rtlCol="0">
              <a:spAutoFit/>
            </a:bodyPr>
            <a:lstStyle/>
            <a:p>
              <a:pPr algn="ctr"/>
              <a:r>
                <a:rPr lang="zh-CN" altLang="en-US" dirty="0">
                  <a:solidFill>
                    <a:schemeClr val="bg1"/>
                  </a:solidFill>
                  <a:latin typeface="微软雅黑" panose="020B0503020204020204" charset="-122"/>
                  <a:ea typeface="微软雅黑" panose="020B0503020204020204" charset="-122"/>
                </a:rPr>
                <a:t>添加标题内容</a:t>
              </a:r>
            </a:p>
          </p:txBody>
        </p:sp>
      </p:grpSp>
    </p:spTree>
  </p:cSld>
  <p:clrMapOvr>
    <a:masterClrMapping/>
  </p:clrMapOvr>
  <p:transition advTm="3650">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42" presetClass="entr" presetSubtype="0" fill="hold" nodeType="withEffect">
                                  <p:stCondLst>
                                    <p:cond delay="75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1000"/>
                                        <p:tgtEl>
                                          <p:spTgt spid="11"/>
                                        </p:tgtEl>
                                      </p:cBhvr>
                                    </p:animEffect>
                                    <p:anim calcmode="lin" valueType="num">
                                      <p:cBhvr>
                                        <p:cTn id="16" dur="1000" fill="hold"/>
                                        <p:tgtEl>
                                          <p:spTgt spid="11"/>
                                        </p:tgtEl>
                                        <p:attrNameLst>
                                          <p:attrName>ppt_x</p:attrName>
                                        </p:attrNameLst>
                                      </p:cBhvr>
                                      <p:tavLst>
                                        <p:tav tm="0">
                                          <p:val>
                                            <p:strVal val="#ppt_x"/>
                                          </p:val>
                                        </p:tav>
                                        <p:tav tm="100000">
                                          <p:val>
                                            <p:strVal val="#ppt_x"/>
                                          </p:val>
                                        </p:tav>
                                      </p:tavLst>
                                    </p:anim>
                                    <p:anim calcmode="lin" valueType="num">
                                      <p:cBhvr>
                                        <p:cTn id="17" dur="1000" fill="hold"/>
                                        <p:tgtEl>
                                          <p:spTgt spid="11"/>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750"/>
                                  </p:stCondLst>
                                  <p:childTnLst>
                                    <p:set>
                                      <p:cBhvr>
                                        <p:cTn id="19" dur="1" fill="hold">
                                          <p:stCondLst>
                                            <p:cond delay="0"/>
                                          </p:stCondLst>
                                        </p:cTn>
                                        <p:tgtEl>
                                          <p:spTgt spid="27"/>
                                        </p:tgtEl>
                                        <p:attrNameLst>
                                          <p:attrName>style.visibility</p:attrName>
                                        </p:attrNameLst>
                                      </p:cBhvr>
                                      <p:to>
                                        <p:strVal val="visible"/>
                                      </p:to>
                                    </p:set>
                                    <p:animEffect transition="in" filter="fade">
                                      <p:cBhvr>
                                        <p:cTn id="20" dur="1000"/>
                                        <p:tgtEl>
                                          <p:spTgt spid="27"/>
                                        </p:tgtEl>
                                      </p:cBhvr>
                                    </p:animEffect>
                                    <p:anim calcmode="lin" valueType="num">
                                      <p:cBhvr>
                                        <p:cTn id="21" dur="1000" fill="hold"/>
                                        <p:tgtEl>
                                          <p:spTgt spid="27"/>
                                        </p:tgtEl>
                                        <p:attrNameLst>
                                          <p:attrName>ppt_x</p:attrName>
                                        </p:attrNameLst>
                                      </p:cBhvr>
                                      <p:tavLst>
                                        <p:tav tm="0">
                                          <p:val>
                                            <p:strVal val="#ppt_x"/>
                                          </p:val>
                                        </p:tav>
                                        <p:tav tm="100000">
                                          <p:val>
                                            <p:strVal val="#ppt_x"/>
                                          </p:val>
                                        </p:tav>
                                      </p:tavLst>
                                    </p:anim>
                                    <p:anim calcmode="lin" valueType="num">
                                      <p:cBhvr>
                                        <p:cTn id="22" dur="1000" fill="hold"/>
                                        <p:tgtEl>
                                          <p:spTgt spid="27"/>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750"/>
                                  </p:stCondLst>
                                  <p:childTnLst>
                                    <p:set>
                                      <p:cBhvr>
                                        <p:cTn id="24" dur="1" fill="hold">
                                          <p:stCondLst>
                                            <p:cond delay="0"/>
                                          </p:stCondLst>
                                        </p:cTn>
                                        <p:tgtEl>
                                          <p:spTgt spid="30"/>
                                        </p:tgtEl>
                                        <p:attrNameLst>
                                          <p:attrName>style.visibility</p:attrName>
                                        </p:attrNameLst>
                                      </p:cBhvr>
                                      <p:to>
                                        <p:strVal val="visible"/>
                                      </p:to>
                                    </p:set>
                                    <p:animEffect transition="in" filter="fade">
                                      <p:cBhvr>
                                        <p:cTn id="25" dur="1000"/>
                                        <p:tgtEl>
                                          <p:spTgt spid="30"/>
                                        </p:tgtEl>
                                      </p:cBhvr>
                                    </p:animEffect>
                                    <p:anim calcmode="lin" valueType="num">
                                      <p:cBhvr>
                                        <p:cTn id="26" dur="1000" fill="hold"/>
                                        <p:tgtEl>
                                          <p:spTgt spid="30"/>
                                        </p:tgtEl>
                                        <p:attrNameLst>
                                          <p:attrName>ppt_x</p:attrName>
                                        </p:attrNameLst>
                                      </p:cBhvr>
                                      <p:tavLst>
                                        <p:tav tm="0">
                                          <p:val>
                                            <p:strVal val="#ppt_x"/>
                                          </p:val>
                                        </p:tav>
                                        <p:tav tm="100000">
                                          <p:val>
                                            <p:strVal val="#ppt_x"/>
                                          </p:val>
                                        </p:tav>
                                      </p:tavLst>
                                    </p:anim>
                                    <p:anim calcmode="lin" valueType="num">
                                      <p:cBhvr>
                                        <p:cTn id="27" dur="1000" fill="hold"/>
                                        <p:tgtEl>
                                          <p:spTgt spid="30"/>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750"/>
                                  </p:stCondLst>
                                  <p:childTnLst>
                                    <p:set>
                                      <p:cBhvr>
                                        <p:cTn id="29" dur="1" fill="hold">
                                          <p:stCondLst>
                                            <p:cond delay="0"/>
                                          </p:stCondLst>
                                        </p:cTn>
                                        <p:tgtEl>
                                          <p:spTgt spid="54"/>
                                        </p:tgtEl>
                                        <p:attrNameLst>
                                          <p:attrName>style.visibility</p:attrName>
                                        </p:attrNameLst>
                                      </p:cBhvr>
                                      <p:to>
                                        <p:strVal val="visible"/>
                                      </p:to>
                                    </p:set>
                                    <p:animEffect transition="in" filter="fade">
                                      <p:cBhvr>
                                        <p:cTn id="30" dur="1000"/>
                                        <p:tgtEl>
                                          <p:spTgt spid="54"/>
                                        </p:tgtEl>
                                      </p:cBhvr>
                                    </p:animEffect>
                                    <p:anim calcmode="lin" valueType="num">
                                      <p:cBhvr>
                                        <p:cTn id="31" dur="1000" fill="hold"/>
                                        <p:tgtEl>
                                          <p:spTgt spid="54"/>
                                        </p:tgtEl>
                                        <p:attrNameLst>
                                          <p:attrName>ppt_x</p:attrName>
                                        </p:attrNameLst>
                                      </p:cBhvr>
                                      <p:tavLst>
                                        <p:tav tm="0">
                                          <p:val>
                                            <p:strVal val="#ppt_x"/>
                                          </p:val>
                                        </p:tav>
                                        <p:tav tm="100000">
                                          <p:val>
                                            <p:strVal val="#ppt_x"/>
                                          </p:val>
                                        </p:tav>
                                      </p:tavLst>
                                    </p:anim>
                                    <p:anim calcmode="lin" valueType="num">
                                      <p:cBhvr>
                                        <p:cTn id="32" dur="1000" fill="hold"/>
                                        <p:tgtEl>
                                          <p:spTgt spid="54"/>
                                        </p:tgtEl>
                                        <p:attrNameLst>
                                          <p:attrName>ppt_y</p:attrName>
                                        </p:attrNameLst>
                                      </p:cBhvr>
                                      <p:tavLst>
                                        <p:tav tm="0">
                                          <p:val>
                                            <p:strVal val="#ppt_y+.1"/>
                                          </p:val>
                                        </p:tav>
                                        <p:tav tm="100000">
                                          <p:val>
                                            <p:strVal val="#ppt_y"/>
                                          </p:val>
                                        </p:tav>
                                      </p:tavLst>
                                    </p:anim>
                                  </p:childTnLst>
                                </p:cTn>
                              </p:par>
                              <p:par>
                                <p:cTn id="33" presetID="53" presetClass="entr" presetSubtype="16" fill="hold" nodeType="withEffect">
                                  <p:stCondLst>
                                    <p:cond delay="150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Effect transition="in" filter="fade">
                                      <p:cBhvr>
                                        <p:cTn id="37" dur="500"/>
                                        <p:tgtEl>
                                          <p:spTgt spid="14"/>
                                        </p:tgtEl>
                                      </p:cBhvr>
                                    </p:animEffect>
                                  </p:childTnLst>
                                </p:cTn>
                              </p:par>
                              <p:par>
                                <p:cTn id="38" presetID="53" presetClass="entr" presetSubtype="16" fill="hold" nodeType="withEffect">
                                  <p:stCondLst>
                                    <p:cond delay="1500"/>
                                  </p:stCondLst>
                                  <p:childTnLst>
                                    <p:set>
                                      <p:cBhvr>
                                        <p:cTn id="39" dur="1" fill="hold">
                                          <p:stCondLst>
                                            <p:cond delay="0"/>
                                          </p:stCondLst>
                                        </p:cTn>
                                        <p:tgtEl>
                                          <p:spTgt spid="17"/>
                                        </p:tgtEl>
                                        <p:attrNameLst>
                                          <p:attrName>style.visibility</p:attrName>
                                        </p:attrNameLst>
                                      </p:cBhvr>
                                      <p:to>
                                        <p:strVal val="visible"/>
                                      </p:to>
                                    </p:set>
                                    <p:anim calcmode="lin" valueType="num">
                                      <p:cBhvr>
                                        <p:cTn id="40" dur="500" fill="hold"/>
                                        <p:tgtEl>
                                          <p:spTgt spid="17"/>
                                        </p:tgtEl>
                                        <p:attrNameLst>
                                          <p:attrName>ppt_w</p:attrName>
                                        </p:attrNameLst>
                                      </p:cBhvr>
                                      <p:tavLst>
                                        <p:tav tm="0">
                                          <p:val>
                                            <p:fltVal val="0"/>
                                          </p:val>
                                        </p:tav>
                                        <p:tav tm="100000">
                                          <p:val>
                                            <p:strVal val="#ppt_w"/>
                                          </p:val>
                                        </p:tav>
                                      </p:tavLst>
                                    </p:anim>
                                    <p:anim calcmode="lin" valueType="num">
                                      <p:cBhvr>
                                        <p:cTn id="41" dur="500" fill="hold"/>
                                        <p:tgtEl>
                                          <p:spTgt spid="17"/>
                                        </p:tgtEl>
                                        <p:attrNameLst>
                                          <p:attrName>ppt_h</p:attrName>
                                        </p:attrNameLst>
                                      </p:cBhvr>
                                      <p:tavLst>
                                        <p:tav tm="0">
                                          <p:val>
                                            <p:fltVal val="0"/>
                                          </p:val>
                                        </p:tav>
                                        <p:tav tm="100000">
                                          <p:val>
                                            <p:strVal val="#ppt_h"/>
                                          </p:val>
                                        </p:tav>
                                      </p:tavLst>
                                    </p:anim>
                                    <p:animEffect transition="in" filter="fade">
                                      <p:cBhvr>
                                        <p:cTn id="42" dur="500"/>
                                        <p:tgtEl>
                                          <p:spTgt spid="17"/>
                                        </p:tgtEl>
                                      </p:cBhvr>
                                    </p:animEffect>
                                  </p:childTnLst>
                                </p:cTn>
                              </p:par>
                              <p:par>
                                <p:cTn id="43" presetID="53" presetClass="entr" presetSubtype="16" fill="hold" nodeType="withEffect">
                                  <p:stCondLst>
                                    <p:cond delay="1500"/>
                                  </p:stCondLst>
                                  <p:childTnLst>
                                    <p:set>
                                      <p:cBhvr>
                                        <p:cTn id="44" dur="1" fill="hold">
                                          <p:stCondLst>
                                            <p:cond delay="0"/>
                                          </p:stCondLst>
                                        </p:cTn>
                                        <p:tgtEl>
                                          <p:spTgt spid="2"/>
                                        </p:tgtEl>
                                        <p:attrNameLst>
                                          <p:attrName>style.visibility</p:attrName>
                                        </p:attrNameLst>
                                      </p:cBhvr>
                                      <p:to>
                                        <p:strVal val="visible"/>
                                      </p:to>
                                    </p:set>
                                    <p:anim calcmode="lin" valueType="num">
                                      <p:cBhvr>
                                        <p:cTn id="45" dur="500" fill="hold"/>
                                        <p:tgtEl>
                                          <p:spTgt spid="2"/>
                                        </p:tgtEl>
                                        <p:attrNameLst>
                                          <p:attrName>ppt_w</p:attrName>
                                        </p:attrNameLst>
                                      </p:cBhvr>
                                      <p:tavLst>
                                        <p:tav tm="0">
                                          <p:val>
                                            <p:fltVal val="0"/>
                                          </p:val>
                                        </p:tav>
                                        <p:tav tm="100000">
                                          <p:val>
                                            <p:strVal val="#ppt_w"/>
                                          </p:val>
                                        </p:tav>
                                      </p:tavLst>
                                    </p:anim>
                                    <p:anim calcmode="lin" valueType="num">
                                      <p:cBhvr>
                                        <p:cTn id="46" dur="500" fill="hold"/>
                                        <p:tgtEl>
                                          <p:spTgt spid="2"/>
                                        </p:tgtEl>
                                        <p:attrNameLst>
                                          <p:attrName>ppt_h</p:attrName>
                                        </p:attrNameLst>
                                      </p:cBhvr>
                                      <p:tavLst>
                                        <p:tav tm="0">
                                          <p:val>
                                            <p:fltVal val="0"/>
                                          </p:val>
                                        </p:tav>
                                        <p:tav tm="100000">
                                          <p:val>
                                            <p:strVal val="#ppt_h"/>
                                          </p:val>
                                        </p:tav>
                                      </p:tavLst>
                                    </p:anim>
                                    <p:animEffect transition="in" filter="fade">
                                      <p:cBhvr>
                                        <p:cTn id="47" dur="500"/>
                                        <p:tgtEl>
                                          <p:spTgt spid="2"/>
                                        </p:tgtEl>
                                      </p:cBhvr>
                                    </p:animEffect>
                                  </p:childTnLst>
                                </p:cTn>
                              </p:par>
                              <p:par>
                                <p:cTn id="48" presetID="53" presetClass="entr" presetSubtype="16" fill="hold" nodeType="withEffect">
                                  <p:stCondLst>
                                    <p:cond delay="1500"/>
                                  </p:stCondLst>
                                  <p:childTnLst>
                                    <p:set>
                                      <p:cBhvr>
                                        <p:cTn id="49" dur="1" fill="hold">
                                          <p:stCondLst>
                                            <p:cond delay="0"/>
                                          </p:stCondLst>
                                        </p:cTn>
                                        <p:tgtEl>
                                          <p:spTgt spid="7"/>
                                        </p:tgtEl>
                                        <p:attrNameLst>
                                          <p:attrName>style.visibility</p:attrName>
                                        </p:attrNameLst>
                                      </p:cBhvr>
                                      <p:to>
                                        <p:strVal val="visible"/>
                                      </p:to>
                                    </p:set>
                                    <p:anim calcmode="lin" valueType="num">
                                      <p:cBhvr>
                                        <p:cTn id="50" dur="500" fill="hold"/>
                                        <p:tgtEl>
                                          <p:spTgt spid="7"/>
                                        </p:tgtEl>
                                        <p:attrNameLst>
                                          <p:attrName>ppt_w</p:attrName>
                                        </p:attrNameLst>
                                      </p:cBhvr>
                                      <p:tavLst>
                                        <p:tav tm="0">
                                          <p:val>
                                            <p:fltVal val="0"/>
                                          </p:val>
                                        </p:tav>
                                        <p:tav tm="100000">
                                          <p:val>
                                            <p:strVal val="#ppt_w"/>
                                          </p:val>
                                        </p:tav>
                                      </p:tavLst>
                                    </p:anim>
                                    <p:anim calcmode="lin" valueType="num">
                                      <p:cBhvr>
                                        <p:cTn id="51" dur="500" fill="hold"/>
                                        <p:tgtEl>
                                          <p:spTgt spid="7"/>
                                        </p:tgtEl>
                                        <p:attrNameLst>
                                          <p:attrName>ppt_h</p:attrName>
                                        </p:attrNameLst>
                                      </p:cBhvr>
                                      <p:tavLst>
                                        <p:tav tm="0">
                                          <p:val>
                                            <p:fltVal val="0"/>
                                          </p:val>
                                        </p:tav>
                                        <p:tav tm="100000">
                                          <p:val>
                                            <p:strVal val="#ppt_h"/>
                                          </p:val>
                                        </p:tav>
                                      </p:tavLst>
                                    </p:anim>
                                    <p:animEffect transition="in" filter="fade">
                                      <p:cBhvr>
                                        <p:cTn id="5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直接连接符 28"/>
          <p:cNvCxnSpPr>
            <a:cxnSpLocks noChangeShapeType="1"/>
            <a:stCxn id="26" idx="1"/>
            <a:endCxn id="25" idx="5"/>
          </p:cNvCxnSpPr>
          <p:nvPr/>
        </p:nvCxnSpPr>
        <p:spPr bwMode="auto">
          <a:xfrm flipH="1" flipV="1">
            <a:off x="6467726" y="2910627"/>
            <a:ext cx="1102566" cy="1045737"/>
          </a:xfrm>
          <a:prstGeom prst="line">
            <a:avLst/>
          </a:prstGeom>
          <a:noFill/>
          <a:ln w="28575">
            <a:solidFill>
              <a:srgbClr val="A6A6A6"/>
            </a:solidFill>
            <a:bevel/>
          </a:ln>
          <a:effectLst>
            <a:innerShdw blurRad="114300">
              <a:prstClr val="black"/>
            </a:innerShdw>
          </a:effectLst>
          <a:extLst>
            <a:ext uri="{909E8E84-426E-40DD-AFC4-6F175D3DCCD1}">
              <a14:hiddenFill xmlns:a14="http://schemas.microsoft.com/office/drawing/2010/main">
                <a:noFill/>
              </a14:hiddenFill>
            </a:ext>
          </a:extLst>
        </p:spPr>
      </p:cxnSp>
      <p:cxnSp>
        <p:nvCxnSpPr>
          <p:cNvPr id="20" name="直接连接符 29"/>
          <p:cNvCxnSpPr>
            <a:cxnSpLocks noChangeShapeType="1"/>
            <a:stCxn id="23" idx="5"/>
            <a:endCxn id="24" idx="1"/>
          </p:cNvCxnSpPr>
          <p:nvPr/>
        </p:nvCxnSpPr>
        <p:spPr bwMode="auto">
          <a:xfrm>
            <a:off x="2730607" y="2904235"/>
            <a:ext cx="908889" cy="1081966"/>
          </a:xfrm>
          <a:prstGeom prst="line">
            <a:avLst/>
          </a:prstGeom>
          <a:noFill/>
          <a:ln w="28575">
            <a:solidFill>
              <a:srgbClr val="A6A6A6"/>
            </a:solidFill>
            <a:bevel/>
          </a:ln>
          <a:effectLst>
            <a:innerShdw blurRad="114300">
              <a:prstClr val="black"/>
            </a:innerShdw>
          </a:effectLst>
          <a:extLst>
            <a:ext uri="{909E8E84-426E-40DD-AFC4-6F175D3DCCD1}">
              <a14:hiddenFill xmlns:a14="http://schemas.microsoft.com/office/drawing/2010/main">
                <a:noFill/>
              </a14:hiddenFill>
            </a:ext>
          </a:extLst>
        </p:spPr>
      </p:cxnSp>
      <p:cxnSp>
        <p:nvCxnSpPr>
          <p:cNvPr id="21" name="直接连接符 30"/>
          <p:cNvCxnSpPr>
            <a:cxnSpLocks noChangeShapeType="1"/>
            <a:stCxn id="24" idx="7"/>
            <a:endCxn id="25" idx="3"/>
          </p:cNvCxnSpPr>
          <p:nvPr/>
        </p:nvCxnSpPr>
        <p:spPr bwMode="auto">
          <a:xfrm flipV="1">
            <a:off x="4421852" y="2910627"/>
            <a:ext cx="1250373" cy="1075574"/>
          </a:xfrm>
          <a:prstGeom prst="line">
            <a:avLst/>
          </a:prstGeom>
          <a:noFill/>
          <a:ln w="28575">
            <a:solidFill>
              <a:srgbClr val="A6A6A6"/>
            </a:solidFill>
            <a:bevel/>
          </a:ln>
          <a:effectLst>
            <a:innerShdw blurRad="114300">
              <a:prstClr val="black"/>
            </a:innerShdw>
          </a:effectLst>
          <a:extLst>
            <a:ext uri="{909E8E84-426E-40DD-AFC4-6F175D3DCCD1}">
              <a14:hiddenFill xmlns:a14="http://schemas.microsoft.com/office/drawing/2010/main">
                <a:noFill/>
              </a14:hiddenFill>
            </a:ext>
          </a:extLst>
        </p:spPr>
      </p:cxnSp>
      <p:cxnSp>
        <p:nvCxnSpPr>
          <p:cNvPr id="22" name="直接连接符 31"/>
          <p:cNvCxnSpPr>
            <a:cxnSpLocks noChangeShapeType="1"/>
            <a:stCxn id="26" idx="7"/>
            <a:endCxn id="27" idx="3"/>
          </p:cNvCxnSpPr>
          <p:nvPr/>
        </p:nvCxnSpPr>
        <p:spPr bwMode="auto">
          <a:xfrm flipV="1">
            <a:off x="8377332" y="2903743"/>
            <a:ext cx="1419407" cy="1052621"/>
          </a:xfrm>
          <a:prstGeom prst="line">
            <a:avLst/>
          </a:prstGeom>
          <a:noFill/>
          <a:ln w="28575">
            <a:solidFill>
              <a:srgbClr val="A6A6A6"/>
            </a:solidFill>
            <a:bevel/>
          </a:ln>
          <a:effectLst>
            <a:innerShdw blurRad="114300">
              <a:prstClr val="black"/>
            </a:innerShdw>
          </a:effectLst>
          <a:extLst>
            <a:ext uri="{909E8E84-426E-40DD-AFC4-6F175D3DCCD1}">
              <a14:hiddenFill xmlns:a14="http://schemas.microsoft.com/office/drawing/2010/main">
                <a:noFill/>
              </a14:hiddenFill>
            </a:ext>
          </a:extLst>
        </p:spPr>
      </p:cxnSp>
      <p:sp>
        <p:nvSpPr>
          <p:cNvPr id="23" name="椭圆 32"/>
          <p:cNvSpPr>
            <a:spLocks noChangeArrowheads="1"/>
          </p:cNvSpPr>
          <p:nvPr/>
        </p:nvSpPr>
        <p:spPr bwMode="auto">
          <a:xfrm>
            <a:off x="1770181" y="1943809"/>
            <a:ext cx="1125209" cy="1125209"/>
          </a:xfrm>
          <a:prstGeom prst="ellipse">
            <a:avLst/>
          </a:prstGeom>
          <a:solidFill>
            <a:schemeClr val="bg1">
              <a:lumMod val="95000"/>
            </a:schemeClr>
          </a:solidFill>
          <a:ln>
            <a:noFill/>
          </a:ln>
          <a:effectLst>
            <a:outerShdw blurRad="152400" dist="63500" dir="8100000" algn="tl" rotWithShape="0">
              <a:prstClr val="black">
                <a:alpha val="30000"/>
              </a:prstClr>
            </a:outerShdw>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solidFill>
                <a:schemeClr val="lt1"/>
              </a:solidFill>
              <a:sym typeface="微软雅黑" panose="020B0503020204020204" charset="-122"/>
            </a:endParaRPr>
          </a:p>
        </p:txBody>
      </p:sp>
      <p:sp>
        <p:nvSpPr>
          <p:cNvPr id="24" name="椭圆 33"/>
          <p:cNvSpPr>
            <a:spLocks noChangeArrowheads="1"/>
          </p:cNvSpPr>
          <p:nvPr/>
        </p:nvSpPr>
        <p:spPr bwMode="auto">
          <a:xfrm>
            <a:off x="3477465" y="3823939"/>
            <a:ext cx="1106418" cy="1107995"/>
          </a:xfrm>
          <a:prstGeom prst="ellipse">
            <a:avLst/>
          </a:prstGeom>
          <a:solidFill>
            <a:schemeClr val="bg1">
              <a:lumMod val="95000"/>
            </a:schemeClr>
          </a:solidFill>
          <a:ln>
            <a:noFill/>
          </a:ln>
          <a:effectLst>
            <a:outerShdw blurRad="152400" dist="63500" dir="8100000" algn="tl" rotWithShape="0">
              <a:prstClr val="black">
                <a:alpha val="30000"/>
              </a:prstClr>
            </a:outerShdw>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solidFill>
                <a:schemeClr val="lt1"/>
              </a:solidFill>
              <a:sym typeface="微软雅黑" panose="020B0503020204020204" charset="-122"/>
            </a:endParaRPr>
          </a:p>
        </p:txBody>
      </p:sp>
      <p:sp>
        <p:nvSpPr>
          <p:cNvPr id="25" name="椭圆 34"/>
          <p:cNvSpPr>
            <a:spLocks noChangeArrowheads="1"/>
          </p:cNvSpPr>
          <p:nvPr/>
        </p:nvSpPr>
        <p:spPr bwMode="auto">
          <a:xfrm>
            <a:off x="5507470" y="1950371"/>
            <a:ext cx="1125010" cy="1125009"/>
          </a:xfrm>
          <a:prstGeom prst="ellipse">
            <a:avLst/>
          </a:prstGeom>
          <a:solidFill>
            <a:schemeClr val="bg1">
              <a:lumMod val="95000"/>
            </a:schemeClr>
          </a:solidFill>
          <a:ln>
            <a:noFill/>
          </a:ln>
          <a:effectLst>
            <a:outerShdw blurRad="152400" dist="63500" dir="8100000" algn="tl" rotWithShape="0">
              <a:prstClr val="black">
                <a:alpha val="30000"/>
              </a:prstClr>
            </a:outerShdw>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solidFill>
                <a:schemeClr val="lt1"/>
              </a:solidFill>
              <a:sym typeface="微软雅黑" panose="020B0503020204020204" charset="-122"/>
            </a:endParaRPr>
          </a:p>
        </p:txBody>
      </p:sp>
      <p:sp>
        <p:nvSpPr>
          <p:cNvPr id="26" name="椭圆 38"/>
          <p:cNvSpPr>
            <a:spLocks noChangeArrowheads="1"/>
          </p:cNvSpPr>
          <p:nvPr/>
        </p:nvSpPr>
        <p:spPr bwMode="auto">
          <a:xfrm>
            <a:off x="7403149" y="3788982"/>
            <a:ext cx="1141326" cy="1142952"/>
          </a:xfrm>
          <a:prstGeom prst="ellipse">
            <a:avLst/>
          </a:prstGeom>
          <a:solidFill>
            <a:schemeClr val="bg1">
              <a:lumMod val="95000"/>
            </a:schemeClr>
          </a:solidFill>
          <a:ln>
            <a:noFill/>
          </a:ln>
          <a:effectLst>
            <a:outerShdw blurRad="152400" dist="63500" dir="8100000" algn="tl" rotWithShape="0">
              <a:prstClr val="black">
                <a:alpha val="30000"/>
              </a:prstClr>
            </a:outerShdw>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solidFill>
                <a:schemeClr val="lt1"/>
              </a:solidFill>
              <a:sym typeface="微软雅黑" panose="020B0503020204020204" charset="-122"/>
            </a:endParaRPr>
          </a:p>
        </p:txBody>
      </p:sp>
      <p:sp>
        <p:nvSpPr>
          <p:cNvPr id="27" name="椭圆 39"/>
          <p:cNvSpPr>
            <a:spLocks noChangeArrowheads="1"/>
          </p:cNvSpPr>
          <p:nvPr/>
        </p:nvSpPr>
        <p:spPr bwMode="auto">
          <a:xfrm>
            <a:off x="9631464" y="1940451"/>
            <a:ext cx="1128567" cy="1128567"/>
          </a:xfrm>
          <a:prstGeom prst="ellipse">
            <a:avLst/>
          </a:prstGeom>
          <a:solidFill>
            <a:schemeClr val="bg1">
              <a:lumMod val="95000"/>
            </a:schemeClr>
          </a:solidFill>
          <a:ln>
            <a:noFill/>
          </a:ln>
          <a:effectLst>
            <a:outerShdw blurRad="152400" dist="63500" dir="8100000" algn="tl" rotWithShape="0">
              <a:prstClr val="black">
                <a:alpha val="30000"/>
              </a:prstClr>
            </a:outerShdw>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solidFill>
                <a:schemeClr val="lt1"/>
              </a:solidFill>
              <a:sym typeface="微软雅黑" panose="020B0503020204020204" charset="-122"/>
            </a:endParaRPr>
          </a:p>
        </p:txBody>
      </p:sp>
      <p:sp>
        <p:nvSpPr>
          <p:cNvPr id="28" name="椭圆 40"/>
          <p:cNvSpPr>
            <a:spLocks noChangeArrowheads="1"/>
          </p:cNvSpPr>
          <p:nvPr/>
        </p:nvSpPr>
        <p:spPr bwMode="auto">
          <a:xfrm>
            <a:off x="1648140" y="1917077"/>
            <a:ext cx="490864" cy="488702"/>
          </a:xfrm>
          <a:prstGeom prst="ellipse">
            <a:avLst/>
          </a:prstGeom>
          <a:gradFill>
            <a:gsLst>
              <a:gs pos="0">
                <a:srgbClr val="E30000"/>
              </a:gs>
              <a:gs pos="100000">
                <a:srgbClr val="760303"/>
              </a:gs>
            </a:gsLst>
            <a:lin ang="2700000" scaled="0"/>
          </a:gradFill>
          <a:ln w="120650">
            <a:gradFill flip="none" rotWithShape="1">
              <a:gsLst>
                <a:gs pos="0">
                  <a:schemeClr val="bg1">
                    <a:lumMod val="78000"/>
                  </a:schemeClr>
                </a:gs>
                <a:gs pos="100000">
                  <a:schemeClr val="bg1">
                    <a:lumMod val="98000"/>
                  </a:schemeClr>
                </a:gs>
              </a:gsLst>
              <a:lin ang="5400000" scaled="1"/>
              <a:tileRect/>
            </a:gradFill>
          </a:ln>
          <a:effectLst>
            <a:innerShdw blurRad="330200" dist="165100" dir="162000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chemeClr val="bg1"/>
                </a:solidFill>
                <a:latin typeface="Impact MT Std" pitchFamily="34" charset="0"/>
                <a:sym typeface="微软雅黑" panose="020B0503020204020204" charset="-122"/>
              </a:rPr>
              <a:t>1</a:t>
            </a:r>
            <a:endParaRPr lang="zh-CN" altLang="en-US" sz="2000" dirty="0">
              <a:solidFill>
                <a:schemeClr val="bg1"/>
              </a:solidFill>
              <a:latin typeface="Impact MT Std" pitchFamily="34" charset="0"/>
              <a:sym typeface="微软雅黑" panose="020B0503020204020204" charset="-122"/>
            </a:endParaRPr>
          </a:p>
        </p:txBody>
      </p:sp>
      <p:sp>
        <p:nvSpPr>
          <p:cNvPr id="29" name="椭圆 41"/>
          <p:cNvSpPr>
            <a:spLocks noChangeArrowheads="1"/>
          </p:cNvSpPr>
          <p:nvPr/>
        </p:nvSpPr>
        <p:spPr bwMode="auto">
          <a:xfrm>
            <a:off x="3156626" y="4415182"/>
            <a:ext cx="490866" cy="488702"/>
          </a:xfrm>
          <a:prstGeom prst="ellipse">
            <a:avLst/>
          </a:prstGeom>
          <a:gradFill>
            <a:gsLst>
              <a:gs pos="0">
                <a:srgbClr val="E30000"/>
              </a:gs>
              <a:gs pos="100000">
                <a:srgbClr val="760303"/>
              </a:gs>
            </a:gsLst>
            <a:lin ang="2700000" scaled="0"/>
          </a:gradFill>
          <a:ln w="120650">
            <a:gradFill flip="none" rotWithShape="1">
              <a:gsLst>
                <a:gs pos="0">
                  <a:schemeClr val="bg1">
                    <a:lumMod val="78000"/>
                  </a:schemeClr>
                </a:gs>
                <a:gs pos="100000">
                  <a:schemeClr val="bg1">
                    <a:lumMod val="98000"/>
                  </a:schemeClr>
                </a:gs>
              </a:gsLst>
              <a:lin ang="5400000" scaled="1"/>
              <a:tileRect/>
            </a:gradFill>
          </a:ln>
          <a:effectLst>
            <a:innerShdw blurRad="330200" dist="165100" dir="162000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a:solidFill>
                  <a:schemeClr val="bg1"/>
                </a:solidFill>
                <a:latin typeface="Impact MT Std" pitchFamily="34" charset="0"/>
                <a:sym typeface="微软雅黑" panose="020B0503020204020204" charset="-122"/>
              </a:rPr>
              <a:t>2</a:t>
            </a:r>
            <a:endParaRPr lang="zh-CN" altLang="en-US" sz="2000">
              <a:solidFill>
                <a:schemeClr val="bg1"/>
              </a:solidFill>
              <a:latin typeface="Impact MT Std" pitchFamily="34" charset="0"/>
              <a:sym typeface="微软雅黑" panose="020B0503020204020204" charset="-122"/>
            </a:endParaRPr>
          </a:p>
        </p:txBody>
      </p:sp>
      <p:sp>
        <p:nvSpPr>
          <p:cNvPr id="30" name="椭圆 42"/>
          <p:cNvSpPr>
            <a:spLocks noChangeArrowheads="1"/>
          </p:cNvSpPr>
          <p:nvPr/>
        </p:nvSpPr>
        <p:spPr bwMode="auto">
          <a:xfrm>
            <a:off x="5304640" y="1932349"/>
            <a:ext cx="490866" cy="488702"/>
          </a:xfrm>
          <a:prstGeom prst="ellipse">
            <a:avLst/>
          </a:prstGeom>
          <a:gradFill>
            <a:gsLst>
              <a:gs pos="0">
                <a:srgbClr val="E30000"/>
              </a:gs>
              <a:gs pos="100000">
                <a:srgbClr val="760303"/>
              </a:gs>
            </a:gsLst>
            <a:lin ang="2700000" scaled="0"/>
          </a:gradFill>
          <a:ln w="120650">
            <a:gradFill flip="none" rotWithShape="1">
              <a:gsLst>
                <a:gs pos="0">
                  <a:schemeClr val="bg1">
                    <a:lumMod val="78000"/>
                  </a:schemeClr>
                </a:gs>
                <a:gs pos="100000">
                  <a:schemeClr val="bg1">
                    <a:lumMod val="98000"/>
                  </a:schemeClr>
                </a:gs>
              </a:gsLst>
              <a:lin ang="5400000" scaled="1"/>
              <a:tileRect/>
            </a:gradFill>
          </a:ln>
          <a:effectLst>
            <a:innerShdw blurRad="330200" dist="165100" dir="162000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a:solidFill>
                  <a:schemeClr val="bg1"/>
                </a:solidFill>
                <a:latin typeface="Impact MT Std" pitchFamily="34" charset="0"/>
                <a:sym typeface="微软雅黑" panose="020B0503020204020204" charset="-122"/>
              </a:rPr>
              <a:t>3</a:t>
            </a:r>
            <a:endParaRPr lang="zh-CN" altLang="en-US" sz="2000">
              <a:solidFill>
                <a:schemeClr val="bg1"/>
              </a:solidFill>
              <a:latin typeface="Impact MT Std" pitchFamily="34" charset="0"/>
              <a:sym typeface="微软雅黑" panose="020B0503020204020204" charset="-122"/>
            </a:endParaRPr>
          </a:p>
        </p:txBody>
      </p:sp>
      <p:sp>
        <p:nvSpPr>
          <p:cNvPr id="31" name="椭圆 43"/>
          <p:cNvSpPr>
            <a:spLocks noChangeArrowheads="1"/>
          </p:cNvSpPr>
          <p:nvPr/>
        </p:nvSpPr>
        <p:spPr bwMode="auto">
          <a:xfrm>
            <a:off x="7157717" y="4452221"/>
            <a:ext cx="490864" cy="488702"/>
          </a:xfrm>
          <a:prstGeom prst="ellipse">
            <a:avLst/>
          </a:prstGeom>
          <a:gradFill>
            <a:gsLst>
              <a:gs pos="0">
                <a:srgbClr val="E30000"/>
              </a:gs>
              <a:gs pos="100000">
                <a:srgbClr val="760303"/>
              </a:gs>
            </a:gsLst>
            <a:lin ang="2700000" scaled="0"/>
          </a:gradFill>
          <a:ln w="120650">
            <a:gradFill flip="none" rotWithShape="1">
              <a:gsLst>
                <a:gs pos="0">
                  <a:schemeClr val="bg1">
                    <a:lumMod val="78000"/>
                  </a:schemeClr>
                </a:gs>
                <a:gs pos="100000">
                  <a:schemeClr val="bg1">
                    <a:lumMod val="98000"/>
                  </a:schemeClr>
                </a:gs>
              </a:gsLst>
              <a:lin ang="5400000" scaled="1"/>
              <a:tileRect/>
            </a:gradFill>
          </a:ln>
          <a:effectLst>
            <a:innerShdw blurRad="330200" dist="165100" dir="162000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a:solidFill>
                  <a:schemeClr val="bg1"/>
                </a:solidFill>
                <a:latin typeface="Impact MT Std" pitchFamily="34" charset="0"/>
                <a:sym typeface="微软雅黑" panose="020B0503020204020204" charset="-122"/>
              </a:rPr>
              <a:t>4</a:t>
            </a:r>
            <a:endParaRPr lang="zh-CN" altLang="en-US" sz="2000">
              <a:solidFill>
                <a:schemeClr val="bg1"/>
              </a:solidFill>
              <a:latin typeface="Impact MT Std" pitchFamily="34" charset="0"/>
              <a:sym typeface="微软雅黑" panose="020B0503020204020204" charset="-122"/>
            </a:endParaRPr>
          </a:p>
        </p:txBody>
      </p:sp>
      <p:sp>
        <p:nvSpPr>
          <p:cNvPr id="32" name="椭圆 44"/>
          <p:cNvSpPr>
            <a:spLocks noChangeArrowheads="1"/>
          </p:cNvSpPr>
          <p:nvPr/>
        </p:nvSpPr>
        <p:spPr bwMode="auto">
          <a:xfrm>
            <a:off x="9386031" y="1917077"/>
            <a:ext cx="490866" cy="488702"/>
          </a:xfrm>
          <a:prstGeom prst="ellipse">
            <a:avLst/>
          </a:prstGeom>
          <a:gradFill>
            <a:gsLst>
              <a:gs pos="0">
                <a:srgbClr val="E30000"/>
              </a:gs>
              <a:gs pos="100000">
                <a:srgbClr val="760303"/>
              </a:gs>
            </a:gsLst>
            <a:lin ang="2700000" scaled="0"/>
          </a:gradFill>
          <a:ln w="120650">
            <a:gradFill flip="none" rotWithShape="1">
              <a:gsLst>
                <a:gs pos="0">
                  <a:schemeClr val="bg1">
                    <a:lumMod val="78000"/>
                  </a:schemeClr>
                </a:gs>
                <a:gs pos="100000">
                  <a:schemeClr val="bg1">
                    <a:lumMod val="98000"/>
                  </a:schemeClr>
                </a:gs>
              </a:gsLst>
              <a:lin ang="5400000" scaled="1"/>
              <a:tileRect/>
            </a:gradFill>
          </a:ln>
          <a:effectLst>
            <a:innerShdw blurRad="330200" dist="165100" dir="162000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a:solidFill>
                  <a:schemeClr val="bg1"/>
                </a:solidFill>
                <a:latin typeface="Impact MT Std" pitchFamily="34" charset="0"/>
                <a:sym typeface="微软雅黑" panose="020B0503020204020204" charset="-122"/>
              </a:rPr>
              <a:t>5</a:t>
            </a:r>
            <a:endParaRPr lang="zh-CN" altLang="en-US" sz="2000">
              <a:solidFill>
                <a:schemeClr val="bg1"/>
              </a:solidFill>
              <a:latin typeface="Impact MT Std" pitchFamily="34" charset="0"/>
              <a:sym typeface="微软雅黑" panose="020B0503020204020204" charset="-122"/>
            </a:endParaRPr>
          </a:p>
        </p:txBody>
      </p:sp>
      <p:sp>
        <p:nvSpPr>
          <p:cNvPr id="33" name="Freeform 26"/>
          <p:cNvSpPr>
            <a:spLocks noEditPoints="1"/>
          </p:cNvSpPr>
          <p:nvPr/>
        </p:nvSpPr>
        <p:spPr bwMode="auto">
          <a:xfrm>
            <a:off x="2074641" y="2277059"/>
            <a:ext cx="516288" cy="516288"/>
          </a:xfrm>
          <a:custGeom>
            <a:avLst/>
            <a:gdLst>
              <a:gd name="T0" fmla="*/ 60 w 99"/>
              <a:gd name="T1" fmla="*/ 9 h 99"/>
              <a:gd name="T2" fmla="*/ 81 w 99"/>
              <a:gd name="T3" fmla="*/ 10 h 99"/>
              <a:gd name="T4" fmla="*/ 79 w 99"/>
              <a:gd name="T5" fmla="*/ 20 h 99"/>
              <a:gd name="T6" fmla="*/ 96 w 99"/>
              <a:gd name="T7" fmla="*/ 31 h 99"/>
              <a:gd name="T8" fmla="*/ 90 w 99"/>
              <a:gd name="T9" fmla="*/ 38 h 99"/>
              <a:gd name="T10" fmla="*/ 99 w 99"/>
              <a:gd name="T11" fmla="*/ 57 h 99"/>
              <a:gd name="T12" fmla="*/ 90 w 99"/>
              <a:gd name="T13" fmla="*/ 60 h 99"/>
              <a:gd name="T14" fmla="*/ 89 w 99"/>
              <a:gd name="T15" fmla="*/ 81 h 99"/>
              <a:gd name="T16" fmla="*/ 80 w 99"/>
              <a:gd name="T17" fmla="*/ 79 h 99"/>
              <a:gd name="T18" fmla="*/ 68 w 99"/>
              <a:gd name="T19" fmla="*/ 97 h 99"/>
              <a:gd name="T20" fmla="*/ 61 w 99"/>
              <a:gd name="T21" fmla="*/ 90 h 99"/>
              <a:gd name="T22" fmla="*/ 42 w 99"/>
              <a:gd name="T23" fmla="*/ 99 h 99"/>
              <a:gd name="T24" fmla="*/ 39 w 99"/>
              <a:gd name="T25" fmla="*/ 91 h 99"/>
              <a:gd name="T26" fmla="*/ 18 w 99"/>
              <a:gd name="T27" fmla="*/ 89 h 99"/>
              <a:gd name="T28" fmla="*/ 20 w 99"/>
              <a:gd name="T29" fmla="*/ 80 h 99"/>
              <a:gd name="T30" fmla="*/ 3 w 99"/>
              <a:gd name="T31" fmla="*/ 68 h 99"/>
              <a:gd name="T32" fmla="*/ 9 w 99"/>
              <a:gd name="T33" fmla="*/ 61 h 99"/>
              <a:gd name="T34" fmla="*/ 0 w 99"/>
              <a:gd name="T35" fmla="*/ 42 h 99"/>
              <a:gd name="T36" fmla="*/ 9 w 99"/>
              <a:gd name="T37" fmla="*/ 39 h 99"/>
              <a:gd name="T38" fmla="*/ 10 w 99"/>
              <a:gd name="T39" fmla="*/ 18 h 99"/>
              <a:gd name="T40" fmla="*/ 19 w 99"/>
              <a:gd name="T41" fmla="*/ 20 h 99"/>
              <a:gd name="T42" fmla="*/ 31 w 99"/>
              <a:gd name="T43" fmla="*/ 3 h 99"/>
              <a:gd name="T44" fmla="*/ 38 w 99"/>
              <a:gd name="T45" fmla="*/ 9 h 99"/>
              <a:gd name="T46" fmla="*/ 57 w 99"/>
              <a:gd name="T47" fmla="*/ 0 h 99"/>
              <a:gd name="T48" fmla="*/ 36 w 99"/>
              <a:gd name="T49" fmla="*/ 58 h 99"/>
              <a:gd name="T50" fmla="*/ 45 w 99"/>
              <a:gd name="T51" fmla="*/ 47 h 99"/>
              <a:gd name="T52" fmla="*/ 58 w 99"/>
              <a:gd name="T53" fmla="*/ 55 h 99"/>
              <a:gd name="T54" fmla="*/ 64 w 99"/>
              <a:gd name="T55" fmla="*/ 56 h 99"/>
              <a:gd name="T56" fmla="*/ 54 w 99"/>
              <a:gd name="T57" fmla="*/ 54 h 99"/>
              <a:gd name="T58" fmla="*/ 58 w 99"/>
              <a:gd name="T59" fmla="*/ 69 h 99"/>
              <a:gd name="T60" fmla="*/ 71 w 99"/>
              <a:gd name="T61" fmla="*/ 71 h 99"/>
              <a:gd name="T62" fmla="*/ 71 w 99"/>
              <a:gd name="T63" fmla="*/ 28 h 99"/>
              <a:gd name="T64" fmla="*/ 28 w 99"/>
              <a:gd name="T65" fmla="*/ 28 h 99"/>
              <a:gd name="T66" fmla="*/ 28 w 99"/>
              <a:gd name="T67" fmla="*/ 71 h 99"/>
              <a:gd name="T68" fmla="*/ 55 w 99"/>
              <a:gd name="T69" fmla="*/ 79 h 99"/>
              <a:gd name="T70" fmla="*/ 48 w 99"/>
              <a:gd name="T71" fmla="*/ 66 h 99"/>
              <a:gd name="T72" fmla="*/ 35 w 99"/>
              <a:gd name="T73" fmla="*/ 75 h 99"/>
              <a:gd name="T74" fmla="*/ 42 w 99"/>
              <a:gd name="T75" fmla="*/ 71 h 99"/>
              <a:gd name="T76" fmla="*/ 45 w 99"/>
              <a:gd name="T77" fmla="*/ 52 h 99"/>
              <a:gd name="T78" fmla="*/ 38 w 99"/>
              <a:gd name="T79" fmla="*/ 59 h 99"/>
              <a:gd name="T80" fmla="*/ 51 w 99"/>
              <a:gd name="T81" fmla="*/ 37 h 99"/>
              <a:gd name="T82" fmla="*/ 51 w 99"/>
              <a:gd name="T83" fmla="*/ 46 h 99"/>
              <a:gd name="T84" fmla="*/ 51 w 99"/>
              <a:gd name="T85" fmla="*/ 37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99" h="99">
                <a:moveTo>
                  <a:pt x="59" y="8"/>
                </a:moveTo>
                <a:cubicBezTo>
                  <a:pt x="59" y="9"/>
                  <a:pt x="60" y="9"/>
                  <a:pt x="60" y="9"/>
                </a:cubicBezTo>
                <a:cubicBezTo>
                  <a:pt x="66" y="2"/>
                  <a:pt x="66" y="2"/>
                  <a:pt x="66" y="2"/>
                </a:cubicBezTo>
                <a:cubicBezTo>
                  <a:pt x="81" y="10"/>
                  <a:pt x="81" y="10"/>
                  <a:pt x="81" y="10"/>
                </a:cubicBezTo>
                <a:cubicBezTo>
                  <a:pt x="78" y="19"/>
                  <a:pt x="78" y="19"/>
                  <a:pt x="78" y="19"/>
                </a:cubicBezTo>
                <a:cubicBezTo>
                  <a:pt x="78" y="19"/>
                  <a:pt x="79" y="19"/>
                  <a:pt x="79" y="20"/>
                </a:cubicBezTo>
                <a:cubicBezTo>
                  <a:pt x="88" y="17"/>
                  <a:pt x="88" y="17"/>
                  <a:pt x="88" y="17"/>
                </a:cubicBezTo>
                <a:cubicBezTo>
                  <a:pt x="96" y="31"/>
                  <a:pt x="96" y="31"/>
                  <a:pt x="96" y="31"/>
                </a:cubicBezTo>
                <a:cubicBezTo>
                  <a:pt x="90" y="37"/>
                  <a:pt x="90" y="37"/>
                  <a:pt x="90" y="37"/>
                </a:cubicBezTo>
                <a:cubicBezTo>
                  <a:pt x="90" y="38"/>
                  <a:pt x="90" y="38"/>
                  <a:pt x="90" y="38"/>
                </a:cubicBezTo>
                <a:cubicBezTo>
                  <a:pt x="99" y="40"/>
                  <a:pt x="99" y="40"/>
                  <a:pt x="99" y="40"/>
                </a:cubicBezTo>
                <a:cubicBezTo>
                  <a:pt x="99" y="57"/>
                  <a:pt x="99" y="57"/>
                  <a:pt x="99" y="57"/>
                </a:cubicBezTo>
                <a:cubicBezTo>
                  <a:pt x="91" y="59"/>
                  <a:pt x="91" y="59"/>
                  <a:pt x="91" y="59"/>
                </a:cubicBezTo>
                <a:cubicBezTo>
                  <a:pt x="91" y="59"/>
                  <a:pt x="90" y="60"/>
                  <a:pt x="90" y="60"/>
                </a:cubicBezTo>
                <a:cubicBezTo>
                  <a:pt x="97" y="67"/>
                  <a:pt x="97" y="67"/>
                  <a:pt x="97" y="67"/>
                </a:cubicBezTo>
                <a:cubicBezTo>
                  <a:pt x="89" y="81"/>
                  <a:pt x="89" y="81"/>
                  <a:pt x="89" y="81"/>
                </a:cubicBezTo>
                <a:cubicBezTo>
                  <a:pt x="80" y="78"/>
                  <a:pt x="80" y="78"/>
                  <a:pt x="80" y="78"/>
                </a:cubicBezTo>
                <a:cubicBezTo>
                  <a:pt x="80" y="79"/>
                  <a:pt x="80" y="79"/>
                  <a:pt x="80" y="79"/>
                </a:cubicBezTo>
                <a:cubicBezTo>
                  <a:pt x="82" y="88"/>
                  <a:pt x="82" y="88"/>
                  <a:pt x="82" y="88"/>
                </a:cubicBezTo>
                <a:cubicBezTo>
                  <a:pt x="68" y="97"/>
                  <a:pt x="68" y="97"/>
                  <a:pt x="68" y="97"/>
                </a:cubicBezTo>
                <a:cubicBezTo>
                  <a:pt x="62" y="90"/>
                  <a:pt x="62" y="90"/>
                  <a:pt x="62" y="90"/>
                </a:cubicBezTo>
                <a:cubicBezTo>
                  <a:pt x="62" y="90"/>
                  <a:pt x="61" y="90"/>
                  <a:pt x="61" y="90"/>
                </a:cubicBezTo>
                <a:cubicBezTo>
                  <a:pt x="59" y="99"/>
                  <a:pt x="59" y="99"/>
                  <a:pt x="59" y="99"/>
                </a:cubicBezTo>
                <a:cubicBezTo>
                  <a:pt x="42" y="99"/>
                  <a:pt x="42" y="99"/>
                  <a:pt x="42" y="99"/>
                </a:cubicBezTo>
                <a:cubicBezTo>
                  <a:pt x="40" y="91"/>
                  <a:pt x="40" y="91"/>
                  <a:pt x="40" y="91"/>
                </a:cubicBezTo>
                <a:cubicBezTo>
                  <a:pt x="40" y="91"/>
                  <a:pt x="39" y="91"/>
                  <a:pt x="39" y="91"/>
                </a:cubicBezTo>
                <a:cubicBezTo>
                  <a:pt x="33" y="97"/>
                  <a:pt x="33" y="97"/>
                  <a:pt x="33" y="97"/>
                </a:cubicBezTo>
                <a:cubicBezTo>
                  <a:pt x="18" y="89"/>
                  <a:pt x="18" y="89"/>
                  <a:pt x="18" y="89"/>
                </a:cubicBezTo>
                <a:cubicBezTo>
                  <a:pt x="21" y="81"/>
                  <a:pt x="21" y="81"/>
                  <a:pt x="21" y="81"/>
                </a:cubicBezTo>
                <a:cubicBezTo>
                  <a:pt x="20" y="80"/>
                  <a:pt x="20" y="80"/>
                  <a:pt x="20" y="80"/>
                </a:cubicBezTo>
                <a:cubicBezTo>
                  <a:pt x="11" y="83"/>
                  <a:pt x="11" y="83"/>
                  <a:pt x="11" y="83"/>
                </a:cubicBezTo>
                <a:cubicBezTo>
                  <a:pt x="3" y="68"/>
                  <a:pt x="3" y="68"/>
                  <a:pt x="3" y="68"/>
                </a:cubicBezTo>
                <a:cubicBezTo>
                  <a:pt x="9" y="62"/>
                  <a:pt x="9" y="62"/>
                  <a:pt x="9" y="62"/>
                </a:cubicBezTo>
                <a:cubicBezTo>
                  <a:pt x="9" y="62"/>
                  <a:pt x="9" y="61"/>
                  <a:pt x="9" y="61"/>
                </a:cubicBezTo>
                <a:cubicBezTo>
                  <a:pt x="0" y="59"/>
                  <a:pt x="0" y="59"/>
                  <a:pt x="0" y="59"/>
                </a:cubicBezTo>
                <a:cubicBezTo>
                  <a:pt x="0" y="42"/>
                  <a:pt x="0" y="42"/>
                  <a:pt x="0" y="42"/>
                </a:cubicBezTo>
                <a:cubicBezTo>
                  <a:pt x="8" y="40"/>
                  <a:pt x="8" y="40"/>
                  <a:pt x="8" y="40"/>
                </a:cubicBezTo>
                <a:cubicBezTo>
                  <a:pt x="8" y="40"/>
                  <a:pt x="8" y="39"/>
                  <a:pt x="9" y="39"/>
                </a:cubicBezTo>
                <a:cubicBezTo>
                  <a:pt x="2" y="33"/>
                  <a:pt x="2" y="33"/>
                  <a:pt x="2" y="33"/>
                </a:cubicBezTo>
                <a:cubicBezTo>
                  <a:pt x="10" y="18"/>
                  <a:pt x="10" y="18"/>
                  <a:pt x="10" y="18"/>
                </a:cubicBezTo>
                <a:cubicBezTo>
                  <a:pt x="18" y="21"/>
                  <a:pt x="18" y="21"/>
                  <a:pt x="18" y="21"/>
                </a:cubicBezTo>
                <a:cubicBezTo>
                  <a:pt x="19" y="21"/>
                  <a:pt x="19" y="20"/>
                  <a:pt x="19" y="20"/>
                </a:cubicBezTo>
                <a:cubicBezTo>
                  <a:pt x="17" y="11"/>
                  <a:pt x="17" y="11"/>
                  <a:pt x="17" y="11"/>
                </a:cubicBezTo>
                <a:cubicBezTo>
                  <a:pt x="31" y="3"/>
                  <a:pt x="31" y="3"/>
                  <a:pt x="31" y="3"/>
                </a:cubicBezTo>
                <a:cubicBezTo>
                  <a:pt x="37" y="9"/>
                  <a:pt x="37" y="9"/>
                  <a:pt x="37" y="9"/>
                </a:cubicBezTo>
                <a:cubicBezTo>
                  <a:pt x="37" y="9"/>
                  <a:pt x="38" y="9"/>
                  <a:pt x="38" y="9"/>
                </a:cubicBezTo>
                <a:cubicBezTo>
                  <a:pt x="40" y="0"/>
                  <a:pt x="40" y="0"/>
                  <a:pt x="40" y="0"/>
                </a:cubicBezTo>
                <a:cubicBezTo>
                  <a:pt x="57" y="0"/>
                  <a:pt x="57" y="0"/>
                  <a:pt x="57" y="0"/>
                </a:cubicBezTo>
                <a:cubicBezTo>
                  <a:pt x="59" y="8"/>
                  <a:pt x="59" y="8"/>
                  <a:pt x="59" y="8"/>
                </a:cubicBezTo>
                <a:close/>
                <a:moveTo>
                  <a:pt x="36" y="58"/>
                </a:moveTo>
                <a:cubicBezTo>
                  <a:pt x="37" y="52"/>
                  <a:pt x="37" y="52"/>
                  <a:pt x="37" y="52"/>
                </a:cubicBezTo>
                <a:cubicBezTo>
                  <a:pt x="45" y="47"/>
                  <a:pt x="45" y="47"/>
                  <a:pt x="45" y="47"/>
                </a:cubicBezTo>
                <a:cubicBezTo>
                  <a:pt x="56" y="47"/>
                  <a:pt x="56" y="47"/>
                  <a:pt x="56" y="47"/>
                </a:cubicBezTo>
                <a:cubicBezTo>
                  <a:pt x="58" y="55"/>
                  <a:pt x="58" y="55"/>
                  <a:pt x="58" y="55"/>
                </a:cubicBezTo>
                <a:cubicBezTo>
                  <a:pt x="64" y="55"/>
                  <a:pt x="64" y="55"/>
                  <a:pt x="64" y="55"/>
                </a:cubicBezTo>
                <a:cubicBezTo>
                  <a:pt x="64" y="56"/>
                  <a:pt x="64" y="56"/>
                  <a:pt x="64" y="56"/>
                </a:cubicBezTo>
                <a:cubicBezTo>
                  <a:pt x="56" y="58"/>
                  <a:pt x="56" y="58"/>
                  <a:pt x="56" y="58"/>
                </a:cubicBezTo>
                <a:cubicBezTo>
                  <a:pt x="54" y="54"/>
                  <a:pt x="54" y="54"/>
                  <a:pt x="54" y="54"/>
                </a:cubicBezTo>
                <a:cubicBezTo>
                  <a:pt x="52" y="62"/>
                  <a:pt x="52" y="62"/>
                  <a:pt x="52" y="62"/>
                </a:cubicBezTo>
                <a:cubicBezTo>
                  <a:pt x="58" y="69"/>
                  <a:pt x="58" y="69"/>
                  <a:pt x="58" y="69"/>
                </a:cubicBezTo>
                <a:cubicBezTo>
                  <a:pt x="58" y="79"/>
                  <a:pt x="58" y="79"/>
                  <a:pt x="58" y="79"/>
                </a:cubicBezTo>
                <a:cubicBezTo>
                  <a:pt x="63" y="77"/>
                  <a:pt x="67" y="74"/>
                  <a:pt x="71" y="71"/>
                </a:cubicBezTo>
                <a:cubicBezTo>
                  <a:pt x="76" y="66"/>
                  <a:pt x="80" y="58"/>
                  <a:pt x="80" y="50"/>
                </a:cubicBezTo>
                <a:cubicBezTo>
                  <a:pt x="80" y="41"/>
                  <a:pt x="76" y="34"/>
                  <a:pt x="71" y="28"/>
                </a:cubicBezTo>
                <a:cubicBezTo>
                  <a:pt x="65" y="23"/>
                  <a:pt x="58" y="19"/>
                  <a:pt x="49" y="19"/>
                </a:cubicBezTo>
                <a:cubicBezTo>
                  <a:pt x="41" y="19"/>
                  <a:pt x="34" y="23"/>
                  <a:pt x="28" y="28"/>
                </a:cubicBezTo>
                <a:cubicBezTo>
                  <a:pt x="23" y="34"/>
                  <a:pt x="19" y="41"/>
                  <a:pt x="19" y="50"/>
                </a:cubicBezTo>
                <a:cubicBezTo>
                  <a:pt x="19" y="58"/>
                  <a:pt x="23" y="66"/>
                  <a:pt x="28" y="71"/>
                </a:cubicBezTo>
                <a:cubicBezTo>
                  <a:pt x="34" y="76"/>
                  <a:pt x="41" y="80"/>
                  <a:pt x="49" y="80"/>
                </a:cubicBezTo>
                <a:cubicBezTo>
                  <a:pt x="52" y="80"/>
                  <a:pt x="54" y="80"/>
                  <a:pt x="55" y="79"/>
                </a:cubicBezTo>
                <a:cubicBezTo>
                  <a:pt x="53" y="70"/>
                  <a:pt x="53" y="70"/>
                  <a:pt x="53" y="70"/>
                </a:cubicBezTo>
                <a:cubicBezTo>
                  <a:pt x="48" y="66"/>
                  <a:pt x="48" y="66"/>
                  <a:pt x="48" y="66"/>
                </a:cubicBezTo>
                <a:cubicBezTo>
                  <a:pt x="47" y="69"/>
                  <a:pt x="45" y="73"/>
                  <a:pt x="45" y="73"/>
                </a:cubicBezTo>
                <a:cubicBezTo>
                  <a:pt x="35" y="75"/>
                  <a:pt x="35" y="75"/>
                  <a:pt x="35" y="75"/>
                </a:cubicBezTo>
                <a:cubicBezTo>
                  <a:pt x="35" y="73"/>
                  <a:pt x="35" y="73"/>
                  <a:pt x="35" y="73"/>
                </a:cubicBezTo>
                <a:cubicBezTo>
                  <a:pt x="42" y="71"/>
                  <a:pt x="42" y="71"/>
                  <a:pt x="42" y="71"/>
                </a:cubicBezTo>
                <a:cubicBezTo>
                  <a:pt x="44" y="61"/>
                  <a:pt x="44" y="61"/>
                  <a:pt x="44" y="61"/>
                </a:cubicBezTo>
                <a:cubicBezTo>
                  <a:pt x="45" y="52"/>
                  <a:pt x="45" y="52"/>
                  <a:pt x="45" y="52"/>
                </a:cubicBezTo>
                <a:cubicBezTo>
                  <a:pt x="41" y="54"/>
                  <a:pt x="41" y="54"/>
                  <a:pt x="41" y="54"/>
                </a:cubicBezTo>
                <a:cubicBezTo>
                  <a:pt x="38" y="59"/>
                  <a:pt x="38" y="59"/>
                  <a:pt x="38" y="59"/>
                </a:cubicBezTo>
                <a:cubicBezTo>
                  <a:pt x="36" y="58"/>
                  <a:pt x="36" y="58"/>
                  <a:pt x="36" y="58"/>
                </a:cubicBezTo>
                <a:close/>
                <a:moveTo>
                  <a:pt x="51" y="37"/>
                </a:moveTo>
                <a:cubicBezTo>
                  <a:pt x="48" y="37"/>
                  <a:pt x="46" y="39"/>
                  <a:pt x="46" y="41"/>
                </a:cubicBezTo>
                <a:cubicBezTo>
                  <a:pt x="46" y="44"/>
                  <a:pt x="48" y="46"/>
                  <a:pt x="51" y="46"/>
                </a:cubicBezTo>
                <a:cubicBezTo>
                  <a:pt x="53" y="46"/>
                  <a:pt x="55" y="44"/>
                  <a:pt x="55" y="41"/>
                </a:cubicBezTo>
                <a:cubicBezTo>
                  <a:pt x="55" y="39"/>
                  <a:pt x="53" y="37"/>
                  <a:pt x="51" y="37"/>
                </a:cubicBezTo>
                <a:close/>
              </a:path>
            </a:pathLst>
          </a:custGeom>
          <a:gradFill>
            <a:gsLst>
              <a:gs pos="0">
                <a:srgbClr val="E30000"/>
              </a:gs>
              <a:gs pos="100000">
                <a:srgbClr val="760303"/>
              </a:gs>
            </a:gsLst>
            <a:lin ang="2700000" scaled="0"/>
          </a:gradFill>
          <a:ln>
            <a:noFill/>
          </a:ln>
        </p:spPr>
        <p:txBody>
          <a:bodyPr vert="horz" wrap="square" lIns="91425" tIns="45712" rIns="91425" bIns="45712" numCol="1" anchor="t" anchorCtr="0" compatLnSpc="1"/>
          <a:lstStyle/>
          <a:p>
            <a:endParaRPr lang="zh-CN" altLang="en-US"/>
          </a:p>
        </p:txBody>
      </p:sp>
      <p:sp>
        <p:nvSpPr>
          <p:cNvPr id="34" name="Freeform 10"/>
          <p:cNvSpPr>
            <a:spLocks noEditPoints="1"/>
          </p:cNvSpPr>
          <p:nvPr/>
        </p:nvSpPr>
        <p:spPr bwMode="auto">
          <a:xfrm>
            <a:off x="3808359" y="4164354"/>
            <a:ext cx="451547" cy="451545"/>
          </a:xfrm>
          <a:custGeom>
            <a:avLst/>
            <a:gdLst>
              <a:gd name="T0" fmla="*/ 58 w 78"/>
              <a:gd name="T1" fmla="*/ 5 h 78"/>
              <a:gd name="T2" fmla="*/ 53 w 78"/>
              <a:gd name="T3" fmla="*/ 14 h 78"/>
              <a:gd name="T4" fmla="*/ 53 w 78"/>
              <a:gd name="T5" fmla="*/ 18 h 78"/>
              <a:gd name="T6" fmla="*/ 48 w 78"/>
              <a:gd name="T7" fmla="*/ 22 h 78"/>
              <a:gd name="T8" fmla="*/ 47 w 78"/>
              <a:gd name="T9" fmla="*/ 19 h 78"/>
              <a:gd name="T10" fmla="*/ 49 w 78"/>
              <a:gd name="T11" fmla="*/ 17 h 78"/>
              <a:gd name="T12" fmla="*/ 53 w 78"/>
              <a:gd name="T13" fmla="*/ 11 h 78"/>
              <a:gd name="T14" fmla="*/ 35 w 78"/>
              <a:gd name="T15" fmla="*/ 8 h 78"/>
              <a:gd name="T16" fmla="*/ 32 w 78"/>
              <a:gd name="T17" fmla="*/ 14 h 78"/>
              <a:gd name="T18" fmla="*/ 25 w 78"/>
              <a:gd name="T19" fmla="*/ 19 h 78"/>
              <a:gd name="T20" fmla="*/ 21 w 78"/>
              <a:gd name="T21" fmla="*/ 25 h 78"/>
              <a:gd name="T22" fmla="*/ 17 w 78"/>
              <a:gd name="T23" fmla="*/ 23 h 78"/>
              <a:gd name="T24" fmla="*/ 17 w 78"/>
              <a:gd name="T25" fmla="*/ 29 h 78"/>
              <a:gd name="T26" fmla="*/ 17 w 78"/>
              <a:gd name="T27" fmla="*/ 34 h 78"/>
              <a:gd name="T28" fmla="*/ 22 w 78"/>
              <a:gd name="T29" fmla="*/ 34 h 78"/>
              <a:gd name="T30" fmla="*/ 32 w 78"/>
              <a:gd name="T31" fmla="*/ 46 h 78"/>
              <a:gd name="T32" fmla="*/ 37 w 78"/>
              <a:gd name="T33" fmla="*/ 42 h 78"/>
              <a:gd name="T34" fmla="*/ 41 w 78"/>
              <a:gd name="T35" fmla="*/ 45 h 78"/>
              <a:gd name="T36" fmla="*/ 32 w 78"/>
              <a:gd name="T37" fmla="*/ 59 h 78"/>
              <a:gd name="T38" fmla="*/ 27 w 78"/>
              <a:gd name="T39" fmla="*/ 67 h 78"/>
              <a:gd name="T40" fmla="*/ 24 w 78"/>
              <a:gd name="T41" fmla="*/ 61 h 78"/>
              <a:gd name="T42" fmla="*/ 21 w 78"/>
              <a:gd name="T43" fmla="*/ 49 h 78"/>
              <a:gd name="T44" fmla="*/ 18 w 78"/>
              <a:gd name="T45" fmla="*/ 38 h 78"/>
              <a:gd name="T46" fmla="*/ 16 w 78"/>
              <a:gd name="T47" fmla="*/ 36 h 78"/>
              <a:gd name="T48" fmla="*/ 12 w 78"/>
              <a:gd name="T49" fmla="*/ 32 h 78"/>
              <a:gd name="T50" fmla="*/ 11 w 78"/>
              <a:gd name="T51" fmla="*/ 24 h 78"/>
              <a:gd name="T52" fmla="*/ 17 w 78"/>
              <a:gd name="T53" fmla="*/ 61 h 78"/>
              <a:gd name="T54" fmla="*/ 61 w 78"/>
              <a:gd name="T55" fmla="*/ 61 h 78"/>
              <a:gd name="T56" fmla="*/ 69 w 78"/>
              <a:gd name="T57" fmla="*/ 31 h 78"/>
              <a:gd name="T58" fmla="*/ 78 w 78"/>
              <a:gd name="T59" fmla="*/ 39 h 78"/>
              <a:gd name="T60" fmla="*/ 39 w 78"/>
              <a:gd name="T61" fmla="*/ 78 h 78"/>
              <a:gd name="T62" fmla="*/ 0 w 78"/>
              <a:gd name="T63" fmla="*/ 39 h 78"/>
              <a:gd name="T64" fmla="*/ 39 w 78"/>
              <a:gd name="T65" fmla="*/ 0 h 78"/>
              <a:gd name="T66" fmla="*/ 59 w 78"/>
              <a:gd name="T67" fmla="*/ 8 h 78"/>
              <a:gd name="T68" fmla="*/ 66 w 78"/>
              <a:gd name="T69" fmla="*/ 29 h 78"/>
              <a:gd name="T70" fmla="*/ 72 w 78"/>
              <a:gd name="T71" fmla="*/ 8 h 78"/>
              <a:gd name="T72" fmla="*/ 69 w 78"/>
              <a:gd name="T73" fmla="*/ 11 h 78"/>
              <a:gd name="T74" fmla="*/ 63 w 78"/>
              <a:gd name="T75" fmla="*/ 11 h 78"/>
              <a:gd name="T76" fmla="*/ 63 w 78"/>
              <a:gd name="T77" fmla="*/ 17 h 78"/>
              <a:gd name="T78" fmla="*/ 69 w 78"/>
              <a:gd name="T79" fmla="*/ 17 h 78"/>
              <a:gd name="T80" fmla="*/ 69 w 78"/>
              <a:gd name="T81" fmla="*/ 11 h 78"/>
              <a:gd name="T82" fmla="*/ 27 w 78"/>
              <a:gd name="T83" fmla="*/ 23 h 78"/>
              <a:gd name="T84" fmla="*/ 32 w 78"/>
              <a:gd name="T85" fmla="*/ 42 h 78"/>
              <a:gd name="T86" fmla="*/ 38 w 78"/>
              <a:gd name="T87" fmla="*/ 23 h 78"/>
              <a:gd name="T88" fmla="*/ 35 w 78"/>
              <a:gd name="T89" fmla="*/ 26 h 78"/>
              <a:gd name="T90" fmla="*/ 30 w 78"/>
              <a:gd name="T91" fmla="*/ 26 h 78"/>
              <a:gd name="T92" fmla="*/ 30 w 78"/>
              <a:gd name="T93" fmla="*/ 31 h 78"/>
              <a:gd name="T94" fmla="*/ 35 w 78"/>
              <a:gd name="T95" fmla="*/ 31 h 78"/>
              <a:gd name="T96" fmla="*/ 35 w 78"/>
              <a:gd name="T97" fmla="*/ 26 h 78"/>
              <a:gd name="T98" fmla="*/ 47 w 78"/>
              <a:gd name="T99" fmla="*/ 38 h 78"/>
              <a:gd name="T100" fmla="*/ 57 w 78"/>
              <a:gd name="T101" fmla="*/ 42 h 78"/>
              <a:gd name="T102" fmla="*/ 66 w 78"/>
              <a:gd name="T103" fmla="*/ 50 h 78"/>
              <a:gd name="T104" fmla="*/ 68 w 78"/>
              <a:gd name="T105" fmla="*/ 32 h 78"/>
              <a:gd name="T106" fmla="*/ 64 w 78"/>
              <a:gd name="T107" fmla="*/ 32 h 78"/>
              <a:gd name="T108" fmla="*/ 56 w 78"/>
              <a:gd name="T109" fmla="*/ 24 h 78"/>
              <a:gd name="T110" fmla="*/ 51 w 78"/>
              <a:gd name="T111" fmla="*/ 22 h 78"/>
              <a:gd name="T112" fmla="*/ 47 w 78"/>
              <a:gd name="T113" fmla="*/ 26 h 78"/>
              <a:gd name="T114" fmla="*/ 45 w 78"/>
              <a:gd name="T115" fmla="*/ 31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8" h="78">
                <a:moveTo>
                  <a:pt x="39" y="0"/>
                </a:moveTo>
                <a:cubicBezTo>
                  <a:pt x="46" y="0"/>
                  <a:pt x="52" y="2"/>
                  <a:pt x="58" y="5"/>
                </a:cubicBezTo>
                <a:cubicBezTo>
                  <a:pt x="57" y="5"/>
                  <a:pt x="57" y="5"/>
                  <a:pt x="57" y="5"/>
                </a:cubicBezTo>
                <a:cubicBezTo>
                  <a:pt x="55" y="8"/>
                  <a:pt x="53" y="11"/>
                  <a:pt x="53" y="14"/>
                </a:cubicBezTo>
                <a:cubicBezTo>
                  <a:pt x="53" y="16"/>
                  <a:pt x="54" y="18"/>
                  <a:pt x="55" y="20"/>
                </a:cubicBezTo>
                <a:cubicBezTo>
                  <a:pt x="54" y="20"/>
                  <a:pt x="53" y="19"/>
                  <a:pt x="53" y="18"/>
                </a:cubicBezTo>
                <a:cubicBezTo>
                  <a:pt x="52" y="17"/>
                  <a:pt x="51" y="19"/>
                  <a:pt x="51" y="20"/>
                </a:cubicBezTo>
                <a:cubicBezTo>
                  <a:pt x="50" y="21"/>
                  <a:pt x="49" y="22"/>
                  <a:pt x="48" y="22"/>
                </a:cubicBezTo>
                <a:cubicBezTo>
                  <a:pt x="47" y="22"/>
                  <a:pt x="46" y="18"/>
                  <a:pt x="46" y="18"/>
                </a:cubicBezTo>
                <a:cubicBezTo>
                  <a:pt x="47" y="19"/>
                  <a:pt x="47" y="19"/>
                  <a:pt x="47" y="19"/>
                </a:cubicBezTo>
                <a:cubicBezTo>
                  <a:pt x="47" y="19"/>
                  <a:pt x="48" y="18"/>
                  <a:pt x="48" y="17"/>
                </a:cubicBezTo>
                <a:cubicBezTo>
                  <a:pt x="48" y="16"/>
                  <a:pt x="48" y="17"/>
                  <a:pt x="49" y="17"/>
                </a:cubicBezTo>
                <a:cubicBezTo>
                  <a:pt x="49" y="17"/>
                  <a:pt x="50" y="15"/>
                  <a:pt x="50" y="14"/>
                </a:cubicBezTo>
                <a:cubicBezTo>
                  <a:pt x="51" y="13"/>
                  <a:pt x="52" y="12"/>
                  <a:pt x="53" y="11"/>
                </a:cubicBezTo>
                <a:cubicBezTo>
                  <a:pt x="49" y="9"/>
                  <a:pt x="44" y="8"/>
                  <a:pt x="39" y="8"/>
                </a:cubicBezTo>
                <a:cubicBezTo>
                  <a:pt x="37" y="8"/>
                  <a:pt x="36" y="8"/>
                  <a:pt x="35" y="8"/>
                </a:cubicBezTo>
                <a:cubicBezTo>
                  <a:pt x="35" y="9"/>
                  <a:pt x="35" y="10"/>
                  <a:pt x="35" y="12"/>
                </a:cubicBezTo>
                <a:cubicBezTo>
                  <a:pt x="35" y="15"/>
                  <a:pt x="33" y="13"/>
                  <a:pt x="32" y="14"/>
                </a:cubicBezTo>
                <a:cubicBezTo>
                  <a:pt x="30" y="15"/>
                  <a:pt x="30" y="17"/>
                  <a:pt x="28" y="17"/>
                </a:cubicBezTo>
                <a:cubicBezTo>
                  <a:pt x="28" y="17"/>
                  <a:pt x="27" y="18"/>
                  <a:pt x="25" y="19"/>
                </a:cubicBezTo>
                <a:cubicBezTo>
                  <a:pt x="25" y="20"/>
                  <a:pt x="25" y="20"/>
                  <a:pt x="24" y="20"/>
                </a:cubicBezTo>
                <a:cubicBezTo>
                  <a:pt x="23" y="22"/>
                  <a:pt x="22" y="23"/>
                  <a:pt x="21" y="25"/>
                </a:cubicBezTo>
                <a:cubicBezTo>
                  <a:pt x="21" y="26"/>
                  <a:pt x="20" y="26"/>
                  <a:pt x="20" y="27"/>
                </a:cubicBezTo>
                <a:cubicBezTo>
                  <a:pt x="19" y="27"/>
                  <a:pt x="19" y="24"/>
                  <a:pt x="17" y="23"/>
                </a:cubicBezTo>
                <a:cubicBezTo>
                  <a:pt x="14" y="23"/>
                  <a:pt x="13" y="27"/>
                  <a:pt x="13" y="29"/>
                </a:cubicBezTo>
                <a:cubicBezTo>
                  <a:pt x="12" y="31"/>
                  <a:pt x="15" y="29"/>
                  <a:pt x="17" y="29"/>
                </a:cubicBezTo>
                <a:cubicBezTo>
                  <a:pt x="18" y="28"/>
                  <a:pt x="17" y="30"/>
                  <a:pt x="17" y="31"/>
                </a:cubicBezTo>
                <a:cubicBezTo>
                  <a:pt x="17" y="32"/>
                  <a:pt x="18" y="33"/>
                  <a:pt x="17" y="34"/>
                </a:cubicBezTo>
                <a:cubicBezTo>
                  <a:pt x="17" y="35"/>
                  <a:pt x="18" y="36"/>
                  <a:pt x="19" y="36"/>
                </a:cubicBezTo>
                <a:cubicBezTo>
                  <a:pt x="20" y="35"/>
                  <a:pt x="21" y="34"/>
                  <a:pt x="22" y="34"/>
                </a:cubicBezTo>
                <a:cubicBezTo>
                  <a:pt x="24" y="38"/>
                  <a:pt x="27" y="42"/>
                  <a:pt x="30" y="45"/>
                </a:cubicBezTo>
                <a:cubicBezTo>
                  <a:pt x="32" y="46"/>
                  <a:pt x="32" y="46"/>
                  <a:pt x="32" y="46"/>
                </a:cubicBezTo>
                <a:cubicBezTo>
                  <a:pt x="35" y="45"/>
                  <a:pt x="35" y="45"/>
                  <a:pt x="35" y="45"/>
                </a:cubicBezTo>
                <a:cubicBezTo>
                  <a:pt x="35" y="44"/>
                  <a:pt x="36" y="43"/>
                  <a:pt x="37" y="42"/>
                </a:cubicBezTo>
                <a:cubicBezTo>
                  <a:pt x="37" y="42"/>
                  <a:pt x="38" y="42"/>
                  <a:pt x="38" y="42"/>
                </a:cubicBezTo>
                <a:cubicBezTo>
                  <a:pt x="39" y="43"/>
                  <a:pt x="42" y="44"/>
                  <a:pt x="41" y="45"/>
                </a:cubicBezTo>
                <a:cubicBezTo>
                  <a:pt x="40" y="46"/>
                  <a:pt x="40" y="47"/>
                  <a:pt x="39" y="49"/>
                </a:cubicBezTo>
                <a:cubicBezTo>
                  <a:pt x="38" y="51"/>
                  <a:pt x="35" y="57"/>
                  <a:pt x="32" y="59"/>
                </a:cubicBezTo>
                <a:cubicBezTo>
                  <a:pt x="29" y="62"/>
                  <a:pt x="29" y="62"/>
                  <a:pt x="28" y="64"/>
                </a:cubicBezTo>
                <a:cubicBezTo>
                  <a:pt x="27" y="65"/>
                  <a:pt x="28" y="67"/>
                  <a:pt x="27" y="67"/>
                </a:cubicBezTo>
                <a:cubicBezTo>
                  <a:pt x="26" y="67"/>
                  <a:pt x="25" y="66"/>
                  <a:pt x="25" y="66"/>
                </a:cubicBezTo>
                <a:cubicBezTo>
                  <a:pt x="25" y="66"/>
                  <a:pt x="24" y="62"/>
                  <a:pt x="24" y="61"/>
                </a:cubicBezTo>
                <a:cubicBezTo>
                  <a:pt x="24" y="59"/>
                  <a:pt x="23" y="55"/>
                  <a:pt x="23" y="54"/>
                </a:cubicBezTo>
                <a:cubicBezTo>
                  <a:pt x="23" y="53"/>
                  <a:pt x="22" y="50"/>
                  <a:pt x="21" y="49"/>
                </a:cubicBezTo>
                <a:cubicBezTo>
                  <a:pt x="20" y="49"/>
                  <a:pt x="18" y="46"/>
                  <a:pt x="18" y="45"/>
                </a:cubicBezTo>
                <a:cubicBezTo>
                  <a:pt x="18" y="43"/>
                  <a:pt x="16" y="40"/>
                  <a:pt x="18" y="38"/>
                </a:cubicBezTo>
                <a:cubicBezTo>
                  <a:pt x="18" y="38"/>
                  <a:pt x="18" y="37"/>
                  <a:pt x="18" y="37"/>
                </a:cubicBezTo>
                <a:cubicBezTo>
                  <a:pt x="18" y="37"/>
                  <a:pt x="17" y="36"/>
                  <a:pt x="16" y="36"/>
                </a:cubicBezTo>
                <a:cubicBezTo>
                  <a:pt x="15" y="35"/>
                  <a:pt x="15" y="34"/>
                  <a:pt x="15" y="34"/>
                </a:cubicBezTo>
                <a:cubicBezTo>
                  <a:pt x="15" y="33"/>
                  <a:pt x="13" y="33"/>
                  <a:pt x="12" y="32"/>
                </a:cubicBezTo>
                <a:cubicBezTo>
                  <a:pt x="10" y="31"/>
                  <a:pt x="11" y="29"/>
                  <a:pt x="11" y="28"/>
                </a:cubicBezTo>
                <a:cubicBezTo>
                  <a:pt x="11" y="28"/>
                  <a:pt x="10" y="26"/>
                  <a:pt x="11" y="24"/>
                </a:cubicBezTo>
                <a:cubicBezTo>
                  <a:pt x="9" y="29"/>
                  <a:pt x="7" y="34"/>
                  <a:pt x="7" y="39"/>
                </a:cubicBezTo>
                <a:cubicBezTo>
                  <a:pt x="7" y="47"/>
                  <a:pt x="11" y="55"/>
                  <a:pt x="17" y="61"/>
                </a:cubicBezTo>
                <a:cubicBezTo>
                  <a:pt x="22" y="66"/>
                  <a:pt x="30" y="70"/>
                  <a:pt x="39" y="70"/>
                </a:cubicBezTo>
                <a:cubicBezTo>
                  <a:pt x="47" y="70"/>
                  <a:pt x="55" y="66"/>
                  <a:pt x="61" y="61"/>
                </a:cubicBezTo>
                <a:cubicBezTo>
                  <a:pt x="66" y="55"/>
                  <a:pt x="70" y="47"/>
                  <a:pt x="70" y="39"/>
                </a:cubicBezTo>
                <a:cubicBezTo>
                  <a:pt x="70" y="36"/>
                  <a:pt x="69" y="34"/>
                  <a:pt x="69" y="31"/>
                </a:cubicBezTo>
                <a:cubicBezTo>
                  <a:pt x="71" y="30"/>
                  <a:pt x="73" y="27"/>
                  <a:pt x="75" y="24"/>
                </a:cubicBezTo>
                <a:cubicBezTo>
                  <a:pt x="77" y="29"/>
                  <a:pt x="78" y="34"/>
                  <a:pt x="78" y="39"/>
                </a:cubicBezTo>
                <a:cubicBezTo>
                  <a:pt x="78" y="50"/>
                  <a:pt x="73" y="59"/>
                  <a:pt x="66" y="66"/>
                </a:cubicBezTo>
                <a:cubicBezTo>
                  <a:pt x="59" y="74"/>
                  <a:pt x="49" y="78"/>
                  <a:pt x="39" y="78"/>
                </a:cubicBezTo>
                <a:cubicBezTo>
                  <a:pt x="28" y="78"/>
                  <a:pt x="18" y="74"/>
                  <a:pt x="11" y="66"/>
                </a:cubicBezTo>
                <a:cubicBezTo>
                  <a:pt x="4" y="59"/>
                  <a:pt x="0" y="50"/>
                  <a:pt x="0" y="39"/>
                </a:cubicBezTo>
                <a:cubicBezTo>
                  <a:pt x="0" y="28"/>
                  <a:pt x="4" y="18"/>
                  <a:pt x="11" y="11"/>
                </a:cubicBezTo>
                <a:cubicBezTo>
                  <a:pt x="18" y="4"/>
                  <a:pt x="28" y="0"/>
                  <a:pt x="39" y="0"/>
                </a:cubicBezTo>
                <a:close/>
                <a:moveTo>
                  <a:pt x="66" y="5"/>
                </a:moveTo>
                <a:cubicBezTo>
                  <a:pt x="63" y="5"/>
                  <a:pt x="61" y="6"/>
                  <a:pt x="59" y="8"/>
                </a:cubicBezTo>
                <a:cubicBezTo>
                  <a:pt x="58" y="10"/>
                  <a:pt x="57" y="12"/>
                  <a:pt x="57" y="14"/>
                </a:cubicBezTo>
                <a:cubicBezTo>
                  <a:pt x="57" y="18"/>
                  <a:pt x="62" y="26"/>
                  <a:pt x="66" y="29"/>
                </a:cubicBezTo>
                <a:cubicBezTo>
                  <a:pt x="69" y="27"/>
                  <a:pt x="75" y="18"/>
                  <a:pt x="75" y="14"/>
                </a:cubicBezTo>
                <a:cubicBezTo>
                  <a:pt x="75" y="12"/>
                  <a:pt x="74" y="10"/>
                  <a:pt x="72" y="8"/>
                </a:cubicBezTo>
                <a:cubicBezTo>
                  <a:pt x="71" y="6"/>
                  <a:pt x="68" y="5"/>
                  <a:pt x="66" y="5"/>
                </a:cubicBezTo>
                <a:close/>
                <a:moveTo>
                  <a:pt x="69" y="11"/>
                </a:moveTo>
                <a:cubicBezTo>
                  <a:pt x="68" y="11"/>
                  <a:pt x="67" y="10"/>
                  <a:pt x="66" y="10"/>
                </a:cubicBezTo>
                <a:cubicBezTo>
                  <a:pt x="65" y="10"/>
                  <a:pt x="64" y="11"/>
                  <a:pt x="63" y="11"/>
                </a:cubicBezTo>
                <a:cubicBezTo>
                  <a:pt x="62" y="12"/>
                  <a:pt x="62" y="13"/>
                  <a:pt x="62" y="14"/>
                </a:cubicBezTo>
                <a:cubicBezTo>
                  <a:pt x="62" y="15"/>
                  <a:pt x="62" y="16"/>
                  <a:pt x="63" y="17"/>
                </a:cubicBezTo>
                <a:cubicBezTo>
                  <a:pt x="64" y="18"/>
                  <a:pt x="65" y="18"/>
                  <a:pt x="66" y="18"/>
                </a:cubicBezTo>
                <a:cubicBezTo>
                  <a:pt x="67" y="18"/>
                  <a:pt x="68" y="18"/>
                  <a:pt x="69" y="17"/>
                </a:cubicBezTo>
                <a:cubicBezTo>
                  <a:pt x="69" y="16"/>
                  <a:pt x="70" y="15"/>
                  <a:pt x="70" y="14"/>
                </a:cubicBezTo>
                <a:cubicBezTo>
                  <a:pt x="70" y="13"/>
                  <a:pt x="69" y="12"/>
                  <a:pt x="69" y="11"/>
                </a:cubicBezTo>
                <a:close/>
                <a:moveTo>
                  <a:pt x="32" y="21"/>
                </a:moveTo>
                <a:cubicBezTo>
                  <a:pt x="30" y="21"/>
                  <a:pt x="28" y="22"/>
                  <a:pt x="27" y="23"/>
                </a:cubicBezTo>
                <a:cubicBezTo>
                  <a:pt x="25" y="24"/>
                  <a:pt x="24" y="26"/>
                  <a:pt x="24" y="29"/>
                </a:cubicBezTo>
                <a:cubicBezTo>
                  <a:pt x="24" y="32"/>
                  <a:pt x="29" y="39"/>
                  <a:pt x="32" y="42"/>
                </a:cubicBezTo>
                <a:cubicBezTo>
                  <a:pt x="35" y="40"/>
                  <a:pt x="40" y="32"/>
                  <a:pt x="40" y="29"/>
                </a:cubicBezTo>
                <a:cubicBezTo>
                  <a:pt x="40" y="26"/>
                  <a:pt x="40" y="24"/>
                  <a:pt x="38" y="23"/>
                </a:cubicBezTo>
                <a:cubicBezTo>
                  <a:pt x="37" y="22"/>
                  <a:pt x="35" y="21"/>
                  <a:pt x="32" y="21"/>
                </a:cubicBezTo>
                <a:close/>
                <a:moveTo>
                  <a:pt x="35" y="26"/>
                </a:moveTo>
                <a:cubicBezTo>
                  <a:pt x="34" y="25"/>
                  <a:pt x="33" y="25"/>
                  <a:pt x="32" y="25"/>
                </a:cubicBezTo>
                <a:cubicBezTo>
                  <a:pt x="31" y="25"/>
                  <a:pt x="31" y="25"/>
                  <a:pt x="30" y="26"/>
                </a:cubicBezTo>
                <a:cubicBezTo>
                  <a:pt x="29" y="27"/>
                  <a:pt x="29" y="28"/>
                  <a:pt x="29" y="29"/>
                </a:cubicBezTo>
                <a:cubicBezTo>
                  <a:pt x="29" y="30"/>
                  <a:pt x="29" y="31"/>
                  <a:pt x="30" y="31"/>
                </a:cubicBezTo>
                <a:cubicBezTo>
                  <a:pt x="31" y="32"/>
                  <a:pt x="31" y="32"/>
                  <a:pt x="32" y="32"/>
                </a:cubicBezTo>
                <a:cubicBezTo>
                  <a:pt x="33" y="32"/>
                  <a:pt x="34" y="32"/>
                  <a:pt x="35" y="31"/>
                </a:cubicBezTo>
                <a:cubicBezTo>
                  <a:pt x="36" y="31"/>
                  <a:pt x="36" y="30"/>
                  <a:pt x="36" y="29"/>
                </a:cubicBezTo>
                <a:cubicBezTo>
                  <a:pt x="36" y="28"/>
                  <a:pt x="36" y="27"/>
                  <a:pt x="35" y="26"/>
                </a:cubicBezTo>
                <a:close/>
                <a:moveTo>
                  <a:pt x="44" y="33"/>
                </a:moveTo>
                <a:cubicBezTo>
                  <a:pt x="44" y="33"/>
                  <a:pt x="46" y="37"/>
                  <a:pt x="47" y="38"/>
                </a:cubicBezTo>
                <a:cubicBezTo>
                  <a:pt x="48" y="39"/>
                  <a:pt x="55" y="38"/>
                  <a:pt x="56" y="38"/>
                </a:cubicBezTo>
                <a:cubicBezTo>
                  <a:pt x="57" y="38"/>
                  <a:pt x="56" y="40"/>
                  <a:pt x="57" y="42"/>
                </a:cubicBezTo>
                <a:cubicBezTo>
                  <a:pt x="59" y="45"/>
                  <a:pt x="58" y="57"/>
                  <a:pt x="59" y="58"/>
                </a:cubicBezTo>
                <a:cubicBezTo>
                  <a:pt x="61" y="58"/>
                  <a:pt x="65" y="51"/>
                  <a:pt x="66" y="50"/>
                </a:cubicBezTo>
                <a:cubicBezTo>
                  <a:pt x="67" y="48"/>
                  <a:pt x="68" y="35"/>
                  <a:pt x="68" y="33"/>
                </a:cubicBezTo>
                <a:cubicBezTo>
                  <a:pt x="68" y="33"/>
                  <a:pt x="68" y="32"/>
                  <a:pt x="68" y="32"/>
                </a:cubicBezTo>
                <a:cubicBezTo>
                  <a:pt x="66" y="34"/>
                  <a:pt x="66" y="34"/>
                  <a:pt x="66" y="34"/>
                </a:cubicBezTo>
                <a:cubicBezTo>
                  <a:pt x="64" y="32"/>
                  <a:pt x="64" y="32"/>
                  <a:pt x="64" y="32"/>
                </a:cubicBezTo>
                <a:cubicBezTo>
                  <a:pt x="61" y="30"/>
                  <a:pt x="59" y="27"/>
                  <a:pt x="57" y="24"/>
                </a:cubicBezTo>
                <a:cubicBezTo>
                  <a:pt x="57" y="24"/>
                  <a:pt x="56" y="24"/>
                  <a:pt x="56" y="24"/>
                </a:cubicBezTo>
                <a:cubicBezTo>
                  <a:pt x="55" y="24"/>
                  <a:pt x="54" y="22"/>
                  <a:pt x="53" y="22"/>
                </a:cubicBezTo>
                <a:cubicBezTo>
                  <a:pt x="53" y="22"/>
                  <a:pt x="52" y="22"/>
                  <a:pt x="51" y="22"/>
                </a:cubicBezTo>
                <a:cubicBezTo>
                  <a:pt x="50" y="22"/>
                  <a:pt x="49" y="23"/>
                  <a:pt x="48" y="23"/>
                </a:cubicBezTo>
                <a:cubicBezTo>
                  <a:pt x="47" y="24"/>
                  <a:pt x="47" y="25"/>
                  <a:pt x="47" y="26"/>
                </a:cubicBezTo>
                <a:cubicBezTo>
                  <a:pt x="46" y="26"/>
                  <a:pt x="46" y="27"/>
                  <a:pt x="45" y="28"/>
                </a:cubicBezTo>
                <a:cubicBezTo>
                  <a:pt x="44" y="29"/>
                  <a:pt x="44" y="29"/>
                  <a:pt x="45" y="31"/>
                </a:cubicBezTo>
                <a:cubicBezTo>
                  <a:pt x="45" y="32"/>
                  <a:pt x="44" y="33"/>
                  <a:pt x="44" y="33"/>
                </a:cubicBezTo>
                <a:close/>
              </a:path>
            </a:pathLst>
          </a:custGeom>
          <a:gradFill>
            <a:gsLst>
              <a:gs pos="0">
                <a:srgbClr val="E30000"/>
              </a:gs>
              <a:gs pos="100000">
                <a:srgbClr val="760303"/>
              </a:gs>
            </a:gsLst>
            <a:lin ang="2700000" scaled="0"/>
          </a:gradFill>
          <a:ln>
            <a:noFill/>
          </a:ln>
        </p:spPr>
        <p:txBody>
          <a:bodyPr vert="horz" wrap="square" lIns="91425" tIns="45712" rIns="91425" bIns="45712" numCol="1" anchor="t" anchorCtr="0" compatLnSpc="1"/>
          <a:lstStyle/>
          <a:p>
            <a:endParaRPr lang="zh-CN" altLang="en-US"/>
          </a:p>
        </p:txBody>
      </p:sp>
      <p:sp>
        <p:nvSpPr>
          <p:cNvPr id="35" name="Freeform 5"/>
          <p:cNvSpPr>
            <a:spLocks noEditPoints="1"/>
          </p:cNvSpPr>
          <p:nvPr/>
        </p:nvSpPr>
        <p:spPr bwMode="auto">
          <a:xfrm>
            <a:off x="5845188" y="2292334"/>
            <a:ext cx="492932" cy="488699"/>
          </a:xfrm>
          <a:custGeom>
            <a:avLst/>
            <a:gdLst>
              <a:gd name="T0" fmla="*/ 38 w 76"/>
              <a:gd name="T1" fmla="*/ 0 h 75"/>
              <a:gd name="T2" fmla="*/ 65 w 76"/>
              <a:gd name="T3" fmla="*/ 11 h 75"/>
              <a:gd name="T4" fmla="*/ 76 w 76"/>
              <a:gd name="T5" fmla="*/ 37 h 75"/>
              <a:gd name="T6" fmla="*/ 65 w 76"/>
              <a:gd name="T7" fmla="*/ 64 h 75"/>
              <a:gd name="T8" fmla="*/ 38 w 76"/>
              <a:gd name="T9" fmla="*/ 75 h 75"/>
              <a:gd name="T10" fmla="*/ 11 w 76"/>
              <a:gd name="T11" fmla="*/ 64 h 75"/>
              <a:gd name="T12" fmla="*/ 0 w 76"/>
              <a:gd name="T13" fmla="*/ 37 h 75"/>
              <a:gd name="T14" fmla="*/ 11 w 76"/>
              <a:gd name="T15" fmla="*/ 11 h 75"/>
              <a:gd name="T16" fmla="*/ 38 w 76"/>
              <a:gd name="T17" fmla="*/ 0 h 75"/>
              <a:gd name="T18" fmla="*/ 43 w 76"/>
              <a:gd name="T19" fmla="*/ 36 h 75"/>
              <a:gd name="T20" fmla="*/ 42 w 76"/>
              <a:gd name="T21" fmla="*/ 35 h 75"/>
              <a:gd name="T22" fmla="*/ 53 w 76"/>
              <a:gd name="T23" fmla="*/ 18 h 75"/>
              <a:gd name="T24" fmla="*/ 51 w 76"/>
              <a:gd name="T25" fmla="*/ 16 h 75"/>
              <a:gd name="T26" fmla="*/ 39 w 76"/>
              <a:gd name="T27" fmla="*/ 33 h 75"/>
              <a:gd name="T28" fmla="*/ 35 w 76"/>
              <a:gd name="T29" fmla="*/ 33 h 75"/>
              <a:gd name="T30" fmla="*/ 33 w 76"/>
              <a:gd name="T31" fmla="*/ 40 h 75"/>
              <a:gd name="T32" fmla="*/ 40 w 76"/>
              <a:gd name="T33" fmla="*/ 43 h 75"/>
              <a:gd name="T34" fmla="*/ 41 w 76"/>
              <a:gd name="T35" fmla="*/ 43 h 75"/>
              <a:gd name="T36" fmla="*/ 54 w 76"/>
              <a:gd name="T37" fmla="*/ 47 h 75"/>
              <a:gd name="T38" fmla="*/ 55 w 76"/>
              <a:gd name="T39" fmla="*/ 43 h 75"/>
              <a:gd name="T40" fmla="*/ 43 w 76"/>
              <a:gd name="T41" fmla="*/ 38 h 75"/>
              <a:gd name="T42" fmla="*/ 43 w 76"/>
              <a:gd name="T43" fmla="*/ 36 h 75"/>
              <a:gd name="T44" fmla="*/ 57 w 76"/>
              <a:gd name="T45" fmla="*/ 18 h 75"/>
              <a:gd name="T46" fmla="*/ 38 w 76"/>
              <a:gd name="T47" fmla="*/ 10 h 75"/>
              <a:gd name="T48" fmla="*/ 19 w 76"/>
              <a:gd name="T49" fmla="*/ 18 h 75"/>
              <a:gd name="T50" fmla="*/ 10 w 76"/>
              <a:gd name="T51" fmla="*/ 37 h 75"/>
              <a:gd name="T52" fmla="*/ 19 w 76"/>
              <a:gd name="T53" fmla="*/ 57 h 75"/>
              <a:gd name="T54" fmla="*/ 38 w 76"/>
              <a:gd name="T55" fmla="*/ 65 h 75"/>
              <a:gd name="T56" fmla="*/ 57 w 76"/>
              <a:gd name="T57" fmla="*/ 57 h 75"/>
              <a:gd name="T58" fmla="*/ 65 w 76"/>
              <a:gd name="T59" fmla="*/ 37 h 75"/>
              <a:gd name="T60" fmla="*/ 57 w 76"/>
              <a:gd name="T61" fmla="*/ 1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6" h="75">
                <a:moveTo>
                  <a:pt x="38" y="0"/>
                </a:moveTo>
                <a:cubicBezTo>
                  <a:pt x="48" y="0"/>
                  <a:pt x="58" y="4"/>
                  <a:pt x="65" y="11"/>
                </a:cubicBezTo>
                <a:cubicBezTo>
                  <a:pt x="71" y="18"/>
                  <a:pt x="76" y="27"/>
                  <a:pt x="76" y="37"/>
                </a:cubicBezTo>
                <a:cubicBezTo>
                  <a:pt x="76" y="48"/>
                  <a:pt x="71" y="57"/>
                  <a:pt x="65" y="64"/>
                </a:cubicBezTo>
                <a:cubicBezTo>
                  <a:pt x="58" y="71"/>
                  <a:pt x="48" y="75"/>
                  <a:pt x="38" y="75"/>
                </a:cubicBezTo>
                <a:cubicBezTo>
                  <a:pt x="28" y="75"/>
                  <a:pt x="18" y="71"/>
                  <a:pt x="11" y="64"/>
                </a:cubicBezTo>
                <a:cubicBezTo>
                  <a:pt x="4" y="57"/>
                  <a:pt x="0" y="48"/>
                  <a:pt x="0" y="37"/>
                </a:cubicBezTo>
                <a:cubicBezTo>
                  <a:pt x="0" y="27"/>
                  <a:pt x="4" y="18"/>
                  <a:pt x="11" y="11"/>
                </a:cubicBezTo>
                <a:cubicBezTo>
                  <a:pt x="18" y="4"/>
                  <a:pt x="28" y="0"/>
                  <a:pt x="38" y="0"/>
                </a:cubicBezTo>
                <a:close/>
                <a:moveTo>
                  <a:pt x="43" y="36"/>
                </a:moveTo>
                <a:cubicBezTo>
                  <a:pt x="42" y="35"/>
                  <a:pt x="42" y="35"/>
                  <a:pt x="42" y="35"/>
                </a:cubicBezTo>
                <a:cubicBezTo>
                  <a:pt x="46" y="30"/>
                  <a:pt x="50" y="24"/>
                  <a:pt x="53" y="18"/>
                </a:cubicBezTo>
                <a:cubicBezTo>
                  <a:pt x="52" y="17"/>
                  <a:pt x="52" y="17"/>
                  <a:pt x="51" y="16"/>
                </a:cubicBezTo>
                <a:cubicBezTo>
                  <a:pt x="46" y="21"/>
                  <a:pt x="42" y="27"/>
                  <a:pt x="39" y="33"/>
                </a:cubicBezTo>
                <a:cubicBezTo>
                  <a:pt x="38" y="33"/>
                  <a:pt x="36" y="33"/>
                  <a:pt x="35" y="33"/>
                </a:cubicBezTo>
                <a:cubicBezTo>
                  <a:pt x="33" y="34"/>
                  <a:pt x="31" y="38"/>
                  <a:pt x="33" y="40"/>
                </a:cubicBezTo>
                <a:cubicBezTo>
                  <a:pt x="34" y="43"/>
                  <a:pt x="37" y="44"/>
                  <a:pt x="40" y="43"/>
                </a:cubicBezTo>
                <a:cubicBezTo>
                  <a:pt x="40" y="43"/>
                  <a:pt x="41" y="43"/>
                  <a:pt x="41" y="43"/>
                </a:cubicBezTo>
                <a:cubicBezTo>
                  <a:pt x="45" y="45"/>
                  <a:pt x="49" y="46"/>
                  <a:pt x="54" y="47"/>
                </a:cubicBezTo>
                <a:cubicBezTo>
                  <a:pt x="55" y="46"/>
                  <a:pt x="55" y="45"/>
                  <a:pt x="55" y="43"/>
                </a:cubicBezTo>
                <a:cubicBezTo>
                  <a:pt x="51" y="41"/>
                  <a:pt x="47" y="40"/>
                  <a:pt x="43" y="38"/>
                </a:cubicBezTo>
                <a:cubicBezTo>
                  <a:pt x="43" y="38"/>
                  <a:pt x="43" y="37"/>
                  <a:pt x="43" y="36"/>
                </a:cubicBezTo>
                <a:close/>
                <a:moveTo>
                  <a:pt x="57" y="18"/>
                </a:moveTo>
                <a:cubicBezTo>
                  <a:pt x="52" y="13"/>
                  <a:pt x="46" y="10"/>
                  <a:pt x="38" y="10"/>
                </a:cubicBezTo>
                <a:cubicBezTo>
                  <a:pt x="30" y="10"/>
                  <a:pt x="23" y="13"/>
                  <a:pt x="19" y="18"/>
                </a:cubicBezTo>
                <a:cubicBezTo>
                  <a:pt x="14" y="23"/>
                  <a:pt x="10" y="30"/>
                  <a:pt x="10" y="37"/>
                </a:cubicBezTo>
                <a:cubicBezTo>
                  <a:pt x="10" y="45"/>
                  <a:pt x="14" y="52"/>
                  <a:pt x="19" y="57"/>
                </a:cubicBezTo>
                <a:cubicBezTo>
                  <a:pt x="23" y="62"/>
                  <a:pt x="30" y="65"/>
                  <a:pt x="38" y="65"/>
                </a:cubicBezTo>
                <a:cubicBezTo>
                  <a:pt x="46" y="65"/>
                  <a:pt x="52" y="62"/>
                  <a:pt x="57" y="57"/>
                </a:cubicBezTo>
                <a:cubicBezTo>
                  <a:pt x="62" y="52"/>
                  <a:pt x="65" y="45"/>
                  <a:pt x="65" y="37"/>
                </a:cubicBezTo>
                <a:cubicBezTo>
                  <a:pt x="65" y="30"/>
                  <a:pt x="62" y="23"/>
                  <a:pt x="57" y="18"/>
                </a:cubicBezTo>
                <a:close/>
              </a:path>
            </a:pathLst>
          </a:custGeom>
          <a:gradFill>
            <a:gsLst>
              <a:gs pos="0">
                <a:srgbClr val="E30000"/>
              </a:gs>
              <a:gs pos="100000">
                <a:srgbClr val="760303"/>
              </a:gs>
            </a:gsLst>
            <a:lin ang="2700000" scaled="0"/>
          </a:gradFill>
          <a:ln>
            <a:noFill/>
          </a:ln>
        </p:spPr>
        <p:txBody>
          <a:bodyPr vert="horz" wrap="square" lIns="91425" tIns="45712" rIns="91425" bIns="45712" numCol="1" anchor="t" anchorCtr="0" compatLnSpc="1"/>
          <a:lstStyle/>
          <a:p>
            <a:endParaRPr lang="zh-CN" altLang="en-US">
              <a:latin typeface="Impact MT Std" pitchFamily="34" charset="0"/>
            </a:endParaRPr>
          </a:p>
        </p:txBody>
      </p:sp>
      <p:sp>
        <p:nvSpPr>
          <p:cNvPr id="36" name="Freeform 6"/>
          <p:cNvSpPr>
            <a:spLocks noEditPoints="1"/>
          </p:cNvSpPr>
          <p:nvPr/>
        </p:nvSpPr>
        <p:spPr bwMode="auto">
          <a:xfrm>
            <a:off x="7767085" y="4129375"/>
            <a:ext cx="462165" cy="462165"/>
          </a:xfrm>
          <a:custGeom>
            <a:avLst/>
            <a:gdLst>
              <a:gd name="T0" fmla="*/ 46 w 112"/>
              <a:gd name="T1" fmla="*/ 29 h 112"/>
              <a:gd name="T2" fmla="*/ 68 w 112"/>
              <a:gd name="T3" fmla="*/ 61 h 112"/>
              <a:gd name="T4" fmla="*/ 46 w 112"/>
              <a:gd name="T5" fmla="*/ 61 h 112"/>
              <a:gd name="T6" fmla="*/ 56 w 112"/>
              <a:gd name="T7" fmla="*/ 0 h 112"/>
              <a:gd name="T8" fmla="*/ 0 w 112"/>
              <a:gd name="T9" fmla="*/ 56 h 112"/>
              <a:gd name="T10" fmla="*/ 56 w 112"/>
              <a:gd name="T11" fmla="*/ 112 h 112"/>
              <a:gd name="T12" fmla="*/ 112 w 112"/>
              <a:gd name="T13" fmla="*/ 56 h 112"/>
              <a:gd name="T14" fmla="*/ 56 w 112"/>
              <a:gd name="T15" fmla="*/ 0 h 112"/>
              <a:gd name="T16" fmla="*/ 56 w 112"/>
              <a:gd name="T17" fmla="*/ 10 h 112"/>
              <a:gd name="T18" fmla="*/ 10 w 112"/>
              <a:gd name="T19" fmla="*/ 56 h 112"/>
              <a:gd name="T20" fmla="*/ 56 w 112"/>
              <a:gd name="T21" fmla="*/ 102 h 112"/>
              <a:gd name="T22" fmla="*/ 102 w 112"/>
              <a:gd name="T23" fmla="*/ 56 h 112"/>
              <a:gd name="T24" fmla="*/ 26 w 112"/>
              <a:gd name="T25" fmla="*/ 69 h 112"/>
              <a:gd name="T26" fmla="*/ 30 w 112"/>
              <a:gd name="T27" fmla="*/ 60 h 112"/>
              <a:gd name="T28" fmla="*/ 24 w 112"/>
              <a:gd name="T29" fmla="*/ 52 h 112"/>
              <a:gd name="T30" fmla="*/ 31 w 112"/>
              <a:gd name="T31" fmla="*/ 46 h 112"/>
              <a:gd name="T32" fmla="*/ 30 w 112"/>
              <a:gd name="T33" fmla="*/ 37 h 112"/>
              <a:gd name="T34" fmla="*/ 36 w 112"/>
              <a:gd name="T35" fmla="*/ 30 h 112"/>
              <a:gd name="T36" fmla="*/ 45 w 112"/>
              <a:gd name="T37" fmla="*/ 31 h 112"/>
              <a:gd name="T38" fmla="*/ 51 w 112"/>
              <a:gd name="T39" fmla="*/ 24 h 112"/>
              <a:gd name="T40" fmla="*/ 58 w 112"/>
              <a:gd name="T41" fmla="*/ 28 h 112"/>
              <a:gd name="T42" fmla="*/ 67 w 112"/>
              <a:gd name="T43" fmla="*/ 25 h 112"/>
              <a:gd name="T44" fmla="*/ 71 w 112"/>
              <a:gd name="T45" fmla="*/ 33 h 112"/>
              <a:gd name="T46" fmla="*/ 80 w 112"/>
              <a:gd name="T47" fmla="*/ 33 h 112"/>
              <a:gd name="T48" fmla="*/ 76 w 112"/>
              <a:gd name="T49" fmla="*/ 37 h 112"/>
              <a:gd name="T50" fmla="*/ 85 w 112"/>
              <a:gd name="T51" fmla="*/ 40 h 112"/>
              <a:gd name="T52" fmla="*/ 82 w 112"/>
              <a:gd name="T53" fmla="*/ 49 h 112"/>
              <a:gd name="T54" fmla="*/ 89 w 112"/>
              <a:gd name="T55" fmla="*/ 57 h 112"/>
              <a:gd name="T56" fmla="*/ 81 w 112"/>
              <a:gd name="T57" fmla="*/ 63 h 112"/>
              <a:gd name="T58" fmla="*/ 84 w 112"/>
              <a:gd name="T59" fmla="*/ 73 h 112"/>
              <a:gd name="T60" fmla="*/ 96 w 112"/>
              <a:gd name="T61" fmla="*/ 56 h 112"/>
              <a:gd name="T62" fmla="*/ 56 w 112"/>
              <a:gd name="T63" fmla="*/ 16 h 112"/>
              <a:gd name="T64" fmla="*/ 16 w 112"/>
              <a:gd name="T65" fmla="*/ 56 h 112"/>
              <a:gd name="T66" fmla="*/ 30 w 112"/>
              <a:gd name="T67" fmla="*/ 76 h 112"/>
              <a:gd name="T68" fmla="*/ 36 w 112"/>
              <a:gd name="T69" fmla="*/ 72 h 112"/>
              <a:gd name="T70" fmla="*/ 26 w 112"/>
              <a:gd name="T71" fmla="*/ 69 h 112"/>
              <a:gd name="T72" fmla="*/ 52 w 112"/>
              <a:gd name="T73" fmla="*/ 61 h 112"/>
              <a:gd name="T74" fmla="*/ 63 w 112"/>
              <a:gd name="T75" fmla="*/ 61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12" h="112">
                <a:moveTo>
                  <a:pt x="49" y="54"/>
                </a:moveTo>
                <a:cubicBezTo>
                  <a:pt x="46" y="29"/>
                  <a:pt x="46" y="29"/>
                  <a:pt x="46" y="29"/>
                </a:cubicBezTo>
                <a:cubicBezTo>
                  <a:pt x="60" y="50"/>
                  <a:pt x="60" y="50"/>
                  <a:pt x="60" y="50"/>
                </a:cubicBezTo>
                <a:cubicBezTo>
                  <a:pt x="65" y="51"/>
                  <a:pt x="68" y="55"/>
                  <a:pt x="68" y="61"/>
                </a:cubicBezTo>
                <a:cubicBezTo>
                  <a:pt x="68" y="67"/>
                  <a:pt x="63" y="72"/>
                  <a:pt x="57" y="72"/>
                </a:cubicBezTo>
                <a:cubicBezTo>
                  <a:pt x="51" y="72"/>
                  <a:pt x="46" y="67"/>
                  <a:pt x="46" y="61"/>
                </a:cubicBezTo>
                <a:cubicBezTo>
                  <a:pt x="46" y="58"/>
                  <a:pt x="47" y="56"/>
                  <a:pt x="49" y="54"/>
                </a:cubicBezTo>
                <a:close/>
                <a:moveTo>
                  <a:pt x="56" y="0"/>
                </a:moveTo>
                <a:cubicBezTo>
                  <a:pt x="41" y="0"/>
                  <a:pt x="27" y="6"/>
                  <a:pt x="17" y="17"/>
                </a:cubicBezTo>
                <a:cubicBezTo>
                  <a:pt x="7" y="27"/>
                  <a:pt x="0" y="41"/>
                  <a:pt x="0" y="56"/>
                </a:cubicBezTo>
                <a:cubicBezTo>
                  <a:pt x="0" y="72"/>
                  <a:pt x="7" y="86"/>
                  <a:pt x="17" y="96"/>
                </a:cubicBezTo>
                <a:cubicBezTo>
                  <a:pt x="27" y="106"/>
                  <a:pt x="41" y="112"/>
                  <a:pt x="56" y="112"/>
                </a:cubicBezTo>
                <a:cubicBezTo>
                  <a:pt x="72" y="112"/>
                  <a:pt x="86" y="106"/>
                  <a:pt x="96" y="96"/>
                </a:cubicBezTo>
                <a:cubicBezTo>
                  <a:pt x="106" y="86"/>
                  <a:pt x="112" y="72"/>
                  <a:pt x="112" y="56"/>
                </a:cubicBezTo>
                <a:cubicBezTo>
                  <a:pt x="112" y="41"/>
                  <a:pt x="106" y="27"/>
                  <a:pt x="96" y="17"/>
                </a:cubicBezTo>
                <a:cubicBezTo>
                  <a:pt x="86" y="6"/>
                  <a:pt x="72" y="0"/>
                  <a:pt x="56" y="0"/>
                </a:cubicBezTo>
                <a:close/>
                <a:moveTo>
                  <a:pt x="89" y="24"/>
                </a:moveTo>
                <a:cubicBezTo>
                  <a:pt x="81" y="15"/>
                  <a:pt x="69" y="10"/>
                  <a:pt x="56" y="10"/>
                </a:cubicBezTo>
                <a:cubicBezTo>
                  <a:pt x="44" y="10"/>
                  <a:pt x="32" y="15"/>
                  <a:pt x="24" y="24"/>
                </a:cubicBezTo>
                <a:cubicBezTo>
                  <a:pt x="15" y="32"/>
                  <a:pt x="10" y="43"/>
                  <a:pt x="10" y="56"/>
                </a:cubicBezTo>
                <a:cubicBezTo>
                  <a:pt x="10" y="69"/>
                  <a:pt x="15" y="80"/>
                  <a:pt x="24" y="89"/>
                </a:cubicBezTo>
                <a:cubicBezTo>
                  <a:pt x="32" y="97"/>
                  <a:pt x="44" y="102"/>
                  <a:pt x="56" y="102"/>
                </a:cubicBezTo>
                <a:cubicBezTo>
                  <a:pt x="69" y="102"/>
                  <a:pt x="81" y="97"/>
                  <a:pt x="89" y="89"/>
                </a:cubicBezTo>
                <a:cubicBezTo>
                  <a:pt x="97" y="80"/>
                  <a:pt x="102" y="69"/>
                  <a:pt x="102" y="56"/>
                </a:cubicBezTo>
                <a:cubicBezTo>
                  <a:pt x="102" y="43"/>
                  <a:pt x="97" y="32"/>
                  <a:pt x="89" y="24"/>
                </a:cubicBezTo>
                <a:close/>
                <a:moveTo>
                  <a:pt x="26" y="69"/>
                </a:moveTo>
                <a:cubicBezTo>
                  <a:pt x="25" y="66"/>
                  <a:pt x="24" y="63"/>
                  <a:pt x="24" y="60"/>
                </a:cubicBezTo>
                <a:cubicBezTo>
                  <a:pt x="30" y="60"/>
                  <a:pt x="30" y="60"/>
                  <a:pt x="30" y="60"/>
                </a:cubicBezTo>
                <a:cubicBezTo>
                  <a:pt x="30" y="52"/>
                  <a:pt x="30" y="52"/>
                  <a:pt x="30" y="52"/>
                </a:cubicBezTo>
                <a:cubicBezTo>
                  <a:pt x="24" y="52"/>
                  <a:pt x="24" y="52"/>
                  <a:pt x="24" y="52"/>
                </a:cubicBezTo>
                <a:cubicBezTo>
                  <a:pt x="24" y="49"/>
                  <a:pt x="25" y="46"/>
                  <a:pt x="26" y="43"/>
                </a:cubicBezTo>
                <a:cubicBezTo>
                  <a:pt x="31" y="46"/>
                  <a:pt x="31" y="46"/>
                  <a:pt x="31" y="46"/>
                </a:cubicBezTo>
                <a:cubicBezTo>
                  <a:pt x="34" y="40"/>
                  <a:pt x="34" y="40"/>
                  <a:pt x="34" y="40"/>
                </a:cubicBezTo>
                <a:cubicBezTo>
                  <a:pt x="30" y="37"/>
                  <a:pt x="30" y="37"/>
                  <a:pt x="30" y="37"/>
                </a:cubicBezTo>
                <a:cubicBezTo>
                  <a:pt x="31" y="35"/>
                  <a:pt x="32" y="34"/>
                  <a:pt x="33" y="33"/>
                </a:cubicBezTo>
                <a:cubicBezTo>
                  <a:pt x="34" y="32"/>
                  <a:pt x="35" y="31"/>
                  <a:pt x="36" y="30"/>
                </a:cubicBezTo>
                <a:cubicBezTo>
                  <a:pt x="38" y="34"/>
                  <a:pt x="38" y="34"/>
                  <a:pt x="38" y="34"/>
                </a:cubicBezTo>
                <a:cubicBezTo>
                  <a:pt x="45" y="31"/>
                  <a:pt x="45" y="31"/>
                  <a:pt x="45" y="31"/>
                </a:cubicBezTo>
                <a:cubicBezTo>
                  <a:pt x="42" y="26"/>
                  <a:pt x="42" y="26"/>
                  <a:pt x="42" y="26"/>
                </a:cubicBezTo>
                <a:cubicBezTo>
                  <a:pt x="45" y="25"/>
                  <a:pt x="48" y="24"/>
                  <a:pt x="51" y="24"/>
                </a:cubicBezTo>
                <a:cubicBezTo>
                  <a:pt x="51" y="28"/>
                  <a:pt x="51" y="28"/>
                  <a:pt x="51" y="28"/>
                </a:cubicBezTo>
                <a:cubicBezTo>
                  <a:pt x="58" y="28"/>
                  <a:pt x="58" y="28"/>
                  <a:pt x="58" y="28"/>
                </a:cubicBezTo>
                <a:cubicBezTo>
                  <a:pt x="58" y="23"/>
                  <a:pt x="58" y="23"/>
                  <a:pt x="58" y="23"/>
                </a:cubicBezTo>
                <a:cubicBezTo>
                  <a:pt x="61" y="23"/>
                  <a:pt x="64" y="24"/>
                  <a:pt x="67" y="25"/>
                </a:cubicBezTo>
                <a:cubicBezTo>
                  <a:pt x="64" y="29"/>
                  <a:pt x="64" y="29"/>
                  <a:pt x="64" y="29"/>
                </a:cubicBezTo>
                <a:cubicBezTo>
                  <a:pt x="71" y="33"/>
                  <a:pt x="71" y="33"/>
                  <a:pt x="71" y="33"/>
                </a:cubicBezTo>
                <a:cubicBezTo>
                  <a:pt x="74" y="28"/>
                  <a:pt x="74" y="28"/>
                  <a:pt x="74" y="28"/>
                </a:cubicBezTo>
                <a:cubicBezTo>
                  <a:pt x="76" y="29"/>
                  <a:pt x="78" y="31"/>
                  <a:pt x="80" y="33"/>
                </a:cubicBezTo>
                <a:cubicBezTo>
                  <a:pt x="80" y="33"/>
                  <a:pt x="80" y="34"/>
                  <a:pt x="81" y="34"/>
                </a:cubicBezTo>
                <a:cubicBezTo>
                  <a:pt x="76" y="37"/>
                  <a:pt x="76" y="37"/>
                  <a:pt x="76" y="37"/>
                </a:cubicBezTo>
                <a:cubicBezTo>
                  <a:pt x="80" y="43"/>
                  <a:pt x="80" y="43"/>
                  <a:pt x="80" y="43"/>
                </a:cubicBezTo>
                <a:cubicBezTo>
                  <a:pt x="85" y="40"/>
                  <a:pt x="85" y="40"/>
                  <a:pt x="85" y="40"/>
                </a:cubicBezTo>
                <a:cubicBezTo>
                  <a:pt x="87" y="43"/>
                  <a:pt x="88" y="46"/>
                  <a:pt x="89" y="49"/>
                </a:cubicBezTo>
                <a:cubicBezTo>
                  <a:pt x="82" y="49"/>
                  <a:pt x="82" y="49"/>
                  <a:pt x="82" y="49"/>
                </a:cubicBezTo>
                <a:cubicBezTo>
                  <a:pt x="82" y="57"/>
                  <a:pt x="82" y="57"/>
                  <a:pt x="82" y="57"/>
                </a:cubicBezTo>
                <a:cubicBezTo>
                  <a:pt x="89" y="57"/>
                  <a:pt x="89" y="57"/>
                  <a:pt x="89" y="57"/>
                </a:cubicBezTo>
                <a:cubicBezTo>
                  <a:pt x="89" y="59"/>
                  <a:pt x="88" y="63"/>
                  <a:pt x="87" y="66"/>
                </a:cubicBezTo>
                <a:cubicBezTo>
                  <a:pt x="81" y="63"/>
                  <a:pt x="81" y="63"/>
                  <a:pt x="81" y="63"/>
                </a:cubicBezTo>
                <a:cubicBezTo>
                  <a:pt x="78" y="69"/>
                  <a:pt x="78" y="69"/>
                  <a:pt x="78" y="69"/>
                </a:cubicBezTo>
                <a:cubicBezTo>
                  <a:pt x="84" y="73"/>
                  <a:pt x="84" y="73"/>
                  <a:pt x="84" y="73"/>
                </a:cubicBezTo>
                <a:cubicBezTo>
                  <a:pt x="91" y="77"/>
                  <a:pt x="91" y="77"/>
                  <a:pt x="91" y="77"/>
                </a:cubicBezTo>
                <a:cubicBezTo>
                  <a:pt x="94" y="71"/>
                  <a:pt x="96" y="63"/>
                  <a:pt x="96" y="56"/>
                </a:cubicBezTo>
                <a:cubicBezTo>
                  <a:pt x="96" y="45"/>
                  <a:pt x="92" y="35"/>
                  <a:pt x="85" y="28"/>
                </a:cubicBezTo>
                <a:cubicBezTo>
                  <a:pt x="77" y="21"/>
                  <a:pt x="67" y="16"/>
                  <a:pt x="56" y="16"/>
                </a:cubicBezTo>
                <a:cubicBezTo>
                  <a:pt x="45" y="16"/>
                  <a:pt x="35" y="21"/>
                  <a:pt x="28" y="28"/>
                </a:cubicBezTo>
                <a:cubicBezTo>
                  <a:pt x="21" y="35"/>
                  <a:pt x="16" y="45"/>
                  <a:pt x="16" y="56"/>
                </a:cubicBezTo>
                <a:cubicBezTo>
                  <a:pt x="16" y="64"/>
                  <a:pt x="19" y="73"/>
                  <a:pt x="24" y="79"/>
                </a:cubicBezTo>
                <a:cubicBezTo>
                  <a:pt x="30" y="76"/>
                  <a:pt x="30" y="76"/>
                  <a:pt x="30" y="76"/>
                </a:cubicBezTo>
                <a:cubicBezTo>
                  <a:pt x="30" y="76"/>
                  <a:pt x="30" y="76"/>
                  <a:pt x="30" y="76"/>
                </a:cubicBezTo>
                <a:cubicBezTo>
                  <a:pt x="36" y="72"/>
                  <a:pt x="36" y="72"/>
                  <a:pt x="36" y="72"/>
                </a:cubicBezTo>
                <a:cubicBezTo>
                  <a:pt x="32" y="66"/>
                  <a:pt x="32" y="66"/>
                  <a:pt x="32" y="66"/>
                </a:cubicBezTo>
                <a:cubicBezTo>
                  <a:pt x="26" y="69"/>
                  <a:pt x="26" y="69"/>
                  <a:pt x="26" y="69"/>
                </a:cubicBezTo>
                <a:close/>
                <a:moveTo>
                  <a:pt x="57" y="55"/>
                </a:moveTo>
                <a:cubicBezTo>
                  <a:pt x="54" y="55"/>
                  <a:pt x="52" y="58"/>
                  <a:pt x="52" y="61"/>
                </a:cubicBezTo>
                <a:cubicBezTo>
                  <a:pt x="52" y="64"/>
                  <a:pt x="54" y="66"/>
                  <a:pt x="57" y="66"/>
                </a:cubicBezTo>
                <a:cubicBezTo>
                  <a:pt x="60" y="66"/>
                  <a:pt x="63" y="64"/>
                  <a:pt x="63" y="61"/>
                </a:cubicBezTo>
                <a:cubicBezTo>
                  <a:pt x="63" y="58"/>
                  <a:pt x="60" y="55"/>
                  <a:pt x="57" y="55"/>
                </a:cubicBezTo>
                <a:close/>
              </a:path>
            </a:pathLst>
          </a:custGeom>
          <a:gradFill>
            <a:gsLst>
              <a:gs pos="0">
                <a:srgbClr val="E30000"/>
              </a:gs>
              <a:gs pos="100000">
                <a:srgbClr val="760303"/>
              </a:gs>
            </a:gsLst>
            <a:lin ang="2700000" scaled="0"/>
          </a:gradFill>
          <a:ln>
            <a:noFill/>
          </a:ln>
        </p:spPr>
        <p:txBody>
          <a:bodyPr vert="horz" wrap="square" lIns="91425" tIns="45712" rIns="91425" bIns="45712" numCol="1" anchor="t" anchorCtr="0" compatLnSpc="1"/>
          <a:lstStyle/>
          <a:p>
            <a:endParaRPr lang="zh-CN" altLang="en-US">
              <a:latin typeface="Impact MT Std" pitchFamily="34" charset="0"/>
            </a:endParaRPr>
          </a:p>
        </p:txBody>
      </p:sp>
      <p:sp>
        <p:nvSpPr>
          <p:cNvPr id="37" name="Freeform 58"/>
          <p:cNvSpPr>
            <a:spLocks noEditPoints="1"/>
          </p:cNvSpPr>
          <p:nvPr/>
        </p:nvSpPr>
        <p:spPr bwMode="auto">
          <a:xfrm>
            <a:off x="9944833" y="2277059"/>
            <a:ext cx="488871" cy="487284"/>
          </a:xfrm>
          <a:custGeom>
            <a:avLst/>
            <a:gdLst>
              <a:gd name="T0" fmla="*/ 41 w 81"/>
              <a:gd name="T1" fmla="*/ 0 h 81"/>
              <a:gd name="T2" fmla="*/ 81 w 81"/>
              <a:gd name="T3" fmla="*/ 41 h 81"/>
              <a:gd name="T4" fmla="*/ 41 w 81"/>
              <a:gd name="T5" fmla="*/ 81 h 81"/>
              <a:gd name="T6" fmla="*/ 0 w 81"/>
              <a:gd name="T7" fmla="*/ 41 h 81"/>
              <a:gd name="T8" fmla="*/ 41 w 81"/>
              <a:gd name="T9" fmla="*/ 0 h 81"/>
              <a:gd name="T10" fmla="*/ 39 w 81"/>
              <a:gd name="T11" fmla="*/ 54 h 81"/>
              <a:gd name="T12" fmla="*/ 36 w 81"/>
              <a:gd name="T13" fmla="*/ 52 h 81"/>
              <a:gd name="T14" fmla="*/ 34 w 81"/>
              <a:gd name="T15" fmla="*/ 48 h 81"/>
              <a:gd name="T16" fmla="*/ 26 w 81"/>
              <a:gd name="T17" fmla="*/ 49 h 81"/>
              <a:gd name="T18" fmla="*/ 30 w 81"/>
              <a:gd name="T19" fmla="*/ 58 h 81"/>
              <a:gd name="T20" fmla="*/ 39 w 81"/>
              <a:gd name="T21" fmla="*/ 62 h 81"/>
              <a:gd name="T22" fmla="*/ 39 w 81"/>
              <a:gd name="T23" fmla="*/ 67 h 81"/>
              <a:gd name="T24" fmla="*/ 43 w 81"/>
              <a:gd name="T25" fmla="*/ 67 h 81"/>
              <a:gd name="T26" fmla="*/ 43 w 81"/>
              <a:gd name="T27" fmla="*/ 62 h 81"/>
              <a:gd name="T28" fmla="*/ 53 w 81"/>
              <a:gd name="T29" fmla="*/ 57 h 81"/>
              <a:gd name="T30" fmla="*/ 56 w 81"/>
              <a:gd name="T31" fmla="*/ 48 h 81"/>
              <a:gd name="T32" fmla="*/ 53 w 81"/>
              <a:gd name="T33" fmla="*/ 39 h 81"/>
              <a:gd name="T34" fmla="*/ 43 w 81"/>
              <a:gd name="T35" fmla="*/ 34 h 81"/>
              <a:gd name="T36" fmla="*/ 43 w 81"/>
              <a:gd name="T37" fmla="*/ 22 h 81"/>
              <a:gd name="T38" fmla="*/ 47 w 81"/>
              <a:gd name="T39" fmla="*/ 27 h 81"/>
              <a:gd name="T40" fmla="*/ 55 w 81"/>
              <a:gd name="T41" fmla="*/ 26 h 81"/>
              <a:gd name="T42" fmla="*/ 51 w 81"/>
              <a:gd name="T43" fmla="*/ 19 h 81"/>
              <a:gd name="T44" fmla="*/ 43 w 81"/>
              <a:gd name="T45" fmla="*/ 15 h 81"/>
              <a:gd name="T46" fmla="*/ 43 w 81"/>
              <a:gd name="T47" fmla="*/ 12 h 81"/>
              <a:gd name="T48" fmla="*/ 39 w 81"/>
              <a:gd name="T49" fmla="*/ 12 h 81"/>
              <a:gd name="T50" fmla="*/ 39 w 81"/>
              <a:gd name="T51" fmla="*/ 15 h 81"/>
              <a:gd name="T52" fmla="*/ 30 w 81"/>
              <a:gd name="T53" fmla="*/ 19 h 81"/>
              <a:gd name="T54" fmla="*/ 27 w 81"/>
              <a:gd name="T55" fmla="*/ 28 h 81"/>
              <a:gd name="T56" fmla="*/ 30 w 81"/>
              <a:gd name="T57" fmla="*/ 36 h 81"/>
              <a:gd name="T58" fmla="*/ 39 w 81"/>
              <a:gd name="T59" fmla="*/ 42 h 81"/>
              <a:gd name="T60" fmla="*/ 39 w 81"/>
              <a:gd name="T61" fmla="*/ 54 h 81"/>
              <a:gd name="T62" fmla="*/ 39 w 81"/>
              <a:gd name="T63" fmla="*/ 22 h 81"/>
              <a:gd name="T64" fmla="*/ 36 w 81"/>
              <a:gd name="T65" fmla="*/ 24 h 81"/>
              <a:gd name="T66" fmla="*/ 35 w 81"/>
              <a:gd name="T67" fmla="*/ 28 h 81"/>
              <a:gd name="T68" fmla="*/ 36 w 81"/>
              <a:gd name="T69" fmla="*/ 31 h 81"/>
              <a:gd name="T70" fmla="*/ 39 w 81"/>
              <a:gd name="T71" fmla="*/ 33 h 81"/>
              <a:gd name="T72" fmla="*/ 39 w 81"/>
              <a:gd name="T73" fmla="*/ 22 h 81"/>
              <a:gd name="T74" fmla="*/ 43 w 81"/>
              <a:gd name="T75" fmla="*/ 55 h 81"/>
              <a:gd name="T76" fmla="*/ 47 w 81"/>
              <a:gd name="T77" fmla="*/ 53 h 81"/>
              <a:gd name="T78" fmla="*/ 48 w 81"/>
              <a:gd name="T79" fmla="*/ 49 h 81"/>
              <a:gd name="T80" fmla="*/ 47 w 81"/>
              <a:gd name="T81" fmla="*/ 45 h 81"/>
              <a:gd name="T82" fmla="*/ 43 w 81"/>
              <a:gd name="T83" fmla="*/ 43 h 81"/>
              <a:gd name="T84" fmla="*/ 43 w 81"/>
              <a:gd name="T85" fmla="*/ 55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1" h="81">
                <a:moveTo>
                  <a:pt x="41" y="0"/>
                </a:moveTo>
                <a:cubicBezTo>
                  <a:pt x="63" y="0"/>
                  <a:pt x="81" y="18"/>
                  <a:pt x="81" y="41"/>
                </a:cubicBezTo>
                <a:cubicBezTo>
                  <a:pt x="81" y="63"/>
                  <a:pt x="63" y="81"/>
                  <a:pt x="41" y="81"/>
                </a:cubicBezTo>
                <a:cubicBezTo>
                  <a:pt x="18" y="81"/>
                  <a:pt x="0" y="63"/>
                  <a:pt x="0" y="41"/>
                </a:cubicBezTo>
                <a:cubicBezTo>
                  <a:pt x="0" y="18"/>
                  <a:pt x="18" y="0"/>
                  <a:pt x="41" y="0"/>
                </a:cubicBezTo>
                <a:close/>
                <a:moveTo>
                  <a:pt x="39" y="54"/>
                </a:moveTo>
                <a:cubicBezTo>
                  <a:pt x="38" y="54"/>
                  <a:pt x="37" y="53"/>
                  <a:pt x="36" y="52"/>
                </a:cubicBezTo>
                <a:cubicBezTo>
                  <a:pt x="35" y="51"/>
                  <a:pt x="34" y="49"/>
                  <a:pt x="34" y="48"/>
                </a:cubicBezTo>
                <a:cubicBezTo>
                  <a:pt x="26" y="49"/>
                  <a:pt x="26" y="49"/>
                  <a:pt x="26" y="49"/>
                </a:cubicBezTo>
                <a:cubicBezTo>
                  <a:pt x="26" y="53"/>
                  <a:pt x="28" y="56"/>
                  <a:pt x="30" y="58"/>
                </a:cubicBezTo>
                <a:cubicBezTo>
                  <a:pt x="32" y="60"/>
                  <a:pt x="35" y="61"/>
                  <a:pt x="39" y="62"/>
                </a:cubicBezTo>
                <a:cubicBezTo>
                  <a:pt x="39" y="67"/>
                  <a:pt x="39" y="67"/>
                  <a:pt x="39" y="67"/>
                </a:cubicBezTo>
                <a:cubicBezTo>
                  <a:pt x="43" y="67"/>
                  <a:pt x="43" y="67"/>
                  <a:pt x="43" y="67"/>
                </a:cubicBezTo>
                <a:cubicBezTo>
                  <a:pt x="43" y="62"/>
                  <a:pt x="43" y="62"/>
                  <a:pt x="43" y="62"/>
                </a:cubicBezTo>
                <a:cubicBezTo>
                  <a:pt x="47" y="61"/>
                  <a:pt x="50" y="60"/>
                  <a:pt x="53" y="57"/>
                </a:cubicBezTo>
                <a:cubicBezTo>
                  <a:pt x="55" y="54"/>
                  <a:pt x="56" y="51"/>
                  <a:pt x="56" y="48"/>
                </a:cubicBezTo>
                <a:cubicBezTo>
                  <a:pt x="56" y="44"/>
                  <a:pt x="55" y="42"/>
                  <a:pt x="53" y="39"/>
                </a:cubicBezTo>
                <a:cubicBezTo>
                  <a:pt x="51" y="37"/>
                  <a:pt x="48" y="36"/>
                  <a:pt x="43" y="34"/>
                </a:cubicBezTo>
                <a:cubicBezTo>
                  <a:pt x="43" y="22"/>
                  <a:pt x="43" y="22"/>
                  <a:pt x="43" y="22"/>
                </a:cubicBezTo>
                <a:cubicBezTo>
                  <a:pt x="45" y="23"/>
                  <a:pt x="46" y="25"/>
                  <a:pt x="47" y="27"/>
                </a:cubicBezTo>
                <a:cubicBezTo>
                  <a:pt x="55" y="26"/>
                  <a:pt x="55" y="26"/>
                  <a:pt x="55" y="26"/>
                </a:cubicBezTo>
                <a:cubicBezTo>
                  <a:pt x="54" y="23"/>
                  <a:pt x="53" y="21"/>
                  <a:pt x="51" y="19"/>
                </a:cubicBezTo>
                <a:cubicBezTo>
                  <a:pt x="49" y="17"/>
                  <a:pt x="46" y="16"/>
                  <a:pt x="43" y="15"/>
                </a:cubicBezTo>
                <a:cubicBezTo>
                  <a:pt x="43" y="12"/>
                  <a:pt x="43" y="12"/>
                  <a:pt x="43" y="12"/>
                </a:cubicBezTo>
                <a:cubicBezTo>
                  <a:pt x="39" y="12"/>
                  <a:pt x="39" y="12"/>
                  <a:pt x="39" y="12"/>
                </a:cubicBezTo>
                <a:cubicBezTo>
                  <a:pt x="39" y="15"/>
                  <a:pt x="39" y="15"/>
                  <a:pt x="39" y="15"/>
                </a:cubicBezTo>
                <a:cubicBezTo>
                  <a:pt x="35" y="16"/>
                  <a:pt x="32" y="17"/>
                  <a:pt x="30" y="19"/>
                </a:cubicBezTo>
                <a:cubicBezTo>
                  <a:pt x="28" y="22"/>
                  <a:pt x="27" y="24"/>
                  <a:pt x="27" y="28"/>
                </a:cubicBezTo>
                <a:cubicBezTo>
                  <a:pt x="27" y="31"/>
                  <a:pt x="28" y="34"/>
                  <a:pt x="30" y="36"/>
                </a:cubicBezTo>
                <a:cubicBezTo>
                  <a:pt x="32" y="39"/>
                  <a:pt x="35" y="40"/>
                  <a:pt x="39" y="42"/>
                </a:cubicBezTo>
                <a:cubicBezTo>
                  <a:pt x="39" y="54"/>
                  <a:pt x="39" y="54"/>
                  <a:pt x="39" y="54"/>
                </a:cubicBezTo>
                <a:close/>
                <a:moveTo>
                  <a:pt x="39" y="22"/>
                </a:moveTo>
                <a:cubicBezTo>
                  <a:pt x="37" y="23"/>
                  <a:pt x="37" y="23"/>
                  <a:pt x="36" y="24"/>
                </a:cubicBezTo>
                <a:cubicBezTo>
                  <a:pt x="35" y="25"/>
                  <a:pt x="35" y="26"/>
                  <a:pt x="35" y="28"/>
                </a:cubicBezTo>
                <a:cubicBezTo>
                  <a:pt x="35" y="29"/>
                  <a:pt x="35" y="30"/>
                  <a:pt x="36" y="31"/>
                </a:cubicBezTo>
                <a:cubicBezTo>
                  <a:pt x="36" y="31"/>
                  <a:pt x="37" y="32"/>
                  <a:pt x="39" y="33"/>
                </a:cubicBezTo>
                <a:cubicBezTo>
                  <a:pt x="39" y="22"/>
                  <a:pt x="39" y="22"/>
                  <a:pt x="39" y="22"/>
                </a:cubicBezTo>
                <a:close/>
                <a:moveTo>
                  <a:pt x="43" y="55"/>
                </a:moveTo>
                <a:cubicBezTo>
                  <a:pt x="45" y="55"/>
                  <a:pt x="46" y="54"/>
                  <a:pt x="47" y="53"/>
                </a:cubicBezTo>
                <a:cubicBezTo>
                  <a:pt x="48" y="52"/>
                  <a:pt x="48" y="50"/>
                  <a:pt x="48" y="49"/>
                </a:cubicBezTo>
                <a:cubicBezTo>
                  <a:pt x="48" y="47"/>
                  <a:pt x="48" y="46"/>
                  <a:pt x="47" y="45"/>
                </a:cubicBezTo>
                <a:cubicBezTo>
                  <a:pt x="46" y="44"/>
                  <a:pt x="45" y="43"/>
                  <a:pt x="43" y="43"/>
                </a:cubicBezTo>
                <a:lnTo>
                  <a:pt x="43" y="55"/>
                </a:lnTo>
                <a:close/>
              </a:path>
            </a:pathLst>
          </a:custGeom>
          <a:gradFill>
            <a:gsLst>
              <a:gs pos="0">
                <a:srgbClr val="E30000"/>
              </a:gs>
              <a:gs pos="100000">
                <a:srgbClr val="760303"/>
              </a:gs>
            </a:gsLst>
            <a:lin ang="2700000" scaled="0"/>
          </a:gradFill>
          <a:ln>
            <a:noFill/>
          </a:ln>
        </p:spPr>
        <p:txBody>
          <a:bodyPr vert="horz" wrap="square" lIns="91425" tIns="45712" rIns="91425" bIns="45712" numCol="1" anchor="t" anchorCtr="0" compatLnSpc="1"/>
          <a:lstStyle/>
          <a:p>
            <a:endParaRPr lang="zh-CN" altLang="en-US"/>
          </a:p>
        </p:txBody>
      </p:sp>
      <p:sp>
        <p:nvSpPr>
          <p:cNvPr id="38" name="TextBox 27"/>
          <p:cNvSpPr txBox="1"/>
          <p:nvPr/>
        </p:nvSpPr>
        <p:spPr>
          <a:xfrm>
            <a:off x="1610625" y="3285007"/>
            <a:ext cx="1097280" cy="384810"/>
          </a:xfrm>
          <a:prstGeom prst="rect">
            <a:avLst/>
          </a:prstGeom>
          <a:noFill/>
        </p:spPr>
        <p:txBody>
          <a:bodyPr wrap="none" rtlCol="0">
            <a:spAutoFit/>
          </a:bodyPr>
          <a:lstStyle/>
          <a:p>
            <a:pPr algn="ctr"/>
            <a:r>
              <a:rPr lang="zh-CN" altLang="en-US" b="1" dirty="0">
                <a:solidFill>
                  <a:schemeClr val="tx1"/>
                </a:solidFill>
                <a:latin typeface="微软雅黑" panose="020B0503020204020204" charset="-122"/>
                <a:ea typeface="微软雅黑" panose="020B0503020204020204" charset="-122"/>
              </a:rPr>
              <a:t>添加标题</a:t>
            </a:r>
          </a:p>
        </p:txBody>
      </p:sp>
      <p:sp>
        <p:nvSpPr>
          <p:cNvPr id="39" name="Rectangle 28"/>
          <p:cNvSpPr/>
          <p:nvPr/>
        </p:nvSpPr>
        <p:spPr>
          <a:xfrm>
            <a:off x="1399320" y="3622966"/>
            <a:ext cx="1673433" cy="746125"/>
          </a:xfrm>
          <a:prstGeom prst="rect">
            <a:avLst/>
          </a:prstGeom>
        </p:spPr>
        <p:txBody>
          <a:bodyPr wrap="square">
            <a:spAutoFit/>
          </a:bodyPr>
          <a:lstStyle/>
          <a:p>
            <a:pPr algn="ctr"/>
            <a:r>
              <a:rPr lang="zh-CN" altLang="en-US" sz="1400" dirty="0">
                <a:solidFill>
                  <a:schemeClr val="tx1"/>
                </a:solidFill>
                <a:latin typeface="微软雅黑" panose="020B0503020204020204" charset="-122"/>
                <a:ea typeface="微软雅黑" panose="020B0503020204020204" charset="-122"/>
              </a:rPr>
              <a:t>请在此输入详细的计划内容文字信息，表达图表含义。</a:t>
            </a:r>
          </a:p>
        </p:txBody>
      </p:sp>
      <p:sp>
        <p:nvSpPr>
          <p:cNvPr id="40" name="TextBox 27"/>
          <p:cNvSpPr txBox="1"/>
          <p:nvPr/>
        </p:nvSpPr>
        <p:spPr>
          <a:xfrm>
            <a:off x="5515944" y="3285007"/>
            <a:ext cx="1097280" cy="384810"/>
          </a:xfrm>
          <a:prstGeom prst="rect">
            <a:avLst/>
          </a:prstGeom>
          <a:noFill/>
        </p:spPr>
        <p:txBody>
          <a:bodyPr wrap="none" rtlCol="0">
            <a:spAutoFit/>
          </a:bodyPr>
          <a:lstStyle/>
          <a:p>
            <a:pPr algn="ctr"/>
            <a:r>
              <a:rPr lang="zh-CN" altLang="en-US" b="1" dirty="0">
                <a:solidFill>
                  <a:schemeClr val="tx1"/>
                </a:solidFill>
                <a:latin typeface="微软雅黑" panose="020B0503020204020204" charset="-122"/>
                <a:ea typeface="微软雅黑" panose="020B0503020204020204" charset="-122"/>
              </a:rPr>
              <a:t>添加标题</a:t>
            </a:r>
          </a:p>
        </p:txBody>
      </p:sp>
      <p:sp>
        <p:nvSpPr>
          <p:cNvPr id="41" name="Rectangle 28"/>
          <p:cNvSpPr/>
          <p:nvPr/>
        </p:nvSpPr>
        <p:spPr>
          <a:xfrm>
            <a:off x="5304640" y="3622966"/>
            <a:ext cx="1673433" cy="746125"/>
          </a:xfrm>
          <a:prstGeom prst="rect">
            <a:avLst/>
          </a:prstGeom>
        </p:spPr>
        <p:txBody>
          <a:bodyPr wrap="square">
            <a:spAutoFit/>
          </a:bodyPr>
          <a:lstStyle/>
          <a:p>
            <a:pPr algn="ctr"/>
            <a:r>
              <a:rPr lang="zh-CN" altLang="en-US" sz="1400" dirty="0">
                <a:solidFill>
                  <a:schemeClr val="tx1"/>
                </a:solidFill>
                <a:latin typeface="微软雅黑" panose="020B0503020204020204" charset="-122"/>
                <a:ea typeface="微软雅黑" panose="020B0503020204020204" charset="-122"/>
              </a:rPr>
              <a:t>请在此输入详细的计划内容文字信息，表达图表含义。</a:t>
            </a:r>
          </a:p>
        </p:txBody>
      </p:sp>
      <p:sp>
        <p:nvSpPr>
          <p:cNvPr id="42" name="TextBox 27"/>
          <p:cNvSpPr txBox="1"/>
          <p:nvPr/>
        </p:nvSpPr>
        <p:spPr>
          <a:xfrm>
            <a:off x="9691732" y="3285007"/>
            <a:ext cx="1097280" cy="384810"/>
          </a:xfrm>
          <a:prstGeom prst="rect">
            <a:avLst/>
          </a:prstGeom>
          <a:noFill/>
        </p:spPr>
        <p:txBody>
          <a:bodyPr wrap="none" rtlCol="0">
            <a:spAutoFit/>
          </a:bodyPr>
          <a:lstStyle/>
          <a:p>
            <a:pPr algn="ctr"/>
            <a:r>
              <a:rPr lang="zh-CN" altLang="en-US" b="1" dirty="0">
                <a:solidFill>
                  <a:schemeClr val="tx1"/>
                </a:solidFill>
                <a:latin typeface="微软雅黑" panose="020B0503020204020204" charset="-122"/>
                <a:ea typeface="微软雅黑" panose="020B0503020204020204" charset="-122"/>
              </a:rPr>
              <a:t>添加标题</a:t>
            </a:r>
          </a:p>
        </p:txBody>
      </p:sp>
      <p:sp>
        <p:nvSpPr>
          <p:cNvPr id="43" name="Rectangle 28"/>
          <p:cNvSpPr/>
          <p:nvPr/>
        </p:nvSpPr>
        <p:spPr>
          <a:xfrm>
            <a:off x="9480428" y="3622966"/>
            <a:ext cx="1673433" cy="746125"/>
          </a:xfrm>
          <a:prstGeom prst="rect">
            <a:avLst/>
          </a:prstGeom>
        </p:spPr>
        <p:txBody>
          <a:bodyPr wrap="square">
            <a:spAutoFit/>
          </a:bodyPr>
          <a:lstStyle/>
          <a:p>
            <a:pPr algn="ctr"/>
            <a:r>
              <a:rPr lang="zh-CN" altLang="en-US" sz="1400" dirty="0">
                <a:solidFill>
                  <a:schemeClr val="tx1"/>
                </a:solidFill>
                <a:latin typeface="微软雅黑" panose="020B0503020204020204" charset="-122"/>
                <a:ea typeface="微软雅黑" panose="020B0503020204020204" charset="-122"/>
              </a:rPr>
              <a:t>请在此输入详细的计划内容文字信息，表达图表含义。</a:t>
            </a:r>
          </a:p>
        </p:txBody>
      </p:sp>
      <p:sp>
        <p:nvSpPr>
          <p:cNvPr id="44" name="TextBox 27"/>
          <p:cNvSpPr txBox="1"/>
          <p:nvPr/>
        </p:nvSpPr>
        <p:spPr>
          <a:xfrm>
            <a:off x="7549359" y="2568486"/>
            <a:ext cx="1097280" cy="384810"/>
          </a:xfrm>
          <a:prstGeom prst="rect">
            <a:avLst/>
          </a:prstGeom>
          <a:noFill/>
        </p:spPr>
        <p:txBody>
          <a:bodyPr wrap="none" rtlCol="0">
            <a:spAutoFit/>
          </a:bodyPr>
          <a:lstStyle/>
          <a:p>
            <a:pPr algn="ctr"/>
            <a:r>
              <a:rPr lang="zh-CN" altLang="en-US" b="1" dirty="0">
                <a:solidFill>
                  <a:schemeClr val="tx1"/>
                </a:solidFill>
                <a:latin typeface="微软雅黑" panose="020B0503020204020204" charset="-122"/>
                <a:ea typeface="微软雅黑" panose="020B0503020204020204" charset="-122"/>
              </a:rPr>
              <a:t>添加标题</a:t>
            </a:r>
          </a:p>
        </p:txBody>
      </p:sp>
      <p:sp>
        <p:nvSpPr>
          <p:cNvPr id="45" name="Rectangle 28"/>
          <p:cNvSpPr/>
          <p:nvPr/>
        </p:nvSpPr>
        <p:spPr>
          <a:xfrm>
            <a:off x="7338055" y="2906445"/>
            <a:ext cx="1673433" cy="746125"/>
          </a:xfrm>
          <a:prstGeom prst="rect">
            <a:avLst/>
          </a:prstGeom>
        </p:spPr>
        <p:txBody>
          <a:bodyPr wrap="square">
            <a:spAutoFit/>
          </a:bodyPr>
          <a:lstStyle/>
          <a:p>
            <a:pPr algn="ctr"/>
            <a:r>
              <a:rPr lang="zh-CN" altLang="en-US" sz="1400" dirty="0">
                <a:solidFill>
                  <a:schemeClr val="tx1"/>
                </a:solidFill>
                <a:latin typeface="微软雅黑" panose="020B0503020204020204" charset="-122"/>
                <a:ea typeface="微软雅黑" panose="020B0503020204020204" charset="-122"/>
              </a:rPr>
              <a:t>请在此输入详细的计划内容文字信息，表达图表含义。</a:t>
            </a:r>
          </a:p>
        </p:txBody>
      </p:sp>
      <p:sp>
        <p:nvSpPr>
          <p:cNvPr id="46" name="TextBox 27"/>
          <p:cNvSpPr txBox="1"/>
          <p:nvPr/>
        </p:nvSpPr>
        <p:spPr>
          <a:xfrm>
            <a:off x="3482530" y="2565044"/>
            <a:ext cx="1097280" cy="384810"/>
          </a:xfrm>
          <a:prstGeom prst="rect">
            <a:avLst/>
          </a:prstGeom>
          <a:noFill/>
        </p:spPr>
        <p:txBody>
          <a:bodyPr wrap="none" rtlCol="0">
            <a:spAutoFit/>
          </a:bodyPr>
          <a:lstStyle/>
          <a:p>
            <a:pPr algn="ctr"/>
            <a:r>
              <a:rPr lang="zh-CN" altLang="en-US" b="1" dirty="0">
                <a:solidFill>
                  <a:schemeClr val="tx1"/>
                </a:solidFill>
                <a:latin typeface="微软雅黑" panose="020B0503020204020204" charset="-122"/>
                <a:ea typeface="微软雅黑" panose="020B0503020204020204" charset="-122"/>
              </a:rPr>
              <a:t>添加标题</a:t>
            </a:r>
          </a:p>
        </p:txBody>
      </p:sp>
      <p:sp>
        <p:nvSpPr>
          <p:cNvPr id="47" name="Rectangle 28"/>
          <p:cNvSpPr/>
          <p:nvPr/>
        </p:nvSpPr>
        <p:spPr>
          <a:xfrm>
            <a:off x="3271225" y="2903002"/>
            <a:ext cx="1673433" cy="746125"/>
          </a:xfrm>
          <a:prstGeom prst="rect">
            <a:avLst/>
          </a:prstGeom>
        </p:spPr>
        <p:txBody>
          <a:bodyPr wrap="square">
            <a:spAutoFit/>
          </a:bodyPr>
          <a:lstStyle/>
          <a:p>
            <a:pPr algn="ctr"/>
            <a:r>
              <a:rPr lang="zh-CN" altLang="en-US" sz="1400" dirty="0">
                <a:solidFill>
                  <a:schemeClr val="tx1"/>
                </a:solidFill>
                <a:latin typeface="微软雅黑" panose="020B0503020204020204" charset="-122"/>
                <a:ea typeface="微软雅黑" panose="020B0503020204020204" charset="-122"/>
              </a:rPr>
              <a:t>请在此输入详细的计划内容文字信息，表达图表含义。</a:t>
            </a:r>
          </a:p>
        </p:txBody>
      </p:sp>
      <p:sp>
        <p:nvSpPr>
          <p:cNvPr id="121" name="标题 4"/>
          <p:cNvSpPr txBox="1"/>
          <p:nvPr/>
        </p:nvSpPr>
        <p:spPr>
          <a:xfrm>
            <a:off x="5267960" y="300990"/>
            <a:ext cx="1878330" cy="468630"/>
          </a:xfrm>
          <a:prstGeom prst="rect">
            <a:avLst/>
          </a:prstGeom>
        </p:spPr>
        <p:txBody>
          <a:bodyPr vert="horz" lIns="91425" tIns="45712" rIns="91425" bIns="45712"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2000" dirty="0">
                <a:latin typeface="微软雅黑" panose="020B0503020204020204" charset="-122"/>
                <a:ea typeface="微软雅黑" panose="020B0503020204020204" charset="-122"/>
              </a:rPr>
              <a:t>此处添加名称</a:t>
            </a:r>
          </a:p>
        </p:txBody>
      </p:sp>
      <p:cxnSp>
        <p:nvCxnSpPr>
          <p:cNvPr id="122" name="直接连接符 121"/>
          <p:cNvCxnSpPr/>
          <p:nvPr/>
        </p:nvCxnSpPr>
        <p:spPr>
          <a:xfrm>
            <a:off x="-95086" y="549146"/>
            <a:ext cx="5088651" cy="0"/>
          </a:xfrm>
          <a:prstGeom prst="line">
            <a:avLst/>
          </a:prstGeom>
          <a:ln>
            <a:solidFill>
              <a:schemeClr val="tx1"/>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92" name="直接连接符 91"/>
          <p:cNvCxnSpPr/>
          <p:nvPr/>
        </p:nvCxnSpPr>
        <p:spPr>
          <a:xfrm>
            <a:off x="7104549" y="549146"/>
            <a:ext cx="5111740" cy="0"/>
          </a:xfrm>
          <a:prstGeom prst="line">
            <a:avLst/>
          </a:prstGeom>
          <a:ln>
            <a:solidFill>
              <a:schemeClr val="tx1"/>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spTree>
  </p:cSld>
  <p:clrMapOvr>
    <a:masterClrMapping/>
  </p:clrMapOvr>
  <p:transition advTm="19937">
    <p:cover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500" fill="hold"/>
                                        <p:tgtEl>
                                          <p:spTgt spid="23"/>
                                        </p:tgtEl>
                                        <p:attrNameLst>
                                          <p:attrName>ppt_w</p:attrName>
                                        </p:attrNameLst>
                                      </p:cBhvr>
                                      <p:tavLst>
                                        <p:tav tm="0">
                                          <p:val>
                                            <p:fltVal val="0"/>
                                          </p:val>
                                        </p:tav>
                                        <p:tav tm="100000">
                                          <p:val>
                                            <p:strVal val="#ppt_w"/>
                                          </p:val>
                                        </p:tav>
                                      </p:tavLst>
                                    </p:anim>
                                    <p:anim calcmode="lin" valueType="num">
                                      <p:cBhvr>
                                        <p:cTn id="8" dur="500" fill="hold"/>
                                        <p:tgtEl>
                                          <p:spTgt spid="23"/>
                                        </p:tgtEl>
                                        <p:attrNameLst>
                                          <p:attrName>ppt_h</p:attrName>
                                        </p:attrNameLst>
                                      </p:cBhvr>
                                      <p:tavLst>
                                        <p:tav tm="0">
                                          <p:val>
                                            <p:fltVal val="0"/>
                                          </p:val>
                                        </p:tav>
                                        <p:tav tm="100000">
                                          <p:val>
                                            <p:strVal val="#ppt_h"/>
                                          </p:val>
                                        </p:tav>
                                      </p:tavLst>
                                    </p:anim>
                                    <p:animEffect transition="in" filter="fade">
                                      <p:cBhvr>
                                        <p:cTn id="9" dur="500"/>
                                        <p:tgtEl>
                                          <p:spTgt spid="23"/>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28"/>
                                        </p:tgtEl>
                                        <p:attrNameLst>
                                          <p:attrName>style.visibility</p:attrName>
                                        </p:attrNameLst>
                                      </p:cBhvr>
                                      <p:to>
                                        <p:strVal val="visible"/>
                                      </p:to>
                                    </p:set>
                                    <p:anim calcmode="lin" valueType="num">
                                      <p:cBhvr>
                                        <p:cTn id="13" dur="500" fill="hold"/>
                                        <p:tgtEl>
                                          <p:spTgt spid="28"/>
                                        </p:tgtEl>
                                        <p:attrNameLst>
                                          <p:attrName>ppt_w</p:attrName>
                                        </p:attrNameLst>
                                      </p:cBhvr>
                                      <p:tavLst>
                                        <p:tav tm="0">
                                          <p:val>
                                            <p:fltVal val="0"/>
                                          </p:val>
                                        </p:tav>
                                        <p:tav tm="100000">
                                          <p:val>
                                            <p:strVal val="#ppt_w"/>
                                          </p:val>
                                        </p:tav>
                                      </p:tavLst>
                                    </p:anim>
                                    <p:anim calcmode="lin" valueType="num">
                                      <p:cBhvr>
                                        <p:cTn id="14" dur="500" fill="hold"/>
                                        <p:tgtEl>
                                          <p:spTgt spid="28"/>
                                        </p:tgtEl>
                                        <p:attrNameLst>
                                          <p:attrName>ppt_h</p:attrName>
                                        </p:attrNameLst>
                                      </p:cBhvr>
                                      <p:tavLst>
                                        <p:tav tm="0">
                                          <p:val>
                                            <p:fltVal val="0"/>
                                          </p:val>
                                        </p:tav>
                                        <p:tav tm="100000">
                                          <p:val>
                                            <p:strVal val="#ppt_h"/>
                                          </p:val>
                                        </p:tav>
                                      </p:tavLst>
                                    </p:anim>
                                    <p:animEffect transition="in" filter="fade">
                                      <p:cBhvr>
                                        <p:cTn id="15" dur="500"/>
                                        <p:tgtEl>
                                          <p:spTgt spid="28"/>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33"/>
                                        </p:tgtEl>
                                        <p:attrNameLst>
                                          <p:attrName>style.visibility</p:attrName>
                                        </p:attrNameLst>
                                      </p:cBhvr>
                                      <p:to>
                                        <p:strVal val="visible"/>
                                      </p:to>
                                    </p:set>
                                    <p:anim calcmode="lin" valueType="num">
                                      <p:cBhvr>
                                        <p:cTn id="19" dur="500" fill="hold"/>
                                        <p:tgtEl>
                                          <p:spTgt spid="33"/>
                                        </p:tgtEl>
                                        <p:attrNameLst>
                                          <p:attrName>ppt_w</p:attrName>
                                        </p:attrNameLst>
                                      </p:cBhvr>
                                      <p:tavLst>
                                        <p:tav tm="0">
                                          <p:val>
                                            <p:fltVal val="0"/>
                                          </p:val>
                                        </p:tav>
                                        <p:tav tm="100000">
                                          <p:val>
                                            <p:strVal val="#ppt_w"/>
                                          </p:val>
                                        </p:tav>
                                      </p:tavLst>
                                    </p:anim>
                                    <p:anim calcmode="lin" valueType="num">
                                      <p:cBhvr>
                                        <p:cTn id="20" dur="500" fill="hold"/>
                                        <p:tgtEl>
                                          <p:spTgt spid="33"/>
                                        </p:tgtEl>
                                        <p:attrNameLst>
                                          <p:attrName>ppt_h</p:attrName>
                                        </p:attrNameLst>
                                      </p:cBhvr>
                                      <p:tavLst>
                                        <p:tav tm="0">
                                          <p:val>
                                            <p:fltVal val="0"/>
                                          </p:val>
                                        </p:tav>
                                        <p:tav tm="100000">
                                          <p:val>
                                            <p:strVal val="#ppt_h"/>
                                          </p:val>
                                        </p:tav>
                                      </p:tavLst>
                                    </p:anim>
                                    <p:animEffect transition="in" filter="fade">
                                      <p:cBhvr>
                                        <p:cTn id="21" dur="500"/>
                                        <p:tgtEl>
                                          <p:spTgt spid="33"/>
                                        </p:tgtEl>
                                      </p:cBhvr>
                                    </p:animEffect>
                                  </p:childTnLst>
                                </p:cTn>
                              </p:par>
                            </p:childTnLst>
                          </p:cTn>
                        </p:par>
                        <p:par>
                          <p:cTn id="22" fill="hold">
                            <p:stCondLst>
                              <p:cond delay="1500"/>
                            </p:stCondLst>
                            <p:childTnLst>
                              <p:par>
                                <p:cTn id="23" presetID="42" presetClass="entr" presetSubtype="0" fill="hold" grpId="0" nodeType="afterEffect">
                                  <p:stCondLst>
                                    <p:cond delay="0"/>
                                  </p:stCondLst>
                                  <p:childTnLst>
                                    <p:set>
                                      <p:cBhvr>
                                        <p:cTn id="24" dur="1" fill="hold">
                                          <p:stCondLst>
                                            <p:cond delay="0"/>
                                          </p:stCondLst>
                                        </p:cTn>
                                        <p:tgtEl>
                                          <p:spTgt spid="38"/>
                                        </p:tgtEl>
                                        <p:attrNameLst>
                                          <p:attrName>style.visibility</p:attrName>
                                        </p:attrNameLst>
                                      </p:cBhvr>
                                      <p:to>
                                        <p:strVal val="visible"/>
                                      </p:to>
                                    </p:set>
                                    <p:animEffect transition="in" filter="fade">
                                      <p:cBhvr>
                                        <p:cTn id="25" dur="1000"/>
                                        <p:tgtEl>
                                          <p:spTgt spid="38"/>
                                        </p:tgtEl>
                                      </p:cBhvr>
                                    </p:animEffect>
                                    <p:anim calcmode="lin" valueType="num">
                                      <p:cBhvr>
                                        <p:cTn id="26" dur="1000" fill="hold"/>
                                        <p:tgtEl>
                                          <p:spTgt spid="38"/>
                                        </p:tgtEl>
                                        <p:attrNameLst>
                                          <p:attrName>ppt_x</p:attrName>
                                        </p:attrNameLst>
                                      </p:cBhvr>
                                      <p:tavLst>
                                        <p:tav tm="0">
                                          <p:val>
                                            <p:strVal val="#ppt_x"/>
                                          </p:val>
                                        </p:tav>
                                        <p:tav tm="100000">
                                          <p:val>
                                            <p:strVal val="#ppt_x"/>
                                          </p:val>
                                        </p:tav>
                                      </p:tavLst>
                                    </p:anim>
                                    <p:anim calcmode="lin" valueType="num">
                                      <p:cBhvr>
                                        <p:cTn id="27" dur="1000" fill="hold"/>
                                        <p:tgtEl>
                                          <p:spTgt spid="38"/>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39"/>
                                        </p:tgtEl>
                                        <p:attrNameLst>
                                          <p:attrName>style.visibility</p:attrName>
                                        </p:attrNameLst>
                                      </p:cBhvr>
                                      <p:to>
                                        <p:strVal val="visible"/>
                                      </p:to>
                                    </p:set>
                                    <p:animEffect transition="in" filter="fade">
                                      <p:cBhvr>
                                        <p:cTn id="31" dur="1000"/>
                                        <p:tgtEl>
                                          <p:spTgt spid="39"/>
                                        </p:tgtEl>
                                      </p:cBhvr>
                                    </p:animEffect>
                                    <p:anim calcmode="lin" valueType="num">
                                      <p:cBhvr>
                                        <p:cTn id="32" dur="1000" fill="hold"/>
                                        <p:tgtEl>
                                          <p:spTgt spid="39"/>
                                        </p:tgtEl>
                                        <p:attrNameLst>
                                          <p:attrName>ppt_x</p:attrName>
                                        </p:attrNameLst>
                                      </p:cBhvr>
                                      <p:tavLst>
                                        <p:tav tm="0">
                                          <p:val>
                                            <p:strVal val="#ppt_x"/>
                                          </p:val>
                                        </p:tav>
                                        <p:tav tm="100000">
                                          <p:val>
                                            <p:strVal val="#ppt_x"/>
                                          </p:val>
                                        </p:tav>
                                      </p:tavLst>
                                    </p:anim>
                                    <p:anim calcmode="lin" valueType="num">
                                      <p:cBhvr>
                                        <p:cTn id="33" dur="1000" fill="hold"/>
                                        <p:tgtEl>
                                          <p:spTgt spid="39"/>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22" presetClass="entr" presetSubtype="1" fill="hold"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wipe(up)">
                                      <p:cBhvr>
                                        <p:cTn id="37" dur="500"/>
                                        <p:tgtEl>
                                          <p:spTgt spid="20"/>
                                        </p:tgtEl>
                                      </p:cBhvr>
                                    </p:animEffect>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24"/>
                                        </p:tgtEl>
                                        <p:attrNameLst>
                                          <p:attrName>style.visibility</p:attrName>
                                        </p:attrNameLst>
                                      </p:cBhvr>
                                      <p:to>
                                        <p:strVal val="visible"/>
                                      </p:to>
                                    </p:set>
                                    <p:anim calcmode="lin" valueType="num">
                                      <p:cBhvr>
                                        <p:cTn id="41" dur="500" fill="hold"/>
                                        <p:tgtEl>
                                          <p:spTgt spid="24"/>
                                        </p:tgtEl>
                                        <p:attrNameLst>
                                          <p:attrName>ppt_w</p:attrName>
                                        </p:attrNameLst>
                                      </p:cBhvr>
                                      <p:tavLst>
                                        <p:tav tm="0">
                                          <p:val>
                                            <p:fltVal val="0"/>
                                          </p:val>
                                        </p:tav>
                                        <p:tav tm="100000">
                                          <p:val>
                                            <p:strVal val="#ppt_w"/>
                                          </p:val>
                                        </p:tav>
                                      </p:tavLst>
                                    </p:anim>
                                    <p:anim calcmode="lin" valueType="num">
                                      <p:cBhvr>
                                        <p:cTn id="42" dur="500" fill="hold"/>
                                        <p:tgtEl>
                                          <p:spTgt spid="24"/>
                                        </p:tgtEl>
                                        <p:attrNameLst>
                                          <p:attrName>ppt_h</p:attrName>
                                        </p:attrNameLst>
                                      </p:cBhvr>
                                      <p:tavLst>
                                        <p:tav tm="0">
                                          <p:val>
                                            <p:fltVal val="0"/>
                                          </p:val>
                                        </p:tav>
                                        <p:tav tm="100000">
                                          <p:val>
                                            <p:strVal val="#ppt_h"/>
                                          </p:val>
                                        </p:tav>
                                      </p:tavLst>
                                    </p:anim>
                                    <p:animEffect transition="in" filter="fade">
                                      <p:cBhvr>
                                        <p:cTn id="43" dur="500"/>
                                        <p:tgtEl>
                                          <p:spTgt spid="24"/>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29"/>
                                        </p:tgtEl>
                                        <p:attrNameLst>
                                          <p:attrName>style.visibility</p:attrName>
                                        </p:attrNameLst>
                                      </p:cBhvr>
                                      <p:to>
                                        <p:strVal val="visible"/>
                                      </p:to>
                                    </p:set>
                                    <p:anim calcmode="lin" valueType="num">
                                      <p:cBhvr>
                                        <p:cTn id="47" dur="500" fill="hold"/>
                                        <p:tgtEl>
                                          <p:spTgt spid="29"/>
                                        </p:tgtEl>
                                        <p:attrNameLst>
                                          <p:attrName>ppt_w</p:attrName>
                                        </p:attrNameLst>
                                      </p:cBhvr>
                                      <p:tavLst>
                                        <p:tav tm="0">
                                          <p:val>
                                            <p:fltVal val="0"/>
                                          </p:val>
                                        </p:tav>
                                        <p:tav tm="100000">
                                          <p:val>
                                            <p:strVal val="#ppt_w"/>
                                          </p:val>
                                        </p:tav>
                                      </p:tavLst>
                                    </p:anim>
                                    <p:anim calcmode="lin" valueType="num">
                                      <p:cBhvr>
                                        <p:cTn id="48" dur="500" fill="hold"/>
                                        <p:tgtEl>
                                          <p:spTgt spid="29"/>
                                        </p:tgtEl>
                                        <p:attrNameLst>
                                          <p:attrName>ppt_h</p:attrName>
                                        </p:attrNameLst>
                                      </p:cBhvr>
                                      <p:tavLst>
                                        <p:tav tm="0">
                                          <p:val>
                                            <p:fltVal val="0"/>
                                          </p:val>
                                        </p:tav>
                                        <p:tav tm="100000">
                                          <p:val>
                                            <p:strVal val="#ppt_h"/>
                                          </p:val>
                                        </p:tav>
                                      </p:tavLst>
                                    </p:anim>
                                    <p:animEffect transition="in" filter="fade">
                                      <p:cBhvr>
                                        <p:cTn id="49" dur="500"/>
                                        <p:tgtEl>
                                          <p:spTgt spid="29"/>
                                        </p:tgtEl>
                                      </p:cBhvr>
                                    </p:animEffect>
                                  </p:childTnLst>
                                </p:cTn>
                              </p:par>
                            </p:childTnLst>
                          </p:cTn>
                        </p:par>
                        <p:par>
                          <p:cTn id="50" fill="hold">
                            <p:stCondLst>
                              <p:cond delay="5000"/>
                            </p:stCondLst>
                            <p:childTnLst>
                              <p:par>
                                <p:cTn id="51" presetID="53" presetClass="entr" presetSubtype="16" fill="hold" grpId="0" nodeType="afterEffect">
                                  <p:stCondLst>
                                    <p:cond delay="0"/>
                                  </p:stCondLst>
                                  <p:childTnLst>
                                    <p:set>
                                      <p:cBhvr>
                                        <p:cTn id="52" dur="1" fill="hold">
                                          <p:stCondLst>
                                            <p:cond delay="0"/>
                                          </p:stCondLst>
                                        </p:cTn>
                                        <p:tgtEl>
                                          <p:spTgt spid="34"/>
                                        </p:tgtEl>
                                        <p:attrNameLst>
                                          <p:attrName>style.visibility</p:attrName>
                                        </p:attrNameLst>
                                      </p:cBhvr>
                                      <p:to>
                                        <p:strVal val="visible"/>
                                      </p:to>
                                    </p:set>
                                    <p:anim calcmode="lin" valueType="num">
                                      <p:cBhvr>
                                        <p:cTn id="53" dur="500" fill="hold"/>
                                        <p:tgtEl>
                                          <p:spTgt spid="34"/>
                                        </p:tgtEl>
                                        <p:attrNameLst>
                                          <p:attrName>ppt_w</p:attrName>
                                        </p:attrNameLst>
                                      </p:cBhvr>
                                      <p:tavLst>
                                        <p:tav tm="0">
                                          <p:val>
                                            <p:fltVal val="0"/>
                                          </p:val>
                                        </p:tav>
                                        <p:tav tm="100000">
                                          <p:val>
                                            <p:strVal val="#ppt_w"/>
                                          </p:val>
                                        </p:tav>
                                      </p:tavLst>
                                    </p:anim>
                                    <p:anim calcmode="lin" valueType="num">
                                      <p:cBhvr>
                                        <p:cTn id="54" dur="500" fill="hold"/>
                                        <p:tgtEl>
                                          <p:spTgt spid="34"/>
                                        </p:tgtEl>
                                        <p:attrNameLst>
                                          <p:attrName>ppt_h</p:attrName>
                                        </p:attrNameLst>
                                      </p:cBhvr>
                                      <p:tavLst>
                                        <p:tav tm="0">
                                          <p:val>
                                            <p:fltVal val="0"/>
                                          </p:val>
                                        </p:tav>
                                        <p:tav tm="100000">
                                          <p:val>
                                            <p:strVal val="#ppt_h"/>
                                          </p:val>
                                        </p:tav>
                                      </p:tavLst>
                                    </p:anim>
                                    <p:animEffect transition="in" filter="fade">
                                      <p:cBhvr>
                                        <p:cTn id="55" dur="500"/>
                                        <p:tgtEl>
                                          <p:spTgt spid="34"/>
                                        </p:tgtEl>
                                      </p:cBhvr>
                                    </p:animEffect>
                                  </p:childTnLst>
                                </p:cTn>
                              </p:par>
                            </p:childTnLst>
                          </p:cTn>
                        </p:par>
                        <p:par>
                          <p:cTn id="56" fill="hold">
                            <p:stCondLst>
                              <p:cond delay="5500"/>
                            </p:stCondLst>
                            <p:childTnLst>
                              <p:par>
                                <p:cTn id="57" presetID="42"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47"/>
                                        </p:tgtEl>
                                        <p:attrNameLst>
                                          <p:attrName>style.visibility</p:attrName>
                                        </p:attrNameLst>
                                      </p:cBhvr>
                                      <p:to>
                                        <p:strVal val="visible"/>
                                      </p:to>
                                    </p:set>
                                    <p:animEffect transition="in" filter="fade">
                                      <p:cBhvr>
                                        <p:cTn id="65" dur="1000"/>
                                        <p:tgtEl>
                                          <p:spTgt spid="47"/>
                                        </p:tgtEl>
                                      </p:cBhvr>
                                    </p:animEffect>
                                    <p:anim calcmode="lin" valueType="num">
                                      <p:cBhvr>
                                        <p:cTn id="66" dur="1000" fill="hold"/>
                                        <p:tgtEl>
                                          <p:spTgt spid="47"/>
                                        </p:tgtEl>
                                        <p:attrNameLst>
                                          <p:attrName>ppt_x</p:attrName>
                                        </p:attrNameLst>
                                      </p:cBhvr>
                                      <p:tavLst>
                                        <p:tav tm="0">
                                          <p:val>
                                            <p:strVal val="#ppt_x"/>
                                          </p:val>
                                        </p:tav>
                                        <p:tav tm="100000">
                                          <p:val>
                                            <p:strVal val="#ppt_x"/>
                                          </p:val>
                                        </p:tav>
                                      </p:tavLst>
                                    </p:anim>
                                    <p:anim calcmode="lin" valueType="num">
                                      <p:cBhvr>
                                        <p:cTn id="67" dur="1000" fill="hold"/>
                                        <p:tgtEl>
                                          <p:spTgt spid="47"/>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22" presetClass="entr" presetSubtype="4"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Effect transition="in" filter="wipe(down)">
                                      <p:cBhvr>
                                        <p:cTn id="71" dur="500"/>
                                        <p:tgtEl>
                                          <p:spTgt spid="21"/>
                                        </p:tgtEl>
                                      </p:cBhvr>
                                    </p:animEffect>
                                  </p:childTnLst>
                                </p:cTn>
                              </p:par>
                            </p:childTnLst>
                          </p:cTn>
                        </p:par>
                        <p:par>
                          <p:cTn id="72" fill="hold">
                            <p:stCondLst>
                              <p:cond delay="8000"/>
                            </p:stCondLst>
                            <p:childTnLst>
                              <p:par>
                                <p:cTn id="73" presetID="53" presetClass="entr" presetSubtype="16"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 calcmode="lin" valueType="num">
                                      <p:cBhvr>
                                        <p:cTn id="75" dur="500" fill="hold"/>
                                        <p:tgtEl>
                                          <p:spTgt spid="25"/>
                                        </p:tgtEl>
                                        <p:attrNameLst>
                                          <p:attrName>ppt_w</p:attrName>
                                        </p:attrNameLst>
                                      </p:cBhvr>
                                      <p:tavLst>
                                        <p:tav tm="0">
                                          <p:val>
                                            <p:fltVal val="0"/>
                                          </p:val>
                                        </p:tav>
                                        <p:tav tm="100000">
                                          <p:val>
                                            <p:strVal val="#ppt_w"/>
                                          </p:val>
                                        </p:tav>
                                      </p:tavLst>
                                    </p:anim>
                                    <p:anim calcmode="lin" valueType="num">
                                      <p:cBhvr>
                                        <p:cTn id="76" dur="500" fill="hold"/>
                                        <p:tgtEl>
                                          <p:spTgt spid="25"/>
                                        </p:tgtEl>
                                        <p:attrNameLst>
                                          <p:attrName>ppt_h</p:attrName>
                                        </p:attrNameLst>
                                      </p:cBhvr>
                                      <p:tavLst>
                                        <p:tav tm="0">
                                          <p:val>
                                            <p:fltVal val="0"/>
                                          </p:val>
                                        </p:tav>
                                        <p:tav tm="100000">
                                          <p:val>
                                            <p:strVal val="#ppt_h"/>
                                          </p:val>
                                        </p:tav>
                                      </p:tavLst>
                                    </p:anim>
                                    <p:animEffect transition="in" filter="fade">
                                      <p:cBhvr>
                                        <p:cTn id="77" dur="500"/>
                                        <p:tgtEl>
                                          <p:spTgt spid="25"/>
                                        </p:tgtEl>
                                      </p:cBhvr>
                                    </p:animEffect>
                                  </p:childTnLst>
                                </p:cTn>
                              </p:par>
                            </p:childTnLst>
                          </p:cTn>
                        </p:par>
                        <p:par>
                          <p:cTn id="78" fill="hold">
                            <p:stCondLst>
                              <p:cond delay="8500"/>
                            </p:stCondLst>
                            <p:childTnLst>
                              <p:par>
                                <p:cTn id="79" presetID="53" presetClass="entr" presetSubtype="16"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 calcmode="lin" valueType="num">
                                      <p:cBhvr>
                                        <p:cTn id="81" dur="500" fill="hold"/>
                                        <p:tgtEl>
                                          <p:spTgt spid="30"/>
                                        </p:tgtEl>
                                        <p:attrNameLst>
                                          <p:attrName>ppt_w</p:attrName>
                                        </p:attrNameLst>
                                      </p:cBhvr>
                                      <p:tavLst>
                                        <p:tav tm="0">
                                          <p:val>
                                            <p:fltVal val="0"/>
                                          </p:val>
                                        </p:tav>
                                        <p:tav tm="100000">
                                          <p:val>
                                            <p:strVal val="#ppt_w"/>
                                          </p:val>
                                        </p:tav>
                                      </p:tavLst>
                                    </p:anim>
                                    <p:anim calcmode="lin" valueType="num">
                                      <p:cBhvr>
                                        <p:cTn id="82" dur="500" fill="hold"/>
                                        <p:tgtEl>
                                          <p:spTgt spid="30"/>
                                        </p:tgtEl>
                                        <p:attrNameLst>
                                          <p:attrName>ppt_h</p:attrName>
                                        </p:attrNameLst>
                                      </p:cBhvr>
                                      <p:tavLst>
                                        <p:tav tm="0">
                                          <p:val>
                                            <p:fltVal val="0"/>
                                          </p:val>
                                        </p:tav>
                                        <p:tav tm="100000">
                                          <p:val>
                                            <p:strVal val="#ppt_h"/>
                                          </p:val>
                                        </p:tav>
                                      </p:tavLst>
                                    </p:anim>
                                    <p:animEffect transition="in" filter="fade">
                                      <p:cBhvr>
                                        <p:cTn id="83" dur="500"/>
                                        <p:tgtEl>
                                          <p:spTgt spid="30"/>
                                        </p:tgtEl>
                                      </p:cBhvr>
                                    </p:animEffect>
                                  </p:childTnLst>
                                </p:cTn>
                              </p:par>
                            </p:childTnLst>
                          </p:cTn>
                        </p:par>
                        <p:par>
                          <p:cTn id="84" fill="hold">
                            <p:stCondLst>
                              <p:cond delay="9000"/>
                            </p:stCondLst>
                            <p:childTnLst>
                              <p:par>
                                <p:cTn id="85" presetID="53" presetClass="entr" presetSubtype="16" fill="hold" grpId="0" nodeType="afterEffect">
                                  <p:stCondLst>
                                    <p:cond delay="0"/>
                                  </p:stCondLst>
                                  <p:childTnLst>
                                    <p:set>
                                      <p:cBhvr>
                                        <p:cTn id="86" dur="1" fill="hold">
                                          <p:stCondLst>
                                            <p:cond delay="0"/>
                                          </p:stCondLst>
                                        </p:cTn>
                                        <p:tgtEl>
                                          <p:spTgt spid="35"/>
                                        </p:tgtEl>
                                        <p:attrNameLst>
                                          <p:attrName>style.visibility</p:attrName>
                                        </p:attrNameLst>
                                      </p:cBhvr>
                                      <p:to>
                                        <p:strVal val="visible"/>
                                      </p:to>
                                    </p:set>
                                    <p:anim calcmode="lin" valueType="num">
                                      <p:cBhvr>
                                        <p:cTn id="87" dur="500" fill="hold"/>
                                        <p:tgtEl>
                                          <p:spTgt spid="35"/>
                                        </p:tgtEl>
                                        <p:attrNameLst>
                                          <p:attrName>ppt_w</p:attrName>
                                        </p:attrNameLst>
                                      </p:cBhvr>
                                      <p:tavLst>
                                        <p:tav tm="0">
                                          <p:val>
                                            <p:fltVal val="0"/>
                                          </p:val>
                                        </p:tav>
                                        <p:tav tm="100000">
                                          <p:val>
                                            <p:strVal val="#ppt_w"/>
                                          </p:val>
                                        </p:tav>
                                      </p:tavLst>
                                    </p:anim>
                                    <p:anim calcmode="lin" valueType="num">
                                      <p:cBhvr>
                                        <p:cTn id="88" dur="500" fill="hold"/>
                                        <p:tgtEl>
                                          <p:spTgt spid="35"/>
                                        </p:tgtEl>
                                        <p:attrNameLst>
                                          <p:attrName>ppt_h</p:attrName>
                                        </p:attrNameLst>
                                      </p:cBhvr>
                                      <p:tavLst>
                                        <p:tav tm="0">
                                          <p:val>
                                            <p:fltVal val="0"/>
                                          </p:val>
                                        </p:tav>
                                        <p:tav tm="100000">
                                          <p:val>
                                            <p:strVal val="#ppt_h"/>
                                          </p:val>
                                        </p:tav>
                                      </p:tavLst>
                                    </p:anim>
                                    <p:animEffect transition="in" filter="fade">
                                      <p:cBhvr>
                                        <p:cTn id="89" dur="500"/>
                                        <p:tgtEl>
                                          <p:spTgt spid="35"/>
                                        </p:tgtEl>
                                      </p:cBhvr>
                                    </p:animEffect>
                                  </p:childTnLst>
                                </p:cTn>
                              </p:par>
                            </p:childTnLst>
                          </p:cTn>
                        </p:par>
                        <p:par>
                          <p:cTn id="90" fill="hold">
                            <p:stCondLst>
                              <p:cond delay="9500"/>
                            </p:stCondLst>
                            <p:childTnLst>
                              <p:par>
                                <p:cTn id="91" presetID="42"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500"/>
                            </p:stCondLst>
                            <p:childTnLst>
                              <p:par>
                                <p:cTn id="97" presetID="42" presetClass="entr" presetSubtype="0" fill="hold" grpId="0" nodeType="afterEffect">
                                  <p:stCondLst>
                                    <p:cond delay="0"/>
                                  </p:stCondLst>
                                  <p:childTnLst>
                                    <p:set>
                                      <p:cBhvr>
                                        <p:cTn id="98" dur="1" fill="hold">
                                          <p:stCondLst>
                                            <p:cond delay="0"/>
                                          </p:stCondLst>
                                        </p:cTn>
                                        <p:tgtEl>
                                          <p:spTgt spid="41"/>
                                        </p:tgtEl>
                                        <p:attrNameLst>
                                          <p:attrName>style.visibility</p:attrName>
                                        </p:attrNameLst>
                                      </p:cBhvr>
                                      <p:to>
                                        <p:strVal val="visible"/>
                                      </p:to>
                                    </p:set>
                                    <p:animEffect transition="in" filter="fade">
                                      <p:cBhvr>
                                        <p:cTn id="99" dur="1000"/>
                                        <p:tgtEl>
                                          <p:spTgt spid="41"/>
                                        </p:tgtEl>
                                      </p:cBhvr>
                                    </p:animEffect>
                                    <p:anim calcmode="lin" valueType="num">
                                      <p:cBhvr>
                                        <p:cTn id="100" dur="1000" fill="hold"/>
                                        <p:tgtEl>
                                          <p:spTgt spid="41"/>
                                        </p:tgtEl>
                                        <p:attrNameLst>
                                          <p:attrName>ppt_x</p:attrName>
                                        </p:attrNameLst>
                                      </p:cBhvr>
                                      <p:tavLst>
                                        <p:tav tm="0">
                                          <p:val>
                                            <p:strVal val="#ppt_x"/>
                                          </p:val>
                                        </p:tav>
                                        <p:tav tm="100000">
                                          <p:val>
                                            <p:strVal val="#ppt_x"/>
                                          </p:val>
                                        </p:tav>
                                      </p:tavLst>
                                    </p:anim>
                                    <p:anim calcmode="lin" valueType="num">
                                      <p:cBhvr>
                                        <p:cTn id="101" dur="1000" fill="hold"/>
                                        <p:tgtEl>
                                          <p:spTgt spid="41"/>
                                        </p:tgtEl>
                                        <p:attrNameLst>
                                          <p:attrName>ppt_y</p:attrName>
                                        </p:attrNameLst>
                                      </p:cBhvr>
                                      <p:tavLst>
                                        <p:tav tm="0">
                                          <p:val>
                                            <p:strVal val="#ppt_y+.1"/>
                                          </p:val>
                                        </p:tav>
                                        <p:tav tm="100000">
                                          <p:val>
                                            <p:strVal val="#ppt_y"/>
                                          </p:val>
                                        </p:tav>
                                      </p:tavLst>
                                    </p:anim>
                                  </p:childTnLst>
                                </p:cTn>
                              </p:par>
                            </p:childTnLst>
                          </p:cTn>
                        </p:par>
                        <p:par>
                          <p:cTn id="102" fill="hold">
                            <p:stCondLst>
                              <p:cond delay="11500"/>
                            </p:stCondLst>
                            <p:childTnLst>
                              <p:par>
                                <p:cTn id="103" presetID="22" presetClass="entr" presetSubtype="1" fill="hold" nodeType="afterEffect">
                                  <p:stCondLst>
                                    <p:cond delay="0"/>
                                  </p:stCondLst>
                                  <p:childTnLst>
                                    <p:set>
                                      <p:cBhvr>
                                        <p:cTn id="104" dur="1" fill="hold">
                                          <p:stCondLst>
                                            <p:cond delay="0"/>
                                          </p:stCondLst>
                                        </p:cTn>
                                        <p:tgtEl>
                                          <p:spTgt spid="19"/>
                                        </p:tgtEl>
                                        <p:attrNameLst>
                                          <p:attrName>style.visibility</p:attrName>
                                        </p:attrNameLst>
                                      </p:cBhvr>
                                      <p:to>
                                        <p:strVal val="visible"/>
                                      </p:to>
                                    </p:set>
                                    <p:animEffect transition="in" filter="wipe(up)">
                                      <p:cBhvr>
                                        <p:cTn id="105" dur="500"/>
                                        <p:tgtEl>
                                          <p:spTgt spid="19"/>
                                        </p:tgtEl>
                                      </p:cBhvr>
                                    </p:animEffect>
                                  </p:childTnLst>
                                </p:cTn>
                              </p:par>
                            </p:childTnLst>
                          </p:cTn>
                        </p:par>
                        <p:par>
                          <p:cTn id="106" fill="hold">
                            <p:stCondLst>
                              <p:cond delay="12000"/>
                            </p:stCondLst>
                            <p:childTnLst>
                              <p:par>
                                <p:cTn id="107" presetID="53" presetClass="entr" presetSubtype="16" fill="hold" grpId="0" nodeType="afterEffect">
                                  <p:stCondLst>
                                    <p:cond delay="0"/>
                                  </p:stCondLst>
                                  <p:childTnLst>
                                    <p:set>
                                      <p:cBhvr>
                                        <p:cTn id="108" dur="1" fill="hold">
                                          <p:stCondLst>
                                            <p:cond delay="0"/>
                                          </p:stCondLst>
                                        </p:cTn>
                                        <p:tgtEl>
                                          <p:spTgt spid="26"/>
                                        </p:tgtEl>
                                        <p:attrNameLst>
                                          <p:attrName>style.visibility</p:attrName>
                                        </p:attrNameLst>
                                      </p:cBhvr>
                                      <p:to>
                                        <p:strVal val="visible"/>
                                      </p:to>
                                    </p:set>
                                    <p:anim calcmode="lin" valueType="num">
                                      <p:cBhvr>
                                        <p:cTn id="109" dur="500" fill="hold"/>
                                        <p:tgtEl>
                                          <p:spTgt spid="26"/>
                                        </p:tgtEl>
                                        <p:attrNameLst>
                                          <p:attrName>ppt_w</p:attrName>
                                        </p:attrNameLst>
                                      </p:cBhvr>
                                      <p:tavLst>
                                        <p:tav tm="0">
                                          <p:val>
                                            <p:fltVal val="0"/>
                                          </p:val>
                                        </p:tav>
                                        <p:tav tm="100000">
                                          <p:val>
                                            <p:strVal val="#ppt_w"/>
                                          </p:val>
                                        </p:tav>
                                      </p:tavLst>
                                    </p:anim>
                                    <p:anim calcmode="lin" valueType="num">
                                      <p:cBhvr>
                                        <p:cTn id="110" dur="500" fill="hold"/>
                                        <p:tgtEl>
                                          <p:spTgt spid="26"/>
                                        </p:tgtEl>
                                        <p:attrNameLst>
                                          <p:attrName>ppt_h</p:attrName>
                                        </p:attrNameLst>
                                      </p:cBhvr>
                                      <p:tavLst>
                                        <p:tav tm="0">
                                          <p:val>
                                            <p:fltVal val="0"/>
                                          </p:val>
                                        </p:tav>
                                        <p:tav tm="100000">
                                          <p:val>
                                            <p:strVal val="#ppt_h"/>
                                          </p:val>
                                        </p:tav>
                                      </p:tavLst>
                                    </p:anim>
                                    <p:animEffect transition="in" filter="fade">
                                      <p:cBhvr>
                                        <p:cTn id="111" dur="500"/>
                                        <p:tgtEl>
                                          <p:spTgt spid="26"/>
                                        </p:tgtEl>
                                      </p:cBhvr>
                                    </p:animEffect>
                                  </p:childTnLst>
                                </p:cTn>
                              </p:par>
                            </p:childTnLst>
                          </p:cTn>
                        </p:par>
                        <p:par>
                          <p:cTn id="112" fill="hold">
                            <p:stCondLst>
                              <p:cond delay="12500"/>
                            </p:stCondLst>
                            <p:childTnLst>
                              <p:par>
                                <p:cTn id="113" presetID="53" presetClass="entr" presetSubtype="16" fill="hold" grpId="0" nodeType="afterEffect">
                                  <p:stCondLst>
                                    <p:cond delay="0"/>
                                  </p:stCondLst>
                                  <p:childTnLst>
                                    <p:set>
                                      <p:cBhvr>
                                        <p:cTn id="114" dur="1" fill="hold">
                                          <p:stCondLst>
                                            <p:cond delay="0"/>
                                          </p:stCondLst>
                                        </p:cTn>
                                        <p:tgtEl>
                                          <p:spTgt spid="31"/>
                                        </p:tgtEl>
                                        <p:attrNameLst>
                                          <p:attrName>style.visibility</p:attrName>
                                        </p:attrNameLst>
                                      </p:cBhvr>
                                      <p:to>
                                        <p:strVal val="visible"/>
                                      </p:to>
                                    </p:set>
                                    <p:anim calcmode="lin" valueType="num">
                                      <p:cBhvr>
                                        <p:cTn id="115" dur="500" fill="hold"/>
                                        <p:tgtEl>
                                          <p:spTgt spid="31"/>
                                        </p:tgtEl>
                                        <p:attrNameLst>
                                          <p:attrName>ppt_w</p:attrName>
                                        </p:attrNameLst>
                                      </p:cBhvr>
                                      <p:tavLst>
                                        <p:tav tm="0">
                                          <p:val>
                                            <p:fltVal val="0"/>
                                          </p:val>
                                        </p:tav>
                                        <p:tav tm="100000">
                                          <p:val>
                                            <p:strVal val="#ppt_w"/>
                                          </p:val>
                                        </p:tav>
                                      </p:tavLst>
                                    </p:anim>
                                    <p:anim calcmode="lin" valueType="num">
                                      <p:cBhvr>
                                        <p:cTn id="116" dur="500" fill="hold"/>
                                        <p:tgtEl>
                                          <p:spTgt spid="31"/>
                                        </p:tgtEl>
                                        <p:attrNameLst>
                                          <p:attrName>ppt_h</p:attrName>
                                        </p:attrNameLst>
                                      </p:cBhvr>
                                      <p:tavLst>
                                        <p:tav tm="0">
                                          <p:val>
                                            <p:fltVal val="0"/>
                                          </p:val>
                                        </p:tav>
                                        <p:tav tm="100000">
                                          <p:val>
                                            <p:strVal val="#ppt_h"/>
                                          </p:val>
                                        </p:tav>
                                      </p:tavLst>
                                    </p:anim>
                                    <p:animEffect transition="in" filter="fade">
                                      <p:cBhvr>
                                        <p:cTn id="117" dur="500"/>
                                        <p:tgtEl>
                                          <p:spTgt spid="31"/>
                                        </p:tgtEl>
                                      </p:cBhvr>
                                    </p:animEffect>
                                  </p:childTnLst>
                                </p:cTn>
                              </p:par>
                            </p:childTnLst>
                          </p:cTn>
                        </p:par>
                        <p:par>
                          <p:cTn id="118" fill="hold">
                            <p:stCondLst>
                              <p:cond delay="13000"/>
                            </p:stCondLst>
                            <p:childTnLst>
                              <p:par>
                                <p:cTn id="119" presetID="53" presetClass="entr" presetSubtype="16" fill="hold" grpId="0" nodeType="afterEffect">
                                  <p:stCondLst>
                                    <p:cond delay="0"/>
                                  </p:stCondLst>
                                  <p:childTnLst>
                                    <p:set>
                                      <p:cBhvr>
                                        <p:cTn id="120" dur="1" fill="hold">
                                          <p:stCondLst>
                                            <p:cond delay="0"/>
                                          </p:stCondLst>
                                        </p:cTn>
                                        <p:tgtEl>
                                          <p:spTgt spid="36"/>
                                        </p:tgtEl>
                                        <p:attrNameLst>
                                          <p:attrName>style.visibility</p:attrName>
                                        </p:attrNameLst>
                                      </p:cBhvr>
                                      <p:to>
                                        <p:strVal val="visible"/>
                                      </p:to>
                                    </p:set>
                                    <p:anim calcmode="lin" valueType="num">
                                      <p:cBhvr>
                                        <p:cTn id="121" dur="500" fill="hold"/>
                                        <p:tgtEl>
                                          <p:spTgt spid="36"/>
                                        </p:tgtEl>
                                        <p:attrNameLst>
                                          <p:attrName>ppt_w</p:attrName>
                                        </p:attrNameLst>
                                      </p:cBhvr>
                                      <p:tavLst>
                                        <p:tav tm="0">
                                          <p:val>
                                            <p:fltVal val="0"/>
                                          </p:val>
                                        </p:tav>
                                        <p:tav tm="100000">
                                          <p:val>
                                            <p:strVal val="#ppt_w"/>
                                          </p:val>
                                        </p:tav>
                                      </p:tavLst>
                                    </p:anim>
                                    <p:anim calcmode="lin" valueType="num">
                                      <p:cBhvr>
                                        <p:cTn id="122" dur="500" fill="hold"/>
                                        <p:tgtEl>
                                          <p:spTgt spid="36"/>
                                        </p:tgtEl>
                                        <p:attrNameLst>
                                          <p:attrName>ppt_h</p:attrName>
                                        </p:attrNameLst>
                                      </p:cBhvr>
                                      <p:tavLst>
                                        <p:tav tm="0">
                                          <p:val>
                                            <p:fltVal val="0"/>
                                          </p:val>
                                        </p:tav>
                                        <p:tav tm="100000">
                                          <p:val>
                                            <p:strVal val="#ppt_h"/>
                                          </p:val>
                                        </p:tav>
                                      </p:tavLst>
                                    </p:anim>
                                    <p:animEffect transition="in" filter="fade">
                                      <p:cBhvr>
                                        <p:cTn id="123" dur="500"/>
                                        <p:tgtEl>
                                          <p:spTgt spid="36"/>
                                        </p:tgtEl>
                                      </p:cBhvr>
                                    </p:animEffect>
                                  </p:childTnLst>
                                </p:cTn>
                              </p:par>
                            </p:childTnLst>
                          </p:cTn>
                        </p:par>
                        <p:par>
                          <p:cTn id="124" fill="hold">
                            <p:stCondLst>
                              <p:cond delay="13500"/>
                            </p:stCondLst>
                            <p:childTnLst>
                              <p:par>
                                <p:cTn id="125" presetID="42" presetClass="entr" presetSubtype="0" fill="hold" grpId="0" nodeType="afterEffect">
                                  <p:stCondLst>
                                    <p:cond delay="0"/>
                                  </p:stCondLst>
                                  <p:childTnLst>
                                    <p:set>
                                      <p:cBhvr>
                                        <p:cTn id="126" dur="1" fill="hold">
                                          <p:stCondLst>
                                            <p:cond delay="0"/>
                                          </p:stCondLst>
                                        </p:cTn>
                                        <p:tgtEl>
                                          <p:spTgt spid="44"/>
                                        </p:tgtEl>
                                        <p:attrNameLst>
                                          <p:attrName>style.visibility</p:attrName>
                                        </p:attrNameLst>
                                      </p:cBhvr>
                                      <p:to>
                                        <p:strVal val="visible"/>
                                      </p:to>
                                    </p:set>
                                    <p:animEffect transition="in" filter="fade">
                                      <p:cBhvr>
                                        <p:cTn id="127" dur="1000"/>
                                        <p:tgtEl>
                                          <p:spTgt spid="44"/>
                                        </p:tgtEl>
                                      </p:cBhvr>
                                    </p:animEffect>
                                    <p:anim calcmode="lin" valueType="num">
                                      <p:cBhvr>
                                        <p:cTn id="128" dur="1000" fill="hold"/>
                                        <p:tgtEl>
                                          <p:spTgt spid="44"/>
                                        </p:tgtEl>
                                        <p:attrNameLst>
                                          <p:attrName>ppt_x</p:attrName>
                                        </p:attrNameLst>
                                      </p:cBhvr>
                                      <p:tavLst>
                                        <p:tav tm="0">
                                          <p:val>
                                            <p:strVal val="#ppt_x"/>
                                          </p:val>
                                        </p:tav>
                                        <p:tav tm="100000">
                                          <p:val>
                                            <p:strVal val="#ppt_x"/>
                                          </p:val>
                                        </p:tav>
                                      </p:tavLst>
                                    </p:anim>
                                    <p:anim calcmode="lin" valueType="num">
                                      <p:cBhvr>
                                        <p:cTn id="129" dur="1000" fill="hold"/>
                                        <p:tgtEl>
                                          <p:spTgt spid="44"/>
                                        </p:tgtEl>
                                        <p:attrNameLst>
                                          <p:attrName>ppt_y</p:attrName>
                                        </p:attrNameLst>
                                      </p:cBhvr>
                                      <p:tavLst>
                                        <p:tav tm="0">
                                          <p:val>
                                            <p:strVal val="#ppt_y+.1"/>
                                          </p:val>
                                        </p:tav>
                                        <p:tav tm="100000">
                                          <p:val>
                                            <p:strVal val="#ppt_y"/>
                                          </p:val>
                                        </p:tav>
                                      </p:tavLst>
                                    </p:anim>
                                  </p:childTnLst>
                                </p:cTn>
                              </p:par>
                            </p:childTnLst>
                          </p:cTn>
                        </p:par>
                        <p:par>
                          <p:cTn id="130" fill="hold">
                            <p:stCondLst>
                              <p:cond delay="14500"/>
                            </p:stCondLst>
                            <p:childTnLst>
                              <p:par>
                                <p:cTn id="131" presetID="42" presetClass="entr" presetSubtype="0" fill="hold" grpId="0" nodeType="afterEffect">
                                  <p:stCondLst>
                                    <p:cond delay="0"/>
                                  </p:stCondLst>
                                  <p:childTnLst>
                                    <p:set>
                                      <p:cBhvr>
                                        <p:cTn id="132" dur="1" fill="hold">
                                          <p:stCondLst>
                                            <p:cond delay="0"/>
                                          </p:stCondLst>
                                        </p:cTn>
                                        <p:tgtEl>
                                          <p:spTgt spid="45"/>
                                        </p:tgtEl>
                                        <p:attrNameLst>
                                          <p:attrName>style.visibility</p:attrName>
                                        </p:attrNameLst>
                                      </p:cBhvr>
                                      <p:to>
                                        <p:strVal val="visible"/>
                                      </p:to>
                                    </p:set>
                                    <p:animEffect transition="in" filter="fade">
                                      <p:cBhvr>
                                        <p:cTn id="133" dur="1000"/>
                                        <p:tgtEl>
                                          <p:spTgt spid="45"/>
                                        </p:tgtEl>
                                      </p:cBhvr>
                                    </p:animEffect>
                                    <p:anim calcmode="lin" valueType="num">
                                      <p:cBhvr>
                                        <p:cTn id="134" dur="1000" fill="hold"/>
                                        <p:tgtEl>
                                          <p:spTgt spid="45"/>
                                        </p:tgtEl>
                                        <p:attrNameLst>
                                          <p:attrName>ppt_x</p:attrName>
                                        </p:attrNameLst>
                                      </p:cBhvr>
                                      <p:tavLst>
                                        <p:tav tm="0">
                                          <p:val>
                                            <p:strVal val="#ppt_x"/>
                                          </p:val>
                                        </p:tav>
                                        <p:tav tm="100000">
                                          <p:val>
                                            <p:strVal val="#ppt_x"/>
                                          </p:val>
                                        </p:tav>
                                      </p:tavLst>
                                    </p:anim>
                                    <p:anim calcmode="lin" valueType="num">
                                      <p:cBhvr>
                                        <p:cTn id="135" dur="1000" fill="hold"/>
                                        <p:tgtEl>
                                          <p:spTgt spid="45"/>
                                        </p:tgtEl>
                                        <p:attrNameLst>
                                          <p:attrName>ppt_y</p:attrName>
                                        </p:attrNameLst>
                                      </p:cBhvr>
                                      <p:tavLst>
                                        <p:tav tm="0">
                                          <p:val>
                                            <p:strVal val="#ppt_y+.1"/>
                                          </p:val>
                                        </p:tav>
                                        <p:tav tm="100000">
                                          <p:val>
                                            <p:strVal val="#ppt_y"/>
                                          </p:val>
                                        </p:tav>
                                      </p:tavLst>
                                    </p:anim>
                                  </p:childTnLst>
                                </p:cTn>
                              </p:par>
                            </p:childTnLst>
                          </p:cTn>
                        </p:par>
                        <p:par>
                          <p:cTn id="136" fill="hold">
                            <p:stCondLst>
                              <p:cond delay="15500"/>
                            </p:stCondLst>
                            <p:childTnLst>
                              <p:par>
                                <p:cTn id="137" presetID="22" presetClass="entr" presetSubtype="4" fill="hold" nodeType="afterEffect">
                                  <p:stCondLst>
                                    <p:cond delay="0"/>
                                  </p:stCondLst>
                                  <p:childTnLst>
                                    <p:set>
                                      <p:cBhvr>
                                        <p:cTn id="138" dur="1" fill="hold">
                                          <p:stCondLst>
                                            <p:cond delay="0"/>
                                          </p:stCondLst>
                                        </p:cTn>
                                        <p:tgtEl>
                                          <p:spTgt spid="22"/>
                                        </p:tgtEl>
                                        <p:attrNameLst>
                                          <p:attrName>style.visibility</p:attrName>
                                        </p:attrNameLst>
                                      </p:cBhvr>
                                      <p:to>
                                        <p:strVal val="visible"/>
                                      </p:to>
                                    </p:set>
                                    <p:animEffect transition="in" filter="wipe(down)">
                                      <p:cBhvr>
                                        <p:cTn id="139" dur="500"/>
                                        <p:tgtEl>
                                          <p:spTgt spid="22"/>
                                        </p:tgtEl>
                                      </p:cBhvr>
                                    </p:animEffect>
                                  </p:childTnLst>
                                </p:cTn>
                              </p:par>
                            </p:childTnLst>
                          </p:cTn>
                        </p:par>
                        <p:par>
                          <p:cTn id="140" fill="hold">
                            <p:stCondLst>
                              <p:cond delay="16000"/>
                            </p:stCondLst>
                            <p:childTnLst>
                              <p:par>
                                <p:cTn id="141" presetID="53" presetClass="entr" presetSubtype="16" fill="hold" grpId="0" nodeType="afterEffect">
                                  <p:stCondLst>
                                    <p:cond delay="0"/>
                                  </p:stCondLst>
                                  <p:childTnLst>
                                    <p:set>
                                      <p:cBhvr>
                                        <p:cTn id="142" dur="1" fill="hold">
                                          <p:stCondLst>
                                            <p:cond delay="0"/>
                                          </p:stCondLst>
                                        </p:cTn>
                                        <p:tgtEl>
                                          <p:spTgt spid="27"/>
                                        </p:tgtEl>
                                        <p:attrNameLst>
                                          <p:attrName>style.visibility</p:attrName>
                                        </p:attrNameLst>
                                      </p:cBhvr>
                                      <p:to>
                                        <p:strVal val="visible"/>
                                      </p:to>
                                    </p:set>
                                    <p:anim calcmode="lin" valueType="num">
                                      <p:cBhvr>
                                        <p:cTn id="143" dur="500" fill="hold"/>
                                        <p:tgtEl>
                                          <p:spTgt spid="27"/>
                                        </p:tgtEl>
                                        <p:attrNameLst>
                                          <p:attrName>ppt_w</p:attrName>
                                        </p:attrNameLst>
                                      </p:cBhvr>
                                      <p:tavLst>
                                        <p:tav tm="0">
                                          <p:val>
                                            <p:fltVal val="0"/>
                                          </p:val>
                                        </p:tav>
                                        <p:tav tm="100000">
                                          <p:val>
                                            <p:strVal val="#ppt_w"/>
                                          </p:val>
                                        </p:tav>
                                      </p:tavLst>
                                    </p:anim>
                                    <p:anim calcmode="lin" valueType="num">
                                      <p:cBhvr>
                                        <p:cTn id="144" dur="500" fill="hold"/>
                                        <p:tgtEl>
                                          <p:spTgt spid="27"/>
                                        </p:tgtEl>
                                        <p:attrNameLst>
                                          <p:attrName>ppt_h</p:attrName>
                                        </p:attrNameLst>
                                      </p:cBhvr>
                                      <p:tavLst>
                                        <p:tav tm="0">
                                          <p:val>
                                            <p:fltVal val="0"/>
                                          </p:val>
                                        </p:tav>
                                        <p:tav tm="100000">
                                          <p:val>
                                            <p:strVal val="#ppt_h"/>
                                          </p:val>
                                        </p:tav>
                                      </p:tavLst>
                                    </p:anim>
                                    <p:animEffect transition="in" filter="fade">
                                      <p:cBhvr>
                                        <p:cTn id="145" dur="500"/>
                                        <p:tgtEl>
                                          <p:spTgt spid="27"/>
                                        </p:tgtEl>
                                      </p:cBhvr>
                                    </p:animEffect>
                                  </p:childTnLst>
                                </p:cTn>
                              </p:par>
                            </p:childTnLst>
                          </p:cTn>
                        </p:par>
                        <p:par>
                          <p:cTn id="146" fill="hold">
                            <p:stCondLst>
                              <p:cond delay="16500"/>
                            </p:stCondLst>
                            <p:childTnLst>
                              <p:par>
                                <p:cTn id="147" presetID="53" presetClass="entr" presetSubtype="16" fill="hold" grpId="0" nodeType="afterEffect">
                                  <p:stCondLst>
                                    <p:cond delay="0"/>
                                  </p:stCondLst>
                                  <p:childTnLst>
                                    <p:set>
                                      <p:cBhvr>
                                        <p:cTn id="148" dur="1" fill="hold">
                                          <p:stCondLst>
                                            <p:cond delay="0"/>
                                          </p:stCondLst>
                                        </p:cTn>
                                        <p:tgtEl>
                                          <p:spTgt spid="32"/>
                                        </p:tgtEl>
                                        <p:attrNameLst>
                                          <p:attrName>style.visibility</p:attrName>
                                        </p:attrNameLst>
                                      </p:cBhvr>
                                      <p:to>
                                        <p:strVal val="visible"/>
                                      </p:to>
                                    </p:set>
                                    <p:anim calcmode="lin" valueType="num">
                                      <p:cBhvr>
                                        <p:cTn id="149" dur="500" fill="hold"/>
                                        <p:tgtEl>
                                          <p:spTgt spid="32"/>
                                        </p:tgtEl>
                                        <p:attrNameLst>
                                          <p:attrName>ppt_w</p:attrName>
                                        </p:attrNameLst>
                                      </p:cBhvr>
                                      <p:tavLst>
                                        <p:tav tm="0">
                                          <p:val>
                                            <p:fltVal val="0"/>
                                          </p:val>
                                        </p:tav>
                                        <p:tav tm="100000">
                                          <p:val>
                                            <p:strVal val="#ppt_w"/>
                                          </p:val>
                                        </p:tav>
                                      </p:tavLst>
                                    </p:anim>
                                    <p:anim calcmode="lin" valueType="num">
                                      <p:cBhvr>
                                        <p:cTn id="150" dur="500" fill="hold"/>
                                        <p:tgtEl>
                                          <p:spTgt spid="32"/>
                                        </p:tgtEl>
                                        <p:attrNameLst>
                                          <p:attrName>ppt_h</p:attrName>
                                        </p:attrNameLst>
                                      </p:cBhvr>
                                      <p:tavLst>
                                        <p:tav tm="0">
                                          <p:val>
                                            <p:fltVal val="0"/>
                                          </p:val>
                                        </p:tav>
                                        <p:tav tm="100000">
                                          <p:val>
                                            <p:strVal val="#ppt_h"/>
                                          </p:val>
                                        </p:tav>
                                      </p:tavLst>
                                    </p:anim>
                                    <p:animEffect transition="in" filter="fade">
                                      <p:cBhvr>
                                        <p:cTn id="151" dur="500"/>
                                        <p:tgtEl>
                                          <p:spTgt spid="32"/>
                                        </p:tgtEl>
                                      </p:cBhvr>
                                    </p:animEffect>
                                  </p:childTnLst>
                                </p:cTn>
                              </p:par>
                            </p:childTnLst>
                          </p:cTn>
                        </p:par>
                        <p:par>
                          <p:cTn id="152" fill="hold">
                            <p:stCondLst>
                              <p:cond delay="17000"/>
                            </p:stCondLst>
                            <p:childTnLst>
                              <p:par>
                                <p:cTn id="153" presetID="53" presetClass="entr" presetSubtype="16" fill="hold" grpId="0" nodeType="afterEffect">
                                  <p:stCondLst>
                                    <p:cond delay="0"/>
                                  </p:stCondLst>
                                  <p:childTnLst>
                                    <p:set>
                                      <p:cBhvr>
                                        <p:cTn id="154" dur="1" fill="hold">
                                          <p:stCondLst>
                                            <p:cond delay="0"/>
                                          </p:stCondLst>
                                        </p:cTn>
                                        <p:tgtEl>
                                          <p:spTgt spid="37"/>
                                        </p:tgtEl>
                                        <p:attrNameLst>
                                          <p:attrName>style.visibility</p:attrName>
                                        </p:attrNameLst>
                                      </p:cBhvr>
                                      <p:to>
                                        <p:strVal val="visible"/>
                                      </p:to>
                                    </p:set>
                                    <p:anim calcmode="lin" valueType="num">
                                      <p:cBhvr>
                                        <p:cTn id="155" dur="500" fill="hold"/>
                                        <p:tgtEl>
                                          <p:spTgt spid="37"/>
                                        </p:tgtEl>
                                        <p:attrNameLst>
                                          <p:attrName>ppt_w</p:attrName>
                                        </p:attrNameLst>
                                      </p:cBhvr>
                                      <p:tavLst>
                                        <p:tav tm="0">
                                          <p:val>
                                            <p:fltVal val="0"/>
                                          </p:val>
                                        </p:tav>
                                        <p:tav tm="100000">
                                          <p:val>
                                            <p:strVal val="#ppt_w"/>
                                          </p:val>
                                        </p:tav>
                                      </p:tavLst>
                                    </p:anim>
                                    <p:anim calcmode="lin" valueType="num">
                                      <p:cBhvr>
                                        <p:cTn id="156" dur="500" fill="hold"/>
                                        <p:tgtEl>
                                          <p:spTgt spid="37"/>
                                        </p:tgtEl>
                                        <p:attrNameLst>
                                          <p:attrName>ppt_h</p:attrName>
                                        </p:attrNameLst>
                                      </p:cBhvr>
                                      <p:tavLst>
                                        <p:tav tm="0">
                                          <p:val>
                                            <p:fltVal val="0"/>
                                          </p:val>
                                        </p:tav>
                                        <p:tav tm="100000">
                                          <p:val>
                                            <p:strVal val="#ppt_h"/>
                                          </p:val>
                                        </p:tav>
                                      </p:tavLst>
                                    </p:anim>
                                    <p:animEffect transition="in" filter="fade">
                                      <p:cBhvr>
                                        <p:cTn id="157" dur="500"/>
                                        <p:tgtEl>
                                          <p:spTgt spid="37"/>
                                        </p:tgtEl>
                                      </p:cBhvr>
                                    </p:animEffect>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42"/>
                                        </p:tgtEl>
                                        <p:attrNameLst>
                                          <p:attrName>style.visibility</p:attrName>
                                        </p:attrNameLst>
                                      </p:cBhvr>
                                      <p:to>
                                        <p:strVal val="visible"/>
                                      </p:to>
                                    </p:set>
                                    <p:animEffect transition="in" filter="fade">
                                      <p:cBhvr>
                                        <p:cTn id="161" dur="1000"/>
                                        <p:tgtEl>
                                          <p:spTgt spid="42"/>
                                        </p:tgtEl>
                                      </p:cBhvr>
                                    </p:animEffect>
                                    <p:anim calcmode="lin" valueType="num">
                                      <p:cBhvr>
                                        <p:cTn id="162" dur="1000" fill="hold"/>
                                        <p:tgtEl>
                                          <p:spTgt spid="42"/>
                                        </p:tgtEl>
                                        <p:attrNameLst>
                                          <p:attrName>ppt_x</p:attrName>
                                        </p:attrNameLst>
                                      </p:cBhvr>
                                      <p:tavLst>
                                        <p:tav tm="0">
                                          <p:val>
                                            <p:strVal val="#ppt_x"/>
                                          </p:val>
                                        </p:tav>
                                        <p:tav tm="100000">
                                          <p:val>
                                            <p:strVal val="#ppt_x"/>
                                          </p:val>
                                        </p:tav>
                                      </p:tavLst>
                                    </p:anim>
                                    <p:anim calcmode="lin" valueType="num">
                                      <p:cBhvr>
                                        <p:cTn id="163" dur="1000" fill="hold"/>
                                        <p:tgtEl>
                                          <p:spTgt spid="42"/>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43"/>
                                        </p:tgtEl>
                                        <p:attrNameLst>
                                          <p:attrName>style.visibility</p:attrName>
                                        </p:attrNameLst>
                                      </p:cBhvr>
                                      <p:to>
                                        <p:strVal val="visible"/>
                                      </p:to>
                                    </p:set>
                                    <p:animEffect transition="in" filter="fade">
                                      <p:cBhvr>
                                        <p:cTn id="167" dur="1000"/>
                                        <p:tgtEl>
                                          <p:spTgt spid="43"/>
                                        </p:tgtEl>
                                      </p:cBhvr>
                                    </p:animEffect>
                                    <p:anim calcmode="lin" valueType="num">
                                      <p:cBhvr>
                                        <p:cTn id="168" dur="1000" fill="hold"/>
                                        <p:tgtEl>
                                          <p:spTgt spid="43"/>
                                        </p:tgtEl>
                                        <p:attrNameLst>
                                          <p:attrName>ppt_x</p:attrName>
                                        </p:attrNameLst>
                                      </p:cBhvr>
                                      <p:tavLst>
                                        <p:tav tm="0">
                                          <p:val>
                                            <p:strVal val="#ppt_x"/>
                                          </p:val>
                                        </p:tav>
                                        <p:tav tm="100000">
                                          <p:val>
                                            <p:strVal val="#ppt_x"/>
                                          </p:val>
                                        </p:tav>
                                      </p:tavLst>
                                    </p:anim>
                                    <p:anim calcmode="lin" valueType="num">
                                      <p:cBhvr>
                                        <p:cTn id="169"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bldLvl="0" animBg="1"/>
      <p:bldP spid="24" grpId="0" bldLvl="0" animBg="1"/>
      <p:bldP spid="25" grpId="0" bldLvl="0" animBg="1"/>
      <p:bldP spid="26" grpId="0" bldLvl="0" animBg="1"/>
      <p:bldP spid="27" grpId="0" bldLvl="0" animBg="1"/>
      <p:bldP spid="28" grpId="0" bldLvl="0" animBg="1"/>
      <p:bldP spid="29" grpId="0" bldLvl="0" animBg="1"/>
      <p:bldP spid="30" grpId="0" bldLvl="0" animBg="1"/>
      <p:bldP spid="31" grpId="0" bldLvl="0" animBg="1"/>
      <p:bldP spid="32" grpId="0" bldLvl="0" animBg="1"/>
      <p:bldP spid="33" grpId="0" bldLvl="0" animBg="1"/>
      <p:bldP spid="34" grpId="0" bldLvl="0" animBg="1"/>
      <p:bldP spid="35" grpId="0" bldLvl="0" animBg="1"/>
      <p:bldP spid="36" grpId="0" bldLvl="0" animBg="1"/>
      <p:bldP spid="37" grpId="0" bldLvl="0" animBg="1"/>
      <p:bldP spid="38" grpId="0"/>
      <p:bldP spid="39" grpId="0"/>
      <p:bldP spid="40" grpId="0"/>
      <p:bldP spid="41" grpId="0"/>
      <p:bldP spid="42" grpId="0"/>
      <p:bldP spid="43" grpId="0"/>
      <p:bldP spid="44" grpId="0"/>
      <p:bldP spid="45" grpId="0"/>
      <p:bldP spid="46" grpId="0"/>
      <p:bldP spid="4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组合 18"/>
          <p:cNvGrpSpPr/>
          <p:nvPr/>
        </p:nvGrpSpPr>
        <p:grpSpPr>
          <a:xfrm>
            <a:off x="4656673" y="1625388"/>
            <a:ext cx="2883557" cy="2883557"/>
            <a:chOff x="3724323" y="1908536"/>
            <a:chExt cx="1329153" cy="1329153"/>
          </a:xfrm>
        </p:grpSpPr>
        <p:sp>
          <p:nvSpPr>
            <p:cNvPr id="20" name="椭圆 19"/>
            <p:cNvSpPr/>
            <p:nvPr/>
          </p:nvSpPr>
          <p:spPr>
            <a:xfrm>
              <a:off x="3724323" y="1908536"/>
              <a:ext cx="1329153" cy="1329153"/>
            </a:xfrm>
            <a:prstGeom prst="ellipse">
              <a:avLst/>
            </a:prstGeom>
            <a:gradFill flip="none" rotWithShape="1">
              <a:gsLst>
                <a:gs pos="0">
                  <a:schemeClr val="bg1"/>
                </a:gs>
                <a:gs pos="100000">
                  <a:srgbClr val="DDDEDD"/>
                </a:gs>
              </a:gsLst>
              <a:lin ang="9600000" scaled="0"/>
              <a:tileRect/>
            </a:gradFill>
            <a:ln w="28575">
              <a:solidFill>
                <a:schemeClr val="bg1"/>
              </a:solidFill>
            </a:ln>
            <a:effectLst>
              <a:outerShdw blurRad="2794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1" name="椭圆 20"/>
            <p:cNvSpPr/>
            <p:nvPr/>
          </p:nvSpPr>
          <p:spPr>
            <a:xfrm>
              <a:off x="3839838" y="2024052"/>
              <a:ext cx="1098122" cy="1098122"/>
            </a:xfrm>
            <a:prstGeom prst="ellipse">
              <a:avLst/>
            </a:prstGeom>
            <a:gradFill>
              <a:gsLst>
                <a:gs pos="0">
                  <a:srgbClr val="E30000"/>
                </a:gs>
                <a:gs pos="100000">
                  <a:srgbClr val="760303"/>
                </a:gs>
              </a:gsLst>
              <a:lin ang="2700000" scaled="0"/>
            </a:gra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endParaRPr>
            </a:p>
          </p:txBody>
        </p:sp>
      </p:grpSp>
      <p:grpSp>
        <p:nvGrpSpPr>
          <p:cNvPr id="22" name="组合 21"/>
          <p:cNvGrpSpPr/>
          <p:nvPr/>
        </p:nvGrpSpPr>
        <p:grpSpPr>
          <a:xfrm>
            <a:off x="6810491" y="1708578"/>
            <a:ext cx="928463" cy="928463"/>
            <a:chOff x="6811594" y="1708299"/>
            <a:chExt cx="928613" cy="928613"/>
          </a:xfrm>
        </p:grpSpPr>
        <p:sp>
          <p:nvSpPr>
            <p:cNvPr id="23" name="椭圆 22"/>
            <p:cNvSpPr/>
            <p:nvPr/>
          </p:nvSpPr>
          <p:spPr>
            <a:xfrm>
              <a:off x="6932736" y="1829441"/>
              <a:ext cx="686329" cy="686329"/>
            </a:xfrm>
            <a:prstGeom prst="ellipse">
              <a:avLst/>
            </a:prstGeom>
            <a:gradFill flip="none" rotWithShape="1">
              <a:gsLst>
                <a:gs pos="0">
                  <a:schemeClr val="bg1"/>
                </a:gs>
                <a:gs pos="39000">
                  <a:schemeClr val="bg1">
                    <a:lumMod val="90000"/>
                  </a:schemeClr>
                </a:gs>
                <a:gs pos="71000">
                  <a:schemeClr val="bg1">
                    <a:lumMod val="80000"/>
                  </a:schemeClr>
                </a:gs>
                <a:gs pos="100000">
                  <a:schemeClr val="bg1">
                    <a:lumMod val="70000"/>
                  </a:schemeClr>
                </a:gs>
              </a:gsLst>
              <a:path path="circle">
                <a:fillToRect r="100000" b="100000"/>
              </a:path>
              <a:tileRect l="-100000" t="-100000"/>
            </a:gradFill>
            <a:ln>
              <a:noFill/>
            </a:ln>
            <a:effectLst>
              <a:glow rad="19050">
                <a:schemeClr val="bg1">
                  <a:lumMod val="95000"/>
                  <a:alpha val="40000"/>
                </a:schemeClr>
              </a:glow>
              <a:outerShdw blurRad="190500" dist="1270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r>
                <a:rPr lang="en-US" altLang="zh-CN" sz="2000" dirty="0">
                  <a:ln w="1270">
                    <a:noFill/>
                  </a:ln>
                  <a:solidFill>
                    <a:schemeClr val="tx1"/>
                  </a:solidFill>
                  <a:latin typeface="Impact MT Std" pitchFamily="34" charset="0"/>
                  <a:ea typeface="DFGothic-EB" panose="02010609010101010101" pitchFamily="1" charset="-128"/>
                </a:rPr>
                <a:t>02</a:t>
              </a:r>
            </a:p>
          </p:txBody>
        </p:sp>
        <p:sp>
          <p:nvSpPr>
            <p:cNvPr id="24" name="椭圆 23"/>
            <p:cNvSpPr/>
            <p:nvPr/>
          </p:nvSpPr>
          <p:spPr>
            <a:xfrm>
              <a:off x="6811594" y="1708299"/>
              <a:ext cx="928613" cy="928613"/>
            </a:xfrm>
            <a:prstGeom prst="ellipse">
              <a:avLst/>
            </a:prstGeom>
            <a:gradFill flip="none" rotWithShape="1">
              <a:gsLst>
                <a:gs pos="0">
                  <a:schemeClr val="bg1">
                    <a:alpha val="50000"/>
                  </a:schemeClr>
                </a:gs>
                <a:gs pos="39000">
                  <a:schemeClr val="bg1">
                    <a:alpha val="30000"/>
                  </a:schemeClr>
                </a:gs>
                <a:gs pos="68000">
                  <a:schemeClr val="bg1">
                    <a:alpha val="20000"/>
                  </a:schemeClr>
                </a:gs>
                <a:gs pos="100000">
                  <a:schemeClr val="bg1">
                    <a:alpha val="5000"/>
                  </a:schemeClr>
                </a:gs>
              </a:gsLst>
              <a:path path="circle">
                <a:fillToRect t="100000" r="100000"/>
              </a:path>
              <a:tileRect l="-100000" b="-100000"/>
            </a:gradFill>
            <a:ln>
              <a:gradFill flip="none" rotWithShape="1">
                <a:gsLst>
                  <a:gs pos="100000">
                    <a:schemeClr val="accent1">
                      <a:lumMod val="5000"/>
                      <a:lumOff val="95000"/>
                      <a:alpha val="71000"/>
                    </a:schemeClr>
                  </a:gs>
                  <a:gs pos="0">
                    <a:schemeClr val="bg1">
                      <a:alpha val="34000"/>
                    </a:schemeClr>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solidFill>
                  <a:schemeClr val="tx1"/>
                </a:solidFill>
                <a:latin typeface="Impact MT Std" pitchFamily="34" charset="0"/>
                <a:ea typeface="DFGothic-EB" panose="02010609010101010101" pitchFamily="1" charset="-128"/>
              </a:endParaRPr>
            </a:p>
          </p:txBody>
        </p:sp>
      </p:grpSp>
      <p:grpSp>
        <p:nvGrpSpPr>
          <p:cNvPr id="25" name="组合 24"/>
          <p:cNvGrpSpPr/>
          <p:nvPr/>
        </p:nvGrpSpPr>
        <p:grpSpPr>
          <a:xfrm>
            <a:off x="4428948" y="1708578"/>
            <a:ext cx="928463" cy="928463"/>
            <a:chOff x="4429665" y="1708299"/>
            <a:chExt cx="928613" cy="928613"/>
          </a:xfrm>
        </p:grpSpPr>
        <p:sp>
          <p:nvSpPr>
            <p:cNvPr id="26" name="椭圆 25"/>
            <p:cNvSpPr/>
            <p:nvPr/>
          </p:nvSpPr>
          <p:spPr>
            <a:xfrm>
              <a:off x="4550807" y="1829441"/>
              <a:ext cx="686329" cy="686329"/>
            </a:xfrm>
            <a:prstGeom prst="ellipse">
              <a:avLst/>
            </a:prstGeom>
            <a:gradFill flip="none" rotWithShape="1">
              <a:gsLst>
                <a:gs pos="0">
                  <a:schemeClr val="bg1"/>
                </a:gs>
                <a:gs pos="39000">
                  <a:schemeClr val="bg1">
                    <a:lumMod val="90000"/>
                  </a:schemeClr>
                </a:gs>
                <a:gs pos="71000">
                  <a:schemeClr val="bg1">
                    <a:lumMod val="80000"/>
                  </a:schemeClr>
                </a:gs>
                <a:gs pos="100000">
                  <a:schemeClr val="bg1">
                    <a:lumMod val="70000"/>
                  </a:schemeClr>
                </a:gs>
              </a:gsLst>
              <a:path path="circle">
                <a:fillToRect r="100000" b="100000"/>
              </a:path>
              <a:tileRect l="-100000" t="-100000"/>
            </a:gradFill>
            <a:ln>
              <a:noFill/>
            </a:ln>
            <a:effectLst>
              <a:glow rad="19050">
                <a:schemeClr val="bg1">
                  <a:lumMod val="95000"/>
                  <a:alpha val="40000"/>
                </a:schemeClr>
              </a:glow>
              <a:outerShdw blurRad="190500" dist="1270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r>
                <a:rPr lang="en-US" altLang="zh-CN" sz="2000" dirty="0">
                  <a:ln w="1270">
                    <a:noFill/>
                  </a:ln>
                  <a:solidFill>
                    <a:schemeClr val="tx1"/>
                  </a:solidFill>
                  <a:latin typeface="Impact MT Std" pitchFamily="34" charset="0"/>
                  <a:ea typeface="DFGothic-EB" panose="02010609010101010101" pitchFamily="1" charset="-128"/>
                </a:rPr>
                <a:t>01</a:t>
              </a:r>
            </a:p>
          </p:txBody>
        </p:sp>
        <p:sp>
          <p:nvSpPr>
            <p:cNvPr id="27" name="椭圆 26"/>
            <p:cNvSpPr/>
            <p:nvPr/>
          </p:nvSpPr>
          <p:spPr>
            <a:xfrm>
              <a:off x="4429665" y="1708299"/>
              <a:ext cx="928613" cy="928613"/>
            </a:xfrm>
            <a:prstGeom prst="ellipse">
              <a:avLst/>
            </a:prstGeom>
            <a:gradFill flip="none" rotWithShape="1">
              <a:gsLst>
                <a:gs pos="0">
                  <a:schemeClr val="bg1">
                    <a:alpha val="50000"/>
                  </a:schemeClr>
                </a:gs>
                <a:gs pos="39000">
                  <a:schemeClr val="bg1">
                    <a:alpha val="30000"/>
                  </a:schemeClr>
                </a:gs>
                <a:gs pos="68000">
                  <a:schemeClr val="bg1">
                    <a:alpha val="20000"/>
                  </a:schemeClr>
                </a:gs>
                <a:gs pos="100000">
                  <a:schemeClr val="bg1">
                    <a:alpha val="5000"/>
                  </a:schemeClr>
                </a:gs>
              </a:gsLst>
              <a:path path="circle">
                <a:fillToRect t="100000" r="100000"/>
              </a:path>
              <a:tileRect l="-100000" b="-100000"/>
            </a:gradFill>
            <a:ln>
              <a:gradFill flip="none" rotWithShape="1">
                <a:gsLst>
                  <a:gs pos="100000">
                    <a:schemeClr val="accent1">
                      <a:lumMod val="5000"/>
                      <a:lumOff val="95000"/>
                      <a:alpha val="71000"/>
                    </a:schemeClr>
                  </a:gs>
                  <a:gs pos="0">
                    <a:schemeClr val="bg1">
                      <a:alpha val="34000"/>
                    </a:schemeClr>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solidFill>
                  <a:schemeClr val="tx1"/>
                </a:solidFill>
                <a:latin typeface="Impact MT Std" pitchFamily="34" charset="0"/>
                <a:ea typeface="DFGothic-EB" panose="02010609010101010101" pitchFamily="1" charset="-128"/>
              </a:endParaRPr>
            </a:p>
          </p:txBody>
        </p:sp>
      </p:grpSp>
      <p:grpSp>
        <p:nvGrpSpPr>
          <p:cNvPr id="28" name="组合 27"/>
          <p:cNvGrpSpPr/>
          <p:nvPr/>
        </p:nvGrpSpPr>
        <p:grpSpPr>
          <a:xfrm>
            <a:off x="6810491" y="3479316"/>
            <a:ext cx="928463" cy="928463"/>
            <a:chOff x="6811594" y="3479324"/>
            <a:chExt cx="928613" cy="928613"/>
          </a:xfrm>
        </p:grpSpPr>
        <p:sp>
          <p:nvSpPr>
            <p:cNvPr id="29" name="椭圆 28"/>
            <p:cNvSpPr/>
            <p:nvPr/>
          </p:nvSpPr>
          <p:spPr>
            <a:xfrm>
              <a:off x="6932736" y="3600466"/>
              <a:ext cx="686329" cy="686329"/>
            </a:xfrm>
            <a:prstGeom prst="ellipse">
              <a:avLst/>
            </a:prstGeom>
            <a:gradFill flip="none" rotWithShape="1">
              <a:gsLst>
                <a:gs pos="0">
                  <a:schemeClr val="bg1"/>
                </a:gs>
                <a:gs pos="39000">
                  <a:schemeClr val="bg1">
                    <a:lumMod val="90000"/>
                  </a:schemeClr>
                </a:gs>
                <a:gs pos="71000">
                  <a:schemeClr val="bg1">
                    <a:lumMod val="80000"/>
                  </a:schemeClr>
                </a:gs>
                <a:gs pos="100000">
                  <a:schemeClr val="bg1">
                    <a:lumMod val="70000"/>
                  </a:schemeClr>
                </a:gs>
              </a:gsLst>
              <a:path path="circle">
                <a:fillToRect r="100000" b="100000"/>
              </a:path>
              <a:tileRect l="-100000" t="-100000"/>
            </a:gradFill>
            <a:ln>
              <a:noFill/>
            </a:ln>
            <a:effectLst>
              <a:glow rad="19050">
                <a:schemeClr val="bg1">
                  <a:lumMod val="95000"/>
                  <a:alpha val="40000"/>
                </a:schemeClr>
              </a:glow>
              <a:outerShdw blurRad="190500" dist="1270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r>
                <a:rPr lang="en-US" altLang="zh-CN" sz="2000" dirty="0">
                  <a:ln w="1270">
                    <a:noFill/>
                  </a:ln>
                  <a:solidFill>
                    <a:schemeClr val="tx1"/>
                  </a:solidFill>
                  <a:latin typeface="Impact MT Std" pitchFamily="34" charset="0"/>
                  <a:ea typeface="DFGothic-EB" panose="02010609010101010101" pitchFamily="1" charset="-128"/>
                </a:rPr>
                <a:t>04</a:t>
              </a:r>
            </a:p>
          </p:txBody>
        </p:sp>
        <p:sp>
          <p:nvSpPr>
            <p:cNvPr id="30" name="椭圆 29"/>
            <p:cNvSpPr/>
            <p:nvPr/>
          </p:nvSpPr>
          <p:spPr>
            <a:xfrm>
              <a:off x="6811594" y="3479324"/>
              <a:ext cx="928613" cy="928613"/>
            </a:xfrm>
            <a:prstGeom prst="ellipse">
              <a:avLst/>
            </a:prstGeom>
            <a:gradFill flip="none" rotWithShape="1">
              <a:gsLst>
                <a:gs pos="0">
                  <a:schemeClr val="bg1">
                    <a:alpha val="50000"/>
                  </a:schemeClr>
                </a:gs>
                <a:gs pos="39000">
                  <a:schemeClr val="bg1">
                    <a:alpha val="30000"/>
                  </a:schemeClr>
                </a:gs>
                <a:gs pos="68000">
                  <a:schemeClr val="bg1">
                    <a:alpha val="20000"/>
                  </a:schemeClr>
                </a:gs>
                <a:gs pos="100000">
                  <a:schemeClr val="bg1">
                    <a:alpha val="5000"/>
                  </a:schemeClr>
                </a:gs>
              </a:gsLst>
              <a:path path="circle">
                <a:fillToRect t="100000" r="100000"/>
              </a:path>
              <a:tileRect l="-100000" b="-100000"/>
            </a:gradFill>
            <a:ln>
              <a:gradFill flip="none" rotWithShape="1">
                <a:gsLst>
                  <a:gs pos="100000">
                    <a:schemeClr val="accent1">
                      <a:lumMod val="5000"/>
                      <a:lumOff val="95000"/>
                      <a:alpha val="71000"/>
                    </a:schemeClr>
                  </a:gs>
                  <a:gs pos="0">
                    <a:schemeClr val="bg1">
                      <a:alpha val="34000"/>
                    </a:schemeClr>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solidFill>
                  <a:schemeClr val="tx1"/>
                </a:solidFill>
                <a:latin typeface="Impact MT Std" pitchFamily="34" charset="0"/>
                <a:ea typeface="DFGothic-EB" panose="02010609010101010101" pitchFamily="1" charset="-128"/>
              </a:endParaRPr>
            </a:p>
          </p:txBody>
        </p:sp>
      </p:grpSp>
      <p:grpSp>
        <p:nvGrpSpPr>
          <p:cNvPr id="31" name="组合 30"/>
          <p:cNvGrpSpPr/>
          <p:nvPr/>
        </p:nvGrpSpPr>
        <p:grpSpPr>
          <a:xfrm>
            <a:off x="4428948" y="3479316"/>
            <a:ext cx="928463" cy="928463"/>
            <a:chOff x="4429665" y="3479324"/>
            <a:chExt cx="928613" cy="928613"/>
          </a:xfrm>
        </p:grpSpPr>
        <p:sp>
          <p:nvSpPr>
            <p:cNvPr id="32" name="椭圆 31"/>
            <p:cNvSpPr/>
            <p:nvPr/>
          </p:nvSpPr>
          <p:spPr>
            <a:xfrm>
              <a:off x="4550807" y="3600466"/>
              <a:ext cx="686329" cy="686329"/>
            </a:xfrm>
            <a:prstGeom prst="ellipse">
              <a:avLst/>
            </a:prstGeom>
            <a:gradFill flip="none" rotWithShape="1">
              <a:gsLst>
                <a:gs pos="0">
                  <a:schemeClr val="bg1"/>
                </a:gs>
                <a:gs pos="39000">
                  <a:schemeClr val="bg1">
                    <a:lumMod val="90000"/>
                  </a:schemeClr>
                </a:gs>
                <a:gs pos="71000">
                  <a:schemeClr val="bg1">
                    <a:lumMod val="80000"/>
                  </a:schemeClr>
                </a:gs>
                <a:gs pos="100000">
                  <a:schemeClr val="bg1">
                    <a:lumMod val="70000"/>
                  </a:schemeClr>
                </a:gs>
              </a:gsLst>
              <a:path path="circle">
                <a:fillToRect r="100000" b="100000"/>
              </a:path>
              <a:tileRect l="-100000" t="-100000"/>
            </a:gradFill>
            <a:ln>
              <a:noFill/>
            </a:ln>
            <a:effectLst>
              <a:glow rad="19050">
                <a:schemeClr val="bg1">
                  <a:lumMod val="95000"/>
                  <a:alpha val="40000"/>
                </a:schemeClr>
              </a:glow>
              <a:outerShdw blurRad="190500" dist="1270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r>
                <a:rPr lang="en-US" altLang="zh-CN" sz="2000" dirty="0">
                  <a:ln w="1270">
                    <a:noFill/>
                  </a:ln>
                  <a:solidFill>
                    <a:schemeClr val="tx1"/>
                  </a:solidFill>
                  <a:latin typeface="Impact MT Std" pitchFamily="34" charset="0"/>
                  <a:ea typeface="DFGothic-EB" panose="02010609010101010101" pitchFamily="1" charset="-128"/>
                </a:rPr>
                <a:t>03</a:t>
              </a:r>
            </a:p>
          </p:txBody>
        </p:sp>
        <p:sp>
          <p:nvSpPr>
            <p:cNvPr id="33" name="椭圆 32"/>
            <p:cNvSpPr/>
            <p:nvPr/>
          </p:nvSpPr>
          <p:spPr>
            <a:xfrm>
              <a:off x="4429665" y="3479324"/>
              <a:ext cx="928613" cy="928613"/>
            </a:xfrm>
            <a:prstGeom prst="ellipse">
              <a:avLst/>
            </a:prstGeom>
            <a:gradFill flip="none" rotWithShape="1">
              <a:gsLst>
                <a:gs pos="0">
                  <a:schemeClr val="bg1">
                    <a:alpha val="50000"/>
                  </a:schemeClr>
                </a:gs>
                <a:gs pos="39000">
                  <a:schemeClr val="bg1">
                    <a:alpha val="30000"/>
                  </a:schemeClr>
                </a:gs>
                <a:gs pos="68000">
                  <a:schemeClr val="bg1">
                    <a:alpha val="20000"/>
                  </a:schemeClr>
                </a:gs>
                <a:gs pos="100000">
                  <a:schemeClr val="bg1">
                    <a:alpha val="5000"/>
                  </a:schemeClr>
                </a:gs>
              </a:gsLst>
              <a:path path="circle">
                <a:fillToRect t="100000" r="100000"/>
              </a:path>
              <a:tileRect l="-100000" b="-100000"/>
            </a:gradFill>
            <a:ln>
              <a:gradFill flip="none" rotWithShape="1">
                <a:gsLst>
                  <a:gs pos="100000">
                    <a:schemeClr val="accent1">
                      <a:lumMod val="5000"/>
                      <a:lumOff val="95000"/>
                      <a:alpha val="71000"/>
                    </a:schemeClr>
                  </a:gs>
                  <a:gs pos="0">
                    <a:schemeClr val="bg1">
                      <a:alpha val="34000"/>
                    </a:schemeClr>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solidFill>
                  <a:schemeClr val="tx1"/>
                </a:solidFill>
                <a:latin typeface="Impact MT Std" pitchFamily="34" charset="0"/>
                <a:ea typeface="DFGothic-EB" panose="02010609010101010101" pitchFamily="1" charset="-128"/>
              </a:endParaRPr>
            </a:p>
          </p:txBody>
        </p:sp>
      </p:grpSp>
      <p:sp>
        <p:nvSpPr>
          <p:cNvPr id="34" name="矩形 33"/>
          <p:cNvSpPr/>
          <p:nvPr/>
        </p:nvSpPr>
        <p:spPr>
          <a:xfrm>
            <a:off x="7897195" y="1557095"/>
            <a:ext cx="1223251" cy="383540"/>
          </a:xfrm>
          <a:prstGeom prst="rect">
            <a:avLst/>
          </a:prstGeom>
        </p:spPr>
        <p:txBody>
          <a:bodyPr wrap="square" lIns="91416" tIns="45708" rIns="91416" bIns="45708">
            <a:spAutoFit/>
          </a:bodyPr>
          <a:lstStyle/>
          <a:p>
            <a:pPr>
              <a:spcBef>
                <a:spcPct val="0"/>
              </a:spcBef>
              <a:buFont typeface="Arial" panose="020B0604020202020204" pitchFamily="34" charset="0"/>
              <a:buNone/>
            </a:pPr>
            <a:r>
              <a:rPr lang="zh-CN" altLang="en-US" b="1" dirty="0">
                <a:solidFill>
                  <a:schemeClr val="tx1"/>
                </a:solidFill>
                <a:latin typeface="微软雅黑" panose="020B0503020204020204" charset="-122"/>
                <a:ea typeface="微软雅黑" panose="020B0503020204020204" charset="-122"/>
                <a:cs typeface="Arial" panose="020B0604020202020204" pitchFamily="34" charset="0"/>
              </a:rPr>
              <a:t>添加标题</a:t>
            </a:r>
          </a:p>
        </p:txBody>
      </p:sp>
      <p:sp>
        <p:nvSpPr>
          <p:cNvPr id="35" name="矩形 34"/>
          <p:cNvSpPr>
            <a:spLocks noChangeArrowheads="1"/>
          </p:cNvSpPr>
          <p:nvPr/>
        </p:nvSpPr>
        <p:spPr bwMode="auto">
          <a:xfrm>
            <a:off x="7896508" y="1858287"/>
            <a:ext cx="3095843" cy="601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6" tIns="45708" rIns="91416" bIns="45708">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9pPr>
          </a:lstStyle>
          <a:p>
            <a:pPr>
              <a:lnSpc>
                <a:spcPct val="120000"/>
              </a:lnSpc>
              <a:spcBef>
                <a:spcPct val="0"/>
              </a:spcBef>
              <a:buNone/>
            </a:pPr>
            <a:r>
              <a:rPr lang="zh-CN" altLang="en-US" sz="1400" dirty="0">
                <a:solidFill>
                  <a:schemeClr val="tx1"/>
                </a:solidFill>
                <a:sym typeface="微软雅黑" panose="020B0503020204020204" charset="-122"/>
              </a:rPr>
              <a:t>在此录入上述图表的描述说明，在此录入上述图表的描述说明。</a:t>
            </a:r>
          </a:p>
        </p:txBody>
      </p:sp>
      <p:sp>
        <p:nvSpPr>
          <p:cNvPr id="36" name="矩形 35"/>
          <p:cNvSpPr/>
          <p:nvPr/>
        </p:nvSpPr>
        <p:spPr>
          <a:xfrm>
            <a:off x="7897195" y="3644989"/>
            <a:ext cx="1223251" cy="383540"/>
          </a:xfrm>
          <a:prstGeom prst="rect">
            <a:avLst/>
          </a:prstGeom>
        </p:spPr>
        <p:txBody>
          <a:bodyPr wrap="square" lIns="91416" tIns="45708" rIns="91416" bIns="45708">
            <a:spAutoFit/>
          </a:bodyPr>
          <a:lstStyle/>
          <a:p>
            <a:pPr>
              <a:spcBef>
                <a:spcPct val="0"/>
              </a:spcBef>
              <a:buFont typeface="Arial" panose="020B0604020202020204" pitchFamily="34" charset="0"/>
              <a:buNone/>
            </a:pPr>
            <a:r>
              <a:rPr lang="zh-CN" altLang="en-US" b="1" dirty="0">
                <a:solidFill>
                  <a:schemeClr val="tx1"/>
                </a:solidFill>
                <a:latin typeface="微软雅黑" panose="020B0503020204020204" charset="-122"/>
                <a:ea typeface="微软雅黑" panose="020B0503020204020204" charset="-122"/>
                <a:cs typeface="Arial" panose="020B0604020202020204" pitchFamily="34" charset="0"/>
              </a:rPr>
              <a:t>添加标题</a:t>
            </a:r>
          </a:p>
        </p:txBody>
      </p:sp>
      <p:sp>
        <p:nvSpPr>
          <p:cNvPr id="37" name="矩形 36"/>
          <p:cNvSpPr>
            <a:spLocks noChangeArrowheads="1"/>
          </p:cNvSpPr>
          <p:nvPr/>
        </p:nvSpPr>
        <p:spPr bwMode="auto">
          <a:xfrm>
            <a:off x="7896508" y="3946181"/>
            <a:ext cx="3095843" cy="601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6" tIns="45708" rIns="91416" bIns="45708">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9pPr>
          </a:lstStyle>
          <a:p>
            <a:pPr>
              <a:lnSpc>
                <a:spcPct val="120000"/>
              </a:lnSpc>
              <a:spcBef>
                <a:spcPct val="0"/>
              </a:spcBef>
              <a:buNone/>
            </a:pPr>
            <a:r>
              <a:rPr lang="zh-CN" altLang="en-US" sz="1400" dirty="0">
                <a:solidFill>
                  <a:schemeClr val="tx1"/>
                </a:solidFill>
                <a:sym typeface="微软雅黑" panose="020B0503020204020204" charset="-122"/>
              </a:rPr>
              <a:t>在此录入上述图表的描述说明，在此录入上述图表的描述说明。</a:t>
            </a:r>
          </a:p>
        </p:txBody>
      </p:sp>
      <p:sp>
        <p:nvSpPr>
          <p:cNvPr id="38" name="矩形 37"/>
          <p:cNvSpPr/>
          <p:nvPr/>
        </p:nvSpPr>
        <p:spPr>
          <a:xfrm>
            <a:off x="3073440" y="1557095"/>
            <a:ext cx="1223251" cy="383540"/>
          </a:xfrm>
          <a:prstGeom prst="rect">
            <a:avLst/>
          </a:prstGeom>
        </p:spPr>
        <p:txBody>
          <a:bodyPr wrap="square" lIns="91416" tIns="45708" rIns="91416" bIns="45708">
            <a:spAutoFit/>
          </a:bodyPr>
          <a:lstStyle/>
          <a:p>
            <a:pPr algn="r">
              <a:spcBef>
                <a:spcPct val="0"/>
              </a:spcBef>
              <a:buFont typeface="Arial" panose="020B0604020202020204" pitchFamily="34" charset="0"/>
              <a:buNone/>
            </a:pPr>
            <a:r>
              <a:rPr lang="zh-CN" altLang="en-US" b="1" dirty="0">
                <a:solidFill>
                  <a:schemeClr val="tx1"/>
                </a:solidFill>
                <a:latin typeface="微软雅黑" panose="020B0503020204020204" charset="-122"/>
                <a:ea typeface="微软雅黑" panose="020B0503020204020204" charset="-122"/>
                <a:cs typeface="Arial" panose="020B0604020202020204" pitchFamily="34" charset="0"/>
              </a:rPr>
              <a:t>添加标题</a:t>
            </a:r>
          </a:p>
        </p:txBody>
      </p:sp>
      <p:sp>
        <p:nvSpPr>
          <p:cNvPr id="39" name="矩形 38"/>
          <p:cNvSpPr>
            <a:spLocks noChangeArrowheads="1"/>
          </p:cNvSpPr>
          <p:nvPr/>
        </p:nvSpPr>
        <p:spPr bwMode="auto">
          <a:xfrm>
            <a:off x="1200849" y="1858287"/>
            <a:ext cx="3095843" cy="601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6" tIns="45708" rIns="91416" bIns="45708">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9pPr>
          </a:lstStyle>
          <a:p>
            <a:pPr algn="r">
              <a:lnSpc>
                <a:spcPct val="120000"/>
              </a:lnSpc>
              <a:spcBef>
                <a:spcPct val="0"/>
              </a:spcBef>
              <a:buNone/>
            </a:pPr>
            <a:r>
              <a:rPr lang="zh-CN" altLang="en-US" sz="1400" dirty="0">
                <a:solidFill>
                  <a:schemeClr val="tx1"/>
                </a:solidFill>
                <a:sym typeface="微软雅黑" panose="020B0503020204020204" charset="-122"/>
              </a:rPr>
              <a:t>在此录入上述图表的描述说明，在此录入上述图表的描述说明</a:t>
            </a:r>
          </a:p>
        </p:txBody>
      </p:sp>
      <p:sp>
        <p:nvSpPr>
          <p:cNvPr id="40" name="矩形 39"/>
          <p:cNvSpPr/>
          <p:nvPr/>
        </p:nvSpPr>
        <p:spPr>
          <a:xfrm>
            <a:off x="3073440" y="3644989"/>
            <a:ext cx="1223251" cy="383540"/>
          </a:xfrm>
          <a:prstGeom prst="rect">
            <a:avLst/>
          </a:prstGeom>
        </p:spPr>
        <p:txBody>
          <a:bodyPr wrap="square" lIns="91416" tIns="45708" rIns="91416" bIns="45708">
            <a:spAutoFit/>
          </a:bodyPr>
          <a:lstStyle/>
          <a:p>
            <a:pPr algn="r">
              <a:spcBef>
                <a:spcPct val="0"/>
              </a:spcBef>
              <a:buFont typeface="Arial" panose="020B0604020202020204" pitchFamily="34" charset="0"/>
              <a:buNone/>
            </a:pPr>
            <a:r>
              <a:rPr lang="zh-CN" altLang="en-US" b="1" dirty="0">
                <a:solidFill>
                  <a:schemeClr val="tx1"/>
                </a:solidFill>
                <a:latin typeface="微软雅黑" panose="020B0503020204020204" charset="-122"/>
                <a:ea typeface="微软雅黑" panose="020B0503020204020204" charset="-122"/>
                <a:cs typeface="Arial" panose="020B0604020202020204" pitchFamily="34" charset="0"/>
              </a:rPr>
              <a:t>添加标题</a:t>
            </a:r>
          </a:p>
        </p:txBody>
      </p:sp>
      <p:sp>
        <p:nvSpPr>
          <p:cNvPr id="41" name="矩形 40"/>
          <p:cNvSpPr>
            <a:spLocks noChangeArrowheads="1"/>
          </p:cNvSpPr>
          <p:nvPr/>
        </p:nvSpPr>
        <p:spPr bwMode="auto">
          <a:xfrm>
            <a:off x="1200849" y="3946181"/>
            <a:ext cx="3095843" cy="601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6" tIns="45708" rIns="91416" bIns="45708">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9pPr>
          </a:lstStyle>
          <a:p>
            <a:pPr algn="r">
              <a:lnSpc>
                <a:spcPct val="120000"/>
              </a:lnSpc>
              <a:spcBef>
                <a:spcPct val="0"/>
              </a:spcBef>
              <a:buNone/>
            </a:pPr>
            <a:r>
              <a:rPr lang="zh-CN" altLang="en-US" sz="1400" dirty="0">
                <a:solidFill>
                  <a:schemeClr val="tx1"/>
                </a:solidFill>
                <a:sym typeface="微软雅黑" panose="020B0503020204020204" charset="-122"/>
              </a:rPr>
              <a:t>在此录入上述图表的描述说明，在此录入上述图表的描述说明</a:t>
            </a:r>
          </a:p>
        </p:txBody>
      </p:sp>
      <p:sp>
        <p:nvSpPr>
          <p:cNvPr id="42" name="TextBox 41"/>
          <p:cNvSpPr txBox="1"/>
          <p:nvPr/>
        </p:nvSpPr>
        <p:spPr>
          <a:xfrm>
            <a:off x="1440547" y="5368488"/>
            <a:ext cx="9479808" cy="645160"/>
          </a:xfrm>
          <a:prstGeom prst="rect">
            <a:avLst/>
          </a:prstGeom>
          <a:noFill/>
        </p:spPr>
        <p:txBody>
          <a:bodyPr wrap="square" rtlCol="0">
            <a:spAutoFit/>
          </a:bodyPr>
          <a:lstStyle/>
          <a:p>
            <a:pPr>
              <a:lnSpc>
                <a:spcPct val="130000"/>
              </a:lnSpc>
              <a:spcBef>
                <a:spcPct val="0"/>
              </a:spcBef>
            </a:pPr>
            <a:r>
              <a:rPr lang="zh-CN" altLang="en-US" sz="1400" dirty="0">
                <a:solidFill>
                  <a:schemeClr val="tx1"/>
                </a:solidFill>
                <a:latin typeface="微软雅黑" panose="020B0503020204020204" charset="-122"/>
                <a:ea typeface="微软雅黑" panose="020B0503020204020204" charset="-122"/>
                <a:sym typeface="微软雅黑" panose="020B0503020204020204" charset="-122"/>
              </a:rPr>
              <a:t>在此录入上述图表的综合描述说明，在此录入上述图表的上述图表的综合描述说明入。在此录入上述图表的综合描述说明，在此录入上述图表的上述图表的综合描述说明入。</a:t>
            </a:r>
          </a:p>
        </p:txBody>
      </p:sp>
      <p:grpSp>
        <p:nvGrpSpPr>
          <p:cNvPr id="43" name="组合 42"/>
          <p:cNvGrpSpPr/>
          <p:nvPr/>
        </p:nvGrpSpPr>
        <p:grpSpPr>
          <a:xfrm>
            <a:off x="876522" y="4865604"/>
            <a:ext cx="1692257" cy="723286"/>
            <a:chOff x="5557184" y="1268760"/>
            <a:chExt cx="1692531" cy="723403"/>
          </a:xfrm>
        </p:grpSpPr>
        <p:sp>
          <p:nvSpPr>
            <p:cNvPr id="44" name="Freeform 20"/>
            <p:cNvSpPr/>
            <p:nvPr/>
          </p:nvSpPr>
          <p:spPr bwMode="auto">
            <a:xfrm>
              <a:off x="5557184" y="1511003"/>
              <a:ext cx="540543" cy="477837"/>
            </a:xfrm>
            <a:custGeom>
              <a:avLst/>
              <a:gdLst>
                <a:gd name="T0" fmla="*/ 0 w 681"/>
                <a:gd name="T1" fmla="*/ 0 h 602"/>
                <a:gd name="T2" fmla="*/ 681 w 681"/>
                <a:gd name="T3" fmla="*/ 0 h 602"/>
                <a:gd name="T4" fmla="*/ 681 w 681"/>
                <a:gd name="T5" fmla="*/ 602 h 602"/>
                <a:gd name="T6" fmla="*/ 0 w 681"/>
                <a:gd name="T7" fmla="*/ 602 h 602"/>
                <a:gd name="T8" fmla="*/ 183 w 681"/>
                <a:gd name="T9" fmla="*/ 298 h 602"/>
                <a:gd name="T10" fmla="*/ 0 w 681"/>
                <a:gd name="T11" fmla="*/ 0 h 602"/>
                <a:gd name="T12" fmla="*/ 0 w 681"/>
                <a:gd name="T13" fmla="*/ 0 h 602"/>
              </a:gdLst>
              <a:ahLst/>
              <a:cxnLst>
                <a:cxn ang="0">
                  <a:pos x="T0" y="T1"/>
                </a:cxn>
                <a:cxn ang="0">
                  <a:pos x="T2" y="T3"/>
                </a:cxn>
                <a:cxn ang="0">
                  <a:pos x="T4" y="T5"/>
                </a:cxn>
                <a:cxn ang="0">
                  <a:pos x="T6" y="T7"/>
                </a:cxn>
                <a:cxn ang="0">
                  <a:pos x="T8" y="T9"/>
                </a:cxn>
                <a:cxn ang="0">
                  <a:pos x="T10" y="T11"/>
                </a:cxn>
                <a:cxn ang="0">
                  <a:pos x="T12" y="T13"/>
                </a:cxn>
              </a:cxnLst>
              <a:rect l="0" t="0" r="r" b="b"/>
              <a:pathLst>
                <a:path w="681" h="602">
                  <a:moveTo>
                    <a:pt x="0" y="0"/>
                  </a:moveTo>
                  <a:lnTo>
                    <a:pt x="681" y="0"/>
                  </a:lnTo>
                  <a:lnTo>
                    <a:pt x="681" y="602"/>
                  </a:lnTo>
                  <a:lnTo>
                    <a:pt x="0" y="602"/>
                  </a:lnTo>
                  <a:lnTo>
                    <a:pt x="183" y="298"/>
                  </a:lnTo>
                  <a:lnTo>
                    <a:pt x="0" y="0"/>
                  </a:lnTo>
                  <a:lnTo>
                    <a:pt x="0" y="0"/>
                  </a:lnTo>
                  <a:close/>
                </a:path>
              </a:pathLst>
            </a:custGeom>
            <a:gradFill>
              <a:gsLst>
                <a:gs pos="0">
                  <a:srgbClr val="E30000"/>
                </a:gs>
                <a:gs pos="100000">
                  <a:srgbClr val="760303"/>
                </a:gs>
              </a:gsLst>
              <a:lin ang="2700000" scaled="0"/>
            </a:gradFill>
            <a:ln>
              <a:noFill/>
            </a:ln>
          </p:spPr>
          <p:txBody>
            <a:bodyPr vert="horz" wrap="square" lIns="91425" tIns="45712" rIns="91425" bIns="45712" numCol="1" anchor="t" anchorCtr="0" compatLnSpc="1"/>
            <a:lstStyle/>
            <a:p>
              <a:endParaRPr lang="zh-CN" altLang="en-US"/>
            </a:p>
          </p:txBody>
        </p:sp>
        <p:sp>
          <p:nvSpPr>
            <p:cNvPr id="45" name="Freeform 23"/>
            <p:cNvSpPr/>
            <p:nvPr/>
          </p:nvSpPr>
          <p:spPr bwMode="auto">
            <a:xfrm>
              <a:off x="5855165" y="1276995"/>
              <a:ext cx="249237" cy="715168"/>
            </a:xfrm>
            <a:custGeom>
              <a:avLst/>
              <a:gdLst>
                <a:gd name="T0" fmla="*/ 0 w 314"/>
                <a:gd name="T1" fmla="*/ 0 h 901"/>
                <a:gd name="T2" fmla="*/ 314 w 314"/>
                <a:gd name="T3" fmla="*/ 299 h 901"/>
                <a:gd name="T4" fmla="*/ 314 w 314"/>
                <a:gd name="T5" fmla="*/ 901 h 901"/>
                <a:gd name="T6" fmla="*/ 0 w 314"/>
                <a:gd name="T7" fmla="*/ 602 h 901"/>
                <a:gd name="T8" fmla="*/ 0 w 314"/>
                <a:gd name="T9" fmla="*/ 0 h 901"/>
                <a:gd name="T10" fmla="*/ 0 w 314"/>
                <a:gd name="T11" fmla="*/ 0 h 901"/>
              </a:gdLst>
              <a:ahLst/>
              <a:cxnLst>
                <a:cxn ang="0">
                  <a:pos x="T0" y="T1"/>
                </a:cxn>
                <a:cxn ang="0">
                  <a:pos x="T2" y="T3"/>
                </a:cxn>
                <a:cxn ang="0">
                  <a:pos x="T4" y="T5"/>
                </a:cxn>
                <a:cxn ang="0">
                  <a:pos x="T6" y="T7"/>
                </a:cxn>
                <a:cxn ang="0">
                  <a:pos x="T8" y="T9"/>
                </a:cxn>
                <a:cxn ang="0">
                  <a:pos x="T10" y="T11"/>
                </a:cxn>
              </a:cxnLst>
              <a:rect l="0" t="0" r="r" b="b"/>
              <a:pathLst>
                <a:path w="314" h="901">
                  <a:moveTo>
                    <a:pt x="0" y="0"/>
                  </a:moveTo>
                  <a:lnTo>
                    <a:pt x="314" y="299"/>
                  </a:lnTo>
                  <a:lnTo>
                    <a:pt x="314" y="901"/>
                  </a:lnTo>
                  <a:lnTo>
                    <a:pt x="0" y="602"/>
                  </a:lnTo>
                  <a:lnTo>
                    <a:pt x="0" y="0"/>
                  </a:lnTo>
                  <a:lnTo>
                    <a:pt x="0" y="0"/>
                  </a:lnTo>
                  <a:close/>
                </a:path>
              </a:pathLst>
            </a:custGeom>
            <a:gradFill>
              <a:gsLst>
                <a:gs pos="0">
                  <a:srgbClr val="FE4444"/>
                </a:gs>
                <a:gs pos="100000">
                  <a:srgbClr val="832B2B"/>
                </a:gs>
              </a:gsLst>
              <a:lin ang="2700000" scaled="0"/>
            </a:gradFill>
            <a:ln>
              <a:noFill/>
            </a:ln>
          </p:spPr>
          <p:txBody>
            <a:bodyPr vert="horz" wrap="square" lIns="91425" tIns="45712" rIns="91425" bIns="45712" numCol="1" anchor="t" anchorCtr="0" compatLnSpc="1"/>
            <a:lstStyle/>
            <a:p>
              <a:endParaRPr lang="zh-CN" altLang="en-US"/>
            </a:p>
          </p:txBody>
        </p:sp>
        <p:sp>
          <p:nvSpPr>
            <p:cNvPr id="46" name="Freeform 26"/>
            <p:cNvSpPr/>
            <p:nvPr/>
          </p:nvSpPr>
          <p:spPr bwMode="auto">
            <a:xfrm>
              <a:off x="6104402" y="1320008"/>
              <a:ext cx="1145313" cy="477837"/>
            </a:xfrm>
            <a:custGeom>
              <a:avLst/>
              <a:gdLst>
                <a:gd name="T0" fmla="*/ 0 w 1094"/>
                <a:gd name="T1" fmla="*/ 0 h 602"/>
                <a:gd name="T2" fmla="*/ 911 w 1094"/>
                <a:gd name="T3" fmla="*/ 0 h 602"/>
                <a:gd name="T4" fmla="*/ 1094 w 1094"/>
                <a:gd name="T5" fmla="*/ 304 h 602"/>
                <a:gd name="T6" fmla="*/ 911 w 1094"/>
                <a:gd name="T7" fmla="*/ 602 h 602"/>
                <a:gd name="T8" fmla="*/ 0 w 1094"/>
                <a:gd name="T9" fmla="*/ 602 h 602"/>
                <a:gd name="T10" fmla="*/ 0 w 1094"/>
                <a:gd name="T11" fmla="*/ 0 h 602"/>
                <a:gd name="T12" fmla="*/ 0 w 1094"/>
                <a:gd name="T13" fmla="*/ 0 h 602"/>
              </a:gdLst>
              <a:ahLst/>
              <a:cxnLst>
                <a:cxn ang="0">
                  <a:pos x="T0" y="T1"/>
                </a:cxn>
                <a:cxn ang="0">
                  <a:pos x="T2" y="T3"/>
                </a:cxn>
                <a:cxn ang="0">
                  <a:pos x="T4" y="T5"/>
                </a:cxn>
                <a:cxn ang="0">
                  <a:pos x="T6" y="T7"/>
                </a:cxn>
                <a:cxn ang="0">
                  <a:pos x="T8" y="T9"/>
                </a:cxn>
                <a:cxn ang="0">
                  <a:pos x="T10" y="T11"/>
                </a:cxn>
                <a:cxn ang="0">
                  <a:pos x="T12" y="T13"/>
                </a:cxn>
              </a:cxnLst>
              <a:rect l="0" t="0" r="r" b="b"/>
              <a:pathLst>
                <a:path w="1094" h="602">
                  <a:moveTo>
                    <a:pt x="0" y="0"/>
                  </a:moveTo>
                  <a:lnTo>
                    <a:pt x="911" y="0"/>
                  </a:lnTo>
                  <a:lnTo>
                    <a:pt x="1094" y="304"/>
                  </a:lnTo>
                  <a:lnTo>
                    <a:pt x="911" y="602"/>
                  </a:lnTo>
                  <a:lnTo>
                    <a:pt x="0" y="602"/>
                  </a:lnTo>
                  <a:lnTo>
                    <a:pt x="0" y="0"/>
                  </a:lnTo>
                  <a:lnTo>
                    <a:pt x="0" y="0"/>
                  </a:lnTo>
                  <a:close/>
                </a:path>
              </a:pathLst>
            </a:custGeom>
            <a:solidFill>
              <a:srgbClr val="C9CACA"/>
            </a:solidFill>
            <a:ln>
              <a:noFill/>
            </a:ln>
            <a:extLst>
              <a:ext uri="{91240B29-F687-4F45-9708-019B960494DF}">
                <a14:hiddenLine xmlns:a14="http://schemas.microsoft.com/office/drawing/2010/main" w="9525">
                  <a:solidFill>
                    <a:srgbClr val="000000"/>
                  </a:solidFill>
                  <a:round/>
                </a14:hiddenLine>
              </a:ext>
            </a:extLst>
          </p:spPr>
          <p:txBody>
            <a:bodyPr vert="horz" wrap="square" lIns="91425" tIns="45712" rIns="91425" bIns="45712" numCol="1" anchor="t" anchorCtr="0" compatLnSpc="1"/>
            <a:lstStyle/>
            <a:p>
              <a:endParaRPr lang="zh-CN" altLang="en-US"/>
            </a:p>
          </p:txBody>
        </p:sp>
        <p:sp>
          <p:nvSpPr>
            <p:cNvPr id="47" name="Freeform 27"/>
            <p:cNvSpPr/>
            <p:nvPr/>
          </p:nvSpPr>
          <p:spPr bwMode="auto">
            <a:xfrm>
              <a:off x="5855165" y="1268760"/>
              <a:ext cx="1394550" cy="477837"/>
            </a:xfrm>
            <a:custGeom>
              <a:avLst/>
              <a:gdLst>
                <a:gd name="T0" fmla="*/ 0 w 1231"/>
                <a:gd name="T1" fmla="*/ 0 h 602"/>
                <a:gd name="T2" fmla="*/ 1047 w 1231"/>
                <a:gd name="T3" fmla="*/ 0 h 602"/>
                <a:gd name="T4" fmla="*/ 1231 w 1231"/>
                <a:gd name="T5" fmla="*/ 299 h 602"/>
                <a:gd name="T6" fmla="*/ 1047 w 1231"/>
                <a:gd name="T7" fmla="*/ 602 h 602"/>
                <a:gd name="T8" fmla="*/ 0 w 1231"/>
                <a:gd name="T9" fmla="*/ 602 h 602"/>
                <a:gd name="T10" fmla="*/ 0 w 1231"/>
                <a:gd name="T11" fmla="*/ 0 h 602"/>
                <a:gd name="T12" fmla="*/ 0 w 1231"/>
                <a:gd name="T13" fmla="*/ 0 h 602"/>
              </a:gdLst>
              <a:ahLst/>
              <a:cxnLst>
                <a:cxn ang="0">
                  <a:pos x="T0" y="T1"/>
                </a:cxn>
                <a:cxn ang="0">
                  <a:pos x="T2" y="T3"/>
                </a:cxn>
                <a:cxn ang="0">
                  <a:pos x="T4" y="T5"/>
                </a:cxn>
                <a:cxn ang="0">
                  <a:pos x="T6" y="T7"/>
                </a:cxn>
                <a:cxn ang="0">
                  <a:pos x="T8" y="T9"/>
                </a:cxn>
                <a:cxn ang="0">
                  <a:pos x="T10" y="T11"/>
                </a:cxn>
                <a:cxn ang="0">
                  <a:pos x="T12" y="T13"/>
                </a:cxn>
              </a:cxnLst>
              <a:rect l="0" t="0" r="r" b="b"/>
              <a:pathLst>
                <a:path w="1231" h="602">
                  <a:moveTo>
                    <a:pt x="0" y="0"/>
                  </a:moveTo>
                  <a:lnTo>
                    <a:pt x="1047" y="0"/>
                  </a:lnTo>
                  <a:lnTo>
                    <a:pt x="1231" y="299"/>
                  </a:lnTo>
                  <a:lnTo>
                    <a:pt x="1047" y="602"/>
                  </a:lnTo>
                  <a:lnTo>
                    <a:pt x="0" y="602"/>
                  </a:lnTo>
                  <a:lnTo>
                    <a:pt x="0" y="0"/>
                  </a:lnTo>
                  <a:lnTo>
                    <a:pt x="0" y="0"/>
                  </a:lnTo>
                  <a:close/>
                </a:path>
              </a:pathLst>
            </a:custGeom>
            <a:gradFill>
              <a:gsLst>
                <a:gs pos="0">
                  <a:srgbClr val="E30000"/>
                </a:gs>
                <a:gs pos="100000">
                  <a:srgbClr val="760303"/>
                </a:gs>
              </a:gsLst>
              <a:lin ang="2700000" scaled="0"/>
            </a:gradFill>
            <a:ln>
              <a:noFill/>
            </a:ln>
          </p:spPr>
          <p:txBody>
            <a:bodyPr vert="horz" wrap="square" lIns="91425" tIns="45712" rIns="91425" bIns="45712" numCol="1" anchor="t" anchorCtr="0" compatLnSpc="1"/>
            <a:lstStyle/>
            <a:p>
              <a:endParaRPr lang="zh-CN" altLang="en-US">
                <a:solidFill>
                  <a:srgbClr val="00B0F0"/>
                </a:solidFill>
              </a:endParaRPr>
            </a:p>
          </p:txBody>
        </p:sp>
        <p:sp>
          <p:nvSpPr>
            <p:cNvPr id="48" name="Freeform 28"/>
            <p:cNvSpPr>
              <a:spLocks noEditPoints="1"/>
            </p:cNvSpPr>
            <p:nvPr/>
          </p:nvSpPr>
          <p:spPr bwMode="auto">
            <a:xfrm>
              <a:off x="5855165" y="1515841"/>
              <a:ext cx="1322542" cy="182562"/>
            </a:xfrm>
            <a:custGeom>
              <a:avLst/>
              <a:gdLst>
                <a:gd name="T0" fmla="*/ 30 w 221"/>
                <a:gd name="T1" fmla="*/ 44 h 44"/>
                <a:gd name="T2" fmla="*/ 32 w 221"/>
                <a:gd name="T3" fmla="*/ 43 h 44"/>
                <a:gd name="T4" fmla="*/ 19 w 221"/>
                <a:gd name="T5" fmla="*/ 41 h 44"/>
                <a:gd name="T6" fmla="*/ 17 w 221"/>
                <a:gd name="T7" fmla="*/ 43 h 44"/>
                <a:gd name="T8" fmla="*/ 196 w 221"/>
                <a:gd name="T9" fmla="*/ 43 h 44"/>
                <a:gd name="T10" fmla="*/ 198 w 221"/>
                <a:gd name="T11" fmla="*/ 37 h 44"/>
                <a:gd name="T12" fmla="*/ 195 w 221"/>
                <a:gd name="T13" fmla="*/ 37 h 44"/>
                <a:gd name="T14" fmla="*/ 186 w 221"/>
                <a:gd name="T15" fmla="*/ 41 h 44"/>
                <a:gd name="T16" fmla="*/ 185 w 221"/>
                <a:gd name="T17" fmla="*/ 43 h 44"/>
                <a:gd name="T18" fmla="*/ 194 w 221"/>
                <a:gd name="T19" fmla="*/ 44 h 44"/>
                <a:gd name="T20" fmla="*/ 217 w 221"/>
                <a:gd name="T21" fmla="*/ 1 h 44"/>
                <a:gd name="T22" fmla="*/ 212 w 221"/>
                <a:gd name="T23" fmla="*/ 14 h 44"/>
                <a:gd name="T24" fmla="*/ 214 w 221"/>
                <a:gd name="T25" fmla="*/ 13 h 44"/>
                <a:gd name="T26" fmla="*/ 219 w 221"/>
                <a:gd name="T27" fmla="*/ 1 h 44"/>
                <a:gd name="T28" fmla="*/ 217 w 221"/>
                <a:gd name="T29" fmla="*/ 1 h 44"/>
                <a:gd name="T30" fmla="*/ 200 w 221"/>
                <a:gd name="T31" fmla="*/ 29 h 44"/>
                <a:gd name="T32" fmla="*/ 201 w 221"/>
                <a:gd name="T33" fmla="*/ 32 h 44"/>
                <a:gd name="T34" fmla="*/ 209 w 221"/>
                <a:gd name="T35" fmla="*/ 21 h 44"/>
                <a:gd name="T36" fmla="*/ 209 w 221"/>
                <a:gd name="T37" fmla="*/ 19 h 44"/>
                <a:gd name="T38" fmla="*/ 0 w 221"/>
                <a:gd name="T39" fmla="*/ 41 h 44"/>
                <a:gd name="T40" fmla="*/ 8 w 221"/>
                <a:gd name="T41" fmla="*/ 44 h 44"/>
                <a:gd name="T42" fmla="*/ 10 w 221"/>
                <a:gd name="T43" fmla="*/ 43 h 44"/>
                <a:gd name="T44" fmla="*/ 0 w 221"/>
                <a:gd name="T45" fmla="*/ 41 h 44"/>
                <a:gd name="T46" fmla="*/ 51 w 221"/>
                <a:gd name="T47" fmla="*/ 44 h 44"/>
                <a:gd name="T48" fmla="*/ 53 w 221"/>
                <a:gd name="T49" fmla="*/ 43 h 44"/>
                <a:gd name="T50" fmla="*/ 40 w 221"/>
                <a:gd name="T51" fmla="*/ 41 h 44"/>
                <a:gd name="T52" fmla="*/ 38 w 221"/>
                <a:gd name="T53" fmla="*/ 43 h 44"/>
                <a:gd name="T54" fmla="*/ 60 w 221"/>
                <a:gd name="T55" fmla="*/ 44 h 44"/>
                <a:gd name="T56" fmla="*/ 74 w 221"/>
                <a:gd name="T57" fmla="*/ 43 h 44"/>
                <a:gd name="T58" fmla="*/ 72 w 221"/>
                <a:gd name="T59" fmla="*/ 41 h 44"/>
                <a:gd name="T60" fmla="*/ 59 w 221"/>
                <a:gd name="T61" fmla="*/ 43 h 44"/>
                <a:gd name="T62" fmla="*/ 60 w 221"/>
                <a:gd name="T63" fmla="*/ 44 h 44"/>
                <a:gd name="T64" fmla="*/ 93 w 221"/>
                <a:gd name="T65" fmla="*/ 44 h 44"/>
                <a:gd name="T66" fmla="*/ 95 w 221"/>
                <a:gd name="T67" fmla="*/ 43 h 44"/>
                <a:gd name="T68" fmla="*/ 81 w 221"/>
                <a:gd name="T69" fmla="*/ 41 h 44"/>
                <a:gd name="T70" fmla="*/ 80 w 221"/>
                <a:gd name="T71" fmla="*/ 43 h 44"/>
                <a:gd name="T72" fmla="*/ 102 w 221"/>
                <a:gd name="T73" fmla="*/ 44 h 44"/>
                <a:gd name="T74" fmla="*/ 116 w 221"/>
                <a:gd name="T75" fmla="*/ 43 h 44"/>
                <a:gd name="T76" fmla="*/ 114 w 221"/>
                <a:gd name="T77" fmla="*/ 41 h 44"/>
                <a:gd name="T78" fmla="*/ 101 w 221"/>
                <a:gd name="T79" fmla="*/ 43 h 44"/>
                <a:gd name="T80" fmla="*/ 102 w 221"/>
                <a:gd name="T81" fmla="*/ 44 h 44"/>
                <a:gd name="T82" fmla="*/ 135 w 221"/>
                <a:gd name="T83" fmla="*/ 44 h 44"/>
                <a:gd name="T84" fmla="*/ 137 w 221"/>
                <a:gd name="T85" fmla="*/ 43 h 44"/>
                <a:gd name="T86" fmla="*/ 123 w 221"/>
                <a:gd name="T87" fmla="*/ 41 h 44"/>
                <a:gd name="T88" fmla="*/ 122 w 221"/>
                <a:gd name="T89" fmla="*/ 43 h 44"/>
                <a:gd name="T90" fmla="*/ 144 w 221"/>
                <a:gd name="T91" fmla="*/ 44 h 44"/>
                <a:gd name="T92" fmla="*/ 158 w 221"/>
                <a:gd name="T93" fmla="*/ 43 h 44"/>
                <a:gd name="T94" fmla="*/ 156 w 221"/>
                <a:gd name="T95" fmla="*/ 41 h 44"/>
                <a:gd name="T96" fmla="*/ 143 w 221"/>
                <a:gd name="T97" fmla="*/ 43 h 44"/>
                <a:gd name="T98" fmla="*/ 144 w 221"/>
                <a:gd name="T99" fmla="*/ 44 h 44"/>
                <a:gd name="T100" fmla="*/ 177 w 221"/>
                <a:gd name="T101" fmla="*/ 44 h 44"/>
                <a:gd name="T102" fmla="*/ 179 w 221"/>
                <a:gd name="T103" fmla="*/ 43 h 44"/>
                <a:gd name="T104" fmla="*/ 165 w 221"/>
                <a:gd name="T105" fmla="*/ 41 h 44"/>
                <a:gd name="T106" fmla="*/ 164 w 221"/>
                <a:gd name="T107" fmla="*/ 4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1" h="44">
                  <a:moveTo>
                    <a:pt x="19" y="44"/>
                  </a:moveTo>
                  <a:cubicBezTo>
                    <a:pt x="22" y="44"/>
                    <a:pt x="26" y="44"/>
                    <a:pt x="30" y="44"/>
                  </a:cubicBezTo>
                  <a:cubicBezTo>
                    <a:pt x="31" y="44"/>
                    <a:pt x="32" y="44"/>
                    <a:pt x="32" y="43"/>
                  </a:cubicBezTo>
                  <a:cubicBezTo>
                    <a:pt x="32" y="43"/>
                    <a:pt x="32" y="43"/>
                    <a:pt x="32" y="43"/>
                  </a:cubicBezTo>
                  <a:cubicBezTo>
                    <a:pt x="32" y="42"/>
                    <a:pt x="31" y="41"/>
                    <a:pt x="30" y="41"/>
                  </a:cubicBezTo>
                  <a:cubicBezTo>
                    <a:pt x="26" y="41"/>
                    <a:pt x="22" y="41"/>
                    <a:pt x="19" y="41"/>
                  </a:cubicBezTo>
                  <a:cubicBezTo>
                    <a:pt x="18" y="41"/>
                    <a:pt x="17" y="42"/>
                    <a:pt x="17" y="43"/>
                  </a:cubicBezTo>
                  <a:cubicBezTo>
                    <a:pt x="17" y="43"/>
                    <a:pt x="17" y="43"/>
                    <a:pt x="17" y="43"/>
                  </a:cubicBezTo>
                  <a:cubicBezTo>
                    <a:pt x="17" y="44"/>
                    <a:pt x="18" y="44"/>
                    <a:pt x="19" y="44"/>
                  </a:cubicBezTo>
                  <a:close/>
                  <a:moveTo>
                    <a:pt x="196" y="43"/>
                  </a:moveTo>
                  <a:cubicBezTo>
                    <a:pt x="196" y="42"/>
                    <a:pt x="197" y="40"/>
                    <a:pt x="198" y="39"/>
                  </a:cubicBezTo>
                  <a:cubicBezTo>
                    <a:pt x="199" y="38"/>
                    <a:pt x="198" y="37"/>
                    <a:pt x="198" y="37"/>
                  </a:cubicBezTo>
                  <a:cubicBezTo>
                    <a:pt x="198" y="37"/>
                    <a:pt x="198" y="37"/>
                    <a:pt x="198" y="37"/>
                  </a:cubicBezTo>
                  <a:cubicBezTo>
                    <a:pt x="197" y="36"/>
                    <a:pt x="196" y="37"/>
                    <a:pt x="195" y="37"/>
                  </a:cubicBezTo>
                  <a:cubicBezTo>
                    <a:pt x="195" y="39"/>
                    <a:pt x="194" y="40"/>
                    <a:pt x="193" y="41"/>
                  </a:cubicBezTo>
                  <a:cubicBezTo>
                    <a:pt x="190" y="41"/>
                    <a:pt x="190" y="41"/>
                    <a:pt x="186" y="41"/>
                  </a:cubicBezTo>
                  <a:cubicBezTo>
                    <a:pt x="186" y="41"/>
                    <a:pt x="185" y="42"/>
                    <a:pt x="185" y="43"/>
                  </a:cubicBezTo>
                  <a:cubicBezTo>
                    <a:pt x="185" y="43"/>
                    <a:pt x="185" y="43"/>
                    <a:pt x="185" y="43"/>
                  </a:cubicBezTo>
                  <a:cubicBezTo>
                    <a:pt x="185" y="44"/>
                    <a:pt x="186" y="44"/>
                    <a:pt x="186" y="44"/>
                  </a:cubicBezTo>
                  <a:cubicBezTo>
                    <a:pt x="194" y="44"/>
                    <a:pt x="194" y="44"/>
                    <a:pt x="194" y="44"/>
                  </a:cubicBezTo>
                  <a:cubicBezTo>
                    <a:pt x="195" y="44"/>
                    <a:pt x="195" y="44"/>
                    <a:pt x="196" y="43"/>
                  </a:cubicBezTo>
                  <a:close/>
                  <a:moveTo>
                    <a:pt x="217" y="1"/>
                  </a:moveTo>
                  <a:cubicBezTo>
                    <a:pt x="215" y="5"/>
                    <a:pt x="213" y="8"/>
                    <a:pt x="211" y="12"/>
                  </a:cubicBezTo>
                  <a:cubicBezTo>
                    <a:pt x="211" y="12"/>
                    <a:pt x="211" y="13"/>
                    <a:pt x="212" y="14"/>
                  </a:cubicBezTo>
                  <a:cubicBezTo>
                    <a:pt x="212" y="14"/>
                    <a:pt x="212" y="14"/>
                    <a:pt x="212" y="14"/>
                  </a:cubicBezTo>
                  <a:cubicBezTo>
                    <a:pt x="212" y="14"/>
                    <a:pt x="213" y="14"/>
                    <a:pt x="214" y="13"/>
                  </a:cubicBezTo>
                  <a:cubicBezTo>
                    <a:pt x="216" y="10"/>
                    <a:pt x="218" y="7"/>
                    <a:pt x="220" y="3"/>
                  </a:cubicBezTo>
                  <a:cubicBezTo>
                    <a:pt x="221" y="2"/>
                    <a:pt x="220" y="1"/>
                    <a:pt x="219" y="1"/>
                  </a:cubicBezTo>
                  <a:cubicBezTo>
                    <a:pt x="219" y="1"/>
                    <a:pt x="219" y="1"/>
                    <a:pt x="219" y="1"/>
                  </a:cubicBezTo>
                  <a:cubicBezTo>
                    <a:pt x="219" y="0"/>
                    <a:pt x="218" y="1"/>
                    <a:pt x="217" y="1"/>
                  </a:cubicBezTo>
                  <a:close/>
                  <a:moveTo>
                    <a:pt x="206" y="19"/>
                  </a:moveTo>
                  <a:cubicBezTo>
                    <a:pt x="204" y="23"/>
                    <a:pt x="202" y="26"/>
                    <a:pt x="200" y="29"/>
                  </a:cubicBezTo>
                  <a:cubicBezTo>
                    <a:pt x="200" y="30"/>
                    <a:pt x="200" y="31"/>
                    <a:pt x="201" y="32"/>
                  </a:cubicBezTo>
                  <a:cubicBezTo>
                    <a:pt x="201" y="32"/>
                    <a:pt x="201" y="32"/>
                    <a:pt x="201" y="32"/>
                  </a:cubicBezTo>
                  <a:cubicBezTo>
                    <a:pt x="201" y="32"/>
                    <a:pt x="203" y="32"/>
                    <a:pt x="203" y="31"/>
                  </a:cubicBezTo>
                  <a:cubicBezTo>
                    <a:pt x="205" y="28"/>
                    <a:pt x="207" y="24"/>
                    <a:pt x="209" y="21"/>
                  </a:cubicBezTo>
                  <a:cubicBezTo>
                    <a:pt x="210" y="20"/>
                    <a:pt x="209" y="19"/>
                    <a:pt x="209" y="19"/>
                  </a:cubicBezTo>
                  <a:cubicBezTo>
                    <a:pt x="209" y="19"/>
                    <a:pt x="209" y="19"/>
                    <a:pt x="209" y="19"/>
                  </a:cubicBezTo>
                  <a:cubicBezTo>
                    <a:pt x="208" y="18"/>
                    <a:pt x="207" y="19"/>
                    <a:pt x="206" y="19"/>
                  </a:cubicBezTo>
                  <a:close/>
                  <a:moveTo>
                    <a:pt x="0" y="41"/>
                  </a:moveTo>
                  <a:cubicBezTo>
                    <a:pt x="0" y="44"/>
                    <a:pt x="0" y="44"/>
                    <a:pt x="0" y="44"/>
                  </a:cubicBezTo>
                  <a:cubicBezTo>
                    <a:pt x="8" y="44"/>
                    <a:pt x="8" y="44"/>
                    <a:pt x="8" y="44"/>
                  </a:cubicBezTo>
                  <a:cubicBezTo>
                    <a:pt x="9" y="44"/>
                    <a:pt x="10" y="44"/>
                    <a:pt x="10" y="43"/>
                  </a:cubicBezTo>
                  <a:cubicBezTo>
                    <a:pt x="10" y="43"/>
                    <a:pt x="10" y="43"/>
                    <a:pt x="10" y="43"/>
                  </a:cubicBezTo>
                  <a:cubicBezTo>
                    <a:pt x="10" y="42"/>
                    <a:pt x="9" y="41"/>
                    <a:pt x="8" y="41"/>
                  </a:cubicBezTo>
                  <a:cubicBezTo>
                    <a:pt x="0" y="41"/>
                    <a:pt x="0" y="41"/>
                    <a:pt x="0" y="41"/>
                  </a:cubicBezTo>
                  <a:close/>
                  <a:moveTo>
                    <a:pt x="40" y="44"/>
                  </a:moveTo>
                  <a:cubicBezTo>
                    <a:pt x="43" y="44"/>
                    <a:pt x="47" y="44"/>
                    <a:pt x="51" y="44"/>
                  </a:cubicBezTo>
                  <a:cubicBezTo>
                    <a:pt x="52" y="44"/>
                    <a:pt x="53" y="44"/>
                    <a:pt x="53" y="43"/>
                  </a:cubicBezTo>
                  <a:cubicBezTo>
                    <a:pt x="53" y="43"/>
                    <a:pt x="53" y="43"/>
                    <a:pt x="53" y="43"/>
                  </a:cubicBezTo>
                  <a:cubicBezTo>
                    <a:pt x="53" y="42"/>
                    <a:pt x="52" y="41"/>
                    <a:pt x="51" y="41"/>
                  </a:cubicBezTo>
                  <a:cubicBezTo>
                    <a:pt x="47" y="41"/>
                    <a:pt x="43" y="41"/>
                    <a:pt x="40" y="41"/>
                  </a:cubicBezTo>
                  <a:cubicBezTo>
                    <a:pt x="39" y="41"/>
                    <a:pt x="38" y="42"/>
                    <a:pt x="38" y="43"/>
                  </a:cubicBezTo>
                  <a:cubicBezTo>
                    <a:pt x="38" y="43"/>
                    <a:pt x="38" y="43"/>
                    <a:pt x="38" y="43"/>
                  </a:cubicBezTo>
                  <a:cubicBezTo>
                    <a:pt x="38" y="44"/>
                    <a:pt x="39" y="44"/>
                    <a:pt x="40" y="44"/>
                  </a:cubicBezTo>
                  <a:close/>
                  <a:moveTo>
                    <a:pt x="60" y="44"/>
                  </a:moveTo>
                  <a:cubicBezTo>
                    <a:pt x="64" y="44"/>
                    <a:pt x="68" y="44"/>
                    <a:pt x="72" y="44"/>
                  </a:cubicBezTo>
                  <a:cubicBezTo>
                    <a:pt x="73" y="44"/>
                    <a:pt x="74" y="44"/>
                    <a:pt x="74" y="43"/>
                  </a:cubicBezTo>
                  <a:cubicBezTo>
                    <a:pt x="74" y="43"/>
                    <a:pt x="74" y="43"/>
                    <a:pt x="74" y="43"/>
                  </a:cubicBezTo>
                  <a:cubicBezTo>
                    <a:pt x="74" y="42"/>
                    <a:pt x="73" y="41"/>
                    <a:pt x="72" y="41"/>
                  </a:cubicBezTo>
                  <a:cubicBezTo>
                    <a:pt x="68" y="41"/>
                    <a:pt x="64" y="41"/>
                    <a:pt x="60" y="41"/>
                  </a:cubicBezTo>
                  <a:cubicBezTo>
                    <a:pt x="60" y="41"/>
                    <a:pt x="59" y="42"/>
                    <a:pt x="59" y="43"/>
                  </a:cubicBezTo>
                  <a:cubicBezTo>
                    <a:pt x="59" y="43"/>
                    <a:pt x="59" y="43"/>
                    <a:pt x="59" y="43"/>
                  </a:cubicBezTo>
                  <a:cubicBezTo>
                    <a:pt x="59" y="44"/>
                    <a:pt x="60" y="44"/>
                    <a:pt x="60" y="44"/>
                  </a:cubicBezTo>
                  <a:close/>
                  <a:moveTo>
                    <a:pt x="81" y="44"/>
                  </a:moveTo>
                  <a:cubicBezTo>
                    <a:pt x="85" y="44"/>
                    <a:pt x="89" y="44"/>
                    <a:pt x="93" y="44"/>
                  </a:cubicBezTo>
                  <a:cubicBezTo>
                    <a:pt x="94" y="44"/>
                    <a:pt x="95" y="44"/>
                    <a:pt x="95" y="43"/>
                  </a:cubicBezTo>
                  <a:cubicBezTo>
                    <a:pt x="95" y="43"/>
                    <a:pt x="95" y="43"/>
                    <a:pt x="95" y="43"/>
                  </a:cubicBezTo>
                  <a:cubicBezTo>
                    <a:pt x="95" y="42"/>
                    <a:pt x="94" y="41"/>
                    <a:pt x="93" y="41"/>
                  </a:cubicBezTo>
                  <a:cubicBezTo>
                    <a:pt x="89" y="41"/>
                    <a:pt x="85" y="41"/>
                    <a:pt x="81" y="41"/>
                  </a:cubicBezTo>
                  <a:cubicBezTo>
                    <a:pt x="81" y="41"/>
                    <a:pt x="80" y="42"/>
                    <a:pt x="80" y="43"/>
                  </a:cubicBezTo>
                  <a:cubicBezTo>
                    <a:pt x="80" y="43"/>
                    <a:pt x="80" y="43"/>
                    <a:pt x="80" y="43"/>
                  </a:cubicBezTo>
                  <a:cubicBezTo>
                    <a:pt x="80" y="44"/>
                    <a:pt x="81" y="44"/>
                    <a:pt x="81" y="44"/>
                  </a:cubicBezTo>
                  <a:close/>
                  <a:moveTo>
                    <a:pt x="102" y="44"/>
                  </a:moveTo>
                  <a:cubicBezTo>
                    <a:pt x="106" y="44"/>
                    <a:pt x="110" y="44"/>
                    <a:pt x="114" y="44"/>
                  </a:cubicBezTo>
                  <a:cubicBezTo>
                    <a:pt x="115" y="44"/>
                    <a:pt x="116" y="44"/>
                    <a:pt x="116" y="43"/>
                  </a:cubicBezTo>
                  <a:cubicBezTo>
                    <a:pt x="116" y="43"/>
                    <a:pt x="116" y="43"/>
                    <a:pt x="116" y="43"/>
                  </a:cubicBezTo>
                  <a:cubicBezTo>
                    <a:pt x="116" y="42"/>
                    <a:pt x="115" y="41"/>
                    <a:pt x="114" y="41"/>
                  </a:cubicBezTo>
                  <a:cubicBezTo>
                    <a:pt x="110" y="41"/>
                    <a:pt x="106" y="41"/>
                    <a:pt x="102" y="41"/>
                  </a:cubicBezTo>
                  <a:cubicBezTo>
                    <a:pt x="102" y="41"/>
                    <a:pt x="101" y="42"/>
                    <a:pt x="101" y="43"/>
                  </a:cubicBezTo>
                  <a:cubicBezTo>
                    <a:pt x="101" y="43"/>
                    <a:pt x="101" y="43"/>
                    <a:pt x="101" y="43"/>
                  </a:cubicBezTo>
                  <a:cubicBezTo>
                    <a:pt x="101" y="44"/>
                    <a:pt x="102" y="44"/>
                    <a:pt x="102" y="44"/>
                  </a:cubicBezTo>
                  <a:close/>
                  <a:moveTo>
                    <a:pt x="123" y="44"/>
                  </a:moveTo>
                  <a:cubicBezTo>
                    <a:pt x="127" y="44"/>
                    <a:pt x="131" y="44"/>
                    <a:pt x="135" y="44"/>
                  </a:cubicBezTo>
                  <a:cubicBezTo>
                    <a:pt x="136" y="44"/>
                    <a:pt x="137" y="44"/>
                    <a:pt x="137" y="43"/>
                  </a:cubicBezTo>
                  <a:cubicBezTo>
                    <a:pt x="137" y="43"/>
                    <a:pt x="137" y="43"/>
                    <a:pt x="137" y="43"/>
                  </a:cubicBezTo>
                  <a:cubicBezTo>
                    <a:pt x="137" y="42"/>
                    <a:pt x="136" y="41"/>
                    <a:pt x="135" y="41"/>
                  </a:cubicBezTo>
                  <a:cubicBezTo>
                    <a:pt x="131" y="41"/>
                    <a:pt x="127" y="41"/>
                    <a:pt x="123" y="41"/>
                  </a:cubicBezTo>
                  <a:cubicBezTo>
                    <a:pt x="123" y="41"/>
                    <a:pt x="122" y="42"/>
                    <a:pt x="122" y="43"/>
                  </a:cubicBezTo>
                  <a:cubicBezTo>
                    <a:pt x="122" y="43"/>
                    <a:pt x="122" y="43"/>
                    <a:pt x="122" y="43"/>
                  </a:cubicBezTo>
                  <a:cubicBezTo>
                    <a:pt x="122" y="44"/>
                    <a:pt x="123" y="44"/>
                    <a:pt x="123" y="44"/>
                  </a:cubicBezTo>
                  <a:close/>
                  <a:moveTo>
                    <a:pt x="144" y="44"/>
                  </a:moveTo>
                  <a:cubicBezTo>
                    <a:pt x="148" y="44"/>
                    <a:pt x="152" y="44"/>
                    <a:pt x="156" y="44"/>
                  </a:cubicBezTo>
                  <a:cubicBezTo>
                    <a:pt x="157" y="44"/>
                    <a:pt x="158" y="44"/>
                    <a:pt x="158" y="43"/>
                  </a:cubicBezTo>
                  <a:cubicBezTo>
                    <a:pt x="158" y="43"/>
                    <a:pt x="158" y="43"/>
                    <a:pt x="158" y="43"/>
                  </a:cubicBezTo>
                  <a:cubicBezTo>
                    <a:pt x="158" y="42"/>
                    <a:pt x="157" y="41"/>
                    <a:pt x="156" y="41"/>
                  </a:cubicBezTo>
                  <a:cubicBezTo>
                    <a:pt x="152" y="41"/>
                    <a:pt x="148" y="41"/>
                    <a:pt x="144" y="41"/>
                  </a:cubicBezTo>
                  <a:cubicBezTo>
                    <a:pt x="144" y="41"/>
                    <a:pt x="143" y="42"/>
                    <a:pt x="143" y="43"/>
                  </a:cubicBezTo>
                  <a:cubicBezTo>
                    <a:pt x="143" y="43"/>
                    <a:pt x="143" y="43"/>
                    <a:pt x="143" y="43"/>
                  </a:cubicBezTo>
                  <a:cubicBezTo>
                    <a:pt x="143" y="44"/>
                    <a:pt x="144" y="44"/>
                    <a:pt x="144" y="44"/>
                  </a:cubicBezTo>
                  <a:close/>
                  <a:moveTo>
                    <a:pt x="165" y="44"/>
                  </a:moveTo>
                  <a:cubicBezTo>
                    <a:pt x="169" y="44"/>
                    <a:pt x="173" y="44"/>
                    <a:pt x="177" y="44"/>
                  </a:cubicBezTo>
                  <a:cubicBezTo>
                    <a:pt x="178" y="44"/>
                    <a:pt x="179" y="44"/>
                    <a:pt x="179" y="43"/>
                  </a:cubicBezTo>
                  <a:cubicBezTo>
                    <a:pt x="179" y="43"/>
                    <a:pt x="179" y="43"/>
                    <a:pt x="179" y="43"/>
                  </a:cubicBezTo>
                  <a:cubicBezTo>
                    <a:pt x="179" y="42"/>
                    <a:pt x="178" y="41"/>
                    <a:pt x="177" y="41"/>
                  </a:cubicBezTo>
                  <a:cubicBezTo>
                    <a:pt x="173" y="41"/>
                    <a:pt x="169" y="41"/>
                    <a:pt x="165" y="41"/>
                  </a:cubicBezTo>
                  <a:cubicBezTo>
                    <a:pt x="165" y="41"/>
                    <a:pt x="164" y="42"/>
                    <a:pt x="164" y="43"/>
                  </a:cubicBezTo>
                  <a:cubicBezTo>
                    <a:pt x="164" y="43"/>
                    <a:pt x="164" y="43"/>
                    <a:pt x="164" y="43"/>
                  </a:cubicBezTo>
                  <a:cubicBezTo>
                    <a:pt x="164" y="44"/>
                    <a:pt x="165" y="44"/>
                    <a:pt x="165" y="44"/>
                  </a:cubicBezTo>
                  <a:close/>
                </a:path>
              </a:pathLst>
            </a:custGeom>
            <a:solidFill>
              <a:schemeClr val="bg1"/>
            </a:solidFill>
            <a:ln>
              <a:noFill/>
            </a:ln>
          </p:spPr>
          <p:txBody>
            <a:bodyPr vert="horz" wrap="square" lIns="91425" tIns="45712" rIns="91425" bIns="45712" numCol="1" anchor="t" anchorCtr="0" compatLnSpc="1"/>
            <a:lstStyle/>
            <a:p>
              <a:endParaRPr lang="zh-CN" altLang="en-US"/>
            </a:p>
          </p:txBody>
        </p:sp>
        <p:sp>
          <p:nvSpPr>
            <p:cNvPr id="49" name="Freeform 29"/>
            <p:cNvSpPr>
              <a:spLocks noEditPoints="1"/>
            </p:cNvSpPr>
            <p:nvPr/>
          </p:nvSpPr>
          <p:spPr bwMode="auto">
            <a:xfrm>
              <a:off x="5855165" y="1291778"/>
              <a:ext cx="1322542" cy="215900"/>
            </a:xfrm>
            <a:custGeom>
              <a:avLst/>
              <a:gdLst>
                <a:gd name="T0" fmla="*/ 30 w 225"/>
                <a:gd name="T1" fmla="*/ 0 h 52"/>
                <a:gd name="T2" fmla="*/ 32 w 225"/>
                <a:gd name="T3" fmla="*/ 2 h 52"/>
                <a:gd name="T4" fmla="*/ 19 w 225"/>
                <a:gd name="T5" fmla="*/ 3 h 52"/>
                <a:gd name="T6" fmla="*/ 17 w 225"/>
                <a:gd name="T7" fmla="*/ 2 h 52"/>
                <a:gd name="T8" fmla="*/ 224 w 225"/>
                <a:gd name="T9" fmla="*/ 48 h 52"/>
                <a:gd name="T10" fmla="*/ 225 w 225"/>
                <a:gd name="T11" fmla="*/ 50 h 52"/>
                <a:gd name="T12" fmla="*/ 224 w 225"/>
                <a:gd name="T13" fmla="*/ 52 h 52"/>
                <a:gd name="T14" fmla="*/ 222 w 225"/>
                <a:gd name="T15" fmla="*/ 50 h 52"/>
                <a:gd name="T16" fmla="*/ 224 w 225"/>
                <a:gd name="T17" fmla="*/ 48 h 52"/>
                <a:gd name="T18" fmla="*/ 198 w 225"/>
                <a:gd name="T19" fmla="*/ 5 h 52"/>
                <a:gd name="T20" fmla="*/ 198 w 225"/>
                <a:gd name="T21" fmla="*/ 8 h 52"/>
                <a:gd name="T22" fmla="*/ 193 w 225"/>
                <a:gd name="T23" fmla="*/ 3 h 52"/>
                <a:gd name="T24" fmla="*/ 185 w 225"/>
                <a:gd name="T25" fmla="*/ 2 h 52"/>
                <a:gd name="T26" fmla="*/ 186 w 225"/>
                <a:gd name="T27" fmla="*/ 0 h 52"/>
                <a:gd name="T28" fmla="*/ 196 w 225"/>
                <a:gd name="T29" fmla="*/ 1 h 52"/>
                <a:gd name="T30" fmla="*/ 211 w 225"/>
                <a:gd name="T31" fmla="*/ 33 h 52"/>
                <a:gd name="T32" fmla="*/ 212 w 225"/>
                <a:gd name="T33" fmla="*/ 31 h 52"/>
                <a:gd name="T34" fmla="*/ 220 w 225"/>
                <a:gd name="T35" fmla="*/ 41 h 52"/>
                <a:gd name="T36" fmla="*/ 219 w 225"/>
                <a:gd name="T37" fmla="*/ 43 h 52"/>
                <a:gd name="T38" fmla="*/ 206 w 225"/>
                <a:gd name="T39" fmla="*/ 25 h 52"/>
                <a:gd name="T40" fmla="*/ 201 w 225"/>
                <a:gd name="T41" fmla="*/ 13 h 52"/>
                <a:gd name="T42" fmla="*/ 203 w 225"/>
                <a:gd name="T43" fmla="*/ 13 h 52"/>
                <a:gd name="T44" fmla="*/ 209 w 225"/>
                <a:gd name="T45" fmla="*/ 26 h 52"/>
                <a:gd name="T46" fmla="*/ 206 w 225"/>
                <a:gd name="T47" fmla="*/ 25 h 52"/>
                <a:gd name="T48" fmla="*/ 0 w 225"/>
                <a:gd name="T49" fmla="*/ 0 h 52"/>
                <a:gd name="T50" fmla="*/ 10 w 225"/>
                <a:gd name="T51" fmla="*/ 2 h 52"/>
                <a:gd name="T52" fmla="*/ 8 w 225"/>
                <a:gd name="T53" fmla="*/ 3 h 52"/>
                <a:gd name="T54" fmla="*/ 40 w 225"/>
                <a:gd name="T55" fmla="*/ 0 h 52"/>
                <a:gd name="T56" fmla="*/ 53 w 225"/>
                <a:gd name="T57" fmla="*/ 2 h 52"/>
                <a:gd name="T58" fmla="*/ 51 w 225"/>
                <a:gd name="T59" fmla="*/ 3 h 52"/>
                <a:gd name="T60" fmla="*/ 38 w 225"/>
                <a:gd name="T61" fmla="*/ 2 h 52"/>
                <a:gd name="T62" fmla="*/ 40 w 225"/>
                <a:gd name="T63" fmla="*/ 0 h 52"/>
                <a:gd name="T64" fmla="*/ 72 w 225"/>
                <a:gd name="T65" fmla="*/ 0 h 52"/>
                <a:gd name="T66" fmla="*/ 74 w 225"/>
                <a:gd name="T67" fmla="*/ 2 h 52"/>
                <a:gd name="T68" fmla="*/ 60 w 225"/>
                <a:gd name="T69" fmla="*/ 3 h 52"/>
                <a:gd name="T70" fmla="*/ 59 w 225"/>
                <a:gd name="T71" fmla="*/ 2 h 52"/>
                <a:gd name="T72" fmla="*/ 81 w 225"/>
                <a:gd name="T73" fmla="*/ 0 h 52"/>
                <a:gd name="T74" fmla="*/ 95 w 225"/>
                <a:gd name="T75" fmla="*/ 2 h 52"/>
                <a:gd name="T76" fmla="*/ 93 w 225"/>
                <a:gd name="T77" fmla="*/ 3 h 52"/>
                <a:gd name="T78" fmla="*/ 80 w 225"/>
                <a:gd name="T79" fmla="*/ 2 h 52"/>
                <a:gd name="T80" fmla="*/ 81 w 225"/>
                <a:gd name="T81" fmla="*/ 0 h 52"/>
                <a:gd name="T82" fmla="*/ 114 w 225"/>
                <a:gd name="T83" fmla="*/ 0 h 52"/>
                <a:gd name="T84" fmla="*/ 116 w 225"/>
                <a:gd name="T85" fmla="*/ 2 h 52"/>
                <a:gd name="T86" fmla="*/ 102 w 225"/>
                <a:gd name="T87" fmla="*/ 3 h 52"/>
                <a:gd name="T88" fmla="*/ 101 w 225"/>
                <a:gd name="T89" fmla="*/ 2 h 52"/>
                <a:gd name="T90" fmla="*/ 123 w 225"/>
                <a:gd name="T91" fmla="*/ 0 h 52"/>
                <a:gd name="T92" fmla="*/ 137 w 225"/>
                <a:gd name="T93" fmla="*/ 2 h 52"/>
                <a:gd name="T94" fmla="*/ 135 w 225"/>
                <a:gd name="T95" fmla="*/ 3 h 52"/>
                <a:gd name="T96" fmla="*/ 122 w 225"/>
                <a:gd name="T97" fmla="*/ 2 h 52"/>
                <a:gd name="T98" fmla="*/ 123 w 225"/>
                <a:gd name="T99" fmla="*/ 0 h 52"/>
                <a:gd name="T100" fmla="*/ 156 w 225"/>
                <a:gd name="T101" fmla="*/ 0 h 52"/>
                <a:gd name="T102" fmla="*/ 158 w 225"/>
                <a:gd name="T103" fmla="*/ 2 h 52"/>
                <a:gd name="T104" fmla="*/ 144 w 225"/>
                <a:gd name="T105" fmla="*/ 3 h 52"/>
                <a:gd name="T106" fmla="*/ 143 w 225"/>
                <a:gd name="T107" fmla="*/ 2 h 52"/>
                <a:gd name="T108" fmla="*/ 165 w 225"/>
                <a:gd name="T109" fmla="*/ 0 h 52"/>
                <a:gd name="T110" fmla="*/ 179 w 225"/>
                <a:gd name="T111" fmla="*/ 2 h 52"/>
                <a:gd name="T112" fmla="*/ 177 w 225"/>
                <a:gd name="T113" fmla="*/ 3 h 52"/>
                <a:gd name="T114" fmla="*/ 164 w 225"/>
                <a:gd name="T115" fmla="*/ 2 h 52"/>
                <a:gd name="T116" fmla="*/ 165 w 225"/>
                <a:gd name="T117"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25" h="52">
                  <a:moveTo>
                    <a:pt x="19" y="0"/>
                  </a:moveTo>
                  <a:cubicBezTo>
                    <a:pt x="22" y="0"/>
                    <a:pt x="26" y="0"/>
                    <a:pt x="30" y="0"/>
                  </a:cubicBezTo>
                  <a:cubicBezTo>
                    <a:pt x="31" y="0"/>
                    <a:pt x="32" y="1"/>
                    <a:pt x="32" y="2"/>
                  </a:cubicBezTo>
                  <a:cubicBezTo>
                    <a:pt x="32" y="2"/>
                    <a:pt x="32" y="2"/>
                    <a:pt x="32" y="2"/>
                  </a:cubicBezTo>
                  <a:cubicBezTo>
                    <a:pt x="32" y="3"/>
                    <a:pt x="31" y="3"/>
                    <a:pt x="30" y="3"/>
                  </a:cubicBezTo>
                  <a:cubicBezTo>
                    <a:pt x="26" y="3"/>
                    <a:pt x="22" y="3"/>
                    <a:pt x="19" y="3"/>
                  </a:cubicBezTo>
                  <a:cubicBezTo>
                    <a:pt x="18" y="3"/>
                    <a:pt x="17" y="3"/>
                    <a:pt x="17" y="2"/>
                  </a:cubicBezTo>
                  <a:cubicBezTo>
                    <a:pt x="17" y="2"/>
                    <a:pt x="17" y="2"/>
                    <a:pt x="17" y="2"/>
                  </a:cubicBezTo>
                  <a:cubicBezTo>
                    <a:pt x="17" y="1"/>
                    <a:pt x="18" y="0"/>
                    <a:pt x="19" y="0"/>
                  </a:cubicBezTo>
                  <a:close/>
                  <a:moveTo>
                    <a:pt x="224" y="48"/>
                  </a:moveTo>
                  <a:cubicBezTo>
                    <a:pt x="224" y="48"/>
                    <a:pt x="224" y="48"/>
                    <a:pt x="224" y="48"/>
                  </a:cubicBezTo>
                  <a:cubicBezTo>
                    <a:pt x="225" y="48"/>
                    <a:pt x="225" y="49"/>
                    <a:pt x="225" y="50"/>
                  </a:cubicBezTo>
                  <a:cubicBezTo>
                    <a:pt x="225" y="50"/>
                    <a:pt x="225" y="50"/>
                    <a:pt x="225" y="50"/>
                  </a:cubicBezTo>
                  <a:cubicBezTo>
                    <a:pt x="225" y="51"/>
                    <a:pt x="225" y="52"/>
                    <a:pt x="224" y="52"/>
                  </a:cubicBezTo>
                  <a:cubicBezTo>
                    <a:pt x="224" y="52"/>
                    <a:pt x="224" y="52"/>
                    <a:pt x="224" y="52"/>
                  </a:cubicBezTo>
                  <a:cubicBezTo>
                    <a:pt x="223" y="52"/>
                    <a:pt x="222" y="51"/>
                    <a:pt x="222" y="50"/>
                  </a:cubicBezTo>
                  <a:cubicBezTo>
                    <a:pt x="222" y="50"/>
                    <a:pt x="222" y="50"/>
                    <a:pt x="222" y="50"/>
                  </a:cubicBezTo>
                  <a:cubicBezTo>
                    <a:pt x="222" y="49"/>
                    <a:pt x="223" y="48"/>
                    <a:pt x="224" y="48"/>
                  </a:cubicBezTo>
                  <a:close/>
                  <a:moveTo>
                    <a:pt x="196" y="1"/>
                  </a:moveTo>
                  <a:cubicBezTo>
                    <a:pt x="196" y="3"/>
                    <a:pt x="197" y="4"/>
                    <a:pt x="198" y="5"/>
                  </a:cubicBezTo>
                  <a:cubicBezTo>
                    <a:pt x="199" y="6"/>
                    <a:pt x="198" y="7"/>
                    <a:pt x="198" y="8"/>
                  </a:cubicBezTo>
                  <a:cubicBezTo>
                    <a:pt x="198" y="8"/>
                    <a:pt x="198" y="8"/>
                    <a:pt x="198" y="8"/>
                  </a:cubicBezTo>
                  <a:cubicBezTo>
                    <a:pt x="197" y="8"/>
                    <a:pt x="196" y="8"/>
                    <a:pt x="195" y="7"/>
                  </a:cubicBezTo>
                  <a:cubicBezTo>
                    <a:pt x="195" y="6"/>
                    <a:pt x="194" y="5"/>
                    <a:pt x="193" y="3"/>
                  </a:cubicBezTo>
                  <a:cubicBezTo>
                    <a:pt x="190" y="3"/>
                    <a:pt x="190" y="3"/>
                    <a:pt x="186" y="3"/>
                  </a:cubicBezTo>
                  <a:cubicBezTo>
                    <a:pt x="186" y="3"/>
                    <a:pt x="185" y="3"/>
                    <a:pt x="185" y="2"/>
                  </a:cubicBezTo>
                  <a:cubicBezTo>
                    <a:pt x="185" y="2"/>
                    <a:pt x="185" y="2"/>
                    <a:pt x="185" y="2"/>
                  </a:cubicBezTo>
                  <a:cubicBezTo>
                    <a:pt x="185" y="1"/>
                    <a:pt x="186" y="0"/>
                    <a:pt x="186" y="0"/>
                  </a:cubicBezTo>
                  <a:cubicBezTo>
                    <a:pt x="194" y="0"/>
                    <a:pt x="194" y="0"/>
                    <a:pt x="194" y="0"/>
                  </a:cubicBezTo>
                  <a:cubicBezTo>
                    <a:pt x="195" y="0"/>
                    <a:pt x="195" y="1"/>
                    <a:pt x="196" y="1"/>
                  </a:cubicBezTo>
                  <a:close/>
                  <a:moveTo>
                    <a:pt x="217" y="43"/>
                  </a:moveTo>
                  <a:cubicBezTo>
                    <a:pt x="215" y="40"/>
                    <a:pt x="213" y="36"/>
                    <a:pt x="211" y="33"/>
                  </a:cubicBezTo>
                  <a:cubicBezTo>
                    <a:pt x="211" y="32"/>
                    <a:pt x="211" y="31"/>
                    <a:pt x="212" y="31"/>
                  </a:cubicBezTo>
                  <a:cubicBezTo>
                    <a:pt x="212" y="31"/>
                    <a:pt x="212" y="31"/>
                    <a:pt x="212" y="31"/>
                  </a:cubicBezTo>
                  <a:cubicBezTo>
                    <a:pt x="212" y="30"/>
                    <a:pt x="213" y="30"/>
                    <a:pt x="214" y="31"/>
                  </a:cubicBezTo>
                  <a:cubicBezTo>
                    <a:pt x="216" y="34"/>
                    <a:pt x="218" y="38"/>
                    <a:pt x="220" y="41"/>
                  </a:cubicBezTo>
                  <a:cubicBezTo>
                    <a:pt x="221" y="42"/>
                    <a:pt x="220" y="43"/>
                    <a:pt x="219" y="43"/>
                  </a:cubicBezTo>
                  <a:cubicBezTo>
                    <a:pt x="219" y="43"/>
                    <a:pt x="219" y="43"/>
                    <a:pt x="219" y="43"/>
                  </a:cubicBezTo>
                  <a:cubicBezTo>
                    <a:pt x="219" y="44"/>
                    <a:pt x="218" y="44"/>
                    <a:pt x="217" y="43"/>
                  </a:cubicBezTo>
                  <a:close/>
                  <a:moveTo>
                    <a:pt x="206" y="25"/>
                  </a:moveTo>
                  <a:cubicBezTo>
                    <a:pt x="204" y="22"/>
                    <a:pt x="202" y="18"/>
                    <a:pt x="200" y="15"/>
                  </a:cubicBezTo>
                  <a:cubicBezTo>
                    <a:pt x="200" y="14"/>
                    <a:pt x="200" y="13"/>
                    <a:pt x="201" y="13"/>
                  </a:cubicBezTo>
                  <a:cubicBezTo>
                    <a:pt x="201" y="13"/>
                    <a:pt x="201" y="13"/>
                    <a:pt x="201" y="13"/>
                  </a:cubicBezTo>
                  <a:cubicBezTo>
                    <a:pt x="201" y="12"/>
                    <a:pt x="203" y="12"/>
                    <a:pt x="203" y="13"/>
                  </a:cubicBezTo>
                  <a:cubicBezTo>
                    <a:pt x="205" y="17"/>
                    <a:pt x="207" y="20"/>
                    <a:pt x="209" y="23"/>
                  </a:cubicBezTo>
                  <a:cubicBezTo>
                    <a:pt x="210" y="24"/>
                    <a:pt x="209" y="25"/>
                    <a:pt x="209" y="26"/>
                  </a:cubicBezTo>
                  <a:cubicBezTo>
                    <a:pt x="209" y="26"/>
                    <a:pt x="209" y="26"/>
                    <a:pt x="209" y="26"/>
                  </a:cubicBezTo>
                  <a:cubicBezTo>
                    <a:pt x="208" y="26"/>
                    <a:pt x="207" y="26"/>
                    <a:pt x="206" y="25"/>
                  </a:cubicBezTo>
                  <a:close/>
                  <a:moveTo>
                    <a:pt x="0" y="3"/>
                  </a:moveTo>
                  <a:cubicBezTo>
                    <a:pt x="0" y="0"/>
                    <a:pt x="0" y="0"/>
                    <a:pt x="0" y="0"/>
                  </a:cubicBezTo>
                  <a:cubicBezTo>
                    <a:pt x="8" y="0"/>
                    <a:pt x="8" y="0"/>
                    <a:pt x="8" y="0"/>
                  </a:cubicBezTo>
                  <a:cubicBezTo>
                    <a:pt x="9" y="0"/>
                    <a:pt x="10" y="1"/>
                    <a:pt x="10" y="2"/>
                  </a:cubicBezTo>
                  <a:cubicBezTo>
                    <a:pt x="10" y="2"/>
                    <a:pt x="10" y="2"/>
                    <a:pt x="10" y="2"/>
                  </a:cubicBezTo>
                  <a:cubicBezTo>
                    <a:pt x="10" y="3"/>
                    <a:pt x="9" y="3"/>
                    <a:pt x="8" y="3"/>
                  </a:cubicBezTo>
                  <a:cubicBezTo>
                    <a:pt x="0" y="3"/>
                    <a:pt x="0" y="3"/>
                    <a:pt x="0" y="3"/>
                  </a:cubicBezTo>
                  <a:close/>
                  <a:moveTo>
                    <a:pt x="40" y="0"/>
                  </a:moveTo>
                  <a:cubicBezTo>
                    <a:pt x="43" y="0"/>
                    <a:pt x="47" y="0"/>
                    <a:pt x="51" y="0"/>
                  </a:cubicBezTo>
                  <a:cubicBezTo>
                    <a:pt x="52" y="0"/>
                    <a:pt x="53" y="1"/>
                    <a:pt x="53" y="2"/>
                  </a:cubicBezTo>
                  <a:cubicBezTo>
                    <a:pt x="53" y="2"/>
                    <a:pt x="53" y="2"/>
                    <a:pt x="53" y="2"/>
                  </a:cubicBezTo>
                  <a:cubicBezTo>
                    <a:pt x="53" y="3"/>
                    <a:pt x="52" y="3"/>
                    <a:pt x="51" y="3"/>
                  </a:cubicBezTo>
                  <a:cubicBezTo>
                    <a:pt x="47" y="3"/>
                    <a:pt x="43" y="3"/>
                    <a:pt x="40" y="3"/>
                  </a:cubicBezTo>
                  <a:cubicBezTo>
                    <a:pt x="39" y="3"/>
                    <a:pt x="38" y="3"/>
                    <a:pt x="38" y="2"/>
                  </a:cubicBezTo>
                  <a:cubicBezTo>
                    <a:pt x="38" y="2"/>
                    <a:pt x="38" y="2"/>
                    <a:pt x="38" y="2"/>
                  </a:cubicBezTo>
                  <a:cubicBezTo>
                    <a:pt x="38" y="1"/>
                    <a:pt x="39" y="0"/>
                    <a:pt x="40" y="0"/>
                  </a:cubicBezTo>
                  <a:close/>
                  <a:moveTo>
                    <a:pt x="60" y="0"/>
                  </a:moveTo>
                  <a:cubicBezTo>
                    <a:pt x="64" y="0"/>
                    <a:pt x="68" y="0"/>
                    <a:pt x="72" y="0"/>
                  </a:cubicBezTo>
                  <a:cubicBezTo>
                    <a:pt x="73" y="0"/>
                    <a:pt x="74" y="1"/>
                    <a:pt x="74" y="2"/>
                  </a:cubicBezTo>
                  <a:cubicBezTo>
                    <a:pt x="74" y="2"/>
                    <a:pt x="74" y="2"/>
                    <a:pt x="74" y="2"/>
                  </a:cubicBezTo>
                  <a:cubicBezTo>
                    <a:pt x="74" y="3"/>
                    <a:pt x="73" y="3"/>
                    <a:pt x="72" y="3"/>
                  </a:cubicBezTo>
                  <a:cubicBezTo>
                    <a:pt x="68" y="3"/>
                    <a:pt x="64" y="3"/>
                    <a:pt x="60" y="3"/>
                  </a:cubicBezTo>
                  <a:cubicBezTo>
                    <a:pt x="60" y="3"/>
                    <a:pt x="59" y="3"/>
                    <a:pt x="59" y="2"/>
                  </a:cubicBezTo>
                  <a:cubicBezTo>
                    <a:pt x="59" y="2"/>
                    <a:pt x="59" y="2"/>
                    <a:pt x="59" y="2"/>
                  </a:cubicBezTo>
                  <a:cubicBezTo>
                    <a:pt x="59" y="1"/>
                    <a:pt x="60" y="0"/>
                    <a:pt x="60" y="0"/>
                  </a:cubicBezTo>
                  <a:close/>
                  <a:moveTo>
                    <a:pt x="81" y="0"/>
                  </a:moveTo>
                  <a:cubicBezTo>
                    <a:pt x="85" y="0"/>
                    <a:pt x="89" y="0"/>
                    <a:pt x="93" y="0"/>
                  </a:cubicBezTo>
                  <a:cubicBezTo>
                    <a:pt x="94" y="0"/>
                    <a:pt x="95" y="1"/>
                    <a:pt x="95" y="2"/>
                  </a:cubicBezTo>
                  <a:cubicBezTo>
                    <a:pt x="95" y="2"/>
                    <a:pt x="95" y="2"/>
                    <a:pt x="95" y="2"/>
                  </a:cubicBezTo>
                  <a:cubicBezTo>
                    <a:pt x="95" y="3"/>
                    <a:pt x="94" y="3"/>
                    <a:pt x="93" y="3"/>
                  </a:cubicBezTo>
                  <a:cubicBezTo>
                    <a:pt x="89" y="3"/>
                    <a:pt x="85" y="3"/>
                    <a:pt x="81" y="3"/>
                  </a:cubicBezTo>
                  <a:cubicBezTo>
                    <a:pt x="81" y="3"/>
                    <a:pt x="80" y="3"/>
                    <a:pt x="80" y="2"/>
                  </a:cubicBezTo>
                  <a:cubicBezTo>
                    <a:pt x="80" y="2"/>
                    <a:pt x="80" y="2"/>
                    <a:pt x="80" y="2"/>
                  </a:cubicBezTo>
                  <a:cubicBezTo>
                    <a:pt x="80" y="1"/>
                    <a:pt x="81" y="0"/>
                    <a:pt x="81" y="0"/>
                  </a:cubicBezTo>
                  <a:close/>
                  <a:moveTo>
                    <a:pt x="102" y="0"/>
                  </a:moveTo>
                  <a:cubicBezTo>
                    <a:pt x="106" y="0"/>
                    <a:pt x="110" y="0"/>
                    <a:pt x="114" y="0"/>
                  </a:cubicBezTo>
                  <a:cubicBezTo>
                    <a:pt x="115" y="0"/>
                    <a:pt x="116" y="1"/>
                    <a:pt x="116" y="2"/>
                  </a:cubicBezTo>
                  <a:cubicBezTo>
                    <a:pt x="116" y="2"/>
                    <a:pt x="116" y="2"/>
                    <a:pt x="116" y="2"/>
                  </a:cubicBezTo>
                  <a:cubicBezTo>
                    <a:pt x="116" y="3"/>
                    <a:pt x="115" y="3"/>
                    <a:pt x="114" y="3"/>
                  </a:cubicBezTo>
                  <a:cubicBezTo>
                    <a:pt x="110" y="3"/>
                    <a:pt x="106" y="3"/>
                    <a:pt x="102" y="3"/>
                  </a:cubicBezTo>
                  <a:cubicBezTo>
                    <a:pt x="102" y="3"/>
                    <a:pt x="101" y="3"/>
                    <a:pt x="101" y="2"/>
                  </a:cubicBezTo>
                  <a:cubicBezTo>
                    <a:pt x="101" y="2"/>
                    <a:pt x="101" y="2"/>
                    <a:pt x="101" y="2"/>
                  </a:cubicBezTo>
                  <a:cubicBezTo>
                    <a:pt x="101" y="1"/>
                    <a:pt x="102" y="0"/>
                    <a:pt x="102" y="0"/>
                  </a:cubicBezTo>
                  <a:close/>
                  <a:moveTo>
                    <a:pt x="123" y="0"/>
                  </a:moveTo>
                  <a:cubicBezTo>
                    <a:pt x="127" y="0"/>
                    <a:pt x="131" y="0"/>
                    <a:pt x="135" y="0"/>
                  </a:cubicBezTo>
                  <a:cubicBezTo>
                    <a:pt x="136" y="0"/>
                    <a:pt x="137" y="1"/>
                    <a:pt x="137" y="2"/>
                  </a:cubicBezTo>
                  <a:cubicBezTo>
                    <a:pt x="137" y="2"/>
                    <a:pt x="137" y="2"/>
                    <a:pt x="137" y="2"/>
                  </a:cubicBezTo>
                  <a:cubicBezTo>
                    <a:pt x="137" y="3"/>
                    <a:pt x="136" y="3"/>
                    <a:pt x="135" y="3"/>
                  </a:cubicBezTo>
                  <a:cubicBezTo>
                    <a:pt x="131" y="3"/>
                    <a:pt x="127" y="3"/>
                    <a:pt x="123" y="3"/>
                  </a:cubicBezTo>
                  <a:cubicBezTo>
                    <a:pt x="123" y="3"/>
                    <a:pt x="122" y="3"/>
                    <a:pt x="122" y="2"/>
                  </a:cubicBezTo>
                  <a:cubicBezTo>
                    <a:pt x="122" y="2"/>
                    <a:pt x="122" y="2"/>
                    <a:pt x="122" y="2"/>
                  </a:cubicBezTo>
                  <a:cubicBezTo>
                    <a:pt x="122" y="1"/>
                    <a:pt x="123" y="0"/>
                    <a:pt x="123" y="0"/>
                  </a:cubicBezTo>
                  <a:close/>
                  <a:moveTo>
                    <a:pt x="144" y="0"/>
                  </a:moveTo>
                  <a:cubicBezTo>
                    <a:pt x="148" y="0"/>
                    <a:pt x="152" y="0"/>
                    <a:pt x="156" y="0"/>
                  </a:cubicBezTo>
                  <a:cubicBezTo>
                    <a:pt x="157" y="0"/>
                    <a:pt x="158" y="1"/>
                    <a:pt x="158" y="2"/>
                  </a:cubicBezTo>
                  <a:cubicBezTo>
                    <a:pt x="158" y="2"/>
                    <a:pt x="158" y="2"/>
                    <a:pt x="158" y="2"/>
                  </a:cubicBezTo>
                  <a:cubicBezTo>
                    <a:pt x="158" y="3"/>
                    <a:pt x="157" y="3"/>
                    <a:pt x="156" y="3"/>
                  </a:cubicBezTo>
                  <a:cubicBezTo>
                    <a:pt x="152" y="3"/>
                    <a:pt x="148" y="3"/>
                    <a:pt x="144" y="3"/>
                  </a:cubicBezTo>
                  <a:cubicBezTo>
                    <a:pt x="144" y="3"/>
                    <a:pt x="143" y="3"/>
                    <a:pt x="143" y="2"/>
                  </a:cubicBezTo>
                  <a:cubicBezTo>
                    <a:pt x="143" y="2"/>
                    <a:pt x="143" y="2"/>
                    <a:pt x="143" y="2"/>
                  </a:cubicBezTo>
                  <a:cubicBezTo>
                    <a:pt x="143" y="1"/>
                    <a:pt x="144" y="0"/>
                    <a:pt x="144" y="0"/>
                  </a:cubicBezTo>
                  <a:close/>
                  <a:moveTo>
                    <a:pt x="165" y="0"/>
                  </a:moveTo>
                  <a:cubicBezTo>
                    <a:pt x="169" y="0"/>
                    <a:pt x="173" y="0"/>
                    <a:pt x="177" y="0"/>
                  </a:cubicBezTo>
                  <a:cubicBezTo>
                    <a:pt x="178" y="0"/>
                    <a:pt x="179" y="1"/>
                    <a:pt x="179" y="2"/>
                  </a:cubicBezTo>
                  <a:cubicBezTo>
                    <a:pt x="179" y="2"/>
                    <a:pt x="179" y="2"/>
                    <a:pt x="179" y="2"/>
                  </a:cubicBezTo>
                  <a:cubicBezTo>
                    <a:pt x="179" y="3"/>
                    <a:pt x="178" y="3"/>
                    <a:pt x="177" y="3"/>
                  </a:cubicBezTo>
                  <a:cubicBezTo>
                    <a:pt x="173" y="3"/>
                    <a:pt x="169" y="3"/>
                    <a:pt x="165" y="3"/>
                  </a:cubicBezTo>
                  <a:cubicBezTo>
                    <a:pt x="165" y="3"/>
                    <a:pt x="164" y="3"/>
                    <a:pt x="164" y="2"/>
                  </a:cubicBezTo>
                  <a:cubicBezTo>
                    <a:pt x="164" y="2"/>
                    <a:pt x="164" y="2"/>
                    <a:pt x="164" y="2"/>
                  </a:cubicBezTo>
                  <a:cubicBezTo>
                    <a:pt x="164" y="1"/>
                    <a:pt x="165" y="0"/>
                    <a:pt x="165" y="0"/>
                  </a:cubicBezTo>
                  <a:close/>
                </a:path>
              </a:pathLst>
            </a:custGeom>
            <a:solidFill>
              <a:schemeClr val="bg1"/>
            </a:solidFill>
            <a:ln>
              <a:noFill/>
            </a:ln>
          </p:spPr>
          <p:txBody>
            <a:bodyPr vert="horz" wrap="square" lIns="91425" tIns="45712" rIns="91425" bIns="45712" numCol="1" anchor="t" anchorCtr="0" compatLnSpc="1"/>
            <a:lstStyle/>
            <a:p>
              <a:endParaRPr lang="zh-CN" altLang="en-US"/>
            </a:p>
          </p:txBody>
        </p:sp>
        <p:sp>
          <p:nvSpPr>
            <p:cNvPr id="50" name="文本框 164"/>
            <p:cNvSpPr txBox="1"/>
            <p:nvPr/>
          </p:nvSpPr>
          <p:spPr>
            <a:xfrm>
              <a:off x="5809555" y="1311698"/>
              <a:ext cx="1296144" cy="384872"/>
            </a:xfrm>
            <a:prstGeom prst="rect">
              <a:avLst/>
            </a:prstGeom>
            <a:noFill/>
          </p:spPr>
          <p:txBody>
            <a:bodyPr wrap="square" rtlCol="0">
              <a:spAutoFit/>
            </a:bodyPr>
            <a:lstStyle/>
            <a:p>
              <a:pPr algn="ctr"/>
              <a:r>
                <a:rPr lang="zh-CN" altLang="en-US" b="1" dirty="0">
                  <a:solidFill>
                    <a:schemeClr val="bg1"/>
                  </a:solidFill>
                  <a:latin typeface="微软雅黑" panose="020B0503020204020204" charset="-122"/>
                  <a:ea typeface="微软雅黑" panose="020B0503020204020204" charset="-122"/>
                </a:rPr>
                <a:t>添加标题</a:t>
              </a:r>
              <a:r>
                <a:rPr lang="en-US" altLang="zh-CN" b="1" dirty="0">
                  <a:solidFill>
                    <a:schemeClr val="bg1"/>
                  </a:solidFill>
                  <a:latin typeface="微软雅黑" panose="020B0503020204020204" charset="-122"/>
                  <a:ea typeface="微软雅黑" panose="020B0503020204020204" charset="-122"/>
                </a:rPr>
                <a:t> </a:t>
              </a:r>
              <a:endParaRPr lang="zh-CN" altLang="en-US" b="1" dirty="0">
                <a:solidFill>
                  <a:schemeClr val="bg1"/>
                </a:solidFill>
                <a:latin typeface="微软雅黑" panose="020B0503020204020204" charset="-122"/>
                <a:ea typeface="微软雅黑" panose="020B0503020204020204" charset="-122"/>
              </a:endParaRPr>
            </a:p>
          </p:txBody>
        </p:sp>
      </p:grpSp>
      <p:sp>
        <p:nvSpPr>
          <p:cNvPr id="51" name="Freeform 67"/>
          <p:cNvSpPr>
            <a:spLocks noEditPoints="1"/>
          </p:cNvSpPr>
          <p:nvPr/>
        </p:nvSpPr>
        <p:spPr bwMode="auto">
          <a:xfrm>
            <a:off x="5594369" y="2479736"/>
            <a:ext cx="980551" cy="1009736"/>
          </a:xfrm>
          <a:custGeom>
            <a:avLst/>
            <a:gdLst>
              <a:gd name="T0" fmla="*/ 93 w 186"/>
              <a:gd name="T1" fmla="*/ 191 h 191"/>
              <a:gd name="T2" fmla="*/ 0 w 186"/>
              <a:gd name="T3" fmla="*/ 161 h 191"/>
              <a:gd name="T4" fmla="*/ 63 w 186"/>
              <a:gd name="T5" fmla="*/ 132 h 191"/>
              <a:gd name="T6" fmla="*/ 64 w 186"/>
              <a:gd name="T7" fmla="*/ 143 h 191"/>
              <a:gd name="T8" fmla="*/ 25 w 186"/>
              <a:gd name="T9" fmla="*/ 161 h 191"/>
              <a:gd name="T10" fmla="*/ 93 w 186"/>
              <a:gd name="T11" fmla="*/ 180 h 191"/>
              <a:gd name="T12" fmla="*/ 161 w 186"/>
              <a:gd name="T13" fmla="*/ 161 h 191"/>
              <a:gd name="T14" fmla="*/ 121 w 186"/>
              <a:gd name="T15" fmla="*/ 143 h 191"/>
              <a:gd name="T16" fmla="*/ 122 w 186"/>
              <a:gd name="T17" fmla="*/ 132 h 191"/>
              <a:gd name="T18" fmla="*/ 186 w 186"/>
              <a:gd name="T19" fmla="*/ 161 h 191"/>
              <a:gd name="T20" fmla="*/ 93 w 186"/>
              <a:gd name="T21" fmla="*/ 191 h 191"/>
              <a:gd name="T22" fmla="*/ 105 w 186"/>
              <a:gd name="T23" fmla="*/ 168 h 191"/>
              <a:gd name="T24" fmla="*/ 93 w 186"/>
              <a:gd name="T25" fmla="*/ 168 h 191"/>
              <a:gd name="T26" fmla="*/ 93 w 186"/>
              <a:gd name="T27" fmla="*/ 168 h 191"/>
              <a:gd name="T28" fmla="*/ 81 w 186"/>
              <a:gd name="T29" fmla="*/ 168 h 191"/>
              <a:gd name="T30" fmla="*/ 76 w 186"/>
              <a:gd name="T31" fmla="*/ 108 h 191"/>
              <a:gd name="T32" fmla="*/ 57 w 186"/>
              <a:gd name="T33" fmla="*/ 108 h 191"/>
              <a:gd name="T34" fmla="*/ 57 w 186"/>
              <a:gd name="T35" fmla="*/ 60 h 191"/>
              <a:gd name="T36" fmla="*/ 93 w 186"/>
              <a:gd name="T37" fmla="*/ 49 h 191"/>
              <a:gd name="T38" fmla="*/ 129 w 186"/>
              <a:gd name="T39" fmla="*/ 60 h 191"/>
              <a:gd name="T40" fmla="*/ 129 w 186"/>
              <a:gd name="T41" fmla="*/ 108 h 191"/>
              <a:gd name="T42" fmla="*/ 110 w 186"/>
              <a:gd name="T43" fmla="*/ 108 h 191"/>
              <a:gd name="T44" fmla="*/ 105 w 186"/>
              <a:gd name="T45" fmla="*/ 168 h 191"/>
              <a:gd name="T46" fmla="*/ 92 w 186"/>
              <a:gd name="T47" fmla="*/ 40 h 191"/>
              <a:gd name="T48" fmla="*/ 72 w 186"/>
              <a:gd name="T49" fmla="*/ 20 h 191"/>
              <a:gd name="T50" fmla="*/ 92 w 186"/>
              <a:gd name="T51" fmla="*/ 0 h 191"/>
              <a:gd name="T52" fmla="*/ 112 w 186"/>
              <a:gd name="T53" fmla="*/ 20 h 191"/>
              <a:gd name="T54" fmla="*/ 92 w 186"/>
              <a:gd name="T55" fmla="*/ 40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6" h="191">
                <a:moveTo>
                  <a:pt x="93" y="191"/>
                </a:moveTo>
                <a:cubicBezTo>
                  <a:pt x="42" y="191"/>
                  <a:pt x="0" y="177"/>
                  <a:pt x="0" y="161"/>
                </a:cubicBezTo>
                <a:cubicBezTo>
                  <a:pt x="0" y="148"/>
                  <a:pt x="27" y="136"/>
                  <a:pt x="63" y="132"/>
                </a:cubicBezTo>
                <a:cubicBezTo>
                  <a:pt x="64" y="143"/>
                  <a:pt x="64" y="143"/>
                  <a:pt x="64" y="143"/>
                </a:cubicBezTo>
                <a:cubicBezTo>
                  <a:pt x="42" y="147"/>
                  <a:pt x="25" y="153"/>
                  <a:pt x="25" y="161"/>
                </a:cubicBezTo>
                <a:cubicBezTo>
                  <a:pt x="25" y="172"/>
                  <a:pt x="60" y="180"/>
                  <a:pt x="93" y="180"/>
                </a:cubicBezTo>
                <a:cubicBezTo>
                  <a:pt x="126" y="180"/>
                  <a:pt x="161" y="172"/>
                  <a:pt x="161" y="161"/>
                </a:cubicBezTo>
                <a:cubicBezTo>
                  <a:pt x="161" y="153"/>
                  <a:pt x="143" y="147"/>
                  <a:pt x="121" y="143"/>
                </a:cubicBezTo>
                <a:cubicBezTo>
                  <a:pt x="122" y="132"/>
                  <a:pt x="122" y="132"/>
                  <a:pt x="122" y="132"/>
                </a:cubicBezTo>
                <a:cubicBezTo>
                  <a:pt x="159" y="136"/>
                  <a:pt x="186" y="148"/>
                  <a:pt x="186" y="161"/>
                </a:cubicBezTo>
                <a:cubicBezTo>
                  <a:pt x="186" y="177"/>
                  <a:pt x="144" y="191"/>
                  <a:pt x="93" y="191"/>
                </a:cubicBezTo>
                <a:close/>
                <a:moveTo>
                  <a:pt x="105" y="168"/>
                </a:moveTo>
                <a:cubicBezTo>
                  <a:pt x="93" y="168"/>
                  <a:pt x="93" y="168"/>
                  <a:pt x="93" y="168"/>
                </a:cubicBezTo>
                <a:cubicBezTo>
                  <a:pt x="93" y="168"/>
                  <a:pt x="93" y="168"/>
                  <a:pt x="93" y="168"/>
                </a:cubicBezTo>
                <a:cubicBezTo>
                  <a:pt x="81" y="168"/>
                  <a:pt x="81" y="168"/>
                  <a:pt x="81" y="168"/>
                </a:cubicBezTo>
                <a:cubicBezTo>
                  <a:pt x="76" y="108"/>
                  <a:pt x="76" y="108"/>
                  <a:pt x="76" y="108"/>
                </a:cubicBezTo>
                <a:cubicBezTo>
                  <a:pt x="57" y="108"/>
                  <a:pt x="57" y="108"/>
                  <a:pt x="57" y="108"/>
                </a:cubicBezTo>
                <a:cubicBezTo>
                  <a:pt x="57" y="108"/>
                  <a:pt x="57" y="74"/>
                  <a:pt x="57" y="60"/>
                </a:cubicBezTo>
                <a:cubicBezTo>
                  <a:pt x="57" y="47"/>
                  <a:pt x="90" y="49"/>
                  <a:pt x="93" y="49"/>
                </a:cubicBezTo>
                <a:cubicBezTo>
                  <a:pt x="96" y="49"/>
                  <a:pt x="129" y="47"/>
                  <a:pt x="129" y="60"/>
                </a:cubicBezTo>
                <a:cubicBezTo>
                  <a:pt x="129" y="74"/>
                  <a:pt x="129" y="108"/>
                  <a:pt x="129" y="108"/>
                </a:cubicBezTo>
                <a:cubicBezTo>
                  <a:pt x="110" y="108"/>
                  <a:pt x="110" y="108"/>
                  <a:pt x="110" y="108"/>
                </a:cubicBezTo>
                <a:lnTo>
                  <a:pt x="105" y="168"/>
                </a:lnTo>
                <a:close/>
                <a:moveTo>
                  <a:pt x="92" y="40"/>
                </a:moveTo>
                <a:cubicBezTo>
                  <a:pt x="81" y="40"/>
                  <a:pt x="72" y="31"/>
                  <a:pt x="72" y="20"/>
                </a:cubicBezTo>
                <a:cubicBezTo>
                  <a:pt x="72" y="9"/>
                  <a:pt x="81" y="0"/>
                  <a:pt x="92" y="0"/>
                </a:cubicBezTo>
                <a:cubicBezTo>
                  <a:pt x="103" y="0"/>
                  <a:pt x="112" y="9"/>
                  <a:pt x="112" y="20"/>
                </a:cubicBezTo>
                <a:cubicBezTo>
                  <a:pt x="112" y="31"/>
                  <a:pt x="103" y="40"/>
                  <a:pt x="92" y="40"/>
                </a:cubicBezTo>
                <a:close/>
              </a:path>
            </a:pathLst>
          </a:custGeom>
          <a:solidFill>
            <a:schemeClr val="bg1"/>
          </a:solidFill>
          <a:ln>
            <a:noFill/>
          </a:ln>
        </p:spPr>
        <p:txBody>
          <a:bodyPr vert="horz" wrap="square" lIns="91425" tIns="45712" rIns="91425" bIns="45712" numCol="1" anchor="t" anchorCtr="0" compatLnSpc="1"/>
          <a:lstStyle/>
          <a:p>
            <a:endParaRPr lang="zh-CN" altLang="en-US">
              <a:solidFill>
                <a:schemeClr val="tx1"/>
              </a:solidFill>
            </a:endParaRPr>
          </a:p>
        </p:txBody>
      </p:sp>
      <p:sp>
        <p:nvSpPr>
          <p:cNvPr id="121" name="标题 4"/>
          <p:cNvSpPr txBox="1"/>
          <p:nvPr/>
        </p:nvSpPr>
        <p:spPr>
          <a:xfrm>
            <a:off x="5267960" y="300990"/>
            <a:ext cx="1878330" cy="468630"/>
          </a:xfrm>
          <a:prstGeom prst="rect">
            <a:avLst/>
          </a:prstGeom>
        </p:spPr>
        <p:txBody>
          <a:bodyPr vert="horz" lIns="91425" tIns="45712" rIns="91425" bIns="45712"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2000" dirty="0">
                <a:latin typeface="微软雅黑" panose="020B0503020204020204" charset="-122"/>
                <a:ea typeface="微软雅黑" panose="020B0503020204020204" charset="-122"/>
              </a:rPr>
              <a:t>此处添加名称</a:t>
            </a:r>
          </a:p>
        </p:txBody>
      </p:sp>
      <p:cxnSp>
        <p:nvCxnSpPr>
          <p:cNvPr id="122" name="直接连接符 121"/>
          <p:cNvCxnSpPr/>
          <p:nvPr/>
        </p:nvCxnSpPr>
        <p:spPr>
          <a:xfrm>
            <a:off x="-95086" y="549146"/>
            <a:ext cx="5088651" cy="0"/>
          </a:xfrm>
          <a:prstGeom prst="line">
            <a:avLst/>
          </a:prstGeom>
          <a:ln>
            <a:solidFill>
              <a:schemeClr val="tx1"/>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92" name="直接连接符 91"/>
          <p:cNvCxnSpPr/>
          <p:nvPr/>
        </p:nvCxnSpPr>
        <p:spPr>
          <a:xfrm>
            <a:off x="7104549" y="549146"/>
            <a:ext cx="5111740" cy="0"/>
          </a:xfrm>
          <a:prstGeom prst="line">
            <a:avLst/>
          </a:prstGeom>
          <a:ln>
            <a:solidFill>
              <a:schemeClr val="tx1"/>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spTree>
  </p:cSld>
  <p:clrMapOvr>
    <a:masterClrMapping/>
  </p:clrMapOvr>
  <p:transition advTm="11887">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Effect transition="in" filter="fade">
                                      <p:cBhvr>
                                        <p:cTn id="9" dur="500"/>
                                        <p:tgtEl>
                                          <p:spTgt spid="19"/>
                                        </p:tgtEl>
                                      </p:cBhvr>
                                    </p:animEffect>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51"/>
                                        </p:tgtEl>
                                        <p:attrNameLst>
                                          <p:attrName>style.visibility</p:attrName>
                                        </p:attrNameLst>
                                      </p:cBhvr>
                                      <p:to>
                                        <p:strVal val="visible"/>
                                      </p:to>
                                    </p:set>
                                    <p:animEffect transition="in" filter="fade">
                                      <p:cBhvr>
                                        <p:cTn id="13" dur="1000"/>
                                        <p:tgtEl>
                                          <p:spTgt spid="51"/>
                                        </p:tgtEl>
                                      </p:cBhvr>
                                    </p:animEffect>
                                    <p:anim calcmode="lin" valueType="num">
                                      <p:cBhvr>
                                        <p:cTn id="14" dur="1000" fill="hold"/>
                                        <p:tgtEl>
                                          <p:spTgt spid="51"/>
                                        </p:tgtEl>
                                        <p:attrNameLst>
                                          <p:attrName>ppt_x</p:attrName>
                                        </p:attrNameLst>
                                      </p:cBhvr>
                                      <p:tavLst>
                                        <p:tav tm="0">
                                          <p:val>
                                            <p:strVal val="#ppt_x"/>
                                          </p:val>
                                        </p:tav>
                                        <p:tav tm="100000">
                                          <p:val>
                                            <p:strVal val="#ppt_x"/>
                                          </p:val>
                                        </p:tav>
                                      </p:tavLst>
                                    </p:anim>
                                    <p:anim calcmode="lin" valueType="num">
                                      <p:cBhvr>
                                        <p:cTn id="15" dur="1000" fill="hold"/>
                                        <p:tgtEl>
                                          <p:spTgt spid="51"/>
                                        </p:tgtEl>
                                        <p:attrNameLst>
                                          <p:attrName>ppt_y</p:attrName>
                                        </p:attrNameLst>
                                      </p:cBhvr>
                                      <p:tavLst>
                                        <p:tav tm="0">
                                          <p:val>
                                            <p:strVal val="#ppt_y+.1"/>
                                          </p:val>
                                        </p:tav>
                                        <p:tav tm="100000">
                                          <p:val>
                                            <p:strVal val="#ppt_y"/>
                                          </p:val>
                                        </p:tav>
                                      </p:tavLst>
                                    </p:anim>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fade">
                                      <p:cBhvr>
                                        <p:cTn id="19" dur="1000"/>
                                        <p:tgtEl>
                                          <p:spTgt spid="25"/>
                                        </p:tgtEl>
                                      </p:cBhvr>
                                    </p:animEffect>
                                    <p:anim calcmode="lin" valueType="num">
                                      <p:cBhvr>
                                        <p:cTn id="20" dur="1000" fill="hold"/>
                                        <p:tgtEl>
                                          <p:spTgt spid="25"/>
                                        </p:tgtEl>
                                        <p:attrNameLst>
                                          <p:attrName>ppt_x</p:attrName>
                                        </p:attrNameLst>
                                      </p:cBhvr>
                                      <p:tavLst>
                                        <p:tav tm="0">
                                          <p:val>
                                            <p:strVal val="#ppt_x"/>
                                          </p:val>
                                        </p:tav>
                                        <p:tav tm="100000">
                                          <p:val>
                                            <p:strVal val="#ppt_x"/>
                                          </p:val>
                                        </p:tav>
                                      </p:tavLst>
                                    </p:anim>
                                    <p:anim calcmode="lin" valueType="num">
                                      <p:cBhvr>
                                        <p:cTn id="21" dur="1000" fill="hold"/>
                                        <p:tgtEl>
                                          <p:spTgt spid="25"/>
                                        </p:tgtEl>
                                        <p:attrNameLst>
                                          <p:attrName>ppt_y</p:attrName>
                                        </p:attrNameLst>
                                      </p:cBhvr>
                                      <p:tavLst>
                                        <p:tav tm="0">
                                          <p:val>
                                            <p:strVal val="#ppt_y+.1"/>
                                          </p:val>
                                        </p:tav>
                                        <p:tav tm="100000">
                                          <p:val>
                                            <p:strVal val="#ppt_y"/>
                                          </p:val>
                                        </p:tav>
                                      </p:tavLst>
                                    </p:anim>
                                  </p:childTnLst>
                                </p:cTn>
                              </p:par>
                            </p:childTnLst>
                          </p:cTn>
                        </p:par>
                        <p:par>
                          <p:cTn id="22" fill="hold">
                            <p:stCondLst>
                              <p:cond delay="2500"/>
                            </p:stCondLst>
                            <p:childTnLst>
                              <p:par>
                                <p:cTn id="23" presetID="2" presetClass="entr" presetSubtype="8" fill="hold" grpId="0" nodeType="afterEffect">
                                  <p:stCondLst>
                                    <p:cond delay="0"/>
                                  </p:stCondLst>
                                  <p:childTnLst>
                                    <p:set>
                                      <p:cBhvr>
                                        <p:cTn id="24" dur="1" fill="hold">
                                          <p:stCondLst>
                                            <p:cond delay="0"/>
                                          </p:stCondLst>
                                        </p:cTn>
                                        <p:tgtEl>
                                          <p:spTgt spid="38"/>
                                        </p:tgtEl>
                                        <p:attrNameLst>
                                          <p:attrName>style.visibility</p:attrName>
                                        </p:attrNameLst>
                                      </p:cBhvr>
                                      <p:to>
                                        <p:strVal val="visible"/>
                                      </p:to>
                                    </p:set>
                                    <p:anim calcmode="lin" valueType="num">
                                      <p:cBhvr additive="base">
                                        <p:cTn id="25" dur="500" fill="hold"/>
                                        <p:tgtEl>
                                          <p:spTgt spid="38"/>
                                        </p:tgtEl>
                                        <p:attrNameLst>
                                          <p:attrName>ppt_x</p:attrName>
                                        </p:attrNameLst>
                                      </p:cBhvr>
                                      <p:tavLst>
                                        <p:tav tm="0">
                                          <p:val>
                                            <p:strVal val="0-#ppt_w/2"/>
                                          </p:val>
                                        </p:tav>
                                        <p:tav tm="100000">
                                          <p:val>
                                            <p:strVal val="#ppt_x"/>
                                          </p:val>
                                        </p:tav>
                                      </p:tavLst>
                                    </p:anim>
                                    <p:anim calcmode="lin" valueType="num">
                                      <p:cBhvr additive="base">
                                        <p:cTn id="26" dur="500" fill="hold"/>
                                        <p:tgtEl>
                                          <p:spTgt spid="38"/>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 presetClass="entr" presetSubtype="8" fill="hold" grpId="0" nodeType="afterEffect">
                                  <p:stCondLst>
                                    <p:cond delay="0"/>
                                  </p:stCondLst>
                                  <p:childTnLst>
                                    <p:set>
                                      <p:cBhvr>
                                        <p:cTn id="29" dur="1" fill="hold">
                                          <p:stCondLst>
                                            <p:cond delay="0"/>
                                          </p:stCondLst>
                                        </p:cTn>
                                        <p:tgtEl>
                                          <p:spTgt spid="39"/>
                                        </p:tgtEl>
                                        <p:attrNameLst>
                                          <p:attrName>style.visibility</p:attrName>
                                        </p:attrNameLst>
                                      </p:cBhvr>
                                      <p:to>
                                        <p:strVal val="visible"/>
                                      </p:to>
                                    </p:set>
                                    <p:anim calcmode="lin" valueType="num">
                                      <p:cBhvr additive="base">
                                        <p:cTn id="30" dur="500" fill="hold"/>
                                        <p:tgtEl>
                                          <p:spTgt spid="39"/>
                                        </p:tgtEl>
                                        <p:attrNameLst>
                                          <p:attrName>ppt_x</p:attrName>
                                        </p:attrNameLst>
                                      </p:cBhvr>
                                      <p:tavLst>
                                        <p:tav tm="0">
                                          <p:val>
                                            <p:strVal val="0-#ppt_w/2"/>
                                          </p:val>
                                        </p:tav>
                                        <p:tav tm="100000">
                                          <p:val>
                                            <p:strVal val="#ppt_x"/>
                                          </p:val>
                                        </p:tav>
                                      </p:tavLst>
                                    </p:anim>
                                    <p:anim calcmode="lin" valueType="num">
                                      <p:cBhvr additive="base">
                                        <p:cTn id="31" dur="500" fill="hold"/>
                                        <p:tgtEl>
                                          <p:spTgt spid="39"/>
                                        </p:tgtEl>
                                        <p:attrNameLst>
                                          <p:attrName>ppt_y</p:attrName>
                                        </p:attrNameLst>
                                      </p:cBhvr>
                                      <p:tavLst>
                                        <p:tav tm="0">
                                          <p:val>
                                            <p:strVal val="#ppt_y"/>
                                          </p:val>
                                        </p:tav>
                                        <p:tav tm="100000">
                                          <p:val>
                                            <p:strVal val="#ppt_y"/>
                                          </p:val>
                                        </p:tav>
                                      </p:tavLst>
                                    </p:anim>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fade">
                                      <p:cBhvr>
                                        <p:cTn id="35" dur="1000"/>
                                        <p:tgtEl>
                                          <p:spTgt spid="22"/>
                                        </p:tgtEl>
                                      </p:cBhvr>
                                    </p:animEffect>
                                    <p:anim calcmode="lin" valueType="num">
                                      <p:cBhvr>
                                        <p:cTn id="36" dur="1000" fill="hold"/>
                                        <p:tgtEl>
                                          <p:spTgt spid="22"/>
                                        </p:tgtEl>
                                        <p:attrNameLst>
                                          <p:attrName>ppt_x</p:attrName>
                                        </p:attrNameLst>
                                      </p:cBhvr>
                                      <p:tavLst>
                                        <p:tav tm="0">
                                          <p:val>
                                            <p:strVal val="#ppt_x"/>
                                          </p:val>
                                        </p:tav>
                                        <p:tav tm="100000">
                                          <p:val>
                                            <p:strVal val="#ppt_x"/>
                                          </p:val>
                                        </p:tav>
                                      </p:tavLst>
                                    </p:anim>
                                    <p:anim calcmode="lin" valueType="num">
                                      <p:cBhvr>
                                        <p:cTn id="37" dur="1000" fill="hold"/>
                                        <p:tgtEl>
                                          <p:spTgt spid="22"/>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2" fill="hold" grpId="0" nodeType="afterEffect">
                                  <p:stCondLst>
                                    <p:cond delay="0"/>
                                  </p:stCondLst>
                                  <p:childTnLst>
                                    <p:set>
                                      <p:cBhvr>
                                        <p:cTn id="40" dur="1" fill="hold">
                                          <p:stCondLst>
                                            <p:cond delay="0"/>
                                          </p:stCondLst>
                                        </p:cTn>
                                        <p:tgtEl>
                                          <p:spTgt spid="34"/>
                                        </p:tgtEl>
                                        <p:attrNameLst>
                                          <p:attrName>style.visibility</p:attrName>
                                        </p:attrNameLst>
                                      </p:cBhvr>
                                      <p:to>
                                        <p:strVal val="visible"/>
                                      </p:to>
                                    </p:set>
                                    <p:anim calcmode="lin" valueType="num">
                                      <p:cBhvr additive="base">
                                        <p:cTn id="41" dur="500" fill="hold"/>
                                        <p:tgtEl>
                                          <p:spTgt spid="34"/>
                                        </p:tgtEl>
                                        <p:attrNameLst>
                                          <p:attrName>ppt_x</p:attrName>
                                        </p:attrNameLst>
                                      </p:cBhvr>
                                      <p:tavLst>
                                        <p:tav tm="0">
                                          <p:val>
                                            <p:strVal val="1+#ppt_w/2"/>
                                          </p:val>
                                        </p:tav>
                                        <p:tav tm="100000">
                                          <p:val>
                                            <p:strVal val="#ppt_x"/>
                                          </p:val>
                                        </p:tav>
                                      </p:tavLst>
                                    </p:anim>
                                    <p:anim calcmode="lin" valueType="num">
                                      <p:cBhvr additive="base">
                                        <p:cTn id="42" dur="500" fill="hold"/>
                                        <p:tgtEl>
                                          <p:spTgt spid="34"/>
                                        </p:tgtEl>
                                        <p:attrNameLst>
                                          <p:attrName>ppt_y</p:attrName>
                                        </p:attrNameLst>
                                      </p:cBhvr>
                                      <p:tavLst>
                                        <p:tav tm="0">
                                          <p:val>
                                            <p:strVal val="#ppt_y"/>
                                          </p:val>
                                        </p:tav>
                                        <p:tav tm="100000">
                                          <p:val>
                                            <p:strVal val="#ppt_y"/>
                                          </p:val>
                                        </p:tav>
                                      </p:tavLst>
                                    </p:anim>
                                  </p:childTnLst>
                                </p:cTn>
                              </p:par>
                            </p:childTnLst>
                          </p:cTn>
                        </p:par>
                        <p:par>
                          <p:cTn id="43" fill="hold">
                            <p:stCondLst>
                              <p:cond delay="5000"/>
                            </p:stCondLst>
                            <p:childTnLst>
                              <p:par>
                                <p:cTn id="44" presetID="2" presetClass="entr" presetSubtype="2" fill="hold" grpId="0" nodeType="afterEffect">
                                  <p:stCondLst>
                                    <p:cond delay="0"/>
                                  </p:stCondLst>
                                  <p:childTnLst>
                                    <p:set>
                                      <p:cBhvr>
                                        <p:cTn id="45" dur="1" fill="hold">
                                          <p:stCondLst>
                                            <p:cond delay="0"/>
                                          </p:stCondLst>
                                        </p:cTn>
                                        <p:tgtEl>
                                          <p:spTgt spid="35"/>
                                        </p:tgtEl>
                                        <p:attrNameLst>
                                          <p:attrName>style.visibility</p:attrName>
                                        </p:attrNameLst>
                                      </p:cBhvr>
                                      <p:to>
                                        <p:strVal val="visible"/>
                                      </p:to>
                                    </p:set>
                                    <p:anim calcmode="lin" valueType="num">
                                      <p:cBhvr additive="base">
                                        <p:cTn id="46" dur="500" fill="hold"/>
                                        <p:tgtEl>
                                          <p:spTgt spid="35"/>
                                        </p:tgtEl>
                                        <p:attrNameLst>
                                          <p:attrName>ppt_x</p:attrName>
                                        </p:attrNameLst>
                                      </p:cBhvr>
                                      <p:tavLst>
                                        <p:tav tm="0">
                                          <p:val>
                                            <p:strVal val="1+#ppt_w/2"/>
                                          </p:val>
                                        </p:tav>
                                        <p:tav tm="100000">
                                          <p:val>
                                            <p:strVal val="#ppt_x"/>
                                          </p:val>
                                        </p:tav>
                                      </p:tavLst>
                                    </p:anim>
                                    <p:anim calcmode="lin" valueType="num">
                                      <p:cBhvr additive="base">
                                        <p:cTn id="47" dur="500" fill="hold"/>
                                        <p:tgtEl>
                                          <p:spTgt spid="35"/>
                                        </p:tgtEl>
                                        <p:attrNameLst>
                                          <p:attrName>ppt_y</p:attrName>
                                        </p:attrNameLst>
                                      </p:cBhvr>
                                      <p:tavLst>
                                        <p:tav tm="0">
                                          <p:val>
                                            <p:strVal val="#ppt_y"/>
                                          </p:val>
                                        </p:tav>
                                        <p:tav tm="100000">
                                          <p:val>
                                            <p:strVal val="#ppt_y"/>
                                          </p:val>
                                        </p:tav>
                                      </p:tavLst>
                                    </p:anim>
                                  </p:childTnLst>
                                </p:cTn>
                              </p:par>
                            </p:childTnLst>
                          </p:cTn>
                        </p:par>
                        <p:par>
                          <p:cTn id="48" fill="hold">
                            <p:stCondLst>
                              <p:cond delay="5500"/>
                            </p:stCondLst>
                            <p:childTnLst>
                              <p:par>
                                <p:cTn id="49" presetID="42" presetClass="entr" presetSubtype="0" fill="hold"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2" presetClass="entr" presetSubtype="8" fill="hold" grpId="0" nodeType="afterEffect">
                                  <p:stCondLst>
                                    <p:cond delay="0"/>
                                  </p:stCondLst>
                                  <p:childTnLst>
                                    <p:set>
                                      <p:cBhvr>
                                        <p:cTn id="56" dur="1" fill="hold">
                                          <p:stCondLst>
                                            <p:cond delay="0"/>
                                          </p:stCondLst>
                                        </p:cTn>
                                        <p:tgtEl>
                                          <p:spTgt spid="40"/>
                                        </p:tgtEl>
                                        <p:attrNameLst>
                                          <p:attrName>style.visibility</p:attrName>
                                        </p:attrNameLst>
                                      </p:cBhvr>
                                      <p:to>
                                        <p:strVal val="visible"/>
                                      </p:to>
                                    </p:set>
                                    <p:anim calcmode="lin" valueType="num">
                                      <p:cBhvr additive="base">
                                        <p:cTn id="57" dur="500" fill="hold"/>
                                        <p:tgtEl>
                                          <p:spTgt spid="40"/>
                                        </p:tgtEl>
                                        <p:attrNameLst>
                                          <p:attrName>ppt_x</p:attrName>
                                        </p:attrNameLst>
                                      </p:cBhvr>
                                      <p:tavLst>
                                        <p:tav tm="0">
                                          <p:val>
                                            <p:strVal val="0-#ppt_w/2"/>
                                          </p:val>
                                        </p:tav>
                                        <p:tav tm="100000">
                                          <p:val>
                                            <p:strVal val="#ppt_x"/>
                                          </p:val>
                                        </p:tav>
                                      </p:tavLst>
                                    </p:anim>
                                    <p:anim calcmode="lin" valueType="num">
                                      <p:cBhvr additive="base">
                                        <p:cTn id="58" dur="500" fill="hold"/>
                                        <p:tgtEl>
                                          <p:spTgt spid="40"/>
                                        </p:tgtEl>
                                        <p:attrNameLst>
                                          <p:attrName>ppt_y</p:attrName>
                                        </p:attrNameLst>
                                      </p:cBhvr>
                                      <p:tavLst>
                                        <p:tav tm="0">
                                          <p:val>
                                            <p:strVal val="#ppt_y"/>
                                          </p:val>
                                        </p:tav>
                                        <p:tav tm="100000">
                                          <p:val>
                                            <p:strVal val="#ppt_y"/>
                                          </p:val>
                                        </p:tav>
                                      </p:tavLst>
                                    </p:anim>
                                  </p:childTnLst>
                                </p:cTn>
                              </p:par>
                            </p:childTnLst>
                          </p:cTn>
                        </p:par>
                        <p:par>
                          <p:cTn id="59" fill="hold">
                            <p:stCondLst>
                              <p:cond delay="7000"/>
                            </p:stCondLst>
                            <p:childTnLst>
                              <p:par>
                                <p:cTn id="60" presetID="2" presetClass="entr" presetSubtype="8" fill="hold" grpId="0" nodeType="afterEffect">
                                  <p:stCondLst>
                                    <p:cond delay="0"/>
                                  </p:stCondLst>
                                  <p:childTnLst>
                                    <p:set>
                                      <p:cBhvr>
                                        <p:cTn id="61" dur="1" fill="hold">
                                          <p:stCondLst>
                                            <p:cond delay="0"/>
                                          </p:stCondLst>
                                        </p:cTn>
                                        <p:tgtEl>
                                          <p:spTgt spid="41"/>
                                        </p:tgtEl>
                                        <p:attrNameLst>
                                          <p:attrName>style.visibility</p:attrName>
                                        </p:attrNameLst>
                                      </p:cBhvr>
                                      <p:to>
                                        <p:strVal val="visible"/>
                                      </p:to>
                                    </p:set>
                                    <p:anim calcmode="lin" valueType="num">
                                      <p:cBhvr additive="base">
                                        <p:cTn id="62" dur="500" fill="hold"/>
                                        <p:tgtEl>
                                          <p:spTgt spid="41"/>
                                        </p:tgtEl>
                                        <p:attrNameLst>
                                          <p:attrName>ppt_x</p:attrName>
                                        </p:attrNameLst>
                                      </p:cBhvr>
                                      <p:tavLst>
                                        <p:tav tm="0">
                                          <p:val>
                                            <p:strVal val="0-#ppt_w/2"/>
                                          </p:val>
                                        </p:tav>
                                        <p:tav tm="100000">
                                          <p:val>
                                            <p:strVal val="#ppt_x"/>
                                          </p:val>
                                        </p:tav>
                                      </p:tavLst>
                                    </p:anim>
                                    <p:anim calcmode="lin" valueType="num">
                                      <p:cBhvr additive="base">
                                        <p:cTn id="63" dur="500" fill="hold"/>
                                        <p:tgtEl>
                                          <p:spTgt spid="41"/>
                                        </p:tgtEl>
                                        <p:attrNameLst>
                                          <p:attrName>ppt_y</p:attrName>
                                        </p:attrNameLst>
                                      </p:cBhvr>
                                      <p:tavLst>
                                        <p:tav tm="0">
                                          <p:val>
                                            <p:strVal val="#ppt_y"/>
                                          </p:val>
                                        </p:tav>
                                        <p:tav tm="100000">
                                          <p:val>
                                            <p:strVal val="#ppt_y"/>
                                          </p:val>
                                        </p:tav>
                                      </p:tavLst>
                                    </p:anim>
                                  </p:childTnLst>
                                </p:cTn>
                              </p:par>
                            </p:childTnLst>
                          </p:cTn>
                        </p:par>
                        <p:par>
                          <p:cTn id="64" fill="hold">
                            <p:stCondLst>
                              <p:cond delay="7500"/>
                            </p:stCondLst>
                            <p:childTnLst>
                              <p:par>
                                <p:cTn id="65" presetID="42" presetClass="entr" presetSubtype="0" fill="hold"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2" presetClass="entr" presetSubtype="2" fill="hold" grpId="0" nodeType="afterEffect">
                                  <p:stCondLst>
                                    <p:cond delay="0"/>
                                  </p:stCondLst>
                                  <p:childTnLst>
                                    <p:set>
                                      <p:cBhvr>
                                        <p:cTn id="72" dur="1" fill="hold">
                                          <p:stCondLst>
                                            <p:cond delay="0"/>
                                          </p:stCondLst>
                                        </p:cTn>
                                        <p:tgtEl>
                                          <p:spTgt spid="36"/>
                                        </p:tgtEl>
                                        <p:attrNameLst>
                                          <p:attrName>style.visibility</p:attrName>
                                        </p:attrNameLst>
                                      </p:cBhvr>
                                      <p:to>
                                        <p:strVal val="visible"/>
                                      </p:to>
                                    </p:set>
                                    <p:anim calcmode="lin" valueType="num">
                                      <p:cBhvr additive="base">
                                        <p:cTn id="73" dur="500" fill="hold"/>
                                        <p:tgtEl>
                                          <p:spTgt spid="36"/>
                                        </p:tgtEl>
                                        <p:attrNameLst>
                                          <p:attrName>ppt_x</p:attrName>
                                        </p:attrNameLst>
                                      </p:cBhvr>
                                      <p:tavLst>
                                        <p:tav tm="0">
                                          <p:val>
                                            <p:strVal val="1+#ppt_w/2"/>
                                          </p:val>
                                        </p:tav>
                                        <p:tav tm="100000">
                                          <p:val>
                                            <p:strVal val="#ppt_x"/>
                                          </p:val>
                                        </p:tav>
                                      </p:tavLst>
                                    </p:anim>
                                    <p:anim calcmode="lin" valueType="num">
                                      <p:cBhvr additive="base">
                                        <p:cTn id="74" dur="500" fill="hold"/>
                                        <p:tgtEl>
                                          <p:spTgt spid="36"/>
                                        </p:tgtEl>
                                        <p:attrNameLst>
                                          <p:attrName>ppt_y</p:attrName>
                                        </p:attrNameLst>
                                      </p:cBhvr>
                                      <p:tavLst>
                                        <p:tav tm="0">
                                          <p:val>
                                            <p:strVal val="#ppt_y"/>
                                          </p:val>
                                        </p:tav>
                                        <p:tav tm="100000">
                                          <p:val>
                                            <p:strVal val="#ppt_y"/>
                                          </p:val>
                                        </p:tav>
                                      </p:tavLst>
                                    </p:anim>
                                  </p:childTnLst>
                                </p:cTn>
                              </p:par>
                            </p:childTnLst>
                          </p:cTn>
                        </p:par>
                        <p:par>
                          <p:cTn id="75" fill="hold">
                            <p:stCondLst>
                              <p:cond delay="9000"/>
                            </p:stCondLst>
                            <p:childTnLst>
                              <p:par>
                                <p:cTn id="76" presetID="2" presetClass="entr" presetSubtype="2" fill="hold" grpId="0" nodeType="afterEffect">
                                  <p:stCondLst>
                                    <p:cond delay="0"/>
                                  </p:stCondLst>
                                  <p:childTnLst>
                                    <p:set>
                                      <p:cBhvr>
                                        <p:cTn id="77" dur="1" fill="hold">
                                          <p:stCondLst>
                                            <p:cond delay="0"/>
                                          </p:stCondLst>
                                        </p:cTn>
                                        <p:tgtEl>
                                          <p:spTgt spid="37"/>
                                        </p:tgtEl>
                                        <p:attrNameLst>
                                          <p:attrName>style.visibility</p:attrName>
                                        </p:attrNameLst>
                                      </p:cBhvr>
                                      <p:to>
                                        <p:strVal val="visible"/>
                                      </p:to>
                                    </p:set>
                                    <p:anim calcmode="lin" valueType="num">
                                      <p:cBhvr additive="base">
                                        <p:cTn id="78" dur="500" fill="hold"/>
                                        <p:tgtEl>
                                          <p:spTgt spid="37"/>
                                        </p:tgtEl>
                                        <p:attrNameLst>
                                          <p:attrName>ppt_x</p:attrName>
                                        </p:attrNameLst>
                                      </p:cBhvr>
                                      <p:tavLst>
                                        <p:tav tm="0">
                                          <p:val>
                                            <p:strVal val="1+#ppt_w/2"/>
                                          </p:val>
                                        </p:tav>
                                        <p:tav tm="100000">
                                          <p:val>
                                            <p:strVal val="#ppt_x"/>
                                          </p:val>
                                        </p:tav>
                                      </p:tavLst>
                                    </p:anim>
                                    <p:anim calcmode="lin" valueType="num">
                                      <p:cBhvr additive="base">
                                        <p:cTn id="79" dur="500" fill="hold"/>
                                        <p:tgtEl>
                                          <p:spTgt spid="37"/>
                                        </p:tgtEl>
                                        <p:attrNameLst>
                                          <p:attrName>ppt_y</p:attrName>
                                        </p:attrNameLst>
                                      </p:cBhvr>
                                      <p:tavLst>
                                        <p:tav tm="0">
                                          <p:val>
                                            <p:strVal val="#ppt_y"/>
                                          </p:val>
                                        </p:tav>
                                        <p:tav tm="100000">
                                          <p:val>
                                            <p:strVal val="#ppt_y"/>
                                          </p:val>
                                        </p:tav>
                                      </p:tavLst>
                                    </p:anim>
                                  </p:childTnLst>
                                </p:cTn>
                              </p:par>
                            </p:childTnLst>
                          </p:cTn>
                        </p:par>
                        <p:par>
                          <p:cTn id="80" fill="hold">
                            <p:stCondLst>
                              <p:cond delay="9500"/>
                            </p:stCondLst>
                            <p:childTnLst>
                              <p:par>
                                <p:cTn id="81" presetID="42" presetClass="entr" presetSubtype="0" fill="hold"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10500"/>
                            </p:stCondLst>
                            <p:childTnLst>
                              <p:par>
                                <p:cTn id="87" presetID="2" presetClass="entr" presetSubtype="2" fill="hold" grpId="0" nodeType="afterEffect">
                                  <p:stCondLst>
                                    <p:cond delay="0"/>
                                  </p:stCondLst>
                                  <p:childTnLst>
                                    <p:set>
                                      <p:cBhvr>
                                        <p:cTn id="88" dur="1" fill="hold">
                                          <p:stCondLst>
                                            <p:cond delay="0"/>
                                          </p:stCondLst>
                                        </p:cTn>
                                        <p:tgtEl>
                                          <p:spTgt spid="42"/>
                                        </p:tgtEl>
                                        <p:attrNameLst>
                                          <p:attrName>style.visibility</p:attrName>
                                        </p:attrNameLst>
                                      </p:cBhvr>
                                      <p:to>
                                        <p:strVal val="visible"/>
                                      </p:to>
                                    </p:set>
                                    <p:anim calcmode="lin" valueType="num">
                                      <p:cBhvr additive="base">
                                        <p:cTn id="89" dur="500" fill="hold"/>
                                        <p:tgtEl>
                                          <p:spTgt spid="42"/>
                                        </p:tgtEl>
                                        <p:attrNameLst>
                                          <p:attrName>ppt_x</p:attrName>
                                        </p:attrNameLst>
                                      </p:cBhvr>
                                      <p:tavLst>
                                        <p:tav tm="0">
                                          <p:val>
                                            <p:strVal val="1+#ppt_w/2"/>
                                          </p:val>
                                        </p:tav>
                                        <p:tav tm="100000">
                                          <p:val>
                                            <p:strVal val="#ppt_x"/>
                                          </p:val>
                                        </p:tav>
                                      </p:tavLst>
                                    </p:anim>
                                    <p:anim calcmode="lin" valueType="num">
                                      <p:cBhvr additive="base">
                                        <p:cTn id="90" dur="500" fill="hold"/>
                                        <p:tgtEl>
                                          <p:spTgt spid="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p:bldP spid="37" grpId="0"/>
      <p:bldP spid="38" grpId="0"/>
      <p:bldP spid="39" grpId="0"/>
      <p:bldP spid="40" grpId="0"/>
      <p:bldP spid="41" grpId="0"/>
      <p:bldP spid="42" grpId="0"/>
      <p:bldP spid="51" grpId="0" bldLvl="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图片 1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08101" y="2254795"/>
            <a:ext cx="1330867" cy="1268572"/>
          </a:xfrm>
          <a:prstGeom prst="rect">
            <a:avLst/>
          </a:prstGeom>
        </p:spPr>
      </p:pic>
      <p:pic>
        <p:nvPicPr>
          <p:cNvPr id="21" name="图片 2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51636" y="3240374"/>
            <a:ext cx="1330867" cy="1268572"/>
          </a:xfrm>
          <a:prstGeom prst="rect">
            <a:avLst/>
          </a:prstGeom>
        </p:spPr>
      </p:pic>
      <p:pic>
        <p:nvPicPr>
          <p:cNvPr id="22" name="图片 2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79076" y="4176326"/>
            <a:ext cx="1330867" cy="1268572"/>
          </a:xfrm>
          <a:prstGeom prst="rect">
            <a:avLst/>
          </a:prstGeom>
        </p:spPr>
      </p:pic>
      <p:sp>
        <p:nvSpPr>
          <p:cNvPr id="23" name="椭圆 22"/>
          <p:cNvSpPr/>
          <p:nvPr/>
        </p:nvSpPr>
        <p:spPr>
          <a:xfrm>
            <a:off x="5490667" y="674452"/>
            <a:ext cx="518897" cy="6187869"/>
          </a:xfrm>
          <a:prstGeom prst="ellipse">
            <a:avLst/>
          </a:prstGeom>
          <a:solidFill>
            <a:schemeClr val="bg2">
              <a:lumMod val="50000"/>
            </a:schemeClr>
          </a:solidFill>
          <a:ln>
            <a:noFill/>
          </a:ln>
          <a:effectLst>
            <a:softEdge rad="165100"/>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a:p>
        </p:txBody>
      </p:sp>
      <p:pic>
        <p:nvPicPr>
          <p:cNvPr id="24" name="图片 2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93586" y="1413102"/>
            <a:ext cx="1330867" cy="1268572"/>
          </a:xfrm>
          <a:prstGeom prst="rect">
            <a:avLst/>
          </a:prstGeom>
        </p:spPr>
      </p:pic>
      <p:sp>
        <p:nvSpPr>
          <p:cNvPr id="25" name="矩形 24"/>
          <p:cNvSpPr/>
          <p:nvPr/>
        </p:nvSpPr>
        <p:spPr>
          <a:xfrm>
            <a:off x="3391161" y="555"/>
            <a:ext cx="2457049" cy="6856890"/>
          </a:xfrm>
          <a:prstGeom prst="rect">
            <a:avLst/>
          </a:prstGeom>
          <a:gradFill flip="none" rotWithShape="1">
            <a:gsLst>
              <a:gs pos="100000">
                <a:srgbClr val="CBD2D2"/>
              </a:gs>
              <a:gs pos="0">
                <a:srgbClr val="F7F7F7"/>
              </a:gs>
            </a:gsLst>
            <a:lin ang="1200000" scaled="0"/>
            <a:tileRect/>
          </a:gra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a:p>
        </p:txBody>
      </p:sp>
      <p:sp>
        <p:nvSpPr>
          <p:cNvPr id="26" name="椭圆 25"/>
          <p:cNvSpPr/>
          <p:nvPr/>
        </p:nvSpPr>
        <p:spPr>
          <a:xfrm>
            <a:off x="3057586" y="1326804"/>
            <a:ext cx="518897" cy="5460802"/>
          </a:xfrm>
          <a:prstGeom prst="ellipse">
            <a:avLst/>
          </a:prstGeom>
          <a:solidFill>
            <a:schemeClr val="bg2">
              <a:lumMod val="50000"/>
            </a:schemeClr>
          </a:solidFill>
          <a:ln>
            <a:noFill/>
          </a:ln>
          <a:effectLst>
            <a:softEdge rad="165100"/>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a:p>
        </p:txBody>
      </p:sp>
      <p:sp>
        <p:nvSpPr>
          <p:cNvPr id="27" name="矩形 26"/>
          <p:cNvSpPr/>
          <p:nvPr/>
        </p:nvSpPr>
        <p:spPr>
          <a:xfrm>
            <a:off x="3309208" y="1991931"/>
            <a:ext cx="2666568" cy="462813"/>
          </a:xfrm>
          <a:prstGeom prst="rect">
            <a:avLst/>
          </a:prstGeom>
          <a:solidFill>
            <a:schemeClr val="tx1">
              <a:lumMod val="50000"/>
              <a:lumOff val="50000"/>
              <a:alpha val="60000"/>
            </a:schemeClr>
          </a:solidFill>
          <a:ln>
            <a:noFill/>
          </a:ln>
          <a:effectLst>
            <a:softEdge rad="139700"/>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a:p>
        </p:txBody>
      </p:sp>
      <p:sp>
        <p:nvSpPr>
          <p:cNvPr id="28" name="矩形 27"/>
          <p:cNvSpPr/>
          <p:nvPr/>
        </p:nvSpPr>
        <p:spPr>
          <a:xfrm>
            <a:off x="3235079" y="2938563"/>
            <a:ext cx="2666568" cy="462813"/>
          </a:xfrm>
          <a:prstGeom prst="rect">
            <a:avLst/>
          </a:prstGeom>
          <a:solidFill>
            <a:schemeClr val="tx1">
              <a:lumMod val="50000"/>
              <a:lumOff val="50000"/>
              <a:alpha val="60000"/>
            </a:schemeClr>
          </a:solidFill>
          <a:ln>
            <a:noFill/>
          </a:ln>
          <a:effectLst>
            <a:softEdge rad="139700"/>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a:p>
        </p:txBody>
      </p:sp>
      <p:sp>
        <p:nvSpPr>
          <p:cNvPr id="29" name="矩形 28"/>
          <p:cNvSpPr/>
          <p:nvPr/>
        </p:nvSpPr>
        <p:spPr>
          <a:xfrm>
            <a:off x="3247435" y="3959746"/>
            <a:ext cx="2666568" cy="462813"/>
          </a:xfrm>
          <a:prstGeom prst="rect">
            <a:avLst/>
          </a:prstGeom>
          <a:solidFill>
            <a:schemeClr val="tx1">
              <a:lumMod val="50000"/>
              <a:lumOff val="50000"/>
              <a:alpha val="60000"/>
            </a:schemeClr>
          </a:solidFill>
          <a:ln>
            <a:noFill/>
          </a:ln>
          <a:effectLst>
            <a:softEdge rad="139700"/>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a:p>
        </p:txBody>
      </p:sp>
      <p:sp>
        <p:nvSpPr>
          <p:cNvPr id="30" name="矩形 29"/>
          <p:cNvSpPr/>
          <p:nvPr/>
        </p:nvSpPr>
        <p:spPr>
          <a:xfrm>
            <a:off x="3222727" y="4909349"/>
            <a:ext cx="2666568" cy="462813"/>
          </a:xfrm>
          <a:prstGeom prst="rect">
            <a:avLst/>
          </a:prstGeom>
          <a:solidFill>
            <a:schemeClr val="tx1">
              <a:lumMod val="50000"/>
              <a:lumOff val="50000"/>
              <a:alpha val="60000"/>
            </a:schemeClr>
          </a:solidFill>
          <a:ln>
            <a:noFill/>
          </a:ln>
          <a:effectLst>
            <a:softEdge rad="139700"/>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a:p>
        </p:txBody>
      </p:sp>
      <p:grpSp>
        <p:nvGrpSpPr>
          <p:cNvPr id="31" name="组合 30"/>
          <p:cNvGrpSpPr/>
          <p:nvPr/>
        </p:nvGrpSpPr>
        <p:grpSpPr>
          <a:xfrm>
            <a:off x="3377777" y="3548052"/>
            <a:ext cx="2685388" cy="710347"/>
            <a:chOff x="2592160" y="3552431"/>
            <a:chExt cx="3583441" cy="947903"/>
          </a:xfrm>
          <a:gradFill>
            <a:gsLst>
              <a:gs pos="0">
                <a:srgbClr val="E30000"/>
              </a:gs>
              <a:gs pos="100000">
                <a:srgbClr val="760303"/>
              </a:gs>
            </a:gsLst>
            <a:lin ang="2700000" scaled="0"/>
          </a:gradFill>
        </p:grpSpPr>
        <p:sp>
          <p:nvSpPr>
            <p:cNvPr id="32" name="任意多边形 31"/>
            <p:cNvSpPr/>
            <p:nvPr/>
          </p:nvSpPr>
          <p:spPr>
            <a:xfrm>
              <a:off x="5887922" y="4274499"/>
              <a:ext cx="280988" cy="216268"/>
            </a:xfrm>
            <a:custGeom>
              <a:avLst/>
              <a:gdLst>
                <a:gd name="connsiteX0" fmla="*/ 0 w 280988"/>
                <a:gd name="connsiteY0" fmla="*/ 0 h 216268"/>
                <a:gd name="connsiteX1" fmla="*/ 97738 w 280988"/>
                <a:gd name="connsiteY1" fmla="*/ 7204 h 216268"/>
                <a:gd name="connsiteX2" fmla="*/ 280988 w 280988"/>
                <a:gd name="connsiteY2" fmla="*/ 108134 h 216268"/>
                <a:gd name="connsiteX3" fmla="*/ 97738 w 280988"/>
                <a:gd name="connsiteY3" fmla="*/ 209064 h 216268"/>
                <a:gd name="connsiteX4" fmla="*/ 0 w 280988"/>
                <a:gd name="connsiteY4" fmla="*/ 216268 h 216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0988" h="216268">
                  <a:moveTo>
                    <a:pt x="0" y="0"/>
                  </a:moveTo>
                  <a:lnTo>
                    <a:pt x="97738" y="7204"/>
                  </a:lnTo>
                  <a:cubicBezTo>
                    <a:pt x="205426" y="23833"/>
                    <a:pt x="280988" y="62762"/>
                    <a:pt x="280988" y="108134"/>
                  </a:cubicBezTo>
                  <a:cubicBezTo>
                    <a:pt x="280988" y="153506"/>
                    <a:pt x="205426" y="192435"/>
                    <a:pt x="97738" y="209064"/>
                  </a:cubicBezTo>
                  <a:lnTo>
                    <a:pt x="0" y="216268"/>
                  </a:lnTo>
                  <a:close/>
                </a:path>
              </a:pathLst>
            </a:custGeom>
            <a:grp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a:p>
          </p:txBody>
        </p:sp>
        <p:sp>
          <p:nvSpPr>
            <p:cNvPr id="33" name="矩形 5"/>
            <p:cNvSpPr/>
            <p:nvPr/>
          </p:nvSpPr>
          <p:spPr>
            <a:xfrm>
              <a:off x="2592160" y="3552431"/>
              <a:ext cx="3583441" cy="947903"/>
            </a:xfrm>
            <a:custGeom>
              <a:avLst/>
              <a:gdLst>
                <a:gd name="connsiteX0" fmla="*/ 0 w 3578679"/>
                <a:gd name="connsiteY0" fmla="*/ 0 h 737961"/>
                <a:gd name="connsiteX1" fmla="*/ 3578679 w 3578679"/>
                <a:gd name="connsiteY1" fmla="*/ 0 h 737961"/>
                <a:gd name="connsiteX2" fmla="*/ 3578679 w 3578679"/>
                <a:gd name="connsiteY2" fmla="*/ 737961 h 737961"/>
                <a:gd name="connsiteX3" fmla="*/ 0 w 3578679"/>
                <a:gd name="connsiteY3" fmla="*/ 737961 h 737961"/>
                <a:gd name="connsiteX4" fmla="*/ 0 w 3578679"/>
                <a:gd name="connsiteY4" fmla="*/ 0 h 737961"/>
                <a:gd name="connsiteX0-1" fmla="*/ 0 w 3578679"/>
                <a:gd name="connsiteY0-2" fmla="*/ 0 h 737961"/>
                <a:gd name="connsiteX1-3" fmla="*/ 1221241 w 3578679"/>
                <a:gd name="connsiteY1-4" fmla="*/ 1 h 737961"/>
                <a:gd name="connsiteX2-5" fmla="*/ 3578679 w 3578679"/>
                <a:gd name="connsiteY2-6" fmla="*/ 0 h 737961"/>
                <a:gd name="connsiteX3-7" fmla="*/ 3578679 w 3578679"/>
                <a:gd name="connsiteY3-8" fmla="*/ 737961 h 737961"/>
                <a:gd name="connsiteX4-9" fmla="*/ 0 w 3578679"/>
                <a:gd name="connsiteY4-10" fmla="*/ 737961 h 737961"/>
                <a:gd name="connsiteX5" fmla="*/ 0 w 3578679"/>
                <a:gd name="connsiteY5" fmla="*/ 0 h 737961"/>
                <a:gd name="connsiteX0-11" fmla="*/ 0 w 3578679"/>
                <a:gd name="connsiteY0-12" fmla="*/ 133349 h 871310"/>
                <a:gd name="connsiteX1-13" fmla="*/ 1221241 w 3578679"/>
                <a:gd name="connsiteY1-14" fmla="*/ 133350 h 871310"/>
                <a:gd name="connsiteX2-15" fmla="*/ 2635704 w 3578679"/>
                <a:gd name="connsiteY2-16" fmla="*/ 0 h 871310"/>
                <a:gd name="connsiteX3-17" fmla="*/ 3578679 w 3578679"/>
                <a:gd name="connsiteY3-18" fmla="*/ 133349 h 871310"/>
                <a:gd name="connsiteX4-19" fmla="*/ 3578679 w 3578679"/>
                <a:gd name="connsiteY4-20" fmla="*/ 871310 h 871310"/>
                <a:gd name="connsiteX5-21" fmla="*/ 0 w 3578679"/>
                <a:gd name="connsiteY5-22" fmla="*/ 871310 h 871310"/>
                <a:gd name="connsiteX6" fmla="*/ 0 w 3578679"/>
                <a:gd name="connsiteY6" fmla="*/ 133349 h 871310"/>
                <a:gd name="connsiteX0-23" fmla="*/ 0 w 3583441"/>
                <a:gd name="connsiteY0-24" fmla="*/ 133349 h 871310"/>
                <a:gd name="connsiteX1-25" fmla="*/ 1221241 w 3583441"/>
                <a:gd name="connsiteY1-26" fmla="*/ 133350 h 871310"/>
                <a:gd name="connsiteX2-27" fmla="*/ 2635704 w 3583441"/>
                <a:gd name="connsiteY2-28" fmla="*/ 0 h 871310"/>
                <a:gd name="connsiteX3-29" fmla="*/ 3583441 w 3583441"/>
                <a:gd name="connsiteY3-30" fmla="*/ 9524 h 871310"/>
                <a:gd name="connsiteX4-31" fmla="*/ 3578679 w 3583441"/>
                <a:gd name="connsiteY4-32" fmla="*/ 871310 h 871310"/>
                <a:gd name="connsiteX5-33" fmla="*/ 0 w 3583441"/>
                <a:gd name="connsiteY5-34" fmla="*/ 871310 h 871310"/>
                <a:gd name="connsiteX6-35" fmla="*/ 0 w 3583441"/>
                <a:gd name="connsiteY6-36" fmla="*/ 133349 h 871310"/>
                <a:gd name="connsiteX0-37" fmla="*/ 0 w 3583441"/>
                <a:gd name="connsiteY0-38" fmla="*/ 133349 h 871310"/>
                <a:gd name="connsiteX1-39" fmla="*/ 1221241 w 3583441"/>
                <a:gd name="connsiteY1-40" fmla="*/ 133350 h 871310"/>
                <a:gd name="connsiteX2-41" fmla="*/ 2635704 w 3583441"/>
                <a:gd name="connsiteY2-42" fmla="*/ 0 h 871310"/>
                <a:gd name="connsiteX3-43" fmla="*/ 3583441 w 3583441"/>
                <a:gd name="connsiteY3-44" fmla="*/ 9524 h 871310"/>
                <a:gd name="connsiteX4-45" fmla="*/ 3578679 w 3583441"/>
                <a:gd name="connsiteY4-46" fmla="*/ 742722 h 871310"/>
                <a:gd name="connsiteX5-47" fmla="*/ 0 w 3583441"/>
                <a:gd name="connsiteY5-48" fmla="*/ 871310 h 871310"/>
                <a:gd name="connsiteX6-49" fmla="*/ 0 w 3583441"/>
                <a:gd name="connsiteY6-50" fmla="*/ 133349 h 871310"/>
                <a:gd name="connsiteX0-51" fmla="*/ 0 w 3583441"/>
                <a:gd name="connsiteY0-52" fmla="*/ 133349 h 871310"/>
                <a:gd name="connsiteX1-53" fmla="*/ 1221241 w 3583441"/>
                <a:gd name="connsiteY1-54" fmla="*/ 133350 h 871310"/>
                <a:gd name="connsiteX2-55" fmla="*/ 2635704 w 3583441"/>
                <a:gd name="connsiteY2-56" fmla="*/ 0 h 871310"/>
                <a:gd name="connsiteX3-57" fmla="*/ 3583441 w 3583441"/>
                <a:gd name="connsiteY3-58" fmla="*/ 9524 h 871310"/>
                <a:gd name="connsiteX4-59" fmla="*/ 3578679 w 3583441"/>
                <a:gd name="connsiteY4-60" fmla="*/ 742722 h 871310"/>
                <a:gd name="connsiteX5-61" fmla="*/ 1578429 w 3583441"/>
                <a:gd name="connsiteY5-62" fmla="*/ 833438 h 871310"/>
                <a:gd name="connsiteX6-63" fmla="*/ 0 w 3583441"/>
                <a:gd name="connsiteY6-64" fmla="*/ 871310 h 871310"/>
                <a:gd name="connsiteX7" fmla="*/ 0 w 3583441"/>
                <a:gd name="connsiteY7" fmla="*/ 133349 h 871310"/>
                <a:gd name="connsiteX0-65" fmla="*/ 0 w 3583441"/>
                <a:gd name="connsiteY0-66" fmla="*/ 133349 h 871310"/>
                <a:gd name="connsiteX1-67" fmla="*/ 1221241 w 3583441"/>
                <a:gd name="connsiteY1-68" fmla="*/ 133350 h 871310"/>
                <a:gd name="connsiteX2-69" fmla="*/ 2635704 w 3583441"/>
                <a:gd name="connsiteY2-70" fmla="*/ 0 h 871310"/>
                <a:gd name="connsiteX3-71" fmla="*/ 3583441 w 3583441"/>
                <a:gd name="connsiteY3-72" fmla="*/ 9524 h 871310"/>
                <a:gd name="connsiteX4-73" fmla="*/ 3578679 w 3583441"/>
                <a:gd name="connsiteY4-74" fmla="*/ 742722 h 871310"/>
                <a:gd name="connsiteX5-75" fmla="*/ 1578429 w 3583441"/>
                <a:gd name="connsiteY5-76" fmla="*/ 833438 h 871310"/>
                <a:gd name="connsiteX6-77" fmla="*/ 0 w 3583441"/>
                <a:gd name="connsiteY6-78" fmla="*/ 871310 h 871310"/>
                <a:gd name="connsiteX7-79" fmla="*/ 0 w 3583441"/>
                <a:gd name="connsiteY7-80" fmla="*/ 133349 h 871310"/>
                <a:gd name="connsiteX0-81" fmla="*/ 0 w 3583441"/>
                <a:gd name="connsiteY0-82" fmla="*/ 133349 h 871310"/>
                <a:gd name="connsiteX1-83" fmla="*/ 1221241 w 3583441"/>
                <a:gd name="connsiteY1-84" fmla="*/ 133350 h 871310"/>
                <a:gd name="connsiteX2-85" fmla="*/ 2635704 w 3583441"/>
                <a:gd name="connsiteY2-86" fmla="*/ 0 h 871310"/>
                <a:gd name="connsiteX3-87" fmla="*/ 3583441 w 3583441"/>
                <a:gd name="connsiteY3-88" fmla="*/ 9524 h 871310"/>
                <a:gd name="connsiteX4-89" fmla="*/ 3578679 w 3583441"/>
                <a:gd name="connsiteY4-90" fmla="*/ 742722 h 871310"/>
                <a:gd name="connsiteX5-91" fmla="*/ 3007179 w 3583441"/>
                <a:gd name="connsiteY5-92" fmla="*/ 666750 h 871310"/>
                <a:gd name="connsiteX6-93" fmla="*/ 1578429 w 3583441"/>
                <a:gd name="connsiteY6-94" fmla="*/ 833438 h 871310"/>
                <a:gd name="connsiteX7-95" fmla="*/ 0 w 3583441"/>
                <a:gd name="connsiteY7-96" fmla="*/ 871310 h 871310"/>
                <a:gd name="connsiteX8" fmla="*/ 0 w 3583441"/>
                <a:gd name="connsiteY8" fmla="*/ 133349 h 871310"/>
                <a:gd name="connsiteX0-97" fmla="*/ 0 w 3583441"/>
                <a:gd name="connsiteY0-98" fmla="*/ 133349 h 871310"/>
                <a:gd name="connsiteX1-99" fmla="*/ 1221241 w 3583441"/>
                <a:gd name="connsiteY1-100" fmla="*/ 133350 h 871310"/>
                <a:gd name="connsiteX2-101" fmla="*/ 2635704 w 3583441"/>
                <a:gd name="connsiteY2-102" fmla="*/ 0 h 871310"/>
                <a:gd name="connsiteX3-103" fmla="*/ 3583441 w 3583441"/>
                <a:gd name="connsiteY3-104" fmla="*/ 9524 h 871310"/>
                <a:gd name="connsiteX4-105" fmla="*/ 3578679 w 3583441"/>
                <a:gd name="connsiteY4-106" fmla="*/ 742722 h 871310"/>
                <a:gd name="connsiteX5-107" fmla="*/ 3007179 w 3583441"/>
                <a:gd name="connsiteY5-108" fmla="*/ 666750 h 871310"/>
                <a:gd name="connsiteX6-109" fmla="*/ 1578429 w 3583441"/>
                <a:gd name="connsiteY6-110" fmla="*/ 833438 h 871310"/>
                <a:gd name="connsiteX7-111" fmla="*/ 0 w 3583441"/>
                <a:gd name="connsiteY7-112" fmla="*/ 871310 h 871310"/>
                <a:gd name="connsiteX8-113" fmla="*/ 0 w 3583441"/>
                <a:gd name="connsiteY8-114" fmla="*/ 133349 h 871310"/>
                <a:gd name="connsiteX0-115" fmla="*/ 0 w 3583441"/>
                <a:gd name="connsiteY0-116" fmla="*/ 133349 h 871310"/>
                <a:gd name="connsiteX1-117" fmla="*/ 1221241 w 3583441"/>
                <a:gd name="connsiteY1-118" fmla="*/ 133350 h 871310"/>
                <a:gd name="connsiteX2-119" fmla="*/ 2635704 w 3583441"/>
                <a:gd name="connsiteY2-120" fmla="*/ 0 h 871310"/>
                <a:gd name="connsiteX3-121" fmla="*/ 3583441 w 3583441"/>
                <a:gd name="connsiteY3-122" fmla="*/ 9524 h 871310"/>
                <a:gd name="connsiteX4-123" fmla="*/ 3578679 w 3583441"/>
                <a:gd name="connsiteY4-124" fmla="*/ 742722 h 871310"/>
                <a:gd name="connsiteX5-125" fmla="*/ 3007179 w 3583441"/>
                <a:gd name="connsiteY5-126" fmla="*/ 666750 h 871310"/>
                <a:gd name="connsiteX6-127" fmla="*/ 1578429 w 3583441"/>
                <a:gd name="connsiteY6-128" fmla="*/ 833438 h 871310"/>
                <a:gd name="connsiteX7-129" fmla="*/ 0 w 3583441"/>
                <a:gd name="connsiteY7-130" fmla="*/ 871310 h 871310"/>
                <a:gd name="connsiteX8-131" fmla="*/ 0 w 3583441"/>
                <a:gd name="connsiteY8-132" fmla="*/ 133349 h 871310"/>
                <a:gd name="connsiteX0-133" fmla="*/ 0 w 3583441"/>
                <a:gd name="connsiteY0-134" fmla="*/ 133349 h 871310"/>
                <a:gd name="connsiteX1-135" fmla="*/ 1221241 w 3583441"/>
                <a:gd name="connsiteY1-136" fmla="*/ 133350 h 871310"/>
                <a:gd name="connsiteX2-137" fmla="*/ 2635704 w 3583441"/>
                <a:gd name="connsiteY2-138" fmla="*/ 0 h 871310"/>
                <a:gd name="connsiteX3-139" fmla="*/ 3583441 w 3583441"/>
                <a:gd name="connsiteY3-140" fmla="*/ 9524 h 871310"/>
                <a:gd name="connsiteX4-141" fmla="*/ 3578679 w 3583441"/>
                <a:gd name="connsiteY4-142" fmla="*/ 742722 h 871310"/>
                <a:gd name="connsiteX5-143" fmla="*/ 3007179 w 3583441"/>
                <a:gd name="connsiteY5-144" fmla="*/ 666750 h 871310"/>
                <a:gd name="connsiteX6-145" fmla="*/ 1578429 w 3583441"/>
                <a:gd name="connsiteY6-146" fmla="*/ 833438 h 871310"/>
                <a:gd name="connsiteX7-147" fmla="*/ 0 w 3583441"/>
                <a:gd name="connsiteY7-148" fmla="*/ 871310 h 871310"/>
                <a:gd name="connsiteX8-149" fmla="*/ 0 w 3583441"/>
                <a:gd name="connsiteY8-150" fmla="*/ 133349 h 871310"/>
                <a:gd name="connsiteX0-151" fmla="*/ 0 w 3583441"/>
                <a:gd name="connsiteY0-152" fmla="*/ 203244 h 941205"/>
                <a:gd name="connsiteX1-153" fmla="*/ 1221241 w 3583441"/>
                <a:gd name="connsiteY1-154" fmla="*/ 203245 h 941205"/>
                <a:gd name="connsiteX2-155" fmla="*/ 2635704 w 3583441"/>
                <a:gd name="connsiteY2-156" fmla="*/ 69895 h 941205"/>
                <a:gd name="connsiteX3-157" fmla="*/ 3583441 w 3583441"/>
                <a:gd name="connsiteY3-158" fmla="*/ 79419 h 941205"/>
                <a:gd name="connsiteX4-159" fmla="*/ 3578679 w 3583441"/>
                <a:gd name="connsiteY4-160" fmla="*/ 812617 h 941205"/>
                <a:gd name="connsiteX5-161" fmla="*/ 3007179 w 3583441"/>
                <a:gd name="connsiteY5-162" fmla="*/ 736645 h 941205"/>
                <a:gd name="connsiteX6-163" fmla="*/ 1578429 w 3583441"/>
                <a:gd name="connsiteY6-164" fmla="*/ 903333 h 941205"/>
                <a:gd name="connsiteX7-165" fmla="*/ 0 w 3583441"/>
                <a:gd name="connsiteY7-166" fmla="*/ 941205 h 941205"/>
                <a:gd name="connsiteX8-167" fmla="*/ 0 w 3583441"/>
                <a:gd name="connsiteY8-168" fmla="*/ 203244 h 941205"/>
                <a:gd name="connsiteX0-169" fmla="*/ 0 w 3583441"/>
                <a:gd name="connsiteY0-170" fmla="*/ 209455 h 947416"/>
                <a:gd name="connsiteX1-171" fmla="*/ 1221241 w 3583441"/>
                <a:gd name="connsiteY1-172" fmla="*/ 209456 h 947416"/>
                <a:gd name="connsiteX2-173" fmla="*/ 2635704 w 3583441"/>
                <a:gd name="connsiteY2-174" fmla="*/ 76106 h 947416"/>
                <a:gd name="connsiteX3-175" fmla="*/ 3583441 w 3583441"/>
                <a:gd name="connsiteY3-176" fmla="*/ 85630 h 947416"/>
                <a:gd name="connsiteX4-177" fmla="*/ 3578679 w 3583441"/>
                <a:gd name="connsiteY4-178" fmla="*/ 818828 h 947416"/>
                <a:gd name="connsiteX5-179" fmla="*/ 3007179 w 3583441"/>
                <a:gd name="connsiteY5-180" fmla="*/ 742856 h 947416"/>
                <a:gd name="connsiteX6-181" fmla="*/ 1578429 w 3583441"/>
                <a:gd name="connsiteY6-182" fmla="*/ 909544 h 947416"/>
                <a:gd name="connsiteX7-183" fmla="*/ 0 w 3583441"/>
                <a:gd name="connsiteY7-184" fmla="*/ 947416 h 947416"/>
                <a:gd name="connsiteX8-185" fmla="*/ 0 w 3583441"/>
                <a:gd name="connsiteY8-186" fmla="*/ 209455 h 947416"/>
                <a:gd name="connsiteX0-187" fmla="*/ 0 w 3583441"/>
                <a:gd name="connsiteY0-188" fmla="*/ 209455 h 947416"/>
                <a:gd name="connsiteX1-189" fmla="*/ 1221241 w 3583441"/>
                <a:gd name="connsiteY1-190" fmla="*/ 209456 h 947416"/>
                <a:gd name="connsiteX2-191" fmla="*/ 2635704 w 3583441"/>
                <a:gd name="connsiteY2-192" fmla="*/ 76106 h 947416"/>
                <a:gd name="connsiteX3-193" fmla="*/ 3583441 w 3583441"/>
                <a:gd name="connsiteY3-194" fmla="*/ 85630 h 947416"/>
                <a:gd name="connsiteX4-195" fmla="*/ 3578679 w 3583441"/>
                <a:gd name="connsiteY4-196" fmla="*/ 818828 h 947416"/>
                <a:gd name="connsiteX5-197" fmla="*/ 3007179 w 3583441"/>
                <a:gd name="connsiteY5-198" fmla="*/ 742856 h 947416"/>
                <a:gd name="connsiteX6-199" fmla="*/ 1578429 w 3583441"/>
                <a:gd name="connsiteY6-200" fmla="*/ 909544 h 947416"/>
                <a:gd name="connsiteX7-201" fmla="*/ 0 w 3583441"/>
                <a:gd name="connsiteY7-202" fmla="*/ 947416 h 947416"/>
                <a:gd name="connsiteX8-203" fmla="*/ 0 w 3583441"/>
                <a:gd name="connsiteY8-204" fmla="*/ 209455 h 947416"/>
                <a:gd name="connsiteX0-205" fmla="*/ 0 w 3583441"/>
                <a:gd name="connsiteY0-206" fmla="*/ 212485 h 950446"/>
                <a:gd name="connsiteX1-207" fmla="*/ 1221241 w 3583441"/>
                <a:gd name="connsiteY1-208" fmla="*/ 212486 h 950446"/>
                <a:gd name="connsiteX2-209" fmla="*/ 2635704 w 3583441"/>
                <a:gd name="connsiteY2-210" fmla="*/ 69611 h 950446"/>
                <a:gd name="connsiteX3-211" fmla="*/ 3583441 w 3583441"/>
                <a:gd name="connsiteY3-212" fmla="*/ 88660 h 950446"/>
                <a:gd name="connsiteX4-213" fmla="*/ 3578679 w 3583441"/>
                <a:gd name="connsiteY4-214" fmla="*/ 821858 h 950446"/>
                <a:gd name="connsiteX5-215" fmla="*/ 3007179 w 3583441"/>
                <a:gd name="connsiteY5-216" fmla="*/ 745886 h 950446"/>
                <a:gd name="connsiteX6-217" fmla="*/ 1578429 w 3583441"/>
                <a:gd name="connsiteY6-218" fmla="*/ 912574 h 950446"/>
                <a:gd name="connsiteX7-219" fmla="*/ 0 w 3583441"/>
                <a:gd name="connsiteY7-220" fmla="*/ 950446 h 950446"/>
                <a:gd name="connsiteX8-221" fmla="*/ 0 w 3583441"/>
                <a:gd name="connsiteY8-222" fmla="*/ 212485 h 950446"/>
                <a:gd name="connsiteX0-223" fmla="*/ 0 w 3583441"/>
                <a:gd name="connsiteY0-224" fmla="*/ 212485 h 950446"/>
                <a:gd name="connsiteX1-225" fmla="*/ 1221241 w 3583441"/>
                <a:gd name="connsiteY1-226" fmla="*/ 212486 h 950446"/>
                <a:gd name="connsiteX2-227" fmla="*/ 2635704 w 3583441"/>
                <a:gd name="connsiteY2-228" fmla="*/ 69611 h 950446"/>
                <a:gd name="connsiteX3-229" fmla="*/ 3583441 w 3583441"/>
                <a:gd name="connsiteY3-230" fmla="*/ 88660 h 950446"/>
                <a:gd name="connsiteX4-231" fmla="*/ 3578679 w 3583441"/>
                <a:gd name="connsiteY4-232" fmla="*/ 821858 h 950446"/>
                <a:gd name="connsiteX5-233" fmla="*/ 3007179 w 3583441"/>
                <a:gd name="connsiteY5-234" fmla="*/ 745886 h 950446"/>
                <a:gd name="connsiteX6-235" fmla="*/ 1578429 w 3583441"/>
                <a:gd name="connsiteY6-236" fmla="*/ 912574 h 950446"/>
                <a:gd name="connsiteX7-237" fmla="*/ 0 w 3583441"/>
                <a:gd name="connsiteY7-238" fmla="*/ 950446 h 950446"/>
                <a:gd name="connsiteX8-239" fmla="*/ 0 w 3583441"/>
                <a:gd name="connsiteY8-240" fmla="*/ 212485 h 950446"/>
                <a:gd name="connsiteX0-241" fmla="*/ 0 w 3583441"/>
                <a:gd name="connsiteY0-242" fmla="*/ 212485 h 950446"/>
                <a:gd name="connsiteX1-243" fmla="*/ 1221241 w 3583441"/>
                <a:gd name="connsiteY1-244" fmla="*/ 212486 h 950446"/>
                <a:gd name="connsiteX2-245" fmla="*/ 2635704 w 3583441"/>
                <a:gd name="connsiteY2-246" fmla="*/ 69611 h 950446"/>
                <a:gd name="connsiteX3-247" fmla="*/ 3583441 w 3583441"/>
                <a:gd name="connsiteY3-248" fmla="*/ 88660 h 950446"/>
                <a:gd name="connsiteX4-249" fmla="*/ 3578679 w 3583441"/>
                <a:gd name="connsiteY4-250" fmla="*/ 821858 h 950446"/>
                <a:gd name="connsiteX5-251" fmla="*/ 3007179 w 3583441"/>
                <a:gd name="connsiteY5-252" fmla="*/ 745886 h 950446"/>
                <a:gd name="connsiteX6-253" fmla="*/ 1578429 w 3583441"/>
                <a:gd name="connsiteY6-254" fmla="*/ 912574 h 950446"/>
                <a:gd name="connsiteX7-255" fmla="*/ 0 w 3583441"/>
                <a:gd name="connsiteY7-256" fmla="*/ 950446 h 950446"/>
                <a:gd name="connsiteX8-257" fmla="*/ 0 w 3583441"/>
                <a:gd name="connsiteY8-258" fmla="*/ 212485 h 950446"/>
                <a:gd name="connsiteX0-259" fmla="*/ 0 w 3583441"/>
                <a:gd name="connsiteY0-260" fmla="*/ 209942 h 947903"/>
                <a:gd name="connsiteX1-261" fmla="*/ 1221241 w 3583441"/>
                <a:gd name="connsiteY1-262" fmla="*/ 209943 h 947903"/>
                <a:gd name="connsiteX2-263" fmla="*/ 2635704 w 3583441"/>
                <a:gd name="connsiteY2-264" fmla="*/ 67068 h 947903"/>
                <a:gd name="connsiteX3-265" fmla="*/ 3583441 w 3583441"/>
                <a:gd name="connsiteY3-266" fmla="*/ 86117 h 947903"/>
                <a:gd name="connsiteX4-267" fmla="*/ 3578679 w 3583441"/>
                <a:gd name="connsiteY4-268" fmla="*/ 819315 h 947903"/>
                <a:gd name="connsiteX5-269" fmla="*/ 3007179 w 3583441"/>
                <a:gd name="connsiteY5-270" fmla="*/ 743343 h 947903"/>
                <a:gd name="connsiteX6-271" fmla="*/ 1578429 w 3583441"/>
                <a:gd name="connsiteY6-272" fmla="*/ 910031 h 947903"/>
                <a:gd name="connsiteX7-273" fmla="*/ 0 w 3583441"/>
                <a:gd name="connsiteY7-274" fmla="*/ 947903 h 947903"/>
                <a:gd name="connsiteX8-275" fmla="*/ 0 w 3583441"/>
                <a:gd name="connsiteY8-276" fmla="*/ 209942 h 94790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35" y="connsiteY6-36"/>
                </a:cxn>
                <a:cxn ang="0">
                  <a:pos x="connsiteX7-79" y="connsiteY7-80"/>
                </a:cxn>
                <a:cxn ang="0">
                  <a:pos x="connsiteX8-113" y="connsiteY8-114"/>
                </a:cxn>
              </a:cxnLst>
              <a:rect l="l" t="t" r="r" b="b"/>
              <a:pathLst>
                <a:path w="3583441" h="947903">
                  <a:moveTo>
                    <a:pt x="0" y="209942"/>
                  </a:moveTo>
                  <a:lnTo>
                    <a:pt x="1221241" y="209943"/>
                  </a:lnTo>
                  <a:cubicBezTo>
                    <a:pt x="1640341" y="209943"/>
                    <a:pt x="2207079" y="127393"/>
                    <a:pt x="2635704" y="67068"/>
                  </a:cubicBezTo>
                  <a:cubicBezTo>
                    <a:pt x="2748416" y="54368"/>
                    <a:pt x="3343729" y="-88508"/>
                    <a:pt x="3583441" y="86117"/>
                  </a:cubicBezTo>
                  <a:cubicBezTo>
                    <a:pt x="3581854" y="373379"/>
                    <a:pt x="3580266" y="532053"/>
                    <a:pt x="3578679" y="819315"/>
                  </a:cubicBezTo>
                  <a:cubicBezTo>
                    <a:pt x="3329442" y="689140"/>
                    <a:pt x="3159579" y="728224"/>
                    <a:pt x="3007179" y="743343"/>
                  </a:cubicBezTo>
                  <a:cubicBezTo>
                    <a:pt x="2659517" y="782275"/>
                    <a:pt x="2078832" y="888638"/>
                    <a:pt x="1578429" y="910031"/>
                  </a:cubicBezTo>
                  <a:lnTo>
                    <a:pt x="0" y="947903"/>
                  </a:lnTo>
                  <a:lnTo>
                    <a:pt x="0" y="209942"/>
                  </a:lnTo>
                  <a:close/>
                </a:path>
              </a:pathLst>
            </a:custGeom>
            <a:grp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a:p>
          </p:txBody>
        </p:sp>
      </p:grpSp>
      <p:grpSp>
        <p:nvGrpSpPr>
          <p:cNvPr id="34" name="组合 33"/>
          <p:cNvGrpSpPr/>
          <p:nvPr/>
        </p:nvGrpSpPr>
        <p:grpSpPr>
          <a:xfrm>
            <a:off x="3377777" y="2553513"/>
            <a:ext cx="2685388" cy="710347"/>
            <a:chOff x="2635022" y="2168525"/>
            <a:chExt cx="3583441" cy="947903"/>
          </a:xfrm>
          <a:gradFill>
            <a:gsLst>
              <a:gs pos="0">
                <a:srgbClr val="E30000"/>
              </a:gs>
              <a:gs pos="100000">
                <a:srgbClr val="760303"/>
              </a:gs>
            </a:gsLst>
            <a:lin ang="2700000" scaled="0"/>
          </a:gradFill>
        </p:grpSpPr>
        <p:sp>
          <p:nvSpPr>
            <p:cNvPr id="35" name="任意多边形 34"/>
            <p:cNvSpPr/>
            <p:nvPr/>
          </p:nvSpPr>
          <p:spPr>
            <a:xfrm>
              <a:off x="5930783" y="2888610"/>
              <a:ext cx="280988" cy="216268"/>
            </a:xfrm>
            <a:custGeom>
              <a:avLst/>
              <a:gdLst>
                <a:gd name="connsiteX0" fmla="*/ 0 w 280988"/>
                <a:gd name="connsiteY0" fmla="*/ 0 h 216268"/>
                <a:gd name="connsiteX1" fmla="*/ 97738 w 280988"/>
                <a:gd name="connsiteY1" fmla="*/ 7204 h 216268"/>
                <a:gd name="connsiteX2" fmla="*/ 280988 w 280988"/>
                <a:gd name="connsiteY2" fmla="*/ 108134 h 216268"/>
                <a:gd name="connsiteX3" fmla="*/ 97738 w 280988"/>
                <a:gd name="connsiteY3" fmla="*/ 209064 h 216268"/>
                <a:gd name="connsiteX4" fmla="*/ 0 w 280988"/>
                <a:gd name="connsiteY4" fmla="*/ 216268 h 216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0988" h="216268">
                  <a:moveTo>
                    <a:pt x="0" y="0"/>
                  </a:moveTo>
                  <a:lnTo>
                    <a:pt x="97738" y="7204"/>
                  </a:lnTo>
                  <a:cubicBezTo>
                    <a:pt x="205426" y="23833"/>
                    <a:pt x="280988" y="62762"/>
                    <a:pt x="280988" y="108134"/>
                  </a:cubicBezTo>
                  <a:cubicBezTo>
                    <a:pt x="280988" y="153506"/>
                    <a:pt x="205426" y="192435"/>
                    <a:pt x="97738" y="209064"/>
                  </a:cubicBezTo>
                  <a:lnTo>
                    <a:pt x="0" y="216268"/>
                  </a:lnTo>
                  <a:close/>
                </a:path>
              </a:pathLst>
            </a:custGeom>
            <a:grp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a:p>
          </p:txBody>
        </p:sp>
        <p:sp>
          <p:nvSpPr>
            <p:cNvPr id="36" name="矩形 5"/>
            <p:cNvSpPr/>
            <p:nvPr/>
          </p:nvSpPr>
          <p:spPr>
            <a:xfrm>
              <a:off x="2635022" y="2168525"/>
              <a:ext cx="3583441" cy="947903"/>
            </a:xfrm>
            <a:custGeom>
              <a:avLst/>
              <a:gdLst>
                <a:gd name="connsiteX0" fmla="*/ 0 w 3578679"/>
                <a:gd name="connsiteY0" fmla="*/ 0 h 737961"/>
                <a:gd name="connsiteX1" fmla="*/ 3578679 w 3578679"/>
                <a:gd name="connsiteY1" fmla="*/ 0 h 737961"/>
                <a:gd name="connsiteX2" fmla="*/ 3578679 w 3578679"/>
                <a:gd name="connsiteY2" fmla="*/ 737961 h 737961"/>
                <a:gd name="connsiteX3" fmla="*/ 0 w 3578679"/>
                <a:gd name="connsiteY3" fmla="*/ 737961 h 737961"/>
                <a:gd name="connsiteX4" fmla="*/ 0 w 3578679"/>
                <a:gd name="connsiteY4" fmla="*/ 0 h 737961"/>
                <a:gd name="connsiteX0-1" fmla="*/ 0 w 3578679"/>
                <a:gd name="connsiteY0-2" fmla="*/ 0 h 737961"/>
                <a:gd name="connsiteX1-3" fmla="*/ 1221241 w 3578679"/>
                <a:gd name="connsiteY1-4" fmla="*/ 1 h 737961"/>
                <a:gd name="connsiteX2-5" fmla="*/ 3578679 w 3578679"/>
                <a:gd name="connsiteY2-6" fmla="*/ 0 h 737961"/>
                <a:gd name="connsiteX3-7" fmla="*/ 3578679 w 3578679"/>
                <a:gd name="connsiteY3-8" fmla="*/ 737961 h 737961"/>
                <a:gd name="connsiteX4-9" fmla="*/ 0 w 3578679"/>
                <a:gd name="connsiteY4-10" fmla="*/ 737961 h 737961"/>
                <a:gd name="connsiteX5" fmla="*/ 0 w 3578679"/>
                <a:gd name="connsiteY5" fmla="*/ 0 h 737961"/>
                <a:gd name="connsiteX0-11" fmla="*/ 0 w 3578679"/>
                <a:gd name="connsiteY0-12" fmla="*/ 133349 h 871310"/>
                <a:gd name="connsiteX1-13" fmla="*/ 1221241 w 3578679"/>
                <a:gd name="connsiteY1-14" fmla="*/ 133350 h 871310"/>
                <a:gd name="connsiteX2-15" fmla="*/ 2635704 w 3578679"/>
                <a:gd name="connsiteY2-16" fmla="*/ 0 h 871310"/>
                <a:gd name="connsiteX3-17" fmla="*/ 3578679 w 3578679"/>
                <a:gd name="connsiteY3-18" fmla="*/ 133349 h 871310"/>
                <a:gd name="connsiteX4-19" fmla="*/ 3578679 w 3578679"/>
                <a:gd name="connsiteY4-20" fmla="*/ 871310 h 871310"/>
                <a:gd name="connsiteX5-21" fmla="*/ 0 w 3578679"/>
                <a:gd name="connsiteY5-22" fmla="*/ 871310 h 871310"/>
                <a:gd name="connsiteX6" fmla="*/ 0 w 3578679"/>
                <a:gd name="connsiteY6" fmla="*/ 133349 h 871310"/>
                <a:gd name="connsiteX0-23" fmla="*/ 0 w 3583441"/>
                <a:gd name="connsiteY0-24" fmla="*/ 133349 h 871310"/>
                <a:gd name="connsiteX1-25" fmla="*/ 1221241 w 3583441"/>
                <a:gd name="connsiteY1-26" fmla="*/ 133350 h 871310"/>
                <a:gd name="connsiteX2-27" fmla="*/ 2635704 w 3583441"/>
                <a:gd name="connsiteY2-28" fmla="*/ 0 h 871310"/>
                <a:gd name="connsiteX3-29" fmla="*/ 3583441 w 3583441"/>
                <a:gd name="connsiteY3-30" fmla="*/ 9524 h 871310"/>
                <a:gd name="connsiteX4-31" fmla="*/ 3578679 w 3583441"/>
                <a:gd name="connsiteY4-32" fmla="*/ 871310 h 871310"/>
                <a:gd name="connsiteX5-33" fmla="*/ 0 w 3583441"/>
                <a:gd name="connsiteY5-34" fmla="*/ 871310 h 871310"/>
                <a:gd name="connsiteX6-35" fmla="*/ 0 w 3583441"/>
                <a:gd name="connsiteY6-36" fmla="*/ 133349 h 871310"/>
                <a:gd name="connsiteX0-37" fmla="*/ 0 w 3583441"/>
                <a:gd name="connsiteY0-38" fmla="*/ 133349 h 871310"/>
                <a:gd name="connsiteX1-39" fmla="*/ 1221241 w 3583441"/>
                <a:gd name="connsiteY1-40" fmla="*/ 133350 h 871310"/>
                <a:gd name="connsiteX2-41" fmla="*/ 2635704 w 3583441"/>
                <a:gd name="connsiteY2-42" fmla="*/ 0 h 871310"/>
                <a:gd name="connsiteX3-43" fmla="*/ 3583441 w 3583441"/>
                <a:gd name="connsiteY3-44" fmla="*/ 9524 h 871310"/>
                <a:gd name="connsiteX4-45" fmla="*/ 3578679 w 3583441"/>
                <a:gd name="connsiteY4-46" fmla="*/ 742722 h 871310"/>
                <a:gd name="connsiteX5-47" fmla="*/ 0 w 3583441"/>
                <a:gd name="connsiteY5-48" fmla="*/ 871310 h 871310"/>
                <a:gd name="connsiteX6-49" fmla="*/ 0 w 3583441"/>
                <a:gd name="connsiteY6-50" fmla="*/ 133349 h 871310"/>
                <a:gd name="connsiteX0-51" fmla="*/ 0 w 3583441"/>
                <a:gd name="connsiteY0-52" fmla="*/ 133349 h 871310"/>
                <a:gd name="connsiteX1-53" fmla="*/ 1221241 w 3583441"/>
                <a:gd name="connsiteY1-54" fmla="*/ 133350 h 871310"/>
                <a:gd name="connsiteX2-55" fmla="*/ 2635704 w 3583441"/>
                <a:gd name="connsiteY2-56" fmla="*/ 0 h 871310"/>
                <a:gd name="connsiteX3-57" fmla="*/ 3583441 w 3583441"/>
                <a:gd name="connsiteY3-58" fmla="*/ 9524 h 871310"/>
                <a:gd name="connsiteX4-59" fmla="*/ 3578679 w 3583441"/>
                <a:gd name="connsiteY4-60" fmla="*/ 742722 h 871310"/>
                <a:gd name="connsiteX5-61" fmla="*/ 1578429 w 3583441"/>
                <a:gd name="connsiteY5-62" fmla="*/ 833438 h 871310"/>
                <a:gd name="connsiteX6-63" fmla="*/ 0 w 3583441"/>
                <a:gd name="connsiteY6-64" fmla="*/ 871310 h 871310"/>
                <a:gd name="connsiteX7" fmla="*/ 0 w 3583441"/>
                <a:gd name="connsiteY7" fmla="*/ 133349 h 871310"/>
                <a:gd name="connsiteX0-65" fmla="*/ 0 w 3583441"/>
                <a:gd name="connsiteY0-66" fmla="*/ 133349 h 871310"/>
                <a:gd name="connsiteX1-67" fmla="*/ 1221241 w 3583441"/>
                <a:gd name="connsiteY1-68" fmla="*/ 133350 h 871310"/>
                <a:gd name="connsiteX2-69" fmla="*/ 2635704 w 3583441"/>
                <a:gd name="connsiteY2-70" fmla="*/ 0 h 871310"/>
                <a:gd name="connsiteX3-71" fmla="*/ 3583441 w 3583441"/>
                <a:gd name="connsiteY3-72" fmla="*/ 9524 h 871310"/>
                <a:gd name="connsiteX4-73" fmla="*/ 3578679 w 3583441"/>
                <a:gd name="connsiteY4-74" fmla="*/ 742722 h 871310"/>
                <a:gd name="connsiteX5-75" fmla="*/ 1578429 w 3583441"/>
                <a:gd name="connsiteY5-76" fmla="*/ 833438 h 871310"/>
                <a:gd name="connsiteX6-77" fmla="*/ 0 w 3583441"/>
                <a:gd name="connsiteY6-78" fmla="*/ 871310 h 871310"/>
                <a:gd name="connsiteX7-79" fmla="*/ 0 w 3583441"/>
                <a:gd name="connsiteY7-80" fmla="*/ 133349 h 871310"/>
                <a:gd name="connsiteX0-81" fmla="*/ 0 w 3583441"/>
                <a:gd name="connsiteY0-82" fmla="*/ 133349 h 871310"/>
                <a:gd name="connsiteX1-83" fmla="*/ 1221241 w 3583441"/>
                <a:gd name="connsiteY1-84" fmla="*/ 133350 h 871310"/>
                <a:gd name="connsiteX2-85" fmla="*/ 2635704 w 3583441"/>
                <a:gd name="connsiteY2-86" fmla="*/ 0 h 871310"/>
                <a:gd name="connsiteX3-87" fmla="*/ 3583441 w 3583441"/>
                <a:gd name="connsiteY3-88" fmla="*/ 9524 h 871310"/>
                <a:gd name="connsiteX4-89" fmla="*/ 3578679 w 3583441"/>
                <a:gd name="connsiteY4-90" fmla="*/ 742722 h 871310"/>
                <a:gd name="connsiteX5-91" fmla="*/ 3007179 w 3583441"/>
                <a:gd name="connsiteY5-92" fmla="*/ 666750 h 871310"/>
                <a:gd name="connsiteX6-93" fmla="*/ 1578429 w 3583441"/>
                <a:gd name="connsiteY6-94" fmla="*/ 833438 h 871310"/>
                <a:gd name="connsiteX7-95" fmla="*/ 0 w 3583441"/>
                <a:gd name="connsiteY7-96" fmla="*/ 871310 h 871310"/>
                <a:gd name="connsiteX8" fmla="*/ 0 w 3583441"/>
                <a:gd name="connsiteY8" fmla="*/ 133349 h 871310"/>
                <a:gd name="connsiteX0-97" fmla="*/ 0 w 3583441"/>
                <a:gd name="connsiteY0-98" fmla="*/ 133349 h 871310"/>
                <a:gd name="connsiteX1-99" fmla="*/ 1221241 w 3583441"/>
                <a:gd name="connsiteY1-100" fmla="*/ 133350 h 871310"/>
                <a:gd name="connsiteX2-101" fmla="*/ 2635704 w 3583441"/>
                <a:gd name="connsiteY2-102" fmla="*/ 0 h 871310"/>
                <a:gd name="connsiteX3-103" fmla="*/ 3583441 w 3583441"/>
                <a:gd name="connsiteY3-104" fmla="*/ 9524 h 871310"/>
                <a:gd name="connsiteX4-105" fmla="*/ 3578679 w 3583441"/>
                <a:gd name="connsiteY4-106" fmla="*/ 742722 h 871310"/>
                <a:gd name="connsiteX5-107" fmla="*/ 3007179 w 3583441"/>
                <a:gd name="connsiteY5-108" fmla="*/ 666750 h 871310"/>
                <a:gd name="connsiteX6-109" fmla="*/ 1578429 w 3583441"/>
                <a:gd name="connsiteY6-110" fmla="*/ 833438 h 871310"/>
                <a:gd name="connsiteX7-111" fmla="*/ 0 w 3583441"/>
                <a:gd name="connsiteY7-112" fmla="*/ 871310 h 871310"/>
                <a:gd name="connsiteX8-113" fmla="*/ 0 w 3583441"/>
                <a:gd name="connsiteY8-114" fmla="*/ 133349 h 871310"/>
                <a:gd name="connsiteX0-115" fmla="*/ 0 w 3583441"/>
                <a:gd name="connsiteY0-116" fmla="*/ 133349 h 871310"/>
                <a:gd name="connsiteX1-117" fmla="*/ 1221241 w 3583441"/>
                <a:gd name="connsiteY1-118" fmla="*/ 133350 h 871310"/>
                <a:gd name="connsiteX2-119" fmla="*/ 2635704 w 3583441"/>
                <a:gd name="connsiteY2-120" fmla="*/ 0 h 871310"/>
                <a:gd name="connsiteX3-121" fmla="*/ 3583441 w 3583441"/>
                <a:gd name="connsiteY3-122" fmla="*/ 9524 h 871310"/>
                <a:gd name="connsiteX4-123" fmla="*/ 3578679 w 3583441"/>
                <a:gd name="connsiteY4-124" fmla="*/ 742722 h 871310"/>
                <a:gd name="connsiteX5-125" fmla="*/ 3007179 w 3583441"/>
                <a:gd name="connsiteY5-126" fmla="*/ 666750 h 871310"/>
                <a:gd name="connsiteX6-127" fmla="*/ 1578429 w 3583441"/>
                <a:gd name="connsiteY6-128" fmla="*/ 833438 h 871310"/>
                <a:gd name="connsiteX7-129" fmla="*/ 0 w 3583441"/>
                <a:gd name="connsiteY7-130" fmla="*/ 871310 h 871310"/>
                <a:gd name="connsiteX8-131" fmla="*/ 0 w 3583441"/>
                <a:gd name="connsiteY8-132" fmla="*/ 133349 h 871310"/>
                <a:gd name="connsiteX0-133" fmla="*/ 0 w 3583441"/>
                <a:gd name="connsiteY0-134" fmla="*/ 133349 h 871310"/>
                <a:gd name="connsiteX1-135" fmla="*/ 1221241 w 3583441"/>
                <a:gd name="connsiteY1-136" fmla="*/ 133350 h 871310"/>
                <a:gd name="connsiteX2-137" fmla="*/ 2635704 w 3583441"/>
                <a:gd name="connsiteY2-138" fmla="*/ 0 h 871310"/>
                <a:gd name="connsiteX3-139" fmla="*/ 3583441 w 3583441"/>
                <a:gd name="connsiteY3-140" fmla="*/ 9524 h 871310"/>
                <a:gd name="connsiteX4-141" fmla="*/ 3578679 w 3583441"/>
                <a:gd name="connsiteY4-142" fmla="*/ 742722 h 871310"/>
                <a:gd name="connsiteX5-143" fmla="*/ 3007179 w 3583441"/>
                <a:gd name="connsiteY5-144" fmla="*/ 666750 h 871310"/>
                <a:gd name="connsiteX6-145" fmla="*/ 1578429 w 3583441"/>
                <a:gd name="connsiteY6-146" fmla="*/ 833438 h 871310"/>
                <a:gd name="connsiteX7-147" fmla="*/ 0 w 3583441"/>
                <a:gd name="connsiteY7-148" fmla="*/ 871310 h 871310"/>
                <a:gd name="connsiteX8-149" fmla="*/ 0 w 3583441"/>
                <a:gd name="connsiteY8-150" fmla="*/ 133349 h 871310"/>
                <a:gd name="connsiteX0-151" fmla="*/ 0 w 3583441"/>
                <a:gd name="connsiteY0-152" fmla="*/ 203244 h 941205"/>
                <a:gd name="connsiteX1-153" fmla="*/ 1221241 w 3583441"/>
                <a:gd name="connsiteY1-154" fmla="*/ 203245 h 941205"/>
                <a:gd name="connsiteX2-155" fmla="*/ 2635704 w 3583441"/>
                <a:gd name="connsiteY2-156" fmla="*/ 69895 h 941205"/>
                <a:gd name="connsiteX3-157" fmla="*/ 3583441 w 3583441"/>
                <a:gd name="connsiteY3-158" fmla="*/ 79419 h 941205"/>
                <a:gd name="connsiteX4-159" fmla="*/ 3578679 w 3583441"/>
                <a:gd name="connsiteY4-160" fmla="*/ 812617 h 941205"/>
                <a:gd name="connsiteX5-161" fmla="*/ 3007179 w 3583441"/>
                <a:gd name="connsiteY5-162" fmla="*/ 736645 h 941205"/>
                <a:gd name="connsiteX6-163" fmla="*/ 1578429 w 3583441"/>
                <a:gd name="connsiteY6-164" fmla="*/ 903333 h 941205"/>
                <a:gd name="connsiteX7-165" fmla="*/ 0 w 3583441"/>
                <a:gd name="connsiteY7-166" fmla="*/ 941205 h 941205"/>
                <a:gd name="connsiteX8-167" fmla="*/ 0 w 3583441"/>
                <a:gd name="connsiteY8-168" fmla="*/ 203244 h 941205"/>
                <a:gd name="connsiteX0-169" fmla="*/ 0 w 3583441"/>
                <a:gd name="connsiteY0-170" fmla="*/ 209455 h 947416"/>
                <a:gd name="connsiteX1-171" fmla="*/ 1221241 w 3583441"/>
                <a:gd name="connsiteY1-172" fmla="*/ 209456 h 947416"/>
                <a:gd name="connsiteX2-173" fmla="*/ 2635704 w 3583441"/>
                <a:gd name="connsiteY2-174" fmla="*/ 76106 h 947416"/>
                <a:gd name="connsiteX3-175" fmla="*/ 3583441 w 3583441"/>
                <a:gd name="connsiteY3-176" fmla="*/ 85630 h 947416"/>
                <a:gd name="connsiteX4-177" fmla="*/ 3578679 w 3583441"/>
                <a:gd name="connsiteY4-178" fmla="*/ 818828 h 947416"/>
                <a:gd name="connsiteX5-179" fmla="*/ 3007179 w 3583441"/>
                <a:gd name="connsiteY5-180" fmla="*/ 742856 h 947416"/>
                <a:gd name="connsiteX6-181" fmla="*/ 1578429 w 3583441"/>
                <a:gd name="connsiteY6-182" fmla="*/ 909544 h 947416"/>
                <a:gd name="connsiteX7-183" fmla="*/ 0 w 3583441"/>
                <a:gd name="connsiteY7-184" fmla="*/ 947416 h 947416"/>
                <a:gd name="connsiteX8-185" fmla="*/ 0 w 3583441"/>
                <a:gd name="connsiteY8-186" fmla="*/ 209455 h 947416"/>
                <a:gd name="connsiteX0-187" fmla="*/ 0 w 3583441"/>
                <a:gd name="connsiteY0-188" fmla="*/ 209455 h 947416"/>
                <a:gd name="connsiteX1-189" fmla="*/ 1221241 w 3583441"/>
                <a:gd name="connsiteY1-190" fmla="*/ 209456 h 947416"/>
                <a:gd name="connsiteX2-191" fmla="*/ 2635704 w 3583441"/>
                <a:gd name="connsiteY2-192" fmla="*/ 76106 h 947416"/>
                <a:gd name="connsiteX3-193" fmla="*/ 3583441 w 3583441"/>
                <a:gd name="connsiteY3-194" fmla="*/ 85630 h 947416"/>
                <a:gd name="connsiteX4-195" fmla="*/ 3578679 w 3583441"/>
                <a:gd name="connsiteY4-196" fmla="*/ 818828 h 947416"/>
                <a:gd name="connsiteX5-197" fmla="*/ 3007179 w 3583441"/>
                <a:gd name="connsiteY5-198" fmla="*/ 742856 h 947416"/>
                <a:gd name="connsiteX6-199" fmla="*/ 1578429 w 3583441"/>
                <a:gd name="connsiteY6-200" fmla="*/ 909544 h 947416"/>
                <a:gd name="connsiteX7-201" fmla="*/ 0 w 3583441"/>
                <a:gd name="connsiteY7-202" fmla="*/ 947416 h 947416"/>
                <a:gd name="connsiteX8-203" fmla="*/ 0 w 3583441"/>
                <a:gd name="connsiteY8-204" fmla="*/ 209455 h 947416"/>
                <a:gd name="connsiteX0-205" fmla="*/ 0 w 3583441"/>
                <a:gd name="connsiteY0-206" fmla="*/ 212485 h 950446"/>
                <a:gd name="connsiteX1-207" fmla="*/ 1221241 w 3583441"/>
                <a:gd name="connsiteY1-208" fmla="*/ 212486 h 950446"/>
                <a:gd name="connsiteX2-209" fmla="*/ 2635704 w 3583441"/>
                <a:gd name="connsiteY2-210" fmla="*/ 69611 h 950446"/>
                <a:gd name="connsiteX3-211" fmla="*/ 3583441 w 3583441"/>
                <a:gd name="connsiteY3-212" fmla="*/ 88660 h 950446"/>
                <a:gd name="connsiteX4-213" fmla="*/ 3578679 w 3583441"/>
                <a:gd name="connsiteY4-214" fmla="*/ 821858 h 950446"/>
                <a:gd name="connsiteX5-215" fmla="*/ 3007179 w 3583441"/>
                <a:gd name="connsiteY5-216" fmla="*/ 745886 h 950446"/>
                <a:gd name="connsiteX6-217" fmla="*/ 1578429 w 3583441"/>
                <a:gd name="connsiteY6-218" fmla="*/ 912574 h 950446"/>
                <a:gd name="connsiteX7-219" fmla="*/ 0 w 3583441"/>
                <a:gd name="connsiteY7-220" fmla="*/ 950446 h 950446"/>
                <a:gd name="connsiteX8-221" fmla="*/ 0 w 3583441"/>
                <a:gd name="connsiteY8-222" fmla="*/ 212485 h 950446"/>
                <a:gd name="connsiteX0-223" fmla="*/ 0 w 3583441"/>
                <a:gd name="connsiteY0-224" fmla="*/ 212485 h 950446"/>
                <a:gd name="connsiteX1-225" fmla="*/ 1221241 w 3583441"/>
                <a:gd name="connsiteY1-226" fmla="*/ 212486 h 950446"/>
                <a:gd name="connsiteX2-227" fmla="*/ 2635704 w 3583441"/>
                <a:gd name="connsiteY2-228" fmla="*/ 69611 h 950446"/>
                <a:gd name="connsiteX3-229" fmla="*/ 3583441 w 3583441"/>
                <a:gd name="connsiteY3-230" fmla="*/ 88660 h 950446"/>
                <a:gd name="connsiteX4-231" fmla="*/ 3578679 w 3583441"/>
                <a:gd name="connsiteY4-232" fmla="*/ 821858 h 950446"/>
                <a:gd name="connsiteX5-233" fmla="*/ 3007179 w 3583441"/>
                <a:gd name="connsiteY5-234" fmla="*/ 745886 h 950446"/>
                <a:gd name="connsiteX6-235" fmla="*/ 1578429 w 3583441"/>
                <a:gd name="connsiteY6-236" fmla="*/ 912574 h 950446"/>
                <a:gd name="connsiteX7-237" fmla="*/ 0 w 3583441"/>
                <a:gd name="connsiteY7-238" fmla="*/ 950446 h 950446"/>
                <a:gd name="connsiteX8-239" fmla="*/ 0 w 3583441"/>
                <a:gd name="connsiteY8-240" fmla="*/ 212485 h 950446"/>
                <a:gd name="connsiteX0-241" fmla="*/ 0 w 3583441"/>
                <a:gd name="connsiteY0-242" fmla="*/ 212485 h 950446"/>
                <a:gd name="connsiteX1-243" fmla="*/ 1221241 w 3583441"/>
                <a:gd name="connsiteY1-244" fmla="*/ 212486 h 950446"/>
                <a:gd name="connsiteX2-245" fmla="*/ 2635704 w 3583441"/>
                <a:gd name="connsiteY2-246" fmla="*/ 69611 h 950446"/>
                <a:gd name="connsiteX3-247" fmla="*/ 3583441 w 3583441"/>
                <a:gd name="connsiteY3-248" fmla="*/ 88660 h 950446"/>
                <a:gd name="connsiteX4-249" fmla="*/ 3578679 w 3583441"/>
                <a:gd name="connsiteY4-250" fmla="*/ 821858 h 950446"/>
                <a:gd name="connsiteX5-251" fmla="*/ 3007179 w 3583441"/>
                <a:gd name="connsiteY5-252" fmla="*/ 745886 h 950446"/>
                <a:gd name="connsiteX6-253" fmla="*/ 1578429 w 3583441"/>
                <a:gd name="connsiteY6-254" fmla="*/ 912574 h 950446"/>
                <a:gd name="connsiteX7-255" fmla="*/ 0 w 3583441"/>
                <a:gd name="connsiteY7-256" fmla="*/ 950446 h 950446"/>
                <a:gd name="connsiteX8-257" fmla="*/ 0 w 3583441"/>
                <a:gd name="connsiteY8-258" fmla="*/ 212485 h 950446"/>
                <a:gd name="connsiteX0-259" fmla="*/ 0 w 3583441"/>
                <a:gd name="connsiteY0-260" fmla="*/ 209942 h 947903"/>
                <a:gd name="connsiteX1-261" fmla="*/ 1221241 w 3583441"/>
                <a:gd name="connsiteY1-262" fmla="*/ 209943 h 947903"/>
                <a:gd name="connsiteX2-263" fmla="*/ 2635704 w 3583441"/>
                <a:gd name="connsiteY2-264" fmla="*/ 67068 h 947903"/>
                <a:gd name="connsiteX3-265" fmla="*/ 3583441 w 3583441"/>
                <a:gd name="connsiteY3-266" fmla="*/ 86117 h 947903"/>
                <a:gd name="connsiteX4-267" fmla="*/ 3578679 w 3583441"/>
                <a:gd name="connsiteY4-268" fmla="*/ 819315 h 947903"/>
                <a:gd name="connsiteX5-269" fmla="*/ 3007179 w 3583441"/>
                <a:gd name="connsiteY5-270" fmla="*/ 743343 h 947903"/>
                <a:gd name="connsiteX6-271" fmla="*/ 1578429 w 3583441"/>
                <a:gd name="connsiteY6-272" fmla="*/ 910031 h 947903"/>
                <a:gd name="connsiteX7-273" fmla="*/ 0 w 3583441"/>
                <a:gd name="connsiteY7-274" fmla="*/ 947903 h 947903"/>
                <a:gd name="connsiteX8-275" fmla="*/ 0 w 3583441"/>
                <a:gd name="connsiteY8-276" fmla="*/ 209942 h 94790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35" y="connsiteY6-36"/>
                </a:cxn>
                <a:cxn ang="0">
                  <a:pos x="connsiteX7-79" y="connsiteY7-80"/>
                </a:cxn>
                <a:cxn ang="0">
                  <a:pos x="connsiteX8-113" y="connsiteY8-114"/>
                </a:cxn>
              </a:cxnLst>
              <a:rect l="l" t="t" r="r" b="b"/>
              <a:pathLst>
                <a:path w="3583441" h="947903">
                  <a:moveTo>
                    <a:pt x="0" y="209942"/>
                  </a:moveTo>
                  <a:lnTo>
                    <a:pt x="1221241" y="209943"/>
                  </a:lnTo>
                  <a:cubicBezTo>
                    <a:pt x="1640341" y="209943"/>
                    <a:pt x="2207079" y="127393"/>
                    <a:pt x="2635704" y="67068"/>
                  </a:cubicBezTo>
                  <a:cubicBezTo>
                    <a:pt x="2748416" y="54368"/>
                    <a:pt x="3343729" y="-88508"/>
                    <a:pt x="3583441" y="86117"/>
                  </a:cubicBezTo>
                  <a:cubicBezTo>
                    <a:pt x="3581854" y="373379"/>
                    <a:pt x="3580266" y="532053"/>
                    <a:pt x="3578679" y="819315"/>
                  </a:cubicBezTo>
                  <a:cubicBezTo>
                    <a:pt x="3329442" y="689140"/>
                    <a:pt x="3159579" y="728224"/>
                    <a:pt x="3007179" y="743343"/>
                  </a:cubicBezTo>
                  <a:cubicBezTo>
                    <a:pt x="2659517" y="782275"/>
                    <a:pt x="2078832" y="888638"/>
                    <a:pt x="1578429" y="910031"/>
                  </a:cubicBezTo>
                  <a:lnTo>
                    <a:pt x="0" y="947903"/>
                  </a:lnTo>
                  <a:lnTo>
                    <a:pt x="0" y="209942"/>
                  </a:lnTo>
                  <a:close/>
                </a:path>
              </a:pathLst>
            </a:custGeom>
            <a:grp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a:p>
          </p:txBody>
        </p:sp>
      </p:grpSp>
      <p:grpSp>
        <p:nvGrpSpPr>
          <p:cNvPr id="37" name="组合 36"/>
          <p:cNvGrpSpPr/>
          <p:nvPr/>
        </p:nvGrpSpPr>
        <p:grpSpPr>
          <a:xfrm>
            <a:off x="3377777" y="1608814"/>
            <a:ext cx="2685388" cy="710347"/>
            <a:chOff x="2615972" y="475857"/>
            <a:chExt cx="3583441" cy="947903"/>
          </a:xfrm>
          <a:gradFill>
            <a:gsLst>
              <a:gs pos="0">
                <a:srgbClr val="E30000"/>
              </a:gs>
              <a:gs pos="100000">
                <a:srgbClr val="760303"/>
              </a:gs>
            </a:gsLst>
            <a:lin ang="2700000" scaled="0"/>
          </a:gradFill>
        </p:grpSpPr>
        <p:sp>
          <p:nvSpPr>
            <p:cNvPr id="38" name="任意多边形 37"/>
            <p:cNvSpPr/>
            <p:nvPr/>
          </p:nvSpPr>
          <p:spPr>
            <a:xfrm>
              <a:off x="5916935" y="1188849"/>
              <a:ext cx="280988" cy="216268"/>
            </a:xfrm>
            <a:custGeom>
              <a:avLst/>
              <a:gdLst>
                <a:gd name="connsiteX0" fmla="*/ 0 w 280988"/>
                <a:gd name="connsiteY0" fmla="*/ 0 h 216268"/>
                <a:gd name="connsiteX1" fmla="*/ 97738 w 280988"/>
                <a:gd name="connsiteY1" fmla="*/ 7204 h 216268"/>
                <a:gd name="connsiteX2" fmla="*/ 280988 w 280988"/>
                <a:gd name="connsiteY2" fmla="*/ 108134 h 216268"/>
                <a:gd name="connsiteX3" fmla="*/ 97738 w 280988"/>
                <a:gd name="connsiteY3" fmla="*/ 209064 h 216268"/>
                <a:gd name="connsiteX4" fmla="*/ 0 w 280988"/>
                <a:gd name="connsiteY4" fmla="*/ 216268 h 216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0988" h="216268">
                  <a:moveTo>
                    <a:pt x="0" y="0"/>
                  </a:moveTo>
                  <a:lnTo>
                    <a:pt x="97738" y="7204"/>
                  </a:lnTo>
                  <a:cubicBezTo>
                    <a:pt x="205426" y="23833"/>
                    <a:pt x="280988" y="62762"/>
                    <a:pt x="280988" y="108134"/>
                  </a:cubicBezTo>
                  <a:cubicBezTo>
                    <a:pt x="280988" y="153506"/>
                    <a:pt x="205426" y="192435"/>
                    <a:pt x="97738" y="209064"/>
                  </a:cubicBezTo>
                  <a:lnTo>
                    <a:pt x="0" y="216268"/>
                  </a:lnTo>
                  <a:close/>
                </a:path>
              </a:pathLst>
            </a:custGeom>
            <a:grp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a:p>
          </p:txBody>
        </p:sp>
        <p:sp>
          <p:nvSpPr>
            <p:cNvPr id="39" name="矩形 5"/>
            <p:cNvSpPr/>
            <p:nvPr/>
          </p:nvSpPr>
          <p:spPr>
            <a:xfrm>
              <a:off x="2615972" y="475857"/>
              <a:ext cx="3583441" cy="947903"/>
            </a:xfrm>
            <a:custGeom>
              <a:avLst/>
              <a:gdLst>
                <a:gd name="connsiteX0" fmla="*/ 0 w 3578679"/>
                <a:gd name="connsiteY0" fmla="*/ 0 h 737961"/>
                <a:gd name="connsiteX1" fmla="*/ 3578679 w 3578679"/>
                <a:gd name="connsiteY1" fmla="*/ 0 h 737961"/>
                <a:gd name="connsiteX2" fmla="*/ 3578679 w 3578679"/>
                <a:gd name="connsiteY2" fmla="*/ 737961 h 737961"/>
                <a:gd name="connsiteX3" fmla="*/ 0 w 3578679"/>
                <a:gd name="connsiteY3" fmla="*/ 737961 h 737961"/>
                <a:gd name="connsiteX4" fmla="*/ 0 w 3578679"/>
                <a:gd name="connsiteY4" fmla="*/ 0 h 737961"/>
                <a:gd name="connsiteX0-1" fmla="*/ 0 w 3578679"/>
                <a:gd name="connsiteY0-2" fmla="*/ 0 h 737961"/>
                <a:gd name="connsiteX1-3" fmla="*/ 1221241 w 3578679"/>
                <a:gd name="connsiteY1-4" fmla="*/ 1 h 737961"/>
                <a:gd name="connsiteX2-5" fmla="*/ 3578679 w 3578679"/>
                <a:gd name="connsiteY2-6" fmla="*/ 0 h 737961"/>
                <a:gd name="connsiteX3-7" fmla="*/ 3578679 w 3578679"/>
                <a:gd name="connsiteY3-8" fmla="*/ 737961 h 737961"/>
                <a:gd name="connsiteX4-9" fmla="*/ 0 w 3578679"/>
                <a:gd name="connsiteY4-10" fmla="*/ 737961 h 737961"/>
                <a:gd name="connsiteX5" fmla="*/ 0 w 3578679"/>
                <a:gd name="connsiteY5" fmla="*/ 0 h 737961"/>
                <a:gd name="connsiteX0-11" fmla="*/ 0 w 3578679"/>
                <a:gd name="connsiteY0-12" fmla="*/ 133349 h 871310"/>
                <a:gd name="connsiteX1-13" fmla="*/ 1221241 w 3578679"/>
                <a:gd name="connsiteY1-14" fmla="*/ 133350 h 871310"/>
                <a:gd name="connsiteX2-15" fmla="*/ 2635704 w 3578679"/>
                <a:gd name="connsiteY2-16" fmla="*/ 0 h 871310"/>
                <a:gd name="connsiteX3-17" fmla="*/ 3578679 w 3578679"/>
                <a:gd name="connsiteY3-18" fmla="*/ 133349 h 871310"/>
                <a:gd name="connsiteX4-19" fmla="*/ 3578679 w 3578679"/>
                <a:gd name="connsiteY4-20" fmla="*/ 871310 h 871310"/>
                <a:gd name="connsiteX5-21" fmla="*/ 0 w 3578679"/>
                <a:gd name="connsiteY5-22" fmla="*/ 871310 h 871310"/>
                <a:gd name="connsiteX6" fmla="*/ 0 w 3578679"/>
                <a:gd name="connsiteY6" fmla="*/ 133349 h 871310"/>
                <a:gd name="connsiteX0-23" fmla="*/ 0 w 3583441"/>
                <a:gd name="connsiteY0-24" fmla="*/ 133349 h 871310"/>
                <a:gd name="connsiteX1-25" fmla="*/ 1221241 w 3583441"/>
                <a:gd name="connsiteY1-26" fmla="*/ 133350 h 871310"/>
                <a:gd name="connsiteX2-27" fmla="*/ 2635704 w 3583441"/>
                <a:gd name="connsiteY2-28" fmla="*/ 0 h 871310"/>
                <a:gd name="connsiteX3-29" fmla="*/ 3583441 w 3583441"/>
                <a:gd name="connsiteY3-30" fmla="*/ 9524 h 871310"/>
                <a:gd name="connsiteX4-31" fmla="*/ 3578679 w 3583441"/>
                <a:gd name="connsiteY4-32" fmla="*/ 871310 h 871310"/>
                <a:gd name="connsiteX5-33" fmla="*/ 0 w 3583441"/>
                <a:gd name="connsiteY5-34" fmla="*/ 871310 h 871310"/>
                <a:gd name="connsiteX6-35" fmla="*/ 0 w 3583441"/>
                <a:gd name="connsiteY6-36" fmla="*/ 133349 h 871310"/>
                <a:gd name="connsiteX0-37" fmla="*/ 0 w 3583441"/>
                <a:gd name="connsiteY0-38" fmla="*/ 133349 h 871310"/>
                <a:gd name="connsiteX1-39" fmla="*/ 1221241 w 3583441"/>
                <a:gd name="connsiteY1-40" fmla="*/ 133350 h 871310"/>
                <a:gd name="connsiteX2-41" fmla="*/ 2635704 w 3583441"/>
                <a:gd name="connsiteY2-42" fmla="*/ 0 h 871310"/>
                <a:gd name="connsiteX3-43" fmla="*/ 3583441 w 3583441"/>
                <a:gd name="connsiteY3-44" fmla="*/ 9524 h 871310"/>
                <a:gd name="connsiteX4-45" fmla="*/ 3578679 w 3583441"/>
                <a:gd name="connsiteY4-46" fmla="*/ 742722 h 871310"/>
                <a:gd name="connsiteX5-47" fmla="*/ 0 w 3583441"/>
                <a:gd name="connsiteY5-48" fmla="*/ 871310 h 871310"/>
                <a:gd name="connsiteX6-49" fmla="*/ 0 w 3583441"/>
                <a:gd name="connsiteY6-50" fmla="*/ 133349 h 871310"/>
                <a:gd name="connsiteX0-51" fmla="*/ 0 w 3583441"/>
                <a:gd name="connsiteY0-52" fmla="*/ 133349 h 871310"/>
                <a:gd name="connsiteX1-53" fmla="*/ 1221241 w 3583441"/>
                <a:gd name="connsiteY1-54" fmla="*/ 133350 h 871310"/>
                <a:gd name="connsiteX2-55" fmla="*/ 2635704 w 3583441"/>
                <a:gd name="connsiteY2-56" fmla="*/ 0 h 871310"/>
                <a:gd name="connsiteX3-57" fmla="*/ 3583441 w 3583441"/>
                <a:gd name="connsiteY3-58" fmla="*/ 9524 h 871310"/>
                <a:gd name="connsiteX4-59" fmla="*/ 3578679 w 3583441"/>
                <a:gd name="connsiteY4-60" fmla="*/ 742722 h 871310"/>
                <a:gd name="connsiteX5-61" fmla="*/ 1578429 w 3583441"/>
                <a:gd name="connsiteY5-62" fmla="*/ 833438 h 871310"/>
                <a:gd name="connsiteX6-63" fmla="*/ 0 w 3583441"/>
                <a:gd name="connsiteY6-64" fmla="*/ 871310 h 871310"/>
                <a:gd name="connsiteX7" fmla="*/ 0 w 3583441"/>
                <a:gd name="connsiteY7" fmla="*/ 133349 h 871310"/>
                <a:gd name="connsiteX0-65" fmla="*/ 0 w 3583441"/>
                <a:gd name="connsiteY0-66" fmla="*/ 133349 h 871310"/>
                <a:gd name="connsiteX1-67" fmla="*/ 1221241 w 3583441"/>
                <a:gd name="connsiteY1-68" fmla="*/ 133350 h 871310"/>
                <a:gd name="connsiteX2-69" fmla="*/ 2635704 w 3583441"/>
                <a:gd name="connsiteY2-70" fmla="*/ 0 h 871310"/>
                <a:gd name="connsiteX3-71" fmla="*/ 3583441 w 3583441"/>
                <a:gd name="connsiteY3-72" fmla="*/ 9524 h 871310"/>
                <a:gd name="connsiteX4-73" fmla="*/ 3578679 w 3583441"/>
                <a:gd name="connsiteY4-74" fmla="*/ 742722 h 871310"/>
                <a:gd name="connsiteX5-75" fmla="*/ 1578429 w 3583441"/>
                <a:gd name="connsiteY5-76" fmla="*/ 833438 h 871310"/>
                <a:gd name="connsiteX6-77" fmla="*/ 0 w 3583441"/>
                <a:gd name="connsiteY6-78" fmla="*/ 871310 h 871310"/>
                <a:gd name="connsiteX7-79" fmla="*/ 0 w 3583441"/>
                <a:gd name="connsiteY7-80" fmla="*/ 133349 h 871310"/>
                <a:gd name="connsiteX0-81" fmla="*/ 0 w 3583441"/>
                <a:gd name="connsiteY0-82" fmla="*/ 133349 h 871310"/>
                <a:gd name="connsiteX1-83" fmla="*/ 1221241 w 3583441"/>
                <a:gd name="connsiteY1-84" fmla="*/ 133350 h 871310"/>
                <a:gd name="connsiteX2-85" fmla="*/ 2635704 w 3583441"/>
                <a:gd name="connsiteY2-86" fmla="*/ 0 h 871310"/>
                <a:gd name="connsiteX3-87" fmla="*/ 3583441 w 3583441"/>
                <a:gd name="connsiteY3-88" fmla="*/ 9524 h 871310"/>
                <a:gd name="connsiteX4-89" fmla="*/ 3578679 w 3583441"/>
                <a:gd name="connsiteY4-90" fmla="*/ 742722 h 871310"/>
                <a:gd name="connsiteX5-91" fmla="*/ 3007179 w 3583441"/>
                <a:gd name="connsiteY5-92" fmla="*/ 666750 h 871310"/>
                <a:gd name="connsiteX6-93" fmla="*/ 1578429 w 3583441"/>
                <a:gd name="connsiteY6-94" fmla="*/ 833438 h 871310"/>
                <a:gd name="connsiteX7-95" fmla="*/ 0 w 3583441"/>
                <a:gd name="connsiteY7-96" fmla="*/ 871310 h 871310"/>
                <a:gd name="connsiteX8" fmla="*/ 0 w 3583441"/>
                <a:gd name="connsiteY8" fmla="*/ 133349 h 871310"/>
                <a:gd name="connsiteX0-97" fmla="*/ 0 w 3583441"/>
                <a:gd name="connsiteY0-98" fmla="*/ 133349 h 871310"/>
                <a:gd name="connsiteX1-99" fmla="*/ 1221241 w 3583441"/>
                <a:gd name="connsiteY1-100" fmla="*/ 133350 h 871310"/>
                <a:gd name="connsiteX2-101" fmla="*/ 2635704 w 3583441"/>
                <a:gd name="connsiteY2-102" fmla="*/ 0 h 871310"/>
                <a:gd name="connsiteX3-103" fmla="*/ 3583441 w 3583441"/>
                <a:gd name="connsiteY3-104" fmla="*/ 9524 h 871310"/>
                <a:gd name="connsiteX4-105" fmla="*/ 3578679 w 3583441"/>
                <a:gd name="connsiteY4-106" fmla="*/ 742722 h 871310"/>
                <a:gd name="connsiteX5-107" fmla="*/ 3007179 w 3583441"/>
                <a:gd name="connsiteY5-108" fmla="*/ 666750 h 871310"/>
                <a:gd name="connsiteX6-109" fmla="*/ 1578429 w 3583441"/>
                <a:gd name="connsiteY6-110" fmla="*/ 833438 h 871310"/>
                <a:gd name="connsiteX7-111" fmla="*/ 0 w 3583441"/>
                <a:gd name="connsiteY7-112" fmla="*/ 871310 h 871310"/>
                <a:gd name="connsiteX8-113" fmla="*/ 0 w 3583441"/>
                <a:gd name="connsiteY8-114" fmla="*/ 133349 h 871310"/>
                <a:gd name="connsiteX0-115" fmla="*/ 0 w 3583441"/>
                <a:gd name="connsiteY0-116" fmla="*/ 133349 h 871310"/>
                <a:gd name="connsiteX1-117" fmla="*/ 1221241 w 3583441"/>
                <a:gd name="connsiteY1-118" fmla="*/ 133350 h 871310"/>
                <a:gd name="connsiteX2-119" fmla="*/ 2635704 w 3583441"/>
                <a:gd name="connsiteY2-120" fmla="*/ 0 h 871310"/>
                <a:gd name="connsiteX3-121" fmla="*/ 3583441 w 3583441"/>
                <a:gd name="connsiteY3-122" fmla="*/ 9524 h 871310"/>
                <a:gd name="connsiteX4-123" fmla="*/ 3578679 w 3583441"/>
                <a:gd name="connsiteY4-124" fmla="*/ 742722 h 871310"/>
                <a:gd name="connsiteX5-125" fmla="*/ 3007179 w 3583441"/>
                <a:gd name="connsiteY5-126" fmla="*/ 666750 h 871310"/>
                <a:gd name="connsiteX6-127" fmla="*/ 1578429 w 3583441"/>
                <a:gd name="connsiteY6-128" fmla="*/ 833438 h 871310"/>
                <a:gd name="connsiteX7-129" fmla="*/ 0 w 3583441"/>
                <a:gd name="connsiteY7-130" fmla="*/ 871310 h 871310"/>
                <a:gd name="connsiteX8-131" fmla="*/ 0 w 3583441"/>
                <a:gd name="connsiteY8-132" fmla="*/ 133349 h 871310"/>
                <a:gd name="connsiteX0-133" fmla="*/ 0 w 3583441"/>
                <a:gd name="connsiteY0-134" fmla="*/ 133349 h 871310"/>
                <a:gd name="connsiteX1-135" fmla="*/ 1221241 w 3583441"/>
                <a:gd name="connsiteY1-136" fmla="*/ 133350 h 871310"/>
                <a:gd name="connsiteX2-137" fmla="*/ 2635704 w 3583441"/>
                <a:gd name="connsiteY2-138" fmla="*/ 0 h 871310"/>
                <a:gd name="connsiteX3-139" fmla="*/ 3583441 w 3583441"/>
                <a:gd name="connsiteY3-140" fmla="*/ 9524 h 871310"/>
                <a:gd name="connsiteX4-141" fmla="*/ 3578679 w 3583441"/>
                <a:gd name="connsiteY4-142" fmla="*/ 742722 h 871310"/>
                <a:gd name="connsiteX5-143" fmla="*/ 3007179 w 3583441"/>
                <a:gd name="connsiteY5-144" fmla="*/ 666750 h 871310"/>
                <a:gd name="connsiteX6-145" fmla="*/ 1578429 w 3583441"/>
                <a:gd name="connsiteY6-146" fmla="*/ 833438 h 871310"/>
                <a:gd name="connsiteX7-147" fmla="*/ 0 w 3583441"/>
                <a:gd name="connsiteY7-148" fmla="*/ 871310 h 871310"/>
                <a:gd name="connsiteX8-149" fmla="*/ 0 w 3583441"/>
                <a:gd name="connsiteY8-150" fmla="*/ 133349 h 871310"/>
                <a:gd name="connsiteX0-151" fmla="*/ 0 w 3583441"/>
                <a:gd name="connsiteY0-152" fmla="*/ 203244 h 941205"/>
                <a:gd name="connsiteX1-153" fmla="*/ 1221241 w 3583441"/>
                <a:gd name="connsiteY1-154" fmla="*/ 203245 h 941205"/>
                <a:gd name="connsiteX2-155" fmla="*/ 2635704 w 3583441"/>
                <a:gd name="connsiteY2-156" fmla="*/ 69895 h 941205"/>
                <a:gd name="connsiteX3-157" fmla="*/ 3583441 w 3583441"/>
                <a:gd name="connsiteY3-158" fmla="*/ 79419 h 941205"/>
                <a:gd name="connsiteX4-159" fmla="*/ 3578679 w 3583441"/>
                <a:gd name="connsiteY4-160" fmla="*/ 812617 h 941205"/>
                <a:gd name="connsiteX5-161" fmla="*/ 3007179 w 3583441"/>
                <a:gd name="connsiteY5-162" fmla="*/ 736645 h 941205"/>
                <a:gd name="connsiteX6-163" fmla="*/ 1578429 w 3583441"/>
                <a:gd name="connsiteY6-164" fmla="*/ 903333 h 941205"/>
                <a:gd name="connsiteX7-165" fmla="*/ 0 w 3583441"/>
                <a:gd name="connsiteY7-166" fmla="*/ 941205 h 941205"/>
                <a:gd name="connsiteX8-167" fmla="*/ 0 w 3583441"/>
                <a:gd name="connsiteY8-168" fmla="*/ 203244 h 941205"/>
                <a:gd name="connsiteX0-169" fmla="*/ 0 w 3583441"/>
                <a:gd name="connsiteY0-170" fmla="*/ 209455 h 947416"/>
                <a:gd name="connsiteX1-171" fmla="*/ 1221241 w 3583441"/>
                <a:gd name="connsiteY1-172" fmla="*/ 209456 h 947416"/>
                <a:gd name="connsiteX2-173" fmla="*/ 2635704 w 3583441"/>
                <a:gd name="connsiteY2-174" fmla="*/ 76106 h 947416"/>
                <a:gd name="connsiteX3-175" fmla="*/ 3583441 w 3583441"/>
                <a:gd name="connsiteY3-176" fmla="*/ 85630 h 947416"/>
                <a:gd name="connsiteX4-177" fmla="*/ 3578679 w 3583441"/>
                <a:gd name="connsiteY4-178" fmla="*/ 818828 h 947416"/>
                <a:gd name="connsiteX5-179" fmla="*/ 3007179 w 3583441"/>
                <a:gd name="connsiteY5-180" fmla="*/ 742856 h 947416"/>
                <a:gd name="connsiteX6-181" fmla="*/ 1578429 w 3583441"/>
                <a:gd name="connsiteY6-182" fmla="*/ 909544 h 947416"/>
                <a:gd name="connsiteX7-183" fmla="*/ 0 w 3583441"/>
                <a:gd name="connsiteY7-184" fmla="*/ 947416 h 947416"/>
                <a:gd name="connsiteX8-185" fmla="*/ 0 w 3583441"/>
                <a:gd name="connsiteY8-186" fmla="*/ 209455 h 947416"/>
                <a:gd name="connsiteX0-187" fmla="*/ 0 w 3583441"/>
                <a:gd name="connsiteY0-188" fmla="*/ 209455 h 947416"/>
                <a:gd name="connsiteX1-189" fmla="*/ 1221241 w 3583441"/>
                <a:gd name="connsiteY1-190" fmla="*/ 209456 h 947416"/>
                <a:gd name="connsiteX2-191" fmla="*/ 2635704 w 3583441"/>
                <a:gd name="connsiteY2-192" fmla="*/ 76106 h 947416"/>
                <a:gd name="connsiteX3-193" fmla="*/ 3583441 w 3583441"/>
                <a:gd name="connsiteY3-194" fmla="*/ 85630 h 947416"/>
                <a:gd name="connsiteX4-195" fmla="*/ 3578679 w 3583441"/>
                <a:gd name="connsiteY4-196" fmla="*/ 818828 h 947416"/>
                <a:gd name="connsiteX5-197" fmla="*/ 3007179 w 3583441"/>
                <a:gd name="connsiteY5-198" fmla="*/ 742856 h 947416"/>
                <a:gd name="connsiteX6-199" fmla="*/ 1578429 w 3583441"/>
                <a:gd name="connsiteY6-200" fmla="*/ 909544 h 947416"/>
                <a:gd name="connsiteX7-201" fmla="*/ 0 w 3583441"/>
                <a:gd name="connsiteY7-202" fmla="*/ 947416 h 947416"/>
                <a:gd name="connsiteX8-203" fmla="*/ 0 w 3583441"/>
                <a:gd name="connsiteY8-204" fmla="*/ 209455 h 947416"/>
                <a:gd name="connsiteX0-205" fmla="*/ 0 w 3583441"/>
                <a:gd name="connsiteY0-206" fmla="*/ 212485 h 950446"/>
                <a:gd name="connsiteX1-207" fmla="*/ 1221241 w 3583441"/>
                <a:gd name="connsiteY1-208" fmla="*/ 212486 h 950446"/>
                <a:gd name="connsiteX2-209" fmla="*/ 2635704 w 3583441"/>
                <a:gd name="connsiteY2-210" fmla="*/ 69611 h 950446"/>
                <a:gd name="connsiteX3-211" fmla="*/ 3583441 w 3583441"/>
                <a:gd name="connsiteY3-212" fmla="*/ 88660 h 950446"/>
                <a:gd name="connsiteX4-213" fmla="*/ 3578679 w 3583441"/>
                <a:gd name="connsiteY4-214" fmla="*/ 821858 h 950446"/>
                <a:gd name="connsiteX5-215" fmla="*/ 3007179 w 3583441"/>
                <a:gd name="connsiteY5-216" fmla="*/ 745886 h 950446"/>
                <a:gd name="connsiteX6-217" fmla="*/ 1578429 w 3583441"/>
                <a:gd name="connsiteY6-218" fmla="*/ 912574 h 950446"/>
                <a:gd name="connsiteX7-219" fmla="*/ 0 w 3583441"/>
                <a:gd name="connsiteY7-220" fmla="*/ 950446 h 950446"/>
                <a:gd name="connsiteX8-221" fmla="*/ 0 w 3583441"/>
                <a:gd name="connsiteY8-222" fmla="*/ 212485 h 950446"/>
                <a:gd name="connsiteX0-223" fmla="*/ 0 w 3583441"/>
                <a:gd name="connsiteY0-224" fmla="*/ 212485 h 950446"/>
                <a:gd name="connsiteX1-225" fmla="*/ 1221241 w 3583441"/>
                <a:gd name="connsiteY1-226" fmla="*/ 212486 h 950446"/>
                <a:gd name="connsiteX2-227" fmla="*/ 2635704 w 3583441"/>
                <a:gd name="connsiteY2-228" fmla="*/ 69611 h 950446"/>
                <a:gd name="connsiteX3-229" fmla="*/ 3583441 w 3583441"/>
                <a:gd name="connsiteY3-230" fmla="*/ 88660 h 950446"/>
                <a:gd name="connsiteX4-231" fmla="*/ 3578679 w 3583441"/>
                <a:gd name="connsiteY4-232" fmla="*/ 821858 h 950446"/>
                <a:gd name="connsiteX5-233" fmla="*/ 3007179 w 3583441"/>
                <a:gd name="connsiteY5-234" fmla="*/ 745886 h 950446"/>
                <a:gd name="connsiteX6-235" fmla="*/ 1578429 w 3583441"/>
                <a:gd name="connsiteY6-236" fmla="*/ 912574 h 950446"/>
                <a:gd name="connsiteX7-237" fmla="*/ 0 w 3583441"/>
                <a:gd name="connsiteY7-238" fmla="*/ 950446 h 950446"/>
                <a:gd name="connsiteX8-239" fmla="*/ 0 w 3583441"/>
                <a:gd name="connsiteY8-240" fmla="*/ 212485 h 950446"/>
                <a:gd name="connsiteX0-241" fmla="*/ 0 w 3583441"/>
                <a:gd name="connsiteY0-242" fmla="*/ 212485 h 950446"/>
                <a:gd name="connsiteX1-243" fmla="*/ 1221241 w 3583441"/>
                <a:gd name="connsiteY1-244" fmla="*/ 212486 h 950446"/>
                <a:gd name="connsiteX2-245" fmla="*/ 2635704 w 3583441"/>
                <a:gd name="connsiteY2-246" fmla="*/ 69611 h 950446"/>
                <a:gd name="connsiteX3-247" fmla="*/ 3583441 w 3583441"/>
                <a:gd name="connsiteY3-248" fmla="*/ 88660 h 950446"/>
                <a:gd name="connsiteX4-249" fmla="*/ 3578679 w 3583441"/>
                <a:gd name="connsiteY4-250" fmla="*/ 821858 h 950446"/>
                <a:gd name="connsiteX5-251" fmla="*/ 3007179 w 3583441"/>
                <a:gd name="connsiteY5-252" fmla="*/ 745886 h 950446"/>
                <a:gd name="connsiteX6-253" fmla="*/ 1578429 w 3583441"/>
                <a:gd name="connsiteY6-254" fmla="*/ 912574 h 950446"/>
                <a:gd name="connsiteX7-255" fmla="*/ 0 w 3583441"/>
                <a:gd name="connsiteY7-256" fmla="*/ 950446 h 950446"/>
                <a:gd name="connsiteX8-257" fmla="*/ 0 w 3583441"/>
                <a:gd name="connsiteY8-258" fmla="*/ 212485 h 950446"/>
                <a:gd name="connsiteX0-259" fmla="*/ 0 w 3583441"/>
                <a:gd name="connsiteY0-260" fmla="*/ 209942 h 947903"/>
                <a:gd name="connsiteX1-261" fmla="*/ 1221241 w 3583441"/>
                <a:gd name="connsiteY1-262" fmla="*/ 209943 h 947903"/>
                <a:gd name="connsiteX2-263" fmla="*/ 2635704 w 3583441"/>
                <a:gd name="connsiteY2-264" fmla="*/ 67068 h 947903"/>
                <a:gd name="connsiteX3-265" fmla="*/ 3583441 w 3583441"/>
                <a:gd name="connsiteY3-266" fmla="*/ 86117 h 947903"/>
                <a:gd name="connsiteX4-267" fmla="*/ 3578679 w 3583441"/>
                <a:gd name="connsiteY4-268" fmla="*/ 819315 h 947903"/>
                <a:gd name="connsiteX5-269" fmla="*/ 3007179 w 3583441"/>
                <a:gd name="connsiteY5-270" fmla="*/ 743343 h 947903"/>
                <a:gd name="connsiteX6-271" fmla="*/ 1578429 w 3583441"/>
                <a:gd name="connsiteY6-272" fmla="*/ 910031 h 947903"/>
                <a:gd name="connsiteX7-273" fmla="*/ 0 w 3583441"/>
                <a:gd name="connsiteY7-274" fmla="*/ 947903 h 947903"/>
                <a:gd name="connsiteX8-275" fmla="*/ 0 w 3583441"/>
                <a:gd name="connsiteY8-276" fmla="*/ 209942 h 94790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35" y="connsiteY6-36"/>
                </a:cxn>
                <a:cxn ang="0">
                  <a:pos x="connsiteX7-79" y="connsiteY7-80"/>
                </a:cxn>
                <a:cxn ang="0">
                  <a:pos x="connsiteX8-113" y="connsiteY8-114"/>
                </a:cxn>
              </a:cxnLst>
              <a:rect l="l" t="t" r="r" b="b"/>
              <a:pathLst>
                <a:path w="3583441" h="947903">
                  <a:moveTo>
                    <a:pt x="0" y="209942"/>
                  </a:moveTo>
                  <a:lnTo>
                    <a:pt x="1221241" y="209943"/>
                  </a:lnTo>
                  <a:cubicBezTo>
                    <a:pt x="1640341" y="209943"/>
                    <a:pt x="2207079" y="127393"/>
                    <a:pt x="2635704" y="67068"/>
                  </a:cubicBezTo>
                  <a:cubicBezTo>
                    <a:pt x="2748416" y="54368"/>
                    <a:pt x="3343729" y="-88508"/>
                    <a:pt x="3583441" y="86117"/>
                  </a:cubicBezTo>
                  <a:cubicBezTo>
                    <a:pt x="3581854" y="373379"/>
                    <a:pt x="3580266" y="532053"/>
                    <a:pt x="3578679" y="819315"/>
                  </a:cubicBezTo>
                  <a:cubicBezTo>
                    <a:pt x="3329442" y="689140"/>
                    <a:pt x="3159579" y="728224"/>
                    <a:pt x="3007179" y="743343"/>
                  </a:cubicBezTo>
                  <a:cubicBezTo>
                    <a:pt x="2659517" y="782275"/>
                    <a:pt x="2078832" y="888638"/>
                    <a:pt x="1578429" y="910031"/>
                  </a:cubicBezTo>
                  <a:lnTo>
                    <a:pt x="0" y="947903"/>
                  </a:lnTo>
                  <a:lnTo>
                    <a:pt x="0" y="209942"/>
                  </a:lnTo>
                  <a:close/>
                </a:path>
              </a:pathLst>
            </a:custGeom>
            <a:grp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a:p>
          </p:txBody>
        </p:sp>
      </p:grpSp>
      <p:grpSp>
        <p:nvGrpSpPr>
          <p:cNvPr id="40" name="组合 39"/>
          <p:cNvGrpSpPr/>
          <p:nvPr/>
        </p:nvGrpSpPr>
        <p:grpSpPr>
          <a:xfrm>
            <a:off x="3377777" y="4520432"/>
            <a:ext cx="2685388" cy="710347"/>
            <a:chOff x="2573110" y="4809731"/>
            <a:chExt cx="3583441" cy="947903"/>
          </a:xfrm>
          <a:gradFill>
            <a:gsLst>
              <a:gs pos="0">
                <a:srgbClr val="E30000"/>
              </a:gs>
              <a:gs pos="100000">
                <a:srgbClr val="760303"/>
              </a:gs>
            </a:gsLst>
            <a:lin ang="2700000" scaled="0"/>
          </a:gradFill>
        </p:grpSpPr>
        <p:sp>
          <p:nvSpPr>
            <p:cNvPr id="41" name="任意多边形 40"/>
            <p:cNvSpPr/>
            <p:nvPr/>
          </p:nvSpPr>
          <p:spPr>
            <a:xfrm>
              <a:off x="5868875" y="5527039"/>
              <a:ext cx="280988" cy="216268"/>
            </a:xfrm>
            <a:custGeom>
              <a:avLst/>
              <a:gdLst>
                <a:gd name="connsiteX0" fmla="*/ 0 w 280988"/>
                <a:gd name="connsiteY0" fmla="*/ 0 h 216268"/>
                <a:gd name="connsiteX1" fmla="*/ 97738 w 280988"/>
                <a:gd name="connsiteY1" fmla="*/ 7204 h 216268"/>
                <a:gd name="connsiteX2" fmla="*/ 280988 w 280988"/>
                <a:gd name="connsiteY2" fmla="*/ 108134 h 216268"/>
                <a:gd name="connsiteX3" fmla="*/ 97738 w 280988"/>
                <a:gd name="connsiteY3" fmla="*/ 209064 h 216268"/>
                <a:gd name="connsiteX4" fmla="*/ 0 w 280988"/>
                <a:gd name="connsiteY4" fmla="*/ 216268 h 216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0988" h="216268">
                  <a:moveTo>
                    <a:pt x="0" y="0"/>
                  </a:moveTo>
                  <a:lnTo>
                    <a:pt x="97738" y="7204"/>
                  </a:lnTo>
                  <a:cubicBezTo>
                    <a:pt x="205426" y="23833"/>
                    <a:pt x="280988" y="62762"/>
                    <a:pt x="280988" y="108134"/>
                  </a:cubicBezTo>
                  <a:cubicBezTo>
                    <a:pt x="280988" y="153506"/>
                    <a:pt x="205426" y="192435"/>
                    <a:pt x="97738" y="209064"/>
                  </a:cubicBezTo>
                  <a:lnTo>
                    <a:pt x="0" y="216268"/>
                  </a:lnTo>
                  <a:close/>
                </a:path>
              </a:pathLst>
            </a:custGeom>
            <a:grp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a:p>
          </p:txBody>
        </p:sp>
        <p:sp>
          <p:nvSpPr>
            <p:cNvPr id="42" name="矩形 5"/>
            <p:cNvSpPr/>
            <p:nvPr/>
          </p:nvSpPr>
          <p:spPr>
            <a:xfrm>
              <a:off x="2573110" y="4809731"/>
              <a:ext cx="3583441" cy="947903"/>
            </a:xfrm>
            <a:custGeom>
              <a:avLst/>
              <a:gdLst>
                <a:gd name="connsiteX0" fmla="*/ 0 w 3578679"/>
                <a:gd name="connsiteY0" fmla="*/ 0 h 737961"/>
                <a:gd name="connsiteX1" fmla="*/ 3578679 w 3578679"/>
                <a:gd name="connsiteY1" fmla="*/ 0 h 737961"/>
                <a:gd name="connsiteX2" fmla="*/ 3578679 w 3578679"/>
                <a:gd name="connsiteY2" fmla="*/ 737961 h 737961"/>
                <a:gd name="connsiteX3" fmla="*/ 0 w 3578679"/>
                <a:gd name="connsiteY3" fmla="*/ 737961 h 737961"/>
                <a:gd name="connsiteX4" fmla="*/ 0 w 3578679"/>
                <a:gd name="connsiteY4" fmla="*/ 0 h 737961"/>
                <a:gd name="connsiteX0-1" fmla="*/ 0 w 3578679"/>
                <a:gd name="connsiteY0-2" fmla="*/ 0 h 737961"/>
                <a:gd name="connsiteX1-3" fmla="*/ 1221241 w 3578679"/>
                <a:gd name="connsiteY1-4" fmla="*/ 1 h 737961"/>
                <a:gd name="connsiteX2-5" fmla="*/ 3578679 w 3578679"/>
                <a:gd name="connsiteY2-6" fmla="*/ 0 h 737961"/>
                <a:gd name="connsiteX3-7" fmla="*/ 3578679 w 3578679"/>
                <a:gd name="connsiteY3-8" fmla="*/ 737961 h 737961"/>
                <a:gd name="connsiteX4-9" fmla="*/ 0 w 3578679"/>
                <a:gd name="connsiteY4-10" fmla="*/ 737961 h 737961"/>
                <a:gd name="connsiteX5" fmla="*/ 0 w 3578679"/>
                <a:gd name="connsiteY5" fmla="*/ 0 h 737961"/>
                <a:gd name="connsiteX0-11" fmla="*/ 0 w 3578679"/>
                <a:gd name="connsiteY0-12" fmla="*/ 133349 h 871310"/>
                <a:gd name="connsiteX1-13" fmla="*/ 1221241 w 3578679"/>
                <a:gd name="connsiteY1-14" fmla="*/ 133350 h 871310"/>
                <a:gd name="connsiteX2-15" fmla="*/ 2635704 w 3578679"/>
                <a:gd name="connsiteY2-16" fmla="*/ 0 h 871310"/>
                <a:gd name="connsiteX3-17" fmla="*/ 3578679 w 3578679"/>
                <a:gd name="connsiteY3-18" fmla="*/ 133349 h 871310"/>
                <a:gd name="connsiteX4-19" fmla="*/ 3578679 w 3578679"/>
                <a:gd name="connsiteY4-20" fmla="*/ 871310 h 871310"/>
                <a:gd name="connsiteX5-21" fmla="*/ 0 w 3578679"/>
                <a:gd name="connsiteY5-22" fmla="*/ 871310 h 871310"/>
                <a:gd name="connsiteX6" fmla="*/ 0 w 3578679"/>
                <a:gd name="connsiteY6" fmla="*/ 133349 h 871310"/>
                <a:gd name="connsiteX0-23" fmla="*/ 0 w 3583441"/>
                <a:gd name="connsiteY0-24" fmla="*/ 133349 h 871310"/>
                <a:gd name="connsiteX1-25" fmla="*/ 1221241 w 3583441"/>
                <a:gd name="connsiteY1-26" fmla="*/ 133350 h 871310"/>
                <a:gd name="connsiteX2-27" fmla="*/ 2635704 w 3583441"/>
                <a:gd name="connsiteY2-28" fmla="*/ 0 h 871310"/>
                <a:gd name="connsiteX3-29" fmla="*/ 3583441 w 3583441"/>
                <a:gd name="connsiteY3-30" fmla="*/ 9524 h 871310"/>
                <a:gd name="connsiteX4-31" fmla="*/ 3578679 w 3583441"/>
                <a:gd name="connsiteY4-32" fmla="*/ 871310 h 871310"/>
                <a:gd name="connsiteX5-33" fmla="*/ 0 w 3583441"/>
                <a:gd name="connsiteY5-34" fmla="*/ 871310 h 871310"/>
                <a:gd name="connsiteX6-35" fmla="*/ 0 w 3583441"/>
                <a:gd name="connsiteY6-36" fmla="*/ 133349 h 871310"/>
                <a:gd name="connsiteX0-37" fmla="*/ 0 w 3583441"/>
                <a:gd name="connsiteY0-38" fmla="*/ 133349 h 871310"/>
                <a:gd name="connsiteX1-39" fmla="*/ 1221241 w 3583441"/>
                <a:gd name="connsiteY1-40" fmla="*/ 133350 h 871310"/>
                <a:gd name="connsiteX2-41" fmla="*/ 2635704 w 3583441"/>
                <a:gd name="connsiteY2-42" fmla="*/ 0 h 871310"/>
                <a:gd name="connsiteX3-43" fmla="*/ 3583441 w 3583441"/>
                <a:gd name="connsiteY3-44" fmla="*/ 9524 h 871310"/>
                <a:gd name="connsiteX4-45" fmla="*/ 3578679 w 3583441"/>
                <a:gd name="connsiteY4-46" fmla="*/ 742722 h 871310"/>
                <a:gd name="connsiteX5-47" fmla="*/ 0 w 3583441"/>
                <a:gd name="connsiteY5-48" fmla="*/ 871310 h 871310"/>
                <a:gd name="connsiteX6-49" fmla="*/ 0 w 3583441"/>
                <a:gd name="connsiteY6-50" fmla="*/ 133349 h 871310"/>
                <a:gd name="connsiteX0-51" fmla="*/ 0 w 3583441"/>
                <a:gd name="connsiteY0-52" fmla="*/ 133349 h 871310"/>
                <a:gd name="connsiteX1-53" fmla="*/ 1221241 w 3583441"/>
                <a:gd name="connsiteY1-54" fmla="*/ 133350 h 871310"/>
                <a:gd name="connsiteX2-55" fmla="*/ 2635704 w 3583441"/>
                <a:gd name="connsiteY2-56" fmla="*/ 0 h 871310"/>
                <a:gd name="connsiteX3-57" fmla="*/ 3583441 w 3583441"/>
                <a:gd name="connsiteY3-58" fmla="*/ 9524 h 871310"/>
                <a:gd name="connsiteX4-59" fmla="*/ 3578679 w 3583441"/>
                <a:gd name="connsiteY4-60" fmla="*/ 742722 h 871310"/>
                <a:gd name="connsiteX5-61" fmla="*/ 1578429 w 3583441"/>
                <a:gd name="connsiteY5-62" fmla="*/ 833438 h 871310"/>
                <a:gd name="connsiteX6-63" fmla="*/ 0 w 3583441"/>
                <a:gd name="connsiteY6-64" fmla="*/ 871310 h 871310"/>
                <a:gd name="connsiteX7" fmla="*/ 0 w 3583441"/>
                <a:gd name="connsiteY7" fmla="*/ 133349 h 871310"/>
                <a:gd name="connsiteX0-65" fmla="*/ 0 w 3583441"/>
                <a:gd name="connsiteY0-66" fmla="*/ 133349 h 871310"/>
                <a:gd name="connsiteX1-67" fmla="*/ 1221241 w 3583441"/>
                <a:gd name="connsiteY1-68" fmla="*/ 133350 h 871310"/>
                <a:gd name="connsiteX2-69" fmla="*/ 2635704 w 3583441"/>
                <a:gd name="connsiteY2-70" fmla="*/ 0 h 871310"/>
                <a:gd name="connsiteX3-71" fmla="*/ 3583441 w 3583441"/>
                <a:gd name="connsiteY3-72" fmla="*/ 9524 h 871310"/>
                <a:gd name="connsiteX4-73" fmla="*/ 3578679 w 3583441"/>
                <a:gd name="connsiteY4-74" fmla="*/ 742722 h 871310"/>
                <a:gd name="connsiteX5-75" fmla="*/ 1578429 w 3583441"/>
                <a:gd name="connsiteY5-76" fmla="*/ 833438 h 871310"/>
                <a:gd name="connsiteX6-77" fmla="*/ 0 w 3583441"/>
                <a:gd name="connsiteY6-78" fmla="*/ 871310 h 871310"/>
                <a:gd name="connsiteX7-79" fmla="*/ 0 w 3583441"/>
                <a:gd name="connsiteY7-80" fmla="*/ 133349 h 871310"/>
                <a:gd name="connsiteX0-81" fmla="*/ 0 w 3583441"/>
                <a:gd name="connsiteY0-82" fmla="*/ 133349 h 871310"/>
                <a:gd name="connsiteX1-83" fmla="*/ 1221241 w 3583441"/>
                <a:gd name="connsiteY1-84" fmla="*/ 133350 h 871310"/>
                <a:gd name="connsiteX2-85" fmla="*/ 2635704 w 3583441"/>
                <a:gd name="connsiteY2-86" fmla="*/ 0 h 871310"/>
                <a:gd name="connsiteX3-87" fmla="*/ 3583441 w 3583441"/>
                <a:gd name="connsiteY3-88" fmla="*/ 9524 h 871310"/>
                <a:gd name="connsiteX4-89" fmla="*/ 3578679 w 3583441"/>
                <a:gd name="connsiteY4-90" fmla="*/ 742722 h 871310"/>
                <a:gd name="connsiteX5-91" fmla="*/ 3007179 w 3583441"/>
                <a:gd name="connsiteY5-92" fmla="*/ 666750 h 871310"/>
                <a:gd name="connsiteX6-93" fmla="*/ 1578429 w 3583441"/>
                <a:gd name="connsiteY6-94" fmla="*/ 833438 h 871310"/>
                <a:gd name="connsiteX7-95" fmla="*/ 0 w 3583441"/>
                <a:gd name="connsiteY7-96" fmla="*/ 871310 h 871310"/>
                <a:gd name="connsiteX8" fmla="*/ 0 w 3583441"/>
                <a:gd name="connsiteY8" fmla="*/ 133349 h 871310"/>
                <a:gd name="connsiteX0-97" fmla="*/ 0 w 3583441"/>
                <a:gd name="connsiteY0-98" fmla="*/ 133349 h 871310"/>
                <a:gd name="connsiteX1-99" fmla="*/ 1221241 w 3583441"/>
                <a:gd name="connsiteY1-100" fmla="*/ 133350 h 871310"/>
                <a:gd name="connsiteX2-101" fmla="*/ 2635704 w 3583441"/>
                <a:gd name="connsiteY2-102" fmla="*/ 0 h 871310"/>
                <a:gd name="connsiteX3-103" fmla="*/ 3583441 w 3583441"/>
                <a:gd name="connsiteY3-104" fmla="*/ 9524 h 871310"/>
                <a:gd name="connsiteX4-105" fmla="*/ 3578679 w 3583441"/>
                <a:gd name="connsiteY4-106" fmla="*/ 742722 h 871310"/>
                <a:gd name="connsiteX5-107" fmla="*/ 3007179 w 3583441"/>
                <a:gd name="connsiteY5-108" fmla="*/ 666750 h 871310"/>
                <a:gd name="connsiteX6-109" fmla="*/ 1578429 w 3583441"/>
                <a:gd name="connsiteY6-110" fmla="*/ 833438 h 871310"/>
                <a:gd name="connsiteX7-111" fmla="*/ 0 w 3583441"/>
                <a:gd name="connsiteY7-112" fmla="*/ 871310 h 871310"/>
                <a:gd name="connsiteX8-113" fmla="*/ 0 w 3583441"/>
                <a:gd name="connsiteY8-114" fmla="*/ 133349 h 871310"/>
                <a:gd name="connsiteX0-115" fmla="*/ 0 w 3583441"/>
                <a:gd name="connsiteY0-116" fmla="*/ 133349 h 871310"/>
                <a:gd name="connsiteX1-117" fmla="*/ 1221241 w 3583441"/>
                <a:gd name="connsiteY1-118" fmla="*/ 133350 h 871310"/>
                <a:gd name="connsiteX2-119" fmla="*/ 2635704 w 3583441"/>
                <a:gd name="connsiteY2-120" fmla="*/ 0 h 871310"/>
                <a:gd name="connsiteX3-121" fmla="*/ 3583441 w 3583441"/>
                <a:gd name="connsiteY3-122" fmla="*/ 9524 h 871310"/>
                <a:gd name="connsiteX4-123" fmla="*/ 3578679 w 3583441"/>
                <a:gd name="connsiteY4-124" fmla="*/ 742722 h 871310"/>
                <a:gd name="connsiteX5-125" fmla="*/ 3007179 w 3583441"/>
                <a:gd name="connsiteY5-126" fmla="*/ 666750 h 871310"/>
                <a:gd name="connsiteX6-127" fmla="*/ 1578429 w 3583441"/>
                <a:gd name="connsiteY6-128" fmla="*/ 833438 h 871310"/>
                <a:gd name="connsiteX7-129" fmla="*/ 0 w 3583441"/>
                <a:gd name="connsiteY7-130" fmla="*/ 871310 h 871310"/>
                <a:gd name="connsiteX8-131" fmla="*/ 0 w 3583441"/>
                <a:gd name="connsiteY8-132" fmla="*/ 133349 h 871310"/>
                <a:gd name="connsiteX0-133" fmla="*/ 0 w 3583441"/>
                <a:gd name="connsiteY0-134" fmla="*/ 133349 h 871310"/>
                <a:gd name="connsiteX1-135" fmla="*/ 1221241 w 3583441"/>
                <a:gd name="connsiteY1-136" fmla="*/ 133350 h 871310"/>
                <a:gd name="connsiteX2-137" fmla="*/ 2635704 w 3583441"/>
                <a:gd name="connsiteY2-138" fmla="*/ 0 h 871310"/>
                <a:gd name="connsiteX3-139" fmla="*/ 3583441 w 3583441"/>
                <a:gd name="connsiteY3-140" fmla="*/ 9524 h 871310"/>
                <a:gd name="connsiteX4-141" fmla="*/ 3578679 w 3583441"/>
                <a:gd name="connsiteY4-142" fmla="*/ 742722 h 871310"/>
                <a:gd name="connsiteX5-143" fmla="*/ 3007179 w 3583441"/>
                <a:gd name="connsiteY5-144" fmla="*/ 666750 h 871310"/>
                <a:gd name="connsiteX6-145" fmla="*/ 1578429 w 3583441"/>
                <a:gd name="connsiteY6-146" fmla="*/ 833438 h 871310"/>
                <a:gd name="connsiteX7-147" fmla="*/ 0 w 3583441"/>
                <a:gd name="connsiteY7-148" fmla="*/ 871310 h 871310"/>
                <a:gd name="connsiteX8-149" fmla="*/ 0 w 3583441"/>
                <a:gd name="connsiteY8-150" fmla="*/ 133349 h 871310"/>
                <a:gd name="connsiteX0-151" fmla="*/ 0 w 3583441"/>
                <a:gd name="connsiteY0-152" fmla="*/ 203244 h 941205"/>
                <a:gd name="connsiteX1-153" fmla="*/ 1221241 w 3583441"/>
                <a:gd name="connsiteY1-154" fmla="*/ 203245 h 941205"/>
                <a:gd name="connsiteX2-155" fmla="*/ 2635704 w 3583441"/>
                <a:gd name="connsiteY2-156" fmla="*/ 69895 h 941205"/>
                <a:gd name="connsiteX3-157" fmla="*/ 3583441 w 3583441"/>
                <a:gd name="connsiteY3-158" fmla="*/ 79419 h 941205"/>
                <a:gd name="connsiteX4-159" fmla="*/ 3578679 w 3583441"/>
                <a:gd name="connsiteY4-160" fmla="*/ 812617 h 941205"/>
                <a:gd name="connsiteX5-161" fmla="*/ 3007179 w 3583441"/>
                <a:gd name="connsiteY5-162" fmla="*/ 736645 h 941205"/>
                <a:gd name="connsiteX6-163" fmla="*/ 1578429 w 3583441"/>
                <a:gd name="connsiteY6-164" fmla="*/ 903333 h 941205"/>
                <a:gd name="connsiteX7-165" fmla="*/ 0 w 3583441"/>
                <a:gd name="connsiteY7-166" fmla="*/ 941205 h 941205"/>
                <a:gd name="connsiteX8-167" fmla="*/ 0 w 3583441"/>
                <a:gd name="connsiteY8-168" fmla="*/ 203244 h 941205"/>
                <a:gd name="connsiteX0-169" fmla="*/ 0 w 3583441"/>
                <a:gd name="connsiteY0-170" fmla="*/ 209455 h 947416"/>
                <a:gd name="connsiteX1-171" fmla="*/ 1221241 w 3583441"/>
                <a:gd name="connsiteY1-172" fmla="*/ 209456 h 947416"/>
                <a:gd name="connsiteX2-173" fmla="*/ 2635704 w 3583441"/>
                <a:gd name="connsiteY2-174" fmla="*/ 76106 h 947416"/>
                <a:gd name="connsiteX3-175" fmla="*/ 3583441 w 3583441"/>
                <a:gd name="connsiteY3-176" fmla="*/ 85630 h 947416"/>
                <a:gd name="connsiteX4-177" fmla="*/ 3578679 w 3583441"/>
                <a:gd name="connsiteY4-178" fmla="*/ 818828 h 947416"/>
                <a:gd name="connsiteX5-179" fmla="*/ 3007179 w 3583441"/>
                <a:gd name="connsiteY5-180" fmla="*/ 742856 h 947416"/>
                <a:gd name="connsiteX6-181" fmla="*/ 1578429 w 3583441"/>
                <a:gd name="connsiteY6-182" fmla="*/ 909544 h 947416"/>
                <a:gd name="connsiteX7-183" fmla="*/ 0 w 3583441"/>
                <a:gd name="connsiteY7-184" fmla="*/ 947416 h 947416"/>
                <a:gd name="connsiteX8-185" fmla="*/ 0 w 3583441"/>
                <a:gd name="connsiteY8-186" fmla="*/ 209455 h 947416"/>
                <a:gd name="connsiteX0-187" fmla="*/ 0 w 3583441"/>
                <a:gd name="connsiteY0-188" fmla="*/ 209455 h 947416"/>
                <a:gd name="connsiteX1-189" fmla="*/ 1221241 w 3583441"/>
                <a:gd name="connsiteY1-190" fmla="*/ 209456 h 947416"/>
                <a:gd name="connsiteX2-191" fmla="*/ 2635704 w 3583441"/>
                <a:gd name="connsiteY2-192" fmla="*/ 76106 h 947416"/>
                <a:gd name="connsiteX3-193" fmla="*/ 3583441 w 3583441"/>
                <a:gd name="connsiteY3-194" fmla="*/ 85630 h 947416"/>
                <a:gd name="connsiteX4-195" fmla="*/ 3578679 w 3583441"/>
                <a:gd name="connsiteY4-196" fmla="*/ 818828 h 947416"/>
                <a:gd name="connsiteX5-197" fmla="*/ 3007179 w 3583441"/>
                <a:gd name="connsiteY5-198" fmla="*/ 742856 h 947416"/>
                <a:gd name="connsiteX6-199" fmla="*/ 1578429 w 3583441"/>
                <a:gd name="connsiteY6-200" fmla="*/ 909544 h 947416"/>
                <a:gd name="connsiteX7-201" fmla="*/ 0 w 3583441"/>
                <a:gd name="connsiteY7-202" fmla="*/ 947416 h 947416"/>
                <a:gd name="connsiteX8-203" fmla="*/ 0 w 3583441"/>
                <a:gd name="connsiteY8-204" fmla="*/ 209455 h 947416"/>
                <a:gd name="connsiteX0-205" fmla="*/ 0 w 3583441"/>
                <a:gd name="connsiteY0-206" fmla="*/ 212485 h 950446"/>
                <a:gd name="connsiteX1-207" fmla="*/ 1221241 w 3583441"/>
                <a:gd name="connsiteY1-208" fmla="*/ 212486 h 950446"/>
                <a:gd name="connsiteX2-209" fmla="*/ 2635704 w 3583441"/>
                <a:gd name="connsiteY2-210" fmla="*/ 69611 h 950446"/>
                <a:gd name="connsiteX3-211" fmla="*/ 3583441 w 3583441"/>
                <a:gd name="connsiteY3-212" fmla="*/ 88660 h 950446"/>
                <a:gd name="connsiteX4-213" fmla="*/ 3578679 w 3583441"/>
                <a:gd name="connsiteY4-214" fmla="*/ 821858 h 950446"/>
                <a:gd name="connsiteX5-215" fmla="*/ 3007179 w 3583441"/>
                <a:gd name="connsiteY5-216" fmla="*/ 745886 h 950446"/>
                <a:gd name="connsiteX6-217" fmla="*/ 1578429 w 3583441"/>
                <a:gd name="connsiteY6-218" fmla="*/ 912574 h 950446"/>
                <a:gd name="connsiteX7-219" fmla="*/ 0 w 3583441"/>
                <a:gd name="connsiteY7-220" fmla="*/ 950446 h 950446"/>
                <a:gd name="connsiteX8-221" fmla="*/ 0 w 3583441"/>
                <a:gd name="connsiteY8-222" fmla="*/ 212485 h 950446"/>
                <a:gd name="connsiteX0-223" fmla="*/ 0 w 3583441"/>
                <a:gd name="connsiteY0-224" fmla="*/ 212485 h 950446"/>
                <a:gd name="connsiteX1-225" fmla="*/ 1221241 w 3583441"/>
                <a:gd name="connsiteY1-226" fmla="*/ 212486 h 950446"/>
                <a:gd name="connsiteX2-227" fmla="*/ 2635704 w 3583441"/>
                <a:gd name="connsiteY2-228" fmla="*/ 69611 h 950446"/>
                <a:gd name="connsiteX3-229" fmla="*/ 3583441 w 3583441"/>
                <a:gd name="connsiteY3-230" fmla="*/ 88660 h 950446"/>
                <a:gd name="connsiteX4-231" fmla="*/ 3578679 w 3583441"/>
                <a:gd name="connsiteY4-232" fmla="*/ 821858 h 950446"/>
                <a:gd name="connsiteX5-233" fmla="*/ 3007179 w 3583441"/>
                <a:gd name="connsiteY5-234" fmla="*/ 745886 h 950446"/>
                <a:gd name="connsiteX6-235" fmla="*/ 1578429 w 3583441"/>
                <a:gd name="connsiteY6-236" fmla="*/ 912574 h 950446"/>
                <a:gd name="connsiteX7-237" fmla="*/ 0 w 3583441"/>
                <a:gd name="connsiteY7-238" fmla="*/ 950446 h 950446"/>
                <a:gd name="connsiteX8-239" fmla="*/ 0 w 3583441"/>
                <a:gd name="connsiteY8-240" fmla="*/ 212485 h 950446"/>
                <a:gd name="connsiteX0-241" fmla="*/ 0 w 3583441"/>
                <a:gd name="connsiteY0-242" fmla="*/ 212485 h 950446"/>
                <a:gd name="connsiteX1-243" fmla="*/ 1221241 w 3583441"/>
                <a:gd name="connsiteY1-244" fmla="*/ 212486 h 950446"/>
                <a:gd name="connsiteX2-245" fmla="*/ 2635704 w 3583441"/>
                <a:gd name="connsiteY2-246" fmla="*/ 69611 h 950446"/>
                <a:gd name="connsiteX3-247" fmla="*/ 3583441 w 3583441"/>
                <a:gd name="connsiteY3-248" fmla="*/ 88660 h 950446"/>
                <a:gd name="connsiteX4-249" fmla="*/ 3578679 w 3583441"/>
                <a:gd name="connsiteY4-250" fmla="*/ 821858 h 950446"/>
                <a:gd name="connsiteX5-251" fmla="*/ 3007179 w 3583441"/>
                <a:gd name="connsiteY5-252" fmla="*/ 745886 h 950446"/>
                <a:gd name="connsiteX6-253" fmla="*/ 1578429 w 3583441"/>
                <a:gd name="connsiteY6-254" fmla="*/ 912574 h 950446"/>
                <a:gd name="connsiteX7-255" fmla="*/ 0 w 3583441"/>
                <a:gd name="connsiteY7-256" fmla="*/ 950446 h 950446"/>
                <a:gd name="connsiteX8-257" fmla="*/ 0 w 3583441"/>
                <a:gd name="connsiteY8-258" fmla="*/ 212485 h 950446"/>
                <a:gd name="connsiteX0-259" fmla="*/ 0 w 3583441"/>
                <a:gd name="connsiteY0-260" fmla="*/ 209942 h 947903"/>
                <a:gd name="connsiteX1-261" fmla="*/ 1221241 w 3583441"/>
                <a:gd name="connsiteY1-262" fmla="*/ 209943 h 947903"/>
                <a:gd name="connsiteX2-263" fmla="*/ 2635704 w 3583441"/>
                <a:gd name="connsiteY2-264" fmla="*/ 67068 h 947903"/>
                <a:gd name="connsiteX3-265" fmla="*/ 3583441 w 3583441"/>
                <a:gd name="connsiteY3-266" fmla="*/ 86117 h 947903"/>
                <a:gd name="connsiteX4-267" fmla="*/ 3578679 w 3583441"/>
                <a:gd name="connsiteY4-268" fmla="*/ 819315 h 947903"/>
                <a:gd name="connsiteX5-269" fmla="*/ 3007179 w 3583441"/>
                <a:gd name="connsiteY5-270" fmla="*/ 743343 h 947903"/>
                <a:gd name="connsiteX6-271" fmla="*/ 1578429 w 3583441"/>
                <a:gd name="connsiteY6-272" fmla="*/ 910031 h 947903"/>
                <a:gd name="connsiteX7-273" fmla="*/ 0 w 3583441"/>
                <a:gd name="connsiteY7-274" fmla="*/ 947903 h 947903"/>
                <a:gd name="connsiteX8-275" fmla="*/ 0 w 3583441"/>
                <a:gd name="connsiteY8-276" fmla="*/ 209942 h 94790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35" y="connsiteY6-36"/>
                </a:cxn>
                <a:cxn ang="0">
                  <a:pos x="connsiteX7-79" y="connsiteY7-80"/>
                </a:cxn>
                <a:cxn ang="0">
                  <a:pos x="connsiteX8-113" y="connsiteY8-114"/>
                </a:cxn>
              </a:cxnLst>
              <a:rect l="l" t="t" r="r" b="b"/>
              <a:pathLst>
                <a:path w="3583441" h="947903">
                  <a:moveTo>
                    <a:pt x="0" y="209942"/>
                  </a:moveTo>
                  <a:lnTo>
                    <a:pt x="1221241" y="209943"/>
                  </a:lnTo>
                  <a:cubicBezTo>
                    <a:pt x="1640341" y="209943"/>
                    <a:pt x="2207079" y="127393"/>
                    <a:pt x="2635704" y="67068"/>
                  </a:cubicBezTo>
                  <a:cubicBezTo>
                    <a:pt x="2748416" y="54368"/>
                    <a:pt x="3343729" y="-88508"/>
                    <a:pt x="3583441" y="86117"/>
                  </a:cubicBezTo>
                  <a:cubicBezTo>
                    <a:pt x="3581854" y="373379"/>
                    <a:pt x="3580266" y="532053"/>
                    <a:pt x="3578679" y="819315"/>
                  </a:cubicBezTo>
                  <a:cubicBezTo>
                    <a:pt x="3329442" y="689140"/>
                    <a:pt x="3159579" y="728224"/>
                    <a:pt x="3007179" y="743343"/>
                  </a:cubicBezTo>
                  <a:cubicBezTo>
                    <a:pt x="2659517" y="782275"/>
                    <a:pt x="2078832" y="888638"/>
                    <a:pt x="1578429" y="910031"/>
                  </a:cubicBezTo>
                  <a:lnTo>
                    <a:pt x="0" y="947903"/>
                  </a:lnTo>
                  <a:lnTo>
                    <a:pt x="0" y="209942"/>
                  </a:lnTo>
                  <a:close/>
                </a:path>
              </a:pathLst>
            </a:custGeom>
            <a:grp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a:p>
          </p:txBody>
        </p:sp>
      </p:grpSp>
      <p:sp>
        <p:nvSpPr>
          <p:cNvPr id="44" name="椭圆 43"/>
          <p:cNvSpPr/>
          <p:nvPr/>
        </p:nvSpPr>
        <p:spPr>
          <a:xfrm>
            <a:off x="2519629" y="4638082"/>
            <a:ext cx="547690" cy="547690"/>
          </a:xfrm>
          <a:prstGeom prst="ellipse">
            <a:avLst/>
          </a:prstGeom>
          <a:gradFill>
            <a:gsLst>
              <a:gs pos="0">
                <a:srgbClr val="E30000"/>
              </a:gs>
              <a:gs pos="100000">
                <a:srgbClr val="760303"/>
              </a:gs>
            </a:gsLst>
            <a:lin ang="2700000" scaled="0"/>
          </a:gra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a:p>
        </p:txBody>
      </p:sp>
      <p:sp>
        <p:nvSpPr>
          <p:cNvPr id="45" name="椭圆 44"/>
          <p:cNvSpPr/>
          <p:nvPr/>
        </p:nvSpPr>
        <p:spPr>
          <a:xfrm>
            <a:off x="2519629" y="3658193"/>
            <a:ext cx="541592" cy="541592"/>
          </a:xfrm>
          <a:prstGeom prst="ellipse">
            <a:avLst/>
          </a:prstGeom>
          <a:gradFill>
            <a:gsLst>
              <a:gs pos="0">
                <a:srgbClr val="E30000"/>
              </a:gs>
              <a:gs pos="100000">
                <a:srgbClr val="760303"/>
              </a:gs>
            </a:gsLst>
            <a:lin ang="2700000" scaled="0"/>
          </a:gra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a:p>
        </p:txBody>
      </p:sp>
      <p:sp>
        <p:nvSpPr>
          <p:cNvPr id="46" name="椭圆 45"/>
          <p:cNvSpPr/>
          <p:nvPr/>
        </p:nvSpPr>
        <p:spPr>
          <a:xfrm>
            <a:off x="2519629" y="2713081"/>
            <a:ext cx="540978" cy="540978"/>
          </a:xfrm>
          <a:prstGeom prst="ellipse">
            <a:avLst/>
          </a:prstGeom>
          <a:gradFill>
            <a:gsLst>
              <a:gs pos="0">
                <a:srgbClr val="E30000"/>
              </a:gs>
              <a:gs pos="100000">
                <a:srgbClr val="760303"/>
              </a:gs>
            </a:gsLst>
            <a:lin ang="2700000" scaled="0"/>
          </a:gra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a:p>
        </p:txBody>
      </p:sp>
      <p:sp>
        <p:nvSpPr>
          <p:cNvPr id="47" name="椭圆 46"/>
          <p:cNvSpPr/>
          <p:nvPr/>
        </p:nvSpPr>
        <p:spPr>
          <a:xfrm>
            <a:off x="2519629" y="1727412"/>
            <a:ext cx="532487" cy="532487"/>
          </a:xfrm>
          <a:prstGeom prst="ellipse">
            <a:avLst/>
          </a:prstGeom>
          <a:gradFill>
            <a:gsLst>
              <a:gs pos="0">
                <a:srgbClr val="E30000"/>
              </a:gs>
              <a:gs pos="100000">
                <a:srgbClr val="760303"/>
              </a:gs>
            </a:gsLst>
            <a:lin ang="2700000" scaled="0"/>
          </a:gra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a:p>
        </p:txBody>
      </p:sp>
      <p:grpSp>
        <p:nvGrpSpPr>
          <p:cNvPr id="48" name="组合 47"/>
          <p:cNvGrpSpPr/>
          <p:nvPr/>
        </p:nvGrpSpPr>
        <p:grpSpPr>
          <a:xfrm>
            <a:off x="2609254" y="4762665"/>
            <a:ext cx="319506" cy="320182"/>
            <a:chOff x="958851" y="1020763"/>
            <a:chExt cx="750888" cy="752475"/>
          </a:xfrm>
          <a:solidFill>
            <a:schemeClr val="bg1">
              <a:lumMod val="95000"/>
            </a:schemeClr>
          </a:solidFill>
        </p:grpSpPr>
        <p:sp>
          <p:nvSpPr>
            <p:cNvPr id="49" name="Freeform 5"/>
            <p:cNvSpPr>
              <a:spLocks noEditPoints="1"/>
            </p:cNvSpPr>
            <p:nvPr/>
          </p:nvSpPr>
          <p:spPr bwMode="auto">
            <a:xfrm>
              <a:off x="958851" y="1020763"/>
              <a:ext cx="750888" cy="398463"/>
            </a:xfrm>
            <a:custGeom>
              <a:avLst/>
              <a:gdLst>
                <a:gd name="T0" fmla="*/ 236 w 473"/>
                <a:gd name="T1" fmla="*/ 0 h 251"/>
                <a:gd name="T2" fmla="*/ 142 w 473"/>
                <a:gd name="T3" fmla="*/ 95 h 251"/>
                <a:gd name="T4" fmla="*/ 142 w 473"/>
                <a:gd name="T5" fmla="*/ 57 h 251"/>
                <a:gd name="T6" fmla="*/ 66 w 473"/>
                <a:gd name="T7" fmla="*/ 57 h 251"/>
                <a:gd name="T8" fmla="*/ 66 w 473"/>
                <a:gd name="T9" fmla="*/ 171 h 251"/>
                <a:gd name="T10" fmla="*/ 0 w 473"/>
                <a:gd name="T11" fmla="*/ 237 h 251"/>
                <a:gd name="T12" fmla="*/ 11 w 473"/>
                <a:gd name="T13" fmla="*/ 251 h 251"/>
                <a:gd name="T14" fmla="*/ 236 w 473"/>
                <a:gd name="T15" fmla="*/ 26 h 251"/>
                <a:gd name="T16" fmla="*/ 458 w 473"/>
                <a:gd name="T17" fmla="*/ 251 h 251"/>
                <a:gd name="T18" fmla="*/ 473 w 473"/>
                <a:gd name="T19" fmla="*/ 237 h 251"/>
                <a:gd name="T20" fmla="*/ 236 w 473"/>
                <a:gd name="T21" fmla="*/ 0 h 251"/>
                <a:gd name="T22" fmla="*/ 85 w 473"/>
                <a:gd name="T23" fmla="*/ 76 h 251"/>
                <a:gd name="T24" fmla="*/ 123 w 473"/>
                <a:gd name="T25" fmla="*/ 76 h 251"/>
                <a:gd name="T26" fmla="*/ 123 w 473"/>
                <a:gd name="T27" fmla="*/ 114 h 251"/>
                <a:gd name="T28" fmla="*/ 85 w 473"/>
                <a:gd name="T29" fmla="*/ 152 h 251"/>
                <a:gd name="T30" fmla="*/ 85 w 473"/>
                <a:gd name="T31" fmla="*/ 76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73" h="251">
                  <a:moveTo>
                    <a:pt x="236" y="0"/>
                  </a:moveTo>
                  <a:lnTo>
                    <a:pt x="142" y="95"/>
                  </a:lnTo>
                  <a:lnTo>
                    <a:pt x="142" y="57"/>
                  </a:lnTo>
                  <a:lnTo>
                    <a:pt x="66" y="57"/>
                  </a:lnTo>
                  <a:lnTo>
                    <a:pt x="66" y="171"/>
                  </a:lnTo>
                  <a:lnTo>
                    <a:pt x="0" y="237"/>
                  </a:lnTo>
                  <a:lnTo>
                    <a:pt x="11" y="251"/>
                  </a:lnTo>
                  <a:lnTo>
                    <a:pt x="236" y="26"/>
                  </a:lnTo>
                  <a:lnTo>
                    <a:pt x="458" y="251"/>
                  </a:lnTo>
                  <a:lnTo>
                    <a:pt x="473" y="237"/>
                  </a:lnTo>
                  <a:lnTo>
                    <a:pt x="236" y="0"/>
                  </a:lnTo>
                  <a:close/>
                  <a:moveTo>
                    <a:pt x="85" y="76"/>
                  </a:moveTo>
                  <a:lnTo>
                    <a:pt x="123" y="76"/>
                  </a:lnTo>
                  <a:lnTo>
                    <a:pt x="123" y="114"/>
                  </a:lnTo>
                  <a:lnTo>
                    <a:pt x="85" y="152"/>
                  </a:lnTo>
                  <a:lnTo>
                    <a:pt x="85" y="7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5" tIns="45712" rIns="91425" bIns="45712" numCol="1" anchor="t" anchorCtr="0" compatLnSpc="1"/>
            <a:lstStyle/>
            <a:p>
              <a:endParaRPr lang="zh-CN" altLang="en-US"/>
            </a:p>
          </p:txBody>
        </p:sp>
        <p:sp>
          <p:nvSpPr>
            <p:cNvPr id="50" name="Freeform 6"/>
            <p:cNvSpPr>
              <a:spLocks noEditPoints="1"/>
            </p:cNvSpPr>
            <p:nvPr/>
          </p:nvSpPr>
          <p:spPr bwMode="auto">
            <a:xfrm>
              <a:off x="1063626" y="1141413"/>
              <a:ext cx="539750" cy="631825"/>
            </a:xfrm>
            <a:custGeom>
              <a:avLst/>
              <a:gdLst>
                <a:gd name="T0" fmla="*/ 0 w 340"/>
                <a:gd name="T1" fmla="*/ 171 h 398"/>
                <a:gd name="T2" fmla="*/ 0 w 340"/>
                <a:gd name="T3" fmla="*/ 398 h 398"/>
                <a:gd name="T4" fmla="*/ 132 w 340"/>
                <a:gd name="T5" fmla="*/ 398 h 398"/>
                <a:gd name="T6" fmla="*/ 132 w 340"/>
                <a:gd name="T7" fmla="*/ 265 h 398"/>
                <a:gd name="T8" fmla="*/ 208 w 340"/>
                <a:gd name="T9" fmla="*/ 265 h 398"/>
                <a:gd name="T10" fmla="*/ 208 w 340"/>
                <a:gd name="T11" fmla="*/ 398 h 398"/>
                <a:gd name="T12" fmla="*/ 340 w 340"/>
                <a:gd name="T13" fmla="*/ 398 h 398"/>
                <a:gd name="T14" fmla="*/ 340 w 340"/>
                <a:gd name="T15" fmla="*/ 171 h 398"/>
                <a:gd name="T16" fmla="*/ 170 w 340"/>
                <a:gd name="T17" fmla="*/ 0 h 398"/>
                <a:gd name="T18" fmla="*/ 0 w 340"/>
                <a:gd name="T19" fmla="*/ 171 h 398"/>
                <a:gd name="T20" fmla="*/ 321 w 340"/>
                <a:gd name="T21" fmla="*/ 379 h 398"/>
                <a:gd name="T22" fmla="*/ 227 w 340"/>
                <a:gd name="T23" fmla="*/ 379 h 398"/>
                <a:gd name="T24" fmla="*/ 227 w 340"/>
                <a:gd name="T25" fmla="*/ 265 h 398"/>
                <a:gd name="T26" fmla="*/ 227 w 340"/>
                <a:gd name="T27" fmla="*/ 246 h 398"/>
                <a:gd name="T28" fmla="*/ 208 w 340"/>
                <a:gd name="T29" fmla="*/ 246 h 398"/>
                <a:gd name="T30" fmla="*/ 132 w 340"/>
                <a:gd name="T31" fmla="*/ 246 h 398"/>
                <a:gd name="T32" fmla="*/ 113 w 340"/>
                <a:gd name="T33" fmla="*/ 246 h 398"/>
                <a:gd name="T34" fmla="*/ 113 w 340"/>
                <a:gd name="T35" fmla="*/ 265 h 398"/>
                <a:gd name="T36" fmla="*/ 113 w 340"/>
                <a:gd name="T37" fmla="*/ 379 h 398"/>
                <a:gd name="T38" fmla="*/ 19 w 340"/>
                <a:gd name="T39" fmla="*/ 379 h 398"/>
                <a:gd name="T40" fmla="*/ 19 w 340"/>
                <a:gd name="T41" fmla="*/ 178 h 398"/>
                <a:gd name="T42" fmla="*/ 170 w 340"/>
                <a:gd name="T43" fmla="*/ 26 h 398"/>
                <a:gd name="T44" fmla="*/ 321 w 340"/>
                <a:gd name="T45" fmla="*/ 178 h 398"/>
                <a:gd name="T46" fmla="*/ 321 w 340"/>
                <a:gd name="T47" fmla="*/ 379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40" h="398">
                  <a:moveTo>
                    <a:pt x="0" y="171"/>
                  </a:moveTo>
                  <a:lnTo>
                    <a:pt x="0" y="398"/>
                  </a:lnTo>
                  <a:lnTo>
                    <a:pt x="132" y="398"/>
                  </a:lnTo>
                  <a:lnTo>
                    <a:pt x="132" y="265"/>
                  </a:lnTo>
                  <a:lnTo>
                    <a:pt x="208" y="265"/>
                  </a:lnTo>
                  <a:lnTo>
                    <a:pt x="208" y="398"/>
                  </a:lnTo>
                  <a:lnTo>
                    <a:pt x="340" y="398"/>
                  </a:lnTo>
                  <a:lnTo>
                    <a:pt x="340" y="171"/>
                  </a:lnTo>
                  <a:lnTo>
                    <a:pt x="170" y="0"/>
                  </a:lnTo>
                  <a:lnTo>
                    <a:pt x="0" y="171"/>
                  </a:lnTo>
                  <a:close/>
                  <a:moveTo>
                    <a:pt x="321" y="379"/>
                  </a:moveTo>
                  <a:lnTo>
                    <a:pt x="227" y="379"/>
                  </a:lnTo>
                  <a:lnTo>
                    <a:pt x="227" y="265"/>
                  </a:lnTo>
                  <a:lnTo>
                    <a:pt x="227" y="246"/>
                  </a:lnTo>
                  <a:lnTo>
                    <a:pt x="208" y="246"/>
                  </a:lnTo>
                  <a:lnTo>
                    <a:pt x="132" y="246"/>
                  </a:lnTo>
                  <a:lnTo>
                    <a:pt x="113" y="246"/>
                  </a:lnTo>
                  <a:lnTo>
                    <a:pt x="113" y="265"/>
                  </a:lnTo>
                  <a:lnTo>
                    <a:pt x="113" y="379"/>
                  </a:lnTo>
                  <a:lnTo>
                    <a:pt x="19" y="379"/>
                  </a:lnTo>
                  <a:lnTo>
                    <a:pt x="19" y="178"/>
                  </a:lnTo>
                  <a:lnTo>
                    <a:pt x="170" y="26"/>
                  </a:lnTo>
                  <a:lnTo>
                    <a:pt x="321" y="178"/>
                  </a:lnTo>
                  <a:lnTo>
                    <a:pt x="321" y="37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5" tIns="45712" rIns="91425" bIns="45712" numCol="1" anchor="t" anchorCtr="0" compatLnSpc="1"/>
            <a:lstStyle/>
            <a:p>
              <a:endParaRPr lang="zh-CN" altLang="en-US"/>
            </a:p>
          </p:txBody>
        </p:sp>
      </p:grpSp>
      <p:sp>
        <p:nvSpPr>
          <p:cNvPr id="51" name="Freeform 74"/>
          <p:cNvSpPr>
            <a:spLocks noEditPoints="1"/>
          </p:cNvSpPr>
          <p:nvPr/>
        </p:nvSpPr>
        <p:spPr bwMode="auto">
          <a:xfrm>
            <a:off x="2609254" y="3808933"/>
            <a:ext cx="308736" cy="301625"/>
          </a:xfrm>
          <a:custGeom>
            <a:avLst/>
            <a:gdLst>
              <a:gd name="T0" fmla="*/ 169 w 220"/>
              <a:gd name="T1" fmla="*/ 138 h 215"/>
              <a:gd name="T2" fmla="*/ 169 w 220"/>
              <a:gd name="T3" fmla="*/ 127 h 215"/>
              <a:gd name="T4" fmla="*/ 124 w 220"/>
              <a:gd name="T5" fmla="*/ 115 h 215"/>
              <a:gd name="T6" fmla="*/ 172 w 220"/>
              <a:gd name="T7" fmla="*/ 84 h 215"/>
              <a:gd name="T8" fmla="*/ 211 w 220"/>
              <a:gd name="T9" fmla="*/ 25 h 215"/>
              <a:gd name="T10" fmla="*/ 190 w 220"/>
              <a:gd name="T11" fmla="*/ 38 h 215"/>
              <a:gd name="T12" fmla="*/ 176 w 220"/>
              <a:gd name="T13" fmla="*/ 24 h 215"/>
              <a:gd name="T14" fmla="*/ 189 w 220"/>
              <a:gd name="T15" fmla="*/ 3 h 215"/>
              <a:gd name="T16" fmla="*/ 143 w 220"/>
              <a:gd name="T17" fmla="*/ 12 h 215"/>
              <a:gd name="T18" fmla="*/ 99 w 220"/>
              <a:gd name="T19" fmla="*/ 90 h 215"/>
              <a:gd name="T20" fmla="*/ 56 w 220"/>
              <a:gd name="T21" fmla="*/ 36 h 215"/>
              <a:gd name="T22" fmla="*/ 8 w 220"/>
              <a:gd name="T23" fmla="*/ 22 h 215"/>
              <a:gd name="T24" fmla="*/ 45 w 220"/>
              <a:gd name="T25" fmla="*/ 48 h 215"/>
              <a:gd name="T26" fmla="*/ 59 w 220"/>
              <a:gd name="T27" fmla="*/ 130 h 215"/>
              <a:gd name="T28" fmla="*/ 15 w 220"/>
              <a:gd name="T29" fmla="*/ 139 h 215"/>
              <a:gd name="T30" fmla="*/ 9 w 220"/>
              <a:gd name="T31" fmla="*/ 191 h 215"/>
              <a:gd name="T32" fmla="*/ 41 w 220"/>
              <a:gd name="T33" fmla="*/ 172 h 215"/>
              <a:gd name="T34" fmla="*/ 23 w 220"/>
              <a:gd name="T35" fmla="*/ 205 h 215"/>
              <a:gd name="T36" fmla="*/ 45 w 220"/>
              <a:gd name="T37" fmla="*/ 211 h 215"/>
              <a:gd name="T38" fmla="*/ 85 w 220"/>
              <a:gd name="T39" fmla="*/ 155 h 215"/>
              <a:gd name="T40" fmla="*/ 147 w 220"/>
              <a:gd name="T41" fmla="*/ 149 h 215"/>
              <a:gd name="T42" fmla="*/ 136 w 220"/>
              <a:gd name="T43" fmla="*/ 172 h 215"/>
              <a:gd name="T44" fmla="*/ 184 w 220"/>
              <a:gd name="T45" fmla="*/ 209 h 215"/>
              <a:gd name="T46" fmla="*/ 212 w 220"/>
              <a:gd name="T47" fmla="*/ 209 h 215"/>
              <a:gd name="T48" fmla="*/ 20 w 220"/>
              <a:gd name="T49" fmla="*/ 22 h 215"/>
              <a:gd name="T50" fmla="*/ 45 w 220"/>
              <a:gd name="T51" fmla="*/ 36 h 215"/>
              <a:gd name="T52" fmla="*/ 20 w 220"/>
              <a:gd name="T53" fmla="*/ 22 h 215"/>
              <a:gd name="T54" fmla="*/ 69 w 220"/>
              <a:gd name="T55" fmla="*/ 193 h 215"/>
              <a:gd name="T56" fmla="*/ 37 w 220"/>
              <a:gd name="T57" fmla="*/ 202 h 215"/>
              <a:gd name="T58" fmla="*/ 49 w 220"/>
              <a:gd name="T59" fmla="*/ 164 h 215"/>
              <a:gd name="T60" fmla="*/ 12 w 220"/>
              <a:gd name="T61" fmla="*/ 177 h 215"/>
              <a:gd name="T62" fmla="*/ 45 w 220"/>
              <a:gd name="T63" fmla="*/ 135 h 215"/>
              <a:gd name="T64" fmla="*/ 61 w 220"/>
              <a:gd name="T65" fmla="*/ 139 h 215"/>
              <a:gd name="T66" fmla="*/ 141 w 220"/>
              <a:gd name="T67" fmla="*/ 55 h 215"/>
              <a:gd name="T68" fmla="*/ 172 w 220"/>
              <a:gd name="T69" fmla="*/ 8 h 215"/>
              <a:gd name="T70" fmla="*/ 168 w 220"/>
              <a:gd name="T71" fmla="*/ 21 h 215"/>
              <a:gd name="T72" fmla="*/ 194 w 220"/>
              <a:gd name="T73" fmla="*/ 46 h 215"/>
              <a:gd name="T74" fmla="*/ 196 w 220"/>
              <a:gd name="T75" fmla="*/ 66 h 215"/>
              <a:gd name="T76" fmla="*/ 159 w 220"/>
              <a:gd name="T77" fmla="*/ 73 h 215"/>
              <a:gd name="T78" fmla="*/ 75 w 220"/>
              <a:gd name="T79" fmla="*/ 153 h 215"/>
              <a:gd name="T80" fmla="*/ 206 w 220"/>
              <a:gd name="T81" fmla="*/ 203 h 215"/>
              <a:gd name="T82" fmla="*/ 189 w 220"/>
              <a:gd name="T83" fmla="*/ 203 h 215"/>
              <a:gd name="T84" fmla="*/ 164 w 220"/>
              <a:gd name="T85" fmla="*/ 144 h 215"/>
              <a:gd name="T86" fmla="*/ 206 w 220"/>
              <a:gd name="T87" fmla="*/ 203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20" h="215">
                <a:moveTo>
                  <a:pt x="212" y="180"/>
                </a:moveTo>
                <a:cubicBezTo>
                  <a:pt x="169" y="138"/>
                  <a:pt x="169" y="138"/>
                  <a:pt x="169" y="138"/>
                </a:cubicBezTo>
                <a:cubicBezTo>
                  <a:pt x="175" y="132"/>
                  <a:pt x="175" y="132"/>
                  <a:pt x="175" y="132"/>
                </a:cubicBezTo>
                <a:cubicBezTo>
                  <a:pt x="169" y="127"/>
                  <a:pt x="169" y="127"/>
                  <a:pt x="169" y="127"/>
                </a:cubicBezTo>
                <a:cubicBezTo>
                  <a:pt x="152" y="144"/>
                  <a:pt x="152" y="144"/>
                  <a:pt x="152" y="144"/>
                </a:cubicBezTo>
                <a:cubicBezTo>
                  <a:pt x="124" y="115"/>
                  <a:pt x="124" y="115"/>
                  <a:pt x="124" y="115"/>
                </a:cubicBezTo>
                <a:cubicBezTo>
                  <a:pt x="158" y="81"/>
                  <a:pt x="158" y="81"/>
                  <a:pt x="158" y="81"/>
                </a:cubicBezTo>
                <a:cubicBezTo>
                  <a:pt x="163" y="83"/>
                  <a:pt x="167" y="84"/>
                  <a:pt x="172" y="84"/>
                </a:cubicBezTo>
                <a:cubicBezTo>
                  <a:pt x="184" y="84"/>
                  <a:pt x="194" y="79"/>
                  <a:pt x="202" y="72"/>
                </a:cubicBezTo>
                <a:cubicBezTo>
                  <a:pt x="214" y="59"/>
                  <a:pt x="218" y="41"/>
                  <a:pt x="211" y="25"/>
                </a:cubicBezTo>
                <a:cubicBezTo>
                  <a:pt x="208" y="20"/>
                  <a:pt x="208" y="20"/>
                  <a:pt x="208" y="20"/>
                </a:cubicBezTo>
                <a:cubicBezTo>
                  <a:pt x="190" y="38"/>
                  <a:pt x="190" y="38"/>
                  <a:pt x="190" y="38"/>
                </a:cubicBezTo>
                <a:cubicBezTo>
                  <a:pt x="176" y="38"/>
                  <a:pt x="176" y="38"/>
                  <a:pt x="176" y="38"/>
                </a:cubicBezTo>
                <a:cubicBezTo>
                  <a:pt x="176" y="24"/>
                  <a:pt x="176" y="24"/>
                  <a:pt x="176" y="24"/>
                </a:cubicBezTo>
                <a:cubicBezTo>
                  <a:pt x="194" y="6"/>
                  <a:pt x="194" y="6"/>
                  <a:pt x="194" y="6"/>
                </a:cubicBezTo>
                <a:cubicBezTo>
                  <a:pt x="189" y="3"/>
                  <a:pt x="189" y="3"/>
                  <a:pt x="189" y="3"/>
                </a:cubicBezTo>
                <a:cubicBezTo>
                  <a:pt x="184" y="1"/>
                  <a:pt x="178" y="0"/>
                  <a:pt x="172" y="0"/>
                </a:cubicBezTo>
                <a:cubicBezTo>
                  <a:pt x="161" y="0"/>
                  <a:pt x="150" y="4"/>
                  <a:pt x="143" y="12"/>
                </a:cubicBezTo>
                <a:cubicBezTo>
                  <a:pt x="131" y="24"/>
                  <a:pt x="127" y="41"/>
                  <a:pt x="133" y="56"/>
                </a:cubicBezTo>
                <a:cubicBezTo>
                  <a:pt x="99" y="90"/>
                  <a:pt x="99" y="90"/>
                  <a:pt x="99" y="90"/>
                </a:cubicBezTo>
                <a:cubicBezTo>
                  <a:pt x="51" y="42"/>
                  <a:pt x="51" y="42"/>
                  <a:pt x="51" y="42"/>
                </a:cubicBezTo>
                <a:cubicBezTo>
                  <a:pt x="56" y="36"/>
                  <a:pt x="56" y="36"/>
                  <a:pt x="56" y="36"/>
                </a:cubicBezTo>
                <a:cubicBezTo>
                  <a:pt x="25" y="5"/>
                  <a:pt x="25" y="5"/>
                  <a:pt x="25" y="5"/>
                </a:cubicBezTo>
                <a:cubicBezTo>
                  <a:pt x="8" y="22"/>
                  <a:pt x="8" y="22"/>
                  <a:pt x="8" y="22"/>
                </a:cubicBezTo>
                <a:cubicBezTo>
                  <a:pt x="39" y="53"/>
                  <a:pt x="39" y="53"/>
                  <a:pt x="39" y="53"/>
                </a:cubicBezTo>
                <a:cubicBezTo>
                  <a:pt x="45" y="48"/>
                  <a:pt x="45" y="48"/>
                  <a:pt x="45" y="48"/>
                </a:cubicBezTo>
                <a:cubicBezTo>
                  <a:pt x="93" y="96"/>
                  <a:pt x="93" y="96"/>
                  <a:pt x="93" y="96"/>
                </a:cubicBezTo>
                <a:cubicBezTo>
                  <a:pt x="59" y="130"/>
                  <a:pt x="59" y="130"/>
                  <a:pt x="59" y="130"/>
                </a:cubicBezTo>
                <a:cubicBezTo>
                  <a:pt x="55" y="128"/>
                  <a:pt x="50" y="127"/>
                  <a:pt x="45" y="127"/>
                </a:cubicBezTo>
                <a:cubicBezTo>
                  <a:pt x="34" y="127"/>
                  <a:pt x="23" y="132"/>
                  <a:pt x="15" y="139"/>
                </a:cubicBezTo>
                <a:cubicBezTo>
                  <a:pt x="3" y="152"/>
                  <a:pt x="0" y="170"/>
                  <a:pt x="6" y="186"/>
                </a:cubicBezTo>
                <a:cubicBezTo>
                  <a:pt x="9" y="191"/>
                  <a:pt x="9" y="191"/>
                  <a:pt x="9" y="191"/>
                </a:cubicBezTo>
                <a:cubicBezTo>
                  <a:pt x="27" y="173"/>
                  <a:pt x="27" y="173"/>
                  <a:pt x="27" y="173"/>
                </a:cubicBezTo>
                <a:cubicBezTo>
                  <a:pt x="41" y="172"/>
                  <a:pt x="41" y="172"/>
                  <a:pt x="41" y="172"/>
                </a:cubicBezTo>
                <a:cubicBezTo>
                  <a:pt x="41" y="187"/>
                  <a:pt x="41" y="187"/>
                  <a:pt x="41" y="187"/>
                </a:cubicBezTo>
                <a:cubicBezTo>
                  <a:pt x="23" y="205"/>
                  <a:pt x="23" y="205"/>
                  <a:pt x="23" y="205"/>
                </a:cubicBezTo>
                <a:cubicBezTo>
                  <a:pt x="28" y="208"/>
                  <a:pt x="28" y="208"/>
                  <a:pt x="28" y="208"/>
                </a:cubicBezTo>
                <a:cubicBezTo>
                  <a:pt x="34" y="210"/>
                  <a:pt x="39" y="211"/>
                  <a:pt x="45" y="211"/>
                </a:cubicBezTo>
                <a:cubicBezTo>
                  <a:pt x="56" y="211"/>
                  <a:pt x="67" y="207"/>
                  <a:pt x="75" y="199"/>
                </a:cubicBezTo>
                <a:cubicBezTo>
                  <a:pt x="86" y="187"/>
                  <a:pt x="90" y="170"/>
                  <a:pt x="85" y="155"/>
                </a:cubicBezTo>
                <a:cubicBezTo>
                  <a:pt x="119" y="121"/>
                  <a:pt x="119" y="121"/>
                  <a:pt x="119" y="121"/>
                </a:cubicBezTo>
                <a:cubicBezTo>
                  <a:pt x="147" y="149"/>
                  <a:pt x="147" y="149"/>
                  <a:pt x="147" y="149"/>
                </a:cubicBezTo>
                <a:cubicBezTo>
                  <a:pt x="130" y="166"/>
                  <a:pt x="130" y="166"/>
                  <a:pt x="130" y="166"/>
                </a:cubicBezTo>
                <a:cubicBezTo>
                  <a:pt x="136" y="172"/>
                  <a:pt x="136" y="172"/>
                  <a:pt x="136" y="172"/>
                </a:cubicBezTo>
                <a:cubicBezTo>
                  <a:pt x="141" y="166"/>
                  <a:pt x="141" y="166"/>
                  <a:pt x="141" y="166"/>
                </a:cubicBezTo>
                <a:cubicBezTo>
                  <a:pt x="184" y="209"/>
                  <a:pt x="184" y="209"/>
                  <a:pt x="184" y="209"/>
                </a:cubicBezTo>
                <a:cubicBezTo>
                  <a:pt x="187" y="213"/>
                  <a:pt x="192" y="215"/>
                  <a:pt x="198" y="215"/>
                </a:cubicBezTo>
                <a:cubicBezTo>
                  <a:pt x="203" y="215"/>
                  <a:pt x="208" y="213"/>
                  <a:pt x="212" y="209"/>
                </a:cubicBezTo>
                <a:cubicBezTo>
                  <a:pt x="220" y="201"/>
                  <a:pt x="220" y="188"/>
                  <a:pt x="212" y="180"/>
                </a:cubicBezTo>
                <a:close/>
                <a:moveTo>
                  <a:pt x="20" y="22"/>
                </a:moveTo>
                <a:cubicBezTo>
                  <a:pt x="25" y="16"/>
                  <a:pt x="25" y="16"/>
                  <a:pt x="25" y="16"/>
                </a:cubicBezTo>
                <a:cubicBezTo>
                  <a:pt x="45" y="36"/>
                  <a:pt x="45" y="36"/>
                  <a:pt x="45" y="36"/>
                </a:cubicBezTo>
                <a:cubicBezTo>
                  <a:pt x="39" y="42"/>
                  <a:pt x="39" y="42"/>
                  <a:pt x="39" y="42"/>
                </a:cubicBezTo>
                <a:lnTo>
                  <a:pt x="20" y="22"/>
                </a:lnTo>
                <a:close/>
                <a:moveTo>
                  <a:pt x="76" y="156"/>
                </a:moveTo>
                <a:cubicBezTo>
                  <a:pt x="82" y="169"/>
                  <a:pt x="79" y="183"/>
                  <a:pt x="69" y="193"/>
                </a:cubicBezTo>
                <a:cubicBezTo>
                  <a:pt x="63" y="200"/>
                  <a:pt x="54" y="203"/>
                  <a:pt x="45" y="203"/>
                </a:cubicBezTo>
                <a:cubicBezTo>
                  <a:pt x="42" y="203"/>
                  <a:pt x="40" y="203"/>
                  <a:pt x="37" y="202"/>
                </a:cubicBezTo>
                <a:cubicBezTo>
                  <a:pt x="49" y="190"/>
                  <a:pt x="49" y="190"/>
                  <a:pt x="49" y="190"/>
                </a:cubicBezTo>
                <a:cubicBezTo>
                  <a:pt x="49" y="164"/>
                  <a:pt x="49" y="164"/>
                  <a:pt x="49" y="164"/>
                </a:cubicBezTo>
                <a:cubicBezTo>
                  <a:pt x="24" y="165"/>
                  <a:pt x="24" y="165"/>
                  <a:pt x="24" y="165"/>
                </a:cubicBezTo>
                <a:cubicBezTo>
                  <a:pt x="12" y="177"/>
                  <a:pt x="12" y="177"/>
                  <a:pt x="12" y="177"/>
                </a:cubicBezTo>
                <a:cubicBezTo>
                  <a:pt x="9" y="166"/>
                  <a:pt x="12" y="154"/>
                  <a:pt x="21" y="145"/>
                </a:cubicBezTo>
                <a:cubicBezTo>
                  <a:pt x="27" y="139"/>
                  <a:pt x="36" y="135"/>
                  <a:pt x="45" y="135"/>
                </a:cubicBezTo>
                <a:cubicBezTo>
                  <a:pt x="50" y="135"/>
                  <a:pt x="54" y="136"/>
                  <a:pt x="58" y="138"/>
                </a:cubicBezTo>
                <a:cubicBezTo>
                  <a:pt x="61" y="139"/>
                  <a:pt x="61" y="139"/>
                  <a:pt x="61" y="139"/>
                </a:cubicBezTo>
                <a:cubicBezTo>
                  <a:pt x="142" y="58"/>
                  <a:pt x="142" y="58"/>
                  <a:pt x="142" y="58"/>
                </a:cubicBezTo>
                <a:cubicBezTo>
                  <a:pt x="141" y="55"/>
                  <a:pt x="141" y="55"/>
                  <a:pt x="141" y="55"/>
                </a:cubicBezTo>
                <a:cubicBezTo>
                  <a:pt x="135" y="42"/>
                  <a:pt x="138" y="28"/>
                  <a:pt x="148" y="18"/>
                </a:cubicBezTo>
                <a:cubicBezTo>
                  <a:pt x="155" y="11"/>
                  <a:pt x="163" y="8"/>
                  <a:pt x="172" y="8"/>
                </a:cubicBezTo>
                <a:cubicBezTo>
                  <a:pt x="175" y="8"/>
                  <a:pt x="177" y="8"/>
                  <a:pt x="180" y="9"/>
                </a:cubicBezTo>
                <a:cubicBezTo>
                  <a:pt x="168" y="21"/>
                  <a:pt x="168" y="21"/>
                  <a:pt x="168" y="21"/>
                </a:cubicBezTo>
                <a:cubicBezTo>
                  <a:pt x="167" y="46"/>
                  <a:pt x="167" y="46"/>
                  <a:pt x="167" y="46"/>
                </a:cubicBezTo>
                <a:cubicBezTo>
                  <a:pt x="194" y="46"/>
                  <a:pt x="194" y="46"/>
                  <a:pt x="194" y="46"/>
                </a:cubicBezTo>
                <a:cubicBezTo>
                  <a:pt x="205" y="34"/>
                  <a:pt x="205" y="34"/>
                  <a:pt x="205" y="34"/>
                </a:cubicBezTo>
                <a:cubicBezTo>
                  <a:pt x="208" y="46"/>
                  <a:pt x="205" y="57"/>
                  <a:pt x="196" y="66"/>
                </a:cubicBezTo>
                <a:cubicBezTo>
                  <a:pt x="190" y="72"/>
                  <a:pt x="181" y="76"/>
                  <a:pt x="172" y="76"/>
                </a:cubicBezTo>
                <a:cubicBezTo>
                  <a:pt x="168" y="76"/>
                  <a:pt x="163" y="75"/>
                  <a:pt x="159" y="73"/>
                </a:cubicBezTo>
                <a:cubicBezTo>
                  <a:pt x="156" y="72"/>
                  <a:pt x="156" y="72"/>
                  <a:pt x="156" y="72"/>
                </a:cubicBezTo>
                <a:cubicBezTo>
                  <a:pt x="75" y="153"/>
                  <a:pt x="75" y="153"/>
                  <a:pt x="75" y="153"/>
                </a:cubicBezTo>
                <a:lnTo>
                  <a:pt x="76" y="156"/>
                </a:lnTo>
                <a:close/>
                <a:moveTo>
                  <a:pt x="206" y="203"/>
                </a:moveTo>
                <a:cubicBezTo>
                  <a:pt x="204" y="205"/>
                  <a:pt x="201" y="207"/>
                  <a:pt x="198" y="207"/>
                </a:cubicBezTo>
                <a:cubicBezTo>
                  <a:pt x="195" y="207"/>
                  <a:pt x="192" y="205"/>
                  <a:pt x="189" y="203"/>
                </a:cubicBezTo>
                <a:cubicBezTo>
                  <a:pt x="147" y="161"/>
                  <a:pt x="147" y="161"/>
                  <a:pt x="147" y="161"/>
                </a:cubicBezTo>
                <a:cubicBezTo>
                  <a:pt x="164" y="144"/>
                  <a:pt x="164" y="144"/>
                  <a:pt x="164" y="144"/>
                </a:cubicBezTo>
                <a:cubicBezTo>
                  <a:pt x="206" y="186"/>
                  <a:pt x="206" y="186"/>
                  <a:pt x="206" y="186"/>
                </a:cubicBezTo>
                <a:cubicBezTo>
                  <a:pt x="211" y="191"/>
                  <a:pt x="211" y="198"/>
                  <a:pt x="206" y="203"/>
                </a:cubicBezTo>
                <a:close/>
              </a:path>
            </a:pathLst>
          </a:custGeom>
          <a:solidFill>
            <a:schemeClr val="bg1">
              <a:lumMod val="95000"/>
            </a:schemeClr>
          </a:solidFill>
          <a:ln>
            <a:noFill/>
          </a:ln>
        </p:spPr>
        <p:txBody>
          <a:bodyPr vert="horz" wrap="square" lIns="91425" tIns="45712" rIns="91425" bIns="45712" numCol="1" anchor="t" anchorCtr="0" compatLnSpc="1"/>
          <a:lstStyle/>
          <a:p>
            <a:endParaRPr lang="zh-CN" altLang="en-US"/>
          </a:p>
        </p:txBody>
      </p:sp>
      <p:grpSp>
        <p:nvGrpSpPr>
          <p:cNvPr id="52" name="组合 51"/>
          <p:cNvGrpSpPr/>
          <p:nvPr/>
        </p:nvGrpSpPr>
        <p:grpSpPr>
          <a:xfrm>
            <a:off x="2609254" y="2840044"/>
            <a:ext cx="298294" cy="291625"/>
            <a:chOff x="4986338" y="5054601"/>
            <a:chExt cx="781051" cy="763588"/>
          </a:xfrm>
          <a:solidFill>
            <a:schemeClr val="bg1">
              <a:lumMod val="95000"/>
            </a:schemeClr>
          </a:solidFill>
        </p:grpSpPr>
        <p:sp>
          <p:nvSpPr>
            <p:cNvPr id="53" name="Freeform 75"/>
            <p:cNvSpPr/>
            <p:nvPr/>
          </p:nvSpPr>
          <p:spPr bwMode="auto">
            <a:xfrm>
              <a:off x="5321301" y="5054601"/>
              <a:ext cx="446088" cy="522288"/>
            </a:xfrm>
            <a:custGeom>
              <a:avLst/>
              <a:gdLst>
                <a:gd name="T0" fmla="*/ 26 w 119"/>
                <a:gd name="T1" fmla="*/ 139 h 139"/>
                <a:gd name="T2" fmla="*/ 0 w 119"/>
                <a:gd name="T3" fmla="*/ 128 h 139"/>
                <a:gd name="T4" fmla="*/ 5 w 119"/>
                <a:gd name="T5" fmla="*/ 122 h 139"/>
                <a:gd name="T6" fmla="*/ 48 w 119"/>
                <a:gd name="T7" fmla="*/ 122 h 139"/>
                <a:gd name="T8" fmla="*/ 98 w 119"/>
                <a:gd name="T9" fmla="*/ 72 h 139"/>
                <a:gd name="T10" fmla="*/ 98 w 119"/>
                <a:gd name="T11" fmla="*/ 29 h 139"/>
                <a:gd name="T12" fmla="*/ 89 w 119"/>
                <a:gd name="T13" fmla="*/ 20 h 139"/>
                <a:gd name="T14" fmla="*/ 46 w 119"/>
                <a:gd name="T15" fmla="*/ 20 h 139"/>
                <a:gd name="T16" fmla="*/ 11 w 119"/>
                <a:gd name="T17" fmla="*/ 56 h 139"/>
                <a:gd name="T18" fmla="*/ 5 w 119"/>
                <a:gd name="T19" fmla="*/ 50 h 139"/>
                <a:gd name="T20" fmla="*/ 41 w 119"/>
                <a:gd name="T21" fmla="*/ 14 h 139"/>
                <a:gd name="T22" fmla="*/ 94 w 119"/>
                <a:gd name="T23" fmla="*/ 14 h 139"/>
                <a:gd name="T24" fmla="*/ 104 w 119"/>
                <a:gd name="T25" fmla="*/ 24 h 139"/>
                <a:gd name="T26" fmla="*/ 104 w 119"/>
                <a:gd name="T27" fmla="*/ 78 h 139"/>
                <a:gd name="T28" fmla="*/ 53 w 119"/>
                <a:gd name="T29" fmla="*/ 128 h 139"/>
                <a:gd name="T30" fmla="*/ 26 w 119"/>
                <a:gd name="T31" fmla="*/ 139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9" h="139">
                  <a:moveTo>
                    <a:pt x="26" y="139"/>
                  </a:moveTo>
                  <a:cubicBezTo>
                    <a:pt x="17" y="139"/>
                    <a:pt x="7" y="136"/>
                    <a:pt x="0" y="128"/>
                  </a:cubicBezTo>
                  <a:cubicBezTo>
                    <a:pt x="5" y="122"/>
                    <a:pt x="5" y="122"/>
                    <a:pt x="5" y="122"/>
                  </a:cubicBezTo>
                  <a:cubicBezTo>
                    <a:pt x="17" y="134"/>
                    <a:pt x="36" y="134"/>
                    <a:pt x="48" y="122"/>
                  </a:cubicBezTo>
                  <a:cubicBezTo>
                    <a:pt x="98" y="72"/>
                    <a:pt x="98" y="72"/>
                    <a:pt x="98" y="72"/>
                  </a:cubicBezTo>
                  <a:cubicBezTo>
                    <a:pt x="110" y="60"/>
                    <a:pt x="110" y="41"/>
                    <a:pt x="98" y="29"/>
                  </a:cubicBezTo>
                  <a:cubicBezTo>
                    <a:pt x="89" y="20"/>
                    <a:pt x="89" y="20"/>
                    <a:pt x="89" y="20"/>
                  </a:cubicBezTo>
                  <a:cubicBezTo>
                    <a:pt x="77" y="8"/>
                    <a:pt x="58" y="8"/>
                    <a:pt x="46" y="20"/>
                  </a:cubicBezTo>
                  <a:cubicBezTo>
                    <a:pt x="11" y="56"/>
                    <a:pt x="11" y="56"/>
                    <a:pt x="11" y="56"/>
                  </a:cubicBezTo>
                  <a:cubicBezTo>
                    <a:pt x="5" y="50"/>
                    <a:pt x="5" y="50"/>
                    <a:pt x="5" y="50"/>
                  </a:cubicBezTo>
                  <a:cubicBezTo>
                    <a:pt x="41" y="14"/>
                    <a:pt x="41" y="14"/>
                    <a:pt x="41" y="14"/>
                  </a:cubicBezTo>
                  <a:cubicBezTo>
                    <a:pt x="55" y="0"/>
                    <a:pt x="80" y="0"/>
                    <a:pt x="94" y="14"/>
                  </a:cubicBezTo>
                  <a:cubicBezTo>
                    <a:pt x="104" y="24"/>
                    <a:pt x="104" y="24"/>
                    <a:pt x="104" y="24"/>
                  </a:cubicBezTo>
                  <a:cubicBezTo>
                    <a:pt x="119" y="39"/>
                    <a:pt x="119" y="63"/>
                    <a:pt x="104" y="78"/>
                  </a:cubicBezTo>
                  <a:cubicBezTo>
                    <a:pt x="53" y="128"/>
                    <a:pt x="53" y="128"/>
                    <a:pt x="53" y="128"/>
                  </a:cubicBezTo>
                  <a:cubicBezTo>
                    <a:pt x="46" y="136"/>
                    <a:pt x="36" y="139"/>
                    <a:pt x="26" y="1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5" tIns="45712" rIns="91425" bIns="45712" numCol="1" anchor="t" anchorCtr="0" compatLnSpc="1"/>
            <a:lstStyle/>
            <a:p>
              <a:endParaRPr lang="zh-CN" altLang="en-US"/>
            </a:p>
          </p:txBody>
        </p:sp>
        <p:sp>
          <p:nvSpPr>
            <p:cNvPr id="54" name="Freeform 76"/>
            <p:cNvSpPr/>
            <p:nvPr/>
          </p:nvSpPr>
          <p:spPr bwMode="auto">
            <a:xfrm>
              <a:off x="4986338" y="5295901"/>
              <a:ext cx="484188" cy="522288"/>
            </a:xfrm>
            <a:custGeom>
              <a:avLst/>
              <a:gdLst>
                <a:gd name="T0" fmla="*/ 51 w 129"/>
                <a:gd name="T1" fmla="*/ 139 h 139"/>
                <a:gd name="T2" fmla="*/ 25 w 129"/>
                <a:gd name="T3" fmla="*/ 128 h 139"/>
                <a:gd name="T4" fmla="*/ 15 w 129"/>
                <a:gd name="T5" fmla="*/ 119 h 139"/>
                <a:gd name="T6" fmla="*/ 15 w 129"/>
                <a:gd name="T7" fmla="*/ 65 h 139"/>
                <a:gd name="T8" fmla="*/ 66 w 129"/>
                <a:gd name="T9" fmla="*/ 14 h 139"/>
                <a:gd name="T10" fmla="*/ 119 w 129"/>
                <a:gd name="T11" fmla="*/ 14 h 139"/>
                <a:gd name="T12" fmla="*/ 129 w 129"/>
                <a:gd name="T13" fmla="*/ 24 h 139"/>
                <a:gd name="T14" fmla="*/ 123 w 129"/>
                <a:gd name="T15" fmla="*/ 29 h 139"/>
                <a:gd name="T16" fmla="*/ 114 w 129"/>
                <a:gd name="T17" fmla="*/ 20 h 139"/>
                <a:gd name="T18" fmla="*/ 71 w 129"/>
                <a:gd name="T19" fmla="*/ 20 h 139"/>
                <a:gd name="T20" fmla="*/ 21 w 129"/>
                <a:gd name="T21" fmla="*/ 70 h 139"/>
                <a:gd name="T22" fmla="*/ 21 w 129"/>
                <a:gd name="T23" fmla="*/ 113 h 139"/>
                <a:gd name="T24" fmla="*/ 30 w 129"/>
                <a:gd name="T25" fmla="*/ 122 h 139"/>
                <a:gd name="T26" fmla="*/ 51 w 129"/>
                <a:gd name="T27" fmla="*/ 131 h 139"/>
                <a:gd name="T28" fmla="*/ 73 w 129"/>
                <a:gd name="T29" fmla="*/ 122 h 139"/>
                <a:gd name="T30" fmla="*/ 106 w 129"/>
                <a:gd name="T31" fmla="*/ 89 h 139"/>
                <a:gd name="T32" fmla="*/ 112 w 129"/>
                <a:gd name="T33" fmla="*/ 95 h 139"/>
                <a:gd name="T34" fmla="*/ 78 w 129"/>
                <a:gd name="T35" fmla="*/ 128 h 139"/>
                <a:gd name="T36" fmla="*/ 51 w 129"/>
                <a:gd name="T37" fmla="*/ 139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9" h="139">
                  <a:moveTo>
                    <a:pt x="51" y="139"/>
                  </a:moveTo>
                  <a:cubicBezTo>
                    <a:pt x="41" y="139"/>
                    <a:pt x="32" y="135"/>
                    <a:pt x="25" y="128"/>
                  </a:cubicBezTo>
                  <a:cubicBezTo>
                    <a:pt x="15" y="119"/>
                    <a:pt x="15" y="119"/>
                    <a:pt x="15" y="119"/>
                  </a:cubicBezTo>
                  <a:cubicBezTo>
                    <a:pt x="0" y="104"/>
                    <a:pt x="0" y="80"/>
                    <a:pt x="15" y="65"/>
                  </a:cubicBezTo>
                  <a:cubicBezTo>
                    <a:pt x="66" y="14"/>
                    <a:pt x="66" y="14"/>
                    <a:pt x="66" y="14"/>
                  </a:cubicBezTo>
                  <a:cubicBezTo>
                    <a:pt x="80" y="0"/>
                    <a:pt x="105" y="0"/>
                    <a:pt x="119" y="14"/>
                  </a:cubicBezTo>
                  <a:cubicBezTo>
                    <a:pt x="129" y="24"/>
                    <a:pt x="129" y="24"/>
                    <a:pt x="129" y="24"/>
                  </a:cubicBezTo>
                  <a:cubicBezTo>
                    <a:pt x="123" y="29"/>
                    <a:pt x="123" y="29"/>
                    <a:pt x="123" y="29"/>
                  </a:cubicBezTo>
                  <a:cubicBezTo>
                    <a:pt x="114" y="20"/>
                    <a:pt x="114" y="20"/>
                    <a:pt x="114" y="20"/>
                  </a:cubicBezTo>
                  <a:cubicBezTo>
                    <a:pt x="102" y="8"/>
                    <a:pt x="83" y="8"/>
                    <a:pt x="71" y="20"/>
                  </a:cubicBezTo>
                  <a:cubicBezTo>
                    <a:pt x="21" y="70"/>
                    <a:pt x="21" y="70"/>
                    <a:pt x="21" y="70"/>
                  </a:cubicBezTo>
                  <a:cubicBezTo>
                    <a:pt x="9" y="82"/>
                    <a:pt x="9" y="101"/>
                    <a:pt x="21" y="113"/>
                  </a:cubicBezTo>
                  <a:cubicBezTo>
                    <a:pt x="30" y="122"/>
                    <a:pt x="30" y="122"/>
                    <a:pt x="30" y="122"/>
                  </a:cubicBezTo>
                  <a:cubicBezTo>
                    <a:pt x="36" y="128"/>
                    <a:pt x="43" y="131"/>
                    <a:pt x="51" y="131"/>
                  </a:cubicBezTo>
                  <a:cubicBezTo>
                    <a:pt x="60" y="131"/>
                    <a:pt x="67" y="128"/>
                    <a:pt x="73" y="122"/>
                  </a:cubicBezTo>
                  <a:cubicBezTo>
                    <a:pt x="106" y="89"/>
                    <a:pt x="106" y="89"/>
                    <a:pt x="106" y="89"/>
                  </a:cubicBezTo>
                  <a:cubicBezTo>
                    <a:pt x="112" y="95"/>
                    <a:pt x="112" y="95"/>
                    <a:pt x="112" y="95"/>
                  </a:cubicBezTo>
                  <a:cubicBezTo>
                    <a:pt x="78" y="128"/>
                    <a:pt x="78" y="128"/>
                    <a:pt x="78" y="128"/>
                  </a:cubicBezTo>
                  <a:cubicBezTo>
                    <a:pt x="71" y="135"/>
                    <a:pt x="62" y="139"/>
                    <a:pt x="51" y="1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5" tIns="45712" rIns="91425" bIns="45712" numCol="1" anchor="t" anchorCtr="0" compatLnSpc="1"/>
            <a:lstStyle/>
            <a:p>
              <a:endParaRPr lang="zh-CN" altLang="en-US"/>
            </a:p>
          </p:txBody>
        </p:sp>
        <p:sp>
          <p:nvSpPr>
            <p:cNvPr id="55" name="Line 77"/>
            <p:cNvSpPr>
              <a:spLocks noChangeShapeType="1"/>
            </p:cNvSpPr>
            <p:nvPr/>
          </p:nvSpPr>
          <p:spPr bwMode="auto">
            <a:xfrm>
              <a:off x="5327651" y="5629276"/>
              <a:ext cx="0" cy="0"/>
            </a:xfrm>
            <a:prstGeom prst="lin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25" tIns="45712" rIns="91425" bIns="45712" numCol="1" anchor="t" anchorCtr="0" compatLnSpc="1"/>
            <a:lstStyle/>
            <a:p>
              <a:endParaRPr lang="zh-CN" altLang="en-US"/>
            </a:p>
          </p:txBody>
        </p:sp>
        <p:sp>
          <p:nvSpPr>
            <p:cNvPr id="56" name="Line 78"/>
            <p:cNvSpPr>
              <a:spLocks noChangeShapeType="1"/>
            </p:cNvSpPr>
            <p:nvPr/>
          </p:nvSpPr>
          <p:spPr bwMode="auto">
            <a:xfrm>
              <a:off x="5327651" y="5629276"/>
              <a:ext cx="0" cy="0"/>
            </a:xfrm>
            <a:prstGeom prst="lin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25" tIns="45712" rIns="91425" bIns="45712" numCol="1" anchor="t" anchorCtr="0" compatLnSpc="1"/>
            <a:lstStyle/>
            <a:p>
              <a:endParaRPr lang="zh-CN" altLang="en-US"/>
            </a:p>
          </p:txBody>
        </p:sp>
      </p:grpSp>
      <p:sp>
        <p:nvSpPr>
          <p:cNvPr id="57" name="Freeform 45"/>
          <p:cNvSpPr>
            <a:spLocks noEditPoints="1"/>
          </p:cNvSpPr>
          <p:nvPr/>
        </p:nvSpPr>
        <p:spPr bwMode="auto">
          <a:xfrm>
            <a:off x="2609254" y="1880244"/>
            <a:ext cx="284501" cy="270743"/>
          </a:xfrm>
          <a:custGeom>
            <a:avLst/>
            <a:gdLst>
              <a:gd name="T0" fmla="*/ 219 w 219"/>
              <a:gd name="T1" fmla="*/ 56 h 208"/>
              <a:gd name="T2" fmla="*/ 51 w 219"/>
              <a:gd name="T3" fmla="*/ 56 h 208"/>
              <a:gd name="T4" fmla="*/ 37 w 219"/>
              <a:gd name="T5" fmla="*/ 0 h 208"/>
              <a:gd name="T6" fmla="*/ 0 w 219"/>
              <a:gd name="T7" fmla="*/ 0 h 208"/>
              <a:gd name="T8" fmla="*/ 0 w 219"/>
              <a:gd name="T9" fmla="*/ 8 h 208"/>
              <a:gd name="T10" fmla="*/ 31 w 219"/>
              <a:gd name="T11" fmla="*/ 8 h 208"/>
              <a:gd name="T12" fmla="*/ 70 w 219"/>
              <a:gd name="T13" fmla="*/ 169 h 208"/>
              <a:gd name="T14" fmla="*/ 56 w 219"/>
              <a:gd name="T15" fmla="*/ 188 h 208"/>
              <a:gd name="T16" fmla="*/ 76 w 219"/>
              <a:gd name="T17" fmla="*/ 208 h 208"/>
              <a:gd name="T18" fmla="*/ 96 w 219"/>
              <a:gd name="T19" fmla="*/ 188 h 208"/>
              <a:gd name="T20" fmla="*/ 92 w 219"/>
              <a:gd name="T21" fmla="*/ 176 h 208"/>
              <a:gd name="T22" fmla="*/ 148 w 219"/>
              <a:gd name="T23" fmla="*/ 176 h 208"/>
              <a:gd name="T24" fmla="*/ 144 w 219"/>
              <a:gd name="T25" fmla="*/ 188 h 208"/>
              <a:gd name="T26" fmla="*/ 164 w 219"/>
              <a:gd name="T27" fmla="*/ 208 h 208"/>
              <a:gd name="T28" fmla="*/ 184 w 219"/>
              <a:gd name="T29" fmla="*/ 188 h 208"/>
              <a:gd name="T30" fmla="*/ 164 w 219"/>
              <a:gd name="T31" fmla="*/ 168 h 208"/>
              <a:gd name="T32" fmla="*/ 164 w 219"/>
              <a:gd name="T33" fmla="*/ 168 h 208"/>
              <a:gd name="T34" fmla="*/ 78 w 219"/>
              <a:gd name="T35" fmla="*/ 168 h 208"/>
              <a:gd name="T36" fmla="*/ 74 w 219"/>
              <a:gd name="T37" fmla="*/ 152 h 208"/>
              <a:gd name="T38" fmla="*/ 186 w 219"/>
              <a:gd name="T39" fmla="*/ 152 h 208"/>
              <a:gd name="T40" fmla="*/ 219 w 219"/>
              <a:gd name="T41" fmla="*/ 56 h 208"/>
              <a:gd name="T42" fmla="*/ 88 w 219"/>
              <a:gd name="T43" fmla="*/ 188 h 208"/>
              <a:gd name="T44" fmla="*/ 76 w 219"/>
              <a:gd name="T45" fmla="*/ 200 h 208"/>
              <a:gd name="T46" fmla="*/ 64 w 219"/>
              <a:gd name="T47" fmla="*/ 188 h 208"/>
              <a:gd name="T48" fmla="*/ 76 w 219"/>
              <a:gd name="T49" fmla="*/ 176 h 208"/>
              <a:gd name="T50" fmla="*/ 88 w 219"/>
              <a:gd name="T51" fmla="*/ 188 h 208"/>
              <a:gd name="T52" fmla="*/ 176 w 219"/>
              <a:gd name="T53" fmla="*/ 188 h 208"/>
              <a:gd name="T54" fmla="*/ 164 w 219"/>
              <a:gd name="T55" fmla="*/ 200 h 208"/>
              <a:gd name="T56" fmla="*/ 152 w 219"/>
              <a:gd name="T57" fmla="*/ 188 h 208"/>
              <a:gd name="T58" fmla="*/ 164 w 219"/>
              <a:gd name="T59" fmla="*/ 176 h 208"/>
              <a:gd name="T60" fmla="*/ 176 w 219"/>
              <a:gd name="T61" fmla="*/ 188 h 208"/>
              <a:gd name="T62" fmla="*/ 72 w 219"/>
              <a:gd name="T63" fmla="*/ 144 h 208"/>
              <a:gd name="T64" fmla="*/ 53 w 219"/>
              <a:gd name="T65" fmla="*/ 64 h 208"/>
              <a:gd name="T66" fmla="*/ 208 w 219"/>
              <a:gd name="T67" fmla="*/ 64 h 208"/>
              <a:gd name="T68" fmla="*/ 181 w 219"/>
              <a:gd name="T69" fmla="*/ 144 h 208"/>
              <a:gd name="T70" fmla="*/ 72 w 219"/>
              <a:gd name="T71" fmla="*/ 144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19" h="208">
                <a:moveTo>
                  <a:pt x="219" y="56"/>
                </a:moveTo>
                <a:cubicBezTo>
                  <a:pt x="51" y="56"/>
                  <a:pt x="51" y="56"/>
                  <a:pt x="51" y="56"/>
                </a:cubicBezTo>
                <a:cubicBezTo>
                  <a:pt x="37" y="0"/>
                  <a:pt x="37" y="0"/>
                  <a:pt x="37" y="0"/>
                </a:cubicBezTo>
                <a:cubicBezTo>
                  <a:pt x="0" y="0"/>
                  <a:pt x="0" y="0"/>
                  <a:pt x="0" y="0"/>
                </a:cubicBezTo>
                <a:cubicBezTo>
                  <a:pt x="0" y="8"/>
                  <a:pt x="0" y="8"/>
                  <a:pt x="0" y="8"/>
                </a:cubicBezTo>
                <a:cubicBezTo>
                  <a:pt x="31" y="8"/>
                  <a:pt x="31" y="8"/>
                  <a:pt x="31" y="8"/>
                </a:cubicBezTo>
                <a:cubicBezTo>
                  <a:pt x="70" y="169"/>
                  <a:pt x="70" y="169"/>
                  <a:pt x="70" y="169"/>
                </a:cubicBezTo>
                <a:cubicBezTo>
                  <a:pt x="62" y="171"/>
                  <a:pt x="56" y="179"/>
                  <a:pt x="56" y="188"/>
                </a:cubicBezTo>
                <a:cubicBezTo>
                  <a:pt x="56" y="199"/>
                  <a:pt x="65" y="208"/>
                  <a:pt x="76" y="208"/>
                </a:cubicBezTo>
                <a:cubicBezTo>
                  <a:pt x="87" y="208"/>
                  <a:pt x="96" y="199"/>
                  <a:pt x="96" y="188"/>
                </a:cubicBezTo>
                <a:cubicBezTo>
                  <a:pt x="96" y="183"/>
                  <a:pt x="94" y="179"/>
                  <a:pt x="92" y="176"/>
                </a:cubicBezTo>
                <a:cubicBezTo>
                  <a:pt x="148" y="176"/>
                  <a:pt x="148" y="176"/>
                  <a:pt x="148" y="176"/>
                </a:cubicBezTo>
                <a:cubicBezTo>
                  <a:pt x="145" y="179"/>
                  <a:pt x="144" y="183"/>
                  <a:pt x="144" y="188"/>
                </a:cubicBezTo>
                <a:cubicBezTo>
                  <a:pt x="144" y="199"/>
                  <a:pt x="153" y="208"/>
                  <a:pt x="164" y="208"/>
                </a:cubicBezTo>
                <a:cubicBezTo>
                  <a:pt x="175" y="208"/>
                  <a:pt x="184" y="199"/>
                  <a:pt x="184" y="188"/>
                </a:cubicBezTo>
                <a:cubicBezTo>
                  <a:pt x="184" y="177"/>
                  <a:pt x="175" y="168"/>
                  <a:pt x="164" y="168"/>
                </a:cubicBezTo>
                <a:cubicBezTo>
                  <a:pt x="164" y="168"/>
                  <a:pt x="164" y="168"/>
                  <a:pt x="164" y="168"/>
                </a:cubicBezTo>
                <a:cubicBezTo>
                  <a:pt x="78" y="168"/>
                  <a:pt x="78" y="168"/>
                  <a:pt x="78" y="168"/>
                </a:cubicBezTo>
                <a:cubicBezTo>
                  <a:pt x="74" y="152"/>
                  <a:pt x="74" y="152"/>
                  <a:pt x="74" y="152"/>
                </a:cubicBezTo>
                <a:cubicBezTo>
                  <a:pt x="186" y="152"/>
                  <a:pt x="186" y="152"/>
                  <a:pt x="186" y="152"/>
                </a:cubicBezTo>
                <a:lnTo>
                  <a:pt x="219" y="56"/>
                </a:lnTo>
                <a:close/>
                <a:moveTo>
                  <a:pt x="88" y="188"/>
                </a:moveTo>
                <a:cubicBezTo>
                  <a:pt x="88" y="194"/>
                  <a:pt x="82" y="200"/>
                  <a:pt x="76" y="200"/>
                </a:cubicBezTo>
                <a:cubicBezTo>
                  <a:pt x="69" y="200"/>
                  <a:pt x="64" y="194"/>
                  <a:pt x="64" y="188"/>
                </a:cubicBezTo>
                <a:cubicBezTo>
                  <a:pt x="64" y="181"/>
                  <a:pt x="69" y="176"/>
                  <a:pt x="76" y="176"/>
                </a:cubicBezTo>
                <a:cubicBezTo>
                  <a:pt x="82" y="176"/>
                  <a:pt x="88" y="181"/>
                  <a:pt x="88" y="188"/>
                </a:cubicBezTo>
                <a:close/>
                <a:moveTo>
                  <a:pt x="176" y="188"/>
                </a:moveTo>
                <a:cubicBezTo>
                  <a:pt x="176" y="194"/>
                  <a:pt x="170" y="200"/>
                  <a:pt x="164" y="200"/>
                </a:cubicBezTo>
                <a:cubicBezTo>
                  <a:pt x="157" y="200"/>
                  <a:pt x="152" y="194"/>
                  <a:pt x="152" y="188"/>
                </a:cubicBezTo>
                <a:cubicBezTo>
                  <a:pt x="152" y="181"/>
                  <a:pt x="157" y="176"/>
                  <a:pt x="164" y="176"/>
                </a:cubicBezTo>
                <a:cubicBezTo>
                  <a:pt x="170" y="176"/>
                  <a:pt x="176" y="181"/>
                  <a:pt x="176" y="188"/>
                </a:cubicBezTo>
                <a:close/>
                <a:moveTo>
                  <a:pt x="72" y="144"/>
                </a:moveTo>
                <a:cubicBezTo>
                  <a:pt x="53" y="64"/>
                  <a:pt x="53" y="64"/>
                  <a:pt x="53" y="64"/>
                </a:cubicBezTo>
                <a:cubicBezTo>
                  <a:pt x="208" y="64"/>
                  <a:pt x="208" y="64"/>
                  <a:pt x="208" y="64"/>
                </a:cubicBezTo>
                <a:cubicBezTo>
                  <a:pt x="181" y="144"/>
                  <a:pt x="181" y="144"/>
                  <a:pt x="181" y="144"/>
                </a:cubicBezTo>
                <a:lnTo>
                  <a:pt x="72" y="144"/>
                </a:lnTo>
                <a:close/>
              </a:path>
            </a:pathLst>
          </a:custGeom>
          <a:solidFill>
            <a:schemeClr val="bg1"/>
          </a:solidFill>
          <a:ln>
            <a:noFill/>
          </a:ln>
        </p:spPr>
        <p:txBody>
          <a:bodyPr vert="horz" wrap="square" lIns="91425" tIns="45712" rIns="91425" bIns="45712" numCol="1" anchor="t" anchorCtr="0" compatLnSpc="1"/>
          <a:lstStyle/>
          <a:p>
            <a:endParaRPr lang="zh-CN" altLang="en-US"/>
          </a:p>
        </p:txBody>
      </p:sp>
      <p:sp>
        <p:nvSpPr>
          <p:cNvPr id="58" name="文本框 46"/>
          <p:cNvSpPr txBox="1"/>
          <p:nvPr/>
        </p:nvSpPr>
        <p:spPr>
          <a:xfrm>
            <a:off x="3838804" y="1809019"/>
            <a:ext cx="1654685" cy="384810"/>
          </a:xfrm>
          <a:prstGeom prst="rect">
            <a:avLst/>
          </a:prstGeom>
          <a:noFill/>
        </p:spPr>
        <p:txBody>
          <a:bodyPr wrap="square" rtlCol="0">
            <a:spAutoFit/>
          </a:bodyPr>
          <a:lstStyle/>
          <a:p>
            <a:r>
              <a:rPr lang="zh-CN" altLang="en-US" b="1" dirty="0">
                <a:solidFill>
                  <a:schemeClr val="bg1"/>
                </a:solidFill>
                <a:latin typeface="微软雅黑" panose="020B0503020204020204" charset="-122"/>
                <a:ea typeface="微软雅黑" panose="020B0503020204020204" charset="-122"/>
              </a:rPr>
              <a:t>添加标题</a:t>
            </a:r>
          </a:p>
        </p:txBody>
      </p:sp>
      <p:sp>
        <p:nvSpPr>
          <p:cNvPr id="59" name="文本框 76"/>
          <p:cNvSpPr txBox="1"/>
          <p:nvPr/>
        </p:nvSpPr>
        <p:spPr>
          <a:xfrm>
            <a:off x="3838804" y="2749702"/>
            <a:ext cx="1654685" cy="384810"/>
          </a:xfrm>
          <a:prstGeom prst="rect">
            <a:avLst/>
          </a:prstGeom>
          <a:noFill/>
        </p:spPr>
        <p:txBody>
          <a:bodyPr wrap="square" rtlCol="0">
            <a:spAutoFit/>
          </a:bodyPr>
          <a:lstStyle/>
          <a:p>
            <a:r>
              <a:rPr lang="zh-CN" altLang="en-US" b="1" dirty="0">
                <a:solidFill>
                  <a:schemeClr val="bg1"/>
                </a:solidFill>
                <a:latin typeface="微软雅黑" panose="020B0503020204020204" charset="-122"/>
                <a:ea typeface="微软雅黑" panose="020B0503020204020204" charset="-122"/>
              </a:rPr>
              <a:t>添加标题</a:t>
            </a:r>
          </a:p>
        </p:txBody>
      </p:sp>
      <p:sp>
        <p:nvSpPr>
          <p:cNvPr id="60" name="文本框 82"/>
          <p:cNvSpPr txBox="1"/>
          <p:nvPr/>
        </p:nvSpPr>
        <p:spPr>
          <a:xfrm>
            <a:off x="3838804" y="3740224"/>
            <a:ext cx="1654685" cy="659130"/>
          </a:xfrm>
          <a:prstGeom prst="rect">
            <a:avLst/>
          </a:prstGeom>
          <a:noFill/>
        </p:spPr>
        <p:txBody>
          <a:bodyPr wrap="square" rtlCol="0">
            <a:spAutoFit/>
          </a:bodyPr>
          <a:lstStyle/>
          <a:p>
            <a:r>
              <a:rPr lang="zh-CN" altLang="en-US" b="1" dirty="0">
                <a:solidFill>
                  <a:schemeClr val="bg1"/>
                </a:solidFill>
                <a:latin typeface="微软雅黑" panose="020B0503020204020204" charset="-122"/>
                <a:ea typeface="微软雅黑" panose="020B0503020204020204" charset="-122"/>
              </a:rPr>
              <a:t>添加标题</a:t>
            </a:r>
          </a:p>
          <a:p>
            <a:endParaRPr lang="zh-CN" altLang="en-US" b="1" dirty="0">
              <a:solidFill>
                <a:schemeClr val="bg1"/>
              </a:solidFill>
              <a:latin typeface="微软雅黑" panose="020B0503020204020204" charset="-122"/>
              <a:ea typeface="微软雅黑" panose="020B0503020204020204" charset="-122"/>
            </a:endParaRPr>
          </a:p>
        </p:txBody>
      </p:sp>
      <p:sp>
        <p:nvSpPr>
          <p:cNvPr id="61" name="文本框 85"/>
          <p:cNvSpPr txBox="1"/>
          <p:nvPr/>
        </p:nvSpPr>
        <p:spPr>
          <a:xfrm>
            <a:off x="3838804" y="4708589"/>
            <a:ext cx="1654685" cy="384810"/>
          </a:xfrm>
          <a:prstGeom prst="rect">
            <a:avLst/>
          </a:prstGeom>
          <a:noFill/>
        </p:spPr>
        <p:txBody>
          <a:bodyPr wrap="square" rtlCol="0">
            <a:spAutoFit/>
          </a:bodyPr>
          <a:lstStyle/>
          <a:p>
            <a:r>
              <a:rPr lang="zh-CN" altLang="en-US" b="1" dirty="0">
                <a:solidFill>
                  <a:schemeClr val="bg1"/>
                </a:solidFill>
                <a:latin typeface="微软雅黑" panose="020B0503020204020204" charset="-122"/>
                <a:ea typeface="微软雅黑" panose="020B0503020204020204" charset="-122"/>
              </a:rPr>
              <a:t>添加标题</a:t>
            </a:r>
          </a:p>
        </p:txBody>
      </p:sp>
      <p:sp>
        <p:nvSpPr>
          <p:cNvPr id="62" name="矩形 61"/>
          <p:cNvSpPr/>
          <p:nvPr/>
        </p:nvSpPr>
        <p:spPr>
          <a:xfrm>
            <a:off x="6385272" y="1413102"/>
            <a:ext cx="1223251" cy="383540"/>
          </a:xfrm>
          <a:prstGeom prst="rect">
            <a:avLst/>
          </a:prstGeom>
        </p:spPr>
        <p:txBody>
          <a:bodyPr wrap="square" lIns="91416" tIns="45708" rIns="91416" bIns="45708">
            <a:spAutoFit/>
          </a:bodyPr>
          <a:lstStyle/>
          <a:p>
            <a:pPr>
              <a:spcBef>
                <a:spcPct val="0"/>
              </a:spcBef>
              <a:buFont typeface="Arial" panose="020B0604020202020204" pitchFamily="34" charset="0"/>
              <a:buNone/>
            </a:pPr>
            <a:r>
              <a:rPr lang="zh-CN" altLang="en-US" b="1" dirty="0">
                <a:solidFill>
                  <a:schemeClr val="tx1"/>
                </a:solidFill>
                <a:latin typeface="微软雅黑" panose="020B0503020204020204" charset="-122"/>
                <a:ea typeface="微软雅黑" panose="020B0503020204020204" charset="-122"/>
                <a:cs typeface="Arial" panose="020B0604020202020204" pitchFamily="34" charset="0"/>
              </a:rPr>
              <a:t>添加标题</a:t>
            </a:r>
          </a:p>
        </p:txBody>
      </p:sp>
      <p:sp>
        <p:nvSpPr>
          <p:cNvPr id="63" name="矩形 47"/>
          <p:cNvSpPr>
            <a:spLocks noChangeArrowheads="1"/>
          </p:cNvSpPr>
          <p:nvPr/>
        </p:nvSpPr>
        <p:spPr bwMode="auto">
          <a:xfrm>
            <a:off x="6384585" y="1714295"/>
            <a:ext cx="3095843" cy="601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6" tIns="45708" rIns="91416" bIns="45708">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9pPr>
          </a:lstStyle>
          <a:p>
            <a:pPr>
              <a:lnSpc>
                <a:spcPct val="120000"/>
              </a:lnSpc>
              <a:spcBef>
                <a:spcPct val="0"/>
              </a:spcBef>
              <a:buNone/>
            </a:pPr>
            <a:r>
              <a:rPr lang="zh-CN" altLang="en-US" sz="1400" dirty="0">
                <a:solidFill>
                  <a:schemeClr val="tx1"/>
                </a:solidFill>
                <a:sym typeface="微软雅黑" panose="020B0503020204020204" charset="-122"/>
              </a:rPr>
              <a:t>在此录入上述图表的描述说明，在此录入上述图表的描述说明。</a:t>
            </a:r>
          </a:p>
        </p:txBody>
      </p:sp>
      <p:sp>
        <p:nvSpPr>
          <p:cNvPr id="64" name="矩形 63"/>
          <p:cNvSpPr/>
          <p:nvPr/>
        </p:nvSpPr>
        <p:spPr>
          <a:xfrm>
            <a:off x="6385272" y="2468678"/>
            <a:ext cx="1223251" cy="383540"/>
          </a:xfrm>
          <a:prstGeom prst="rect">
            <a:avLst/>
          </a:prstGeom>
        </p:spPr>
        <p:txBody>
          <a:bodyPr wrap="square" lIns="91416" tIns="45708" rIns="91416" bIns="45708">
            <a:spAutoFit/>
          </a:bodyPr>
          <a:lstStyle/>
          <a:p>
            <a:pPr>
              <a:spcBef>
                <a:spcPct val="0"/>
              </a:spcBef>
              <a:buFont typeface="Arial" panose="020B0604020202020204" pitchFamily="34" charset="0"/>
              <a:buNone/>
            </a:pPr>
            <a:r>
              <a:rPr lang="zh-CN" altLang="en-US" b="1" dirty="0">
                <a:solidFill>
                  <a:schemeClr val="tx1"/>
                </a:solidFill>
                <a:latin typeface="微软雅黑" panose="020B0503020204020204" charset="-122"/>
                <a:ea typeface="微软雅黑" panose="020B0503020204020204" charset="-122"/>
                <a:cs typeface="Arial" panose="020B0604020202020204" pitchFamily="34" charset="0"/>
              </a:rPr>
              <a:t>添加标题</a:t>
            </a:r>
          </a:p>
        </p:txBody>
      </p:sp>
      <p:sp>
        <p:nvSpPr>
          <p:cNvPr id="65" name="矩形 47"/>
          <p:cNvSpPr>
            <a:spLocks noChangeArrowheads="1"/>
          </p:cNvSpPr>
          <p:nvPr/>
        </p:nvSpPr>
        <p:spPr bwMode="auto">
          <a:xfrm>
            <a:off x="6384585" y="2769870"/>
            <a:ext cx="3095843" cy="601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6" tIns="45708" rIns="91416" bIns="45708">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9pPr>
          </a:lstStyle>
          <a:p>
            <a:pPr>
              <a:lnSpc>
                <a:spcPct val="120000"/>
              </a:lnSpc>
              <a:spcBef>
                <a:spcPct val="0"/>
              </a:spcBef>
              <a:buNone/>
            </a:pPr>
            <a:r>
              <a:rPr lang="zh-CN" altLang="en-US" sz="1400" dirty="0">
                <a:solidFill>
                  <a:schemeClr val="tx1"/>
                </a:solidFill>
                <a:sym typeface="微软雅黑" panose="020B0503020204020204" charset="-122"/>
              </a:rPr>
              <a:t>在此录入上述图表的描述说明，在此录入上述图表的描述说明。</a:t>
            </a:r>
          </a:p>
        </p:txBody>
      </p:sp>
      <p:sp>
        <p:nvSpPr>
          <p:cNvPr id="66" name="矩形 65"/>
          <p:cNvSpPr/>
          <p:nvPr/>
        </p:nvSpPr>
        <p:spPr>
          <a:xfrm>
            <a:off x="6385272" y="3548623"/>
            <a:ext cx="1223251" cy="383540"/>
          </a:xfrm>
          <a:prstGeom prst="rect">
            <a:avLst/>
          </a:prstGeom>
        </p:spPr>
        <p:txBody>
          <a:bodyPr wrap="square" lIns="91416" tIns="45708" rIns="91416" bIns="45708">
            <a:spAutoFit/>
          </a:bodyPr>
          <a:lstStyle/>
          <a:p>
            <a:pPr>
              <a:spcBef>
                <a:spcPct val="0"/>
              </a:spcBef>
              <a:buFont typeface="Arial" panose="020B0604020202020204" pitchFamily="34" charset="0"/>
              <a:buNone/>
            </a:pPr>
            <a:r>
              <a:rPr lang="zh-CN" altLang="en-US" b="1" dirty="0">
                <a:solidFill>
                  <a:schemeClr val="tx1"/>
                </a:solidFill>
                <a:latin typeface="微软雅黑" panose="020B0503020204020204" charset="-122"/>
                <a:ea typeface="微软雅黑" panose="020B0503020204020204" charset="-122"/>
                <a:cs typeface="Arial" panose="020B0604020202020204" pitchFamily="34" charset="0"/>
              </a:rPr>
              <a:t>添加标题</a:t>
            </a:r>
          </a:p>
        </p:txBody>
      </p:sp>
      <p:sp>
        <p:nvSpPr>
          <p:cNvPr id="67" name="矩形 47"/>
          <p:cNvSpPr>
            <a:spLocks noChangeArrowheads="1"/>
          </p:cNvSpPr>
          <p:nvPr/>
        </p:nvSpPr>
        <p:spPr bwMode="auto">
          <a:xfrm>
            <a:off x="6384585" y="3849815"/>
            <a:ext cx="3095843" cy="601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6" tIns="45708" rIns="91416" bIns="45708">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9pPr>
          </a:lstStyle>
          <a:p>
            <a:pPr>
              <a:lnSpc>
                <a:spcPct val="120000"/>
              </a:lnSpc>
              <a:spcBef>
                <a:spcPct val="0"/>
              </a:spcBef>
              <a:buNone/>
            </a:pPr>
            <a:r>
              <a:rPr lang="zh-CN" altLang="en-US" sz="1400" dirty="0">
                <a:solidFill>
                  <a:schemeClr val="tx1"/>
                </a:solidFill>
                <a:sym typeface="微软雅黑" panose="020B0503020204020204" charset="-122"/>
              </a:rPr>
              <a:t>在此录入上述图表的描述说明，在此录入上述图表的描述说明。</a:t>
            </a:r>
          </a:p>
        </p:txBody>
      </p:sp>
      <p:sp>
        <p:nvSpPr>
          <p:cNvPr id="68" name="矩形 67"/>
          <p:cNvSpPr/>
          <p:nvPr/>
        </p:nvSpPr>
        <p:spPr>
          <a:xfrm>
            <a:off x="6385272" y="4534414"/>
            <a:ext cx="1223251" cy="383540"/>
          </a:xfrm>
          <a:prstGeom prst="rect">
            <a:avLst/>
          </a:prstGeom>
        </p:spPr>
        <p:txBody>
          <a:bodyPr wrap="square" lIns="91416" tIns="45708" rIns="91416" bIns="45708">
            <a:spAutoFit/>
          </a:bodyPr>
          <a:lstStyle/>
          <a:p>
            <a:pPr>
              <a:spcBef>
                <a:spcPct val="0"/>
              </a:spcBef>
              <a:buFont typeface="Arial" panose="020B0604020202020204" pitchFamily="34" charset="0"/>
              <a:buNone/>
            </a:pPr>
            <a:r>
              <a:rPr lang="zh-CN" altLang="en-US" b="1" dirty="0">
                <a:solidFill>
                  <a:schemeClr val="tx1"/>
                </a:solidFill>
                <a:latin typeface="微软雅黑" panose="020B0503020204020204" charset="-122"/>
                <a:ea typeface="微软雅黑" panose="020B0503020204020204" charset="-122"/>
                <a:cs typeface="Arial" panose="020B0604020202020204" pitchFamily="34" charset="0"/>
              </a:rPr>
              <a:t>添加标题</a:t>
            </a:r>
          </a:p>
        </p:txBody>
      </p:sp>
      <p:sp>
        <p:nvSpPr>
          <p:cNvPr id="69" name="矩形 47"/>
          <p:cNvSpPr>
            <a:spLocks noChangeArrowheads="1"/>
          </p:cNvSpPr>
          <p:nvPr/>
        </p:nvSpPr>
        <p:spPr bwMode="auto">
          <a:xfrm>
            <a:off x="6384585" y="4835606"/>
            <a:ext cx="3095843" cy="601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6" tIns="45708" rIns="91416" bIns="45708">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9pPr>
          </a:lstStyle>
          <a:p>
            <a:pPr>
              <a:lnSpc>
                <a:spcPct val="120000"/>
              </a:lnSpc>
              <a:spcBef>
                <a:spcPct val="0"/>
              </a:spcBef>
              <a:buNone/>
            </a:pPr>
            <a:r>
              <a:rPr lang="zh-CN" altLang="en-US" sz="1400" dirty="0">
                <a:solidFill>
                  <a:schemeClr val="tx1"/>
                </a:solidFill>
                <a:sym typeface="微软雅黑" panose="020B0503020204020204" charset="-122"/>
              </a:rPr>
              <a:t>在此录入上述图表的描述说明，在此录入上述图表的描述说明。</a:t>
            </a:r>
          </a:p>
        </p:txBody>
      </p:sp>
      <p:sp>
        <p:nvSpPr>
          <p:cNvPr id="121" name="标题 4"/>
          <p:cNvSpPr txBox="1"/>
          <p:nvPr/>
        </p:nvSpPr>
        <p:spPr>
          <a:xfrm>
            <a:off x="5267960" y="300990"/>
            <a:ext cx="1878330" cy="468630"/>
          </a:xfrm>
          <a:prstGeom prst="rect">
            <a:avLst/>
          </a:prstGeom>
        </p:spPr>
        <p:txBody>
          <a:bodyPr vert="horz" lIns="91425" tIns="45712" rIns="91425" bIns="45712"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2000" dirty="0">
                <a:latin typeface="微软雅黑" panose="020B0503020204020204" charset="-122"/>
                <a:ea typeface="微软雅黑" panose="020B0503020204020204" charset="-122"/>
              </a:rPr>
              <a:t>此处添加名称</a:t>
            </a:r>
          </a:p>
        </p:txBody>
      </p:sp>
      <p:cxnSp>
        <p:nvCxnSpPr>
          <p:cNvPr id="122" name="直接连接符 121"/>
          <p:cNvCxnSpPr/>
          <p:nvPr/>
        </p:nvCxnSpPr>
        <p:spPr>
          <a:xfrm>
            <a:off x="-95086" y="549146"/>
            <a:ext cx="5088651" cy="0"/>
          </a:xfrm>
          <a:prstGeom prst="line">
            <a:avLst/>
          </a:prstGeom>
          <a:ln>
            <a:solidFill>
              <a:schemeClr val="tx1"/>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92" name="直接连接符 91"/>
          <p:cNvCxnSpPr/>
          <p:nvPr/>
        </p:nvCxnSpPr>
        <p:spPr>
          <a:xfrm>
            <a:off x="7104549" y="549146"/>
            <a:ext cx="5111740" cy="0"/>
          </a:xfrm>
          <a:prstGeom prst="line">
            <a:avLst/>
          </a:prstGeom>
          <a:ln>
            <a:solidFill>
              <a:schemeClr val="tx1"/>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spTree>
  </p:cSld>
  <p:clrMapOvr>
    <a:masterClrMapping/>
  </p:clrMapOvr>
  <p:transition advTm="11841">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50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500"/>
                                  </p:stCondLst>
                                  <p:childTnLst>
                                    <p:set>
                                      <p:cBhvr>
                                        <p:cTn id="11" dur="1" fill="hold">
                                          <p:stCondLst>
                                            <p:cond delay="0"/>
                                          </p:stCondLst>
                                        </p:cTn>
                                        <p:tgtEl>
                                          <p:spTgt spid="37"/>
                                        </p:tgtEl>
                                        <p:attrNameLst>
                                          <p:attrName>style.visibility</p:attrName>
                                        </p:attrNameLst>
                                      </p:cBhvr>
                                      <p:to>
                                        <p:strVal val="visible"/>
                                      </p:to>
                                    </p:set>
                                    <p:animEffect transition="in" filter="fade">
                                      <p:cBhvr>
                                        <p:cTn id="12" dur="1000"/>
                                        <p:tgtEl>
                                          <p:spTgt spid="37"/>
                                        </p:tgtEl>
                                      </p:cBhvr>
                                    </p:animEffect>
                                    <p:anim calcmode="lin" valueType="num">
                                      <p:cBhvr>
                                        <p:cTn id="13" dur="1000" fill="hold"/>
                                        <p:tgtEl>
                                          <p:spTgt spid="37"/>
                                        </p:tgtEl>
                                        <p:attrNameLst>
                                          <p:attrName>ppt_x</p:attrName>
                                        </p:attrNameLst>
                                      </p:cBhvr>
                                      <p:tavLst>
                                        <p:tav tm="0">
                                          <p:val>
                                            <p:strVal val="#ppt_x"/>
                                          </p:val>
                                        </p:tav>
                                        <p:tav tm="100000">
                                          <p:val>
                                            <p:strVal val="#ppt_x"/>
                                          </p:val>
                                        </p:tav>
                                      </p:tavLst>
                                    </p:anim>
                                    <p:anim calcmode="lin" valueType="num">
                                      <p:cBhvr>
                                        <p:cTn id="14" dur="1000" fill="hold"/>
                                        <p:tgtEl>
                                          <p:spTgt spid="37"/>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500"/>
                                  </p:stCondLst>
                                  <p:childTnLst>
                                    <p:set>
                                      <p:cBhvr>
                                        <p:cTn id="16" dur="1" fill="hold">
                                          <p:stCondLst>
                                            <p:cond delay="0"/>
                                          </p:stCondLst>
                                        </p:cTn>
                                        <p:tgtEl>
                                          <p:spTgt spid="47"/>
                                        </p:tgtEl>
                                        <p:attrNameLst>
                                          <p:attrName>style.visibility</p:attrName>
                                        </p:attrNameLst>
                                      </p:cBhvr>
                                      <p:to>
                                        <p:strVal val="visible"/>
                                      </p:to>
                                    </p:set>
                                    <p:animEffect transition="in" filter="fade">
                                      <p:cBhvr>
                                        <p:cTn id="17" dur="1000"/>
                                        <p:tgtEl>
                                          <p:spTgt spid="47"/>
                                        </p:tgtEl>
                                      </p:cBhvr>
                                    </p:animEffect>
                                    <p:anim calcmode="lin" valueType="num">
                                      <p:cBhvr>
                                        <p:cTn id="18" dur="1000" fill="hold"/>
                                        <p:tgtEl>
                                          <p:spTgt spid="47"/>
                                        </p:tgtEl>
                                        <p:attrNameLst>
                                          <p:attrName>ppt_x</p:attrName>
                                        </p:attrNameLst>
                                      </p:cBhvr>
                                      <p:tavLst>
                                        <p:tav tm="0">
                                          <p:val>
                                            <p:strVal val="#ppt_x"/>
                                          </p:val>
                                        </p:tav>
                                        <p:tav tm="100000">
                                          <p:val>
                                            <p:strVal val="#ppt_x"/>
                                          </p:val>
                                        </p:tav>
                                      </p:tavLst>
                                    </p:anim>
                                    <p:anim calcmode="lin" valueType="num">
                                      <p:cBhvr>
                                        <p:cTn id="19" dur="1000" fill="hold"/>
                                        <p:tgtEl>
                                          <p:spTgt spid="47"/>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500"/>
                                  </p:stCondLst>
                                  <p:childTnLst>
                                    <p:set>
                                      <p:cBhvr>
                                        <p:cTn id="21" dur="1" fill="hold">
                                          <p:stCondLst>
                                            <p:cond delay="0"/>
                                          </p:stCondLst>
                                        </p:cTn>
                                        <p:tgtEl>
                                          <p:spTgt spid="57"/>
                                        </p:tgtEl>
                                        <p:attrNameLst>
                                          <p:attrName>style.visibility</p:attrName>
                                        </p:attrNameLst>
                                      </p:cBhvr>
                                      <p:to>
                                        <p:strVal val="visible"/>
                                      </p:to>
                                    </p:set>
                                    <p:animEffect transition="in" filter="fade">
                                      <p:cBhvr>
                                        <p:cTn id="22" dur="1000"/>
                                        <p:tgtEl>
                                          <p:spTgt spid="57"/>
                                        </p:tgtEl>
                                      </p:cBhvr>
                                    </p:animEffect>
                                    <p:anim calcmode="lin" valueType="num">
                                      <p:cBhvr>
                                        <p:cTn id="23" dur="1000" fill="hold"/>
                                        <p:tgtEl>
                                          <p:spTgt spid="57"/>
                                        </p:tgtEl>
                                        <p:attrNameLst>
                                          <p:attrName>ppt_x</p:attrName>
                                        </p:attrNameLst>
                                      </p:cBhvr>
                                      <p:tavLst>
                                        <p:tav tm="0">
                                          <p:val>
                                            <p:strVal val="#ppt_x"/>
                                          </p:val>
                                        </p:tav>
                                        <p:tav tm="100000">
                                          <p:val>
                                            <p:strVal val="#ppt_x"/>
                                          </p:val>
                                        </p:tav>
                                      </p:tavLst>
                                    </p:anim>
                                    <p:anim calcmode="lin" valueType="num">
                                      <p:cBhvr>
                                        <p:cTn id="24" dur="1000" fill="hold"/>
                                        <p:tgtEl>
                                          <p:spTgt spid="57"/>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500"/>
                                  </p:stCondLst>
                                  <p:childTnLst>
                                    <p:set>
                                      <p:cBhvr>
                                        <p:cTn id="26" dur="1" fill="hold">
                                          <p:stCondLst>
                                            <p:cond delay="0"/>
                                          </p:stCondLst>
                                        </p:cTn>
                                        <p:tgtEl>
                                          <p:spTgt spid="58"/>
                                        </p:tgtEl>
                                        <p:attrNameLst>
                                          <p:attrName>style.visibility</p:attrName>
                                        </p:attrNameLst>
                                      </p:cBhvr>
                                      <p:to>
                                        <p:strVal val="visible"/>
                                      </p:to>
                                    </p:set>
                                    <p:animEffect transition="in" filter="fade">
                                      <p:cBhvr>
                                        <p:cTn id="27" dur="1000"/>
                                        <p:tgtEl>
                                          <p:spTgt spid="58"/>
                                        </p:tgtEl>
                                      </p:cBhvr>
                                    </p:animEffect>
                                    <p:anim calcmode="lin" valueType="num">
                                      <p:cBhvr>
                                        <p:cTn id="28" dur="1000" fill="hold"/>
                                        <p:tgtEl>
                                          <p:spTgt spid="58"/>
                                        </p:tgtEl>
                                        <p:attrNameLst>
                                          <p:attrName>ppt_x</p:attrName>
                                        </p:attrNameLst>
                                      </p:cBhvr>
                                      <p:tavLst>
                                        <p:tav tm="0">
                                          <p:val>
                                            <p:strVal val="#ppt_x"/>
                                          </p:val>
                                        </p:tav>
                                        <p:tav tm="100000">
                                          <p:val>
                                            <p:strVal val="#ppt_x"/>
                                          </p:val>
                                        </p:tav>
                                      </p:tavLst>
                                    </p:anim>
                                    <p:anim calcmode="lin" valueType="num">
                                      <p:cBhvr>
                                        <p:cTn id="29" dur="1000" fill="hold"/>
                                        <p:tgtEl>
                                          <p:spTgt spid="58"/>
                                        </p:tgtEl>
                                        <p:attrNameLst>
                                          <p:attrName>ppt_y</p:attrName>
                                        </p:attrNameLst>
                                      </p:cBhvr>
                                      <p:tavLst>
                                        <p:tav tm="0">
                                          <p:val>
                                            <p:strVal val="#ppt_y+.1"/>
                                          </p:val>
                                        </p:tav>
                                        <p:tav tm="100000">
                                          <p:val>
                                            <p:strVal val="#ppt_y"/>
                                          </p:val>
                                        </p:tav>
                                      </p:tavLst>
                                    </p:anim>
                                  </p:childTnLst>
                                </p:cTn>
                              </p:par>
                            </p:childTnLst>
                          </p:cTn>
                        </p:par>
                        <p:par>
                          <p:cTn id="30" fill="hold">
                            <p:stCondLst>
                              <p:cond delay="1500"/>
                            </p:stCondLst>
                            <p:childTnLst>
                              <p:par>
                                <p:cTn id="31" presetID="2" presetClass="entr" presetSubtype="2" fill="hold" grpId="0" nodeType="afterEffect">
                                  <p:stCondLst>
                                    <p:cond delay="0"/>
                                  </p:stCondLst>
                                  <p:childTnLst>
                                    <p:set>
                                      <p:cBhvr>
                                        <p:cTn id="32" dur="1" fill="hold">
                                          <p:stCondLst>
                                            <p:cond delay="0"/>
                                          </p:stCondLst>
                                        </p:cTn>
                                        <p:tgtEl>
                                          <p:spTgt spid="62"/>
                                        </p:tgtEl>
                                        <p:attrNameLst>
                                          <p:attrName>style.visibility</p:attrName>
                                        </p:attrNameLst>
                                      </p:cBhvr>
                                      <p:to>
                                        <p:strVal val="visible"/>
                                      </p:to>
                                    </p:set>
                                    <p:anim calcmode="lin" valueType="num">
                                      <p:cBhvr additive="base">
                                        <p:cTn id="33" dur="500" fill="hold"/>
                                        <p:tgtEl>
                                          <p:spTgt spid="62"/>
                                        </p:tgtEl>
                                        <p:attrNameLst>
                                          <p:attrName>ppt_x</p:attrName>
                                        </p:attrNameLst>
                                      </p:cBhvr>
                                      <p:tavLst>
                                        <p:tav tm="0">
                                          <p:val>
                                            <p:strVal val="1+#ppt_w/2"/>
                                          </p:val>
                                        </p:tav>
                                        <p:tav tm="100000">
                                          <p:val>
                                            <p:strVal val="#ppt_x"/>
                                          </p:val>
                                        </p:tav>
                                      </p:tavLst>
                                    </p:anim>
                                    <p:anim calcmode="lin" valueType="num">
                                      <p:cBhvr additive="base">
                                        <p:cTn id="34" dur="500" fill="hold"/>
                                        <p:tgtEl>
                                          <p:spTgt spid="62"/>
                                        </p:tgtEl>
                                        <p:attrNameLst>
                                          <p:attrName>ppt_y</p:attrName>
                                        </p:attrNameLst>
                                      </p:cBhvr>
                                      <p:tavLst>
                                        <p:tav tm="0">
                                          <p:val>
                                            <p:strVal val="#ppt_y"/>
                                          </p:val>
                                        </p:tav>
                                        <p:tav tm="100000">
                                          <p:val>
                                            <p:strVal val="#ppt_y"/>
                                          </p:val>
                                        </p:tav>
                                      </p:tavLst>
                                    </p:anim>
                                  </p:childTnLst>
                                </p:cTn>
                              </p:par>
                            </p:childTnLst>
                          </p:cTn>
                        </p:par>
                        <p:par>
                          <p:cTn id="35" fill="hold">
                            <p:stCondLst>
                              <p:cond delay="2000"/>
                            </p:stCondLst>
                            <p:childTnLst>
                              <p:par>
                                <p:cTn id="36" presetID="2" presetClass="entr" presetSubtype="2" fill="hold" grpId="0" nodeType="after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additive="base">
                                        <p:cTn id="38" dur="500" fill="hold"/>
                                        <p:tgtEl>
                                          <p:spTgt spid="63"/>
                                        </p:tgtEl>
                                        <p:attrNameLst>
                                          <p:attrName>ppt_x</p:attrName>
                                        </p:attrNameLst>
                                      </p:cBhvr>
                                      <p:tavLst>
                                        <p:tav tm="0">
                                          <p:val>
                                            <p:strVal val="1+#ppt_w/2"/>
                                          </p:val>
                                        </p:tav>
                                        <p:tav tm="100000">
                                          <p:val>
                                            <p:strVal val="#ppt_x"/>
                                          </p:val>
                                        </p:tav>
                                      </p:tavLst>
                                    </p:anim>
                                    <p:anim calcmode="lin" valueType="num">
                                      <p:cBhvr additive="base">
                                        <p:cTn id="39" dur="500" fill="hold"/>
                                        <p:tgtEl>
                                          <p:spTgt spid="63"/>
                                        </p:tgtEl>
                                        <p:attrNameLst>
                                          <p:attrName>ppt_y</p:attrName>
                                        </p:attrNameLst>
                                      </p:cBhvr>
                                      <p:tavLst>
                                        <p:tav tm="0">
                                          <p:val>
                                            <p:strVal val="#ppt_y"/>
                                          </p:val>
                                        </p:tav>
                                        <p:tav tm="100000">
                                          <p:val>
                                            <p:strVal val="#ppt_y"/>
                                          </p:val>
                                        </p:tav>
                                      </p:tavLst>
                                    </p:anim>
                                  </p:childTnLst>
                                </p:cTn>
                              </p:par>
                              <p:par>
                                <p:cTn id="40" presetID="42" presetClass="entr" presetSubtype="0" fill="hold" grpId="0" nodeType="withEffect">
                                  <p:stCondLst>
                                    <p:cond delay="500"/>
                                  </p:stCondLst>
                                  <p:childTnLst>
                                    <p:set>
                                      <p:cBhvr>
                                        <p:cTn id="41" dur="1" fill="hold">
                                          <p:stCondLst>
                                            <p:cond delay="0"/>
                                          </p:stCondLst>
                                        </p:cTn>
                                        <p:tgtEl>
                                          <p:spTgt spid="28"/>
                                        </p:tgtEl>
                                        <p:attrNameLst>
                                          <p:attrName>style.visibility</p:attrName>
                                        </p:attrNameLst>
                                      </p:cBhvr>
                                      <p:to>
                                        <p:strVal val="visible"/>
                                      </p:to>
                                    </p:set>
                                    <p:animEffect transition="in" filter="fade">
                                      <p:cBhvr>
                                        <p:cTn id="42" dur="1000"/>
                                        <p:tgtEl>
                                          <p:spTgt spid="28"/>
                                        </p:tgtEl>
                                      </p:cBhvr>
                                    </p:animEffect>
                                    <p:anim calcmode="lin" valueType="num">
                                      <p:cBhvr>
                                        <p:cTn id="43" dur="1000" fill="hold"/>
                                        <p:tgtEl>
                                          <p:spTgt spid="28"/>
                                        </p:tgtEl>
                                        <p:attrNameLst>
                                          <p:attrName>ppt_x</p:attrName>
                                        </p:attrNameLst>
                                      </p:cBhvr>
                                      <p:tavLst>
                                        <p:tav tm="0">
                                          <p:val>
                                            <p:strVal val="#ppt_x"/>
                                          </p:val>
                                        </p:tav>
                                        <p:tav tm="100000">
                                          <p:val>
                                            <p:strVal val="#ppt_x"/>
                                          </p:val>
                                        </p:tav>
                                      </p:tavLst>
                                    </p:anim>
                                    <p:anim calcmode="lin" valueType="num">
                                      <p:cBhvr>
                                        <p:cTn id="44" dur="1000" fill="hold"/>
                                        <p:tgtEl>
                                          <p:spTgt spid="28"/>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500"/>
                                  </p:stCondLst>
                                  <p:childTnLst>
                                    <p:set>
                                      <p:cBhvr>
                                        <p:cTn id="46" dur="1" fill="hold">
                                          <p:stCondLst>
                                            <p:cond delay="0"/>
                                          </p:stCondLst>
                                        </p:cTn>
                                        <p:tgtEl>
                                          <p:spTgt spid="34"/>
                                        </p:tgtEl>
                                        <p:attrNameLst>
                                          <p:attrName>style.visibility</p:attrName>
                                        </p:attrNameLst>
                                      </p:cBhvr>
                                      <p:to>
                                        <p:strVal val="visible"/>
                                      </p:to>
                                    </p:set>
                                    <p:animEffect transition="in" filter="fade">
                                      <p:cBhvr>
                                        <p:cTn id="47" dur="1000"/>
                                        <p:tgtEl>
                                          <p:spTgt spid="34"/>
                                        </p:tgtEl>
                                      </p:cBhvr>
                                    </p:animEffect>
                                    <p:anim calcmode="lin" valueType="num">
                                      <p:cBhvr>
                                        <p:cTn id="48" dur="1000" fill="hold"/>
                                        <p:tgtEl>
                                          <p:spTgt spid="34"/>
                                        </p:tgtEl>
                                        <p:attrNameLst>
                                          <p:attrName>ppt_x</p:attrName>
                                        </p:attrNameLst>
                                      </p:cBhvr>
                                      <p:tavLst>
                                        <p:tav tm="0">
                                          <p:val>
                                            <p:strVal val="#ppt_x"/>
                                          </p:val>
                                        </p:tav>
                                        <p:tav tm="100000">
                                          <p:val>
                                            <p:strVal val="#ppt_x"/>
                                          </p:val>
                                        </p:tav>
                                      </p:tavLst>
                                    </p:anim>
                                    <p:anim calcmode="lin" valueType="num">
                                      <p:cBhvr>
                                        <p:cTn id="49" dur="1000" fill="hold"/>
                                        <p:tgtEl>
                                          <p:spTgt spid="34"/>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500"/>
                                  </p:stCondLst>
                                  <p:childTnLst>
                                    <p:set>
                                      <p:cBhvr>
                                        <p:cTn id="51" dur="1" fill="hold">
                                          <p:stCondLst>
                                            <p:cond delay="0"/>
                                          </p:stCondLst>
                                        </p:cTn>
                                        <p:tgtEl>
                                          <p:spTgt spid="46"/>
                                        </p:tgtEl>
                                        <p:attrNameLst>
                                          <p:attrName>style.visibility</p:attrName>
                                        </p:attrNameLst>
                                      </p:cBhvr>
                                      <p:to>
                                        <p:strVal val="visible"/>
                                      </p:to>
                                    </p:set>
                                    <p:animEffect transition="in" filter="fade">
                                      <p:cBhvr>
                                        <p:cTn id="52" dur="1000"/>
                                        <p:tgtEl>
                                          <p:spTgt spid="46"/>
                                        </p:tgtEl>
                                      </p:cBhvr>
                                    </p:animEffect>
                                    <p:anim calcmode="lin" valueType="num">
                                      <p:cBhvr>
                                        <p:cTn id="53" dur="1000" fill="hold"/>
                                        <p:tgtEl>
                                          <p:spTgt spid="46"/>
                                        </p:tgtEl>
                                        <p:attrNameLst>
                                          <p:attrName>ppt_x</p:attrName>
                                        </p:attrNameLst>
                                      </p:cBhvr>
                                      <p:tavLst>
                                        <p:tav tm="0">
                                          <p:val>
                                            <p:strVal val="#ppt_x"/>
                                          </p:val>
                                        </p:tav>
                                        <p:tav tm="100000">
                                          <p:val>
                                            <p:strVal val="#ppt_x"/>
                                          </p:val>
                                        </p:tav>
                                      </p:tavLst>
                                    </p:anim>
                                    <p:anim calcmode="lin" valueType="num">
                                      <p:cBhvr>
                                        <p:cTn id="54" dur="1000" fill="hold"/>
                                        <p:tgtEl>
                                          <p:spTgt spid="46"/>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500"/>
                                  </p:stCondLst>
                                  <p:childTnLst>
                                    <p:set>
                                      <p:cBhvr>
                                        <p:cTn id="56" dur="1" fill="hold">
                                          <p:stCondLst>
                                            <p:cond delay="0"/>
                                          </p:stCondLst>
                                        </p:cTn>
                                        <p:tgtEl>
                                          <p:spTgt spid="52"/>
                                        </p:tgtEl>
                                        <p:attrNameLst>
                                          <p:attrName>style.visibility</p:attrName>
                                        </p:attrNameLst>
                                      </p:cBhvr>
                                      <p:to>
                                        <p:strVal val="visible"/>
                                      </p:to>
                                    </p:set>
                                    <p:animEffect transition="in" filter="fade">
                                      <p:cBhvr>
                                        <p:cTn id="57" dur="1000"/>
                                        <p:tgtEl>
                                          <p:spTgt spid="52"/>
                                        </p:tgtEl>
                                      </p:cBhvr>
                                    </p:animEffect>
                                    <p:anim calcmode="lin" valueType="num">
                                      <p:cBhvr>
                                        <p:cTn id="58" dur="1000" fill="hold"/>
                                        <p:tgtEl>
                                          <p:spTgt spid="52"/>
                                        </p:tgtEl>
                                        <p:attrNameLst>
                                          <p:attrName>ppt_x</p:attrName>
                                        </p:attrNameLst>
                                      </p:cBhvr>
                                      <p:tavLst>
                                        <p:tav tm="0">
                                          <p:val>
                                            <p:strVal val="#ppt_x"/>
                                          </p:val>
                                        </p:tav>
                                        <p:tav tm="100000">
                                          <p:val>
                                            <p:strVal val="#ppt_x"/>
                                          </p:val>
                                        </p:tav>
                                      </p:tavLst>
                                    </p:anim>
                                    <p:anim calcmode="lin" valueType="num">
                                      <p:cBhvr>
                                        <p:cTn id="59" dur="1000" fill="hold"/>
                                        <p:tgtEl>
                                          <p:spTgt spid="52"/>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500"/>
                                  </p:stCondLst>
                                  <p:childTnLst>
                                    <p:set>
                                      <p:cBhvr>
                                        <p:cTn id="61" dur="1" fill="hold">
                                          <p:stCondLst>
                                            <p:cond delay="0"/>
                                          </p:stCondLst>
                                        </p:cTn>
                                        <p:tgtEl>
                                          <p:spTgt spid="59"/>
                                        </p:tgtEl>
                                        <p:attrNameLst>
                                          <p:attrName>style.visibility</p:attrName>
                                        </p:attrNameLst>
                                      </p:cBhvr>
                                      <p:to>
                                        <p:strVal val="visible"/>
                                      </p:to>
                                    </p:set>
                                    <p:animEffect transition="in" filter="fade">
                                      <p:cBhvr>
                                        <p:cTn id="62" dur="1000"/>
                                        <p:tgtEl>
                                          <p:spTgt spid="59"/>
                                        </p:tgtEl>
                                      </p:cBhvr>
                                    </p:animEffect>
                                    <p:anim calcmode="lin" valueType="num">
                                      <p:cBhvr>
                                        <p:cTn id="63" dur="1000" fill="hold"/>
                                        <p:tgtEl>
                                          <p:spTgt spid="59"/>
                                        </p:tgtEl>
                                        <p:attrNameLst>
                                          <p:attrName>ppt_x</p:attrName>
                                        </p:attrNameLst>
                                      </p:cBhvr>
                                      <p:tavLst>
                                        <p:tav tm="0">
                                          <p:val>
                                            <p:strVal val="#ppt_x"/>
                                          </p:val>
                                        </p:tav>
                                        <p:tav tm="100000">
                                          <p:val>
                                            <p:strVal val="#ppt_x"/>
                                          </p:val>
                                        </p:tav>
                                      </p:tavLst>
                                    </p:anim>
                                    <p:anim calcmode="lin" valueType="num">
                                      <p:cBhvr>
                                        <p:cTn id="64" dur="1000" fill="hold"/>
                                        <p:tgtEl>
                                          <p:spTgt spid="59"/>
                                        </p:tgtEl>
                                        <p:attrNameLst>
                                          <p:attrName>ppt_y</p:attrName>
                                        </p:attrNameLst>
                                      </p:cBhvr>
                                      <p:tavLst>
                                        <p:tav tm="0">
                                          <p:val>
                                            <p:strVal val="#ppt_y+.1"/>
                                          </p:val>
                                        </p:tav>
                                        <p:tav tm="100000">
                                          <p:val>
                                            <p:strVal val="#ppt_y"/>
                                          </p:val>
                                        </p:tav>
                                      </p:tavLst>
                                    </p:anim>
                                  </p:childTnLst>
                                </p:cTn>
                              </p:par>
                            </p:childTnLst>
                          </p:cTn>
                        </p:par>
                        <p:par>
                          <p:cTn id="65" fill="hold">
                            <p:stCondLst>
                              <p:cond delay="2500"/>
                            </p:stCondLst>
                            <p:childTnLst>
                              <p:par>
                                <p:cTn id="66" presetID="42" presetClass="entr" presetSubtype="0" fill="hold" nodeType="afterEffect">
                                  <p:stCondLst>
                                    <p:cond delay="0"/>
                                  </p:stCondLst>
                                  <p:childTnLst>
                                    <p:set>
                                      <p:cBhvr>
                                        <p:cTn id="67" dur="1" fill="hold">
                                          <p:stCondLst>
                                            <p:cond delay="0"/>
                                          </p:stCondLst>
                                        </p:cTn>
                                        <p:tgtEl>
                                          <p:spTgt spid="20"/>
                                        </p:tgtEl>
                                        <p:attrNameLst>
                                          <p:attrName>style.visibility</p:attrName>
                                        </p:attrNameLst>
                                      </p:cBhvr>
                                      <p:to>
                                        <p:strVal val="visible"/>
                                      </p:to>
                                    </p:set>
                                    <p:animEffect transition="in" filter="fade">
                                      <p:cBhvr>
                                        <p:cTn id="68" dur="1000"/>
                                        <p:tgtEl>
                                          <p:spTgt spid="20"/>
                                        </p:tgtEl>
                                      </p:cBhvr>
                                    </p:animEffect>
                                    <p:anim calcmode="lin" valueType="num">
                                      <p:cBhvr>
                                        <p:cTn id="69" dur="1000" fill="hold"/>
                                        <p:tgtEl>
                                          <p:spTgt spid="20"/>
                                        </p:tgtEl>
                                        <p:attrNameLst>
                                          <p:attrName>ppt_x</p:attrName>
                                        </p:attrNameLst>
                                      </p:cBhvr>
                                      <p:tavLst>
                                        <p:tav tm="0">
                                          <p:val>
                                            <p:strVal val="#ppt_x"/>
                                          </p:val>
                                        </p:tav>
                                        <p:tav tm="100000">
                                          <p:val>
                                            <p:strVal val="#ppt_x"/>
                                          </p:val>
                                        </p:tav>
                                      </p:tavLst>
                                    </p:anim>
                                    <p:anim calcmode="lin" valueType="num">
                                      <p:cBhvr>
                                        <p:cTn id="70" dur="1000" fill="hold"/>
                                        <p:tgtEl>
                                          <p:spTgt spid="20"/>
                                        </p:tgtEl>
                                        <p:attrNameLst>
                                          <p:attrName>ppt_y</p:attrName>
                                        </p:attrNameLst>
                                      </p:cBhvr>
                                      <p:tavLst>
                                        <p:tav tm="0">
                                          <p:val>
                                            <p:strVal val="#ppt_y+.1"/>
                                          </p:val>
                                        </p:tav>
                                        <p:tav tm="100000">
                                          <p:val>
                                            <p:strVal val="#ppt_y"/>
                                          </p:val>
                                        </p:tav>
                                      </p:tavLst>
                                    </p:anim>
                                  </p:childTnLst>
                                </p:cTn>
                              </p:par>
                            </p:childTnLst>
                          </p:cTn>
                        </p:par>
                        <p:par>
                          <p:cTn id="71" fill="hold">
                            <p:stCondLst>
                              <p:cond delay="3500"/>
                            </p:stCondLst>
                            <p:childTnLst>
                              <p:par>
                                <p:cTn id="72" presetID="2" presetClass="entr" presetSubtype="2" fill="hold" grpId="0" nodeType="afterEffect">
                                  <p:stCondLst>
                                    <p:cond delay="0"/>
                                  </p:stCondLst>
                                  <p:childTnLst>
                                    <p:set>
                                      <p:cBhvr>
                                        <p:cTn id="73" dur="1" fill="hold">
                                          <p:stCondLst>
                                            <p:cond delay="0"/>
                                          </p:stCondLst>
                                        </p:cTn>
                                        <p:tgtEl>
                                          <p:spTgt spid="64"/>
                                        </p:tgtEl>
                                        <p:attrNameLst>
                                          <p:attrName>style.visibility</p:attrName>
                                        </p:attrNameLst>
                                      </p:cBhvr>
                                      <p:to>
                                        <p:strVal val="visible"/>
                                      </p:to>
                                    </p:set>
                                    <p:anim calcmode="lin" valueType="num">
                                      <p:cBhvr additive="base">
                                        <p:cTn id="74" dur="500" fill="hold"/>
                                        <p:tgtEl>
                                          <p:spTgt spid="64"/>
                                        </p:tgtEl>
                                        <p:attrNameLst>
                                          <p:attrName>ppt_x</p:attrName>
                                        </p:attrNameLst>
                                      </p:cBhvr>
                                      <p:tavLst>
                                        <p:tav tm="0">
                                          <p:val>
                                            <p:strVal val="1+#ppt_w/2"/>
                                          </p:val>
                                        </p:tav>
                                        <p:tav tm="100000">
                                          <p:val>
                                            <p:strVal val="#ppt_x"/>
                                          </p:val>
                                        </p:tav>
                                      </p:tavLst>
                                    </p:anim>
                                    <p:anim calcmode="lin" valueType="num">
                                      <p:cBhvr additive="base">
                                        <p:cTn id="75" dur="500" fill="hold"/>
                                        <p:tgtEl>
                                          <p:spTgt spid="64"/>
                                        </p:tgtEl>
                                        <p:attrNameLst>
                                          <p:attrName>ppt_y</p:attrName>
                                        </p:attrNameLst>
                                      </p:cBhvr>
                                      <p:tavLst>
                                        <p:tav tm="0">
                                          <p:val>
                                            <p:strVal val="#ppt_y"/>
                                          </p:val>
                                        </p:tav>
                                        <p:tav tm="100000">
                                          <p:val>
                                            <p:strVal val="#ppt_y"/>
                                          </p:val>
                                        </p:tav>
                                      </p:tavLst>
                                    </p:anim>
                                  </p:childTnLst>
                                </p:cTn>
                              </p:par>
                            </p:childTnLst>
                          </p:cTn>
                        </p:par>
                        <p:par>
                          <p:cTn id="76" fill="hold">
                            <p:stCondLst>
                              <p:cond delay="4000"/>
                            </p:stCondLst>
                            <p:childTnLst>
                              <p:par>
                                <p:cTn id="77" presetID="2" presetClass="entr" presetSubtype="2" fill="hold" grpId="0" nodeType="afterEffect">
                                  <p:stCondLst>
                                    <p:cond delay="0"/>
                                  </p:stCondLst>
                                  <p:childTnLst>
                                    <p:set>
                                      <p:cBhvr>
                                        <p:cTn id="78" dur="1" fill="hold">
                                          <p:stCondLst>
                                            <p:cond delay="0"/>
                                          </p:stCondLst>
                                        </p:cTn>
                                        <p:tgtEl>
                                          <p:spTgt spid="65"/>
                                        </p:tgtEl>
                                        <p:attrNameLst>
                                          <p:attrName>style.visibility</p:attrName>
                                        </p:attrNameLst>
                                      </p:cBhvr>
                                      <p:to>
                                        <p:strVal val="visible"/>
                                      </p:to>
                                    </p:set>
                                    <p:anim calcmode="lin" valueType="num">
                                      <p:cBhvr additive="base">
                                        <p:cTn id="79" dur="500" fill="hold"/>
                                        <p:tgtEl>
                                          <p:spTgt spid="65"/>
                                        </p:tgtEl>
                                        <p:attrNameLst>
                                          <p:attrName>ppt_x</p:attrName>
                                        </p:attrNameLst>
                                      </p:cBhvr>
                                      <p:tavLst>
                                        <p:tav tm="0">
                                          <p:val>
                                            <p:strVal val="1+#ppt_w/2"/>
                                          </p:val>
                                        </p:tav>
                                        <p:tav tm="100000">
                                          <p:val>
                                            <p:strVal val="#ppt_x"/>
                                          </p:val>
                                        </p:tav>
                                      </p:tavLst>
                                    </p:anim>
                                    <p:anim calcmode="lin" valueType="num">
                                      <p:cBhvr additive="base">
                                        <p:cTn id="80" dur="500" fill="hold"/>
                                        <p:tgtEl>
                                          <p:spTgt spid="65"/>
                                        </p:tgtEl>
                                        <p:attrNameLst>
                                          <p:attrName>ppt_y</p:attrName>
                                        </p:attrNameLst>
                                      </p:cBhvr>
                                      <p:tavLst>
                                        <p:tav tm="0">
                                          <p:val>
                                            <p:strVal val="#ppt_y"/>
                                          </p:val>
                                        </p:tav>
                                        <p:tav tm="100000">
                                          <p:val>
                                            <p:strVal val="#ppt_y"/>
                                          </p:val>
                                        </p:tav>
                                      </p:tavLst>
                                    </p:anim>
                                  </p:childTnLst>
                                </p:cTn>
                              </p:par>
                            </p:childTnLst>
                          </p:cTn>
                        </p:par>
                        <p:par>
                          <p:cTn id="81" fill="hold">
                            <p:stCondLst>
                              <p:cond delay="4500"/>
                            </p:stCondLst>
                            <p:childTnLst>
                              <p:par>
                                <p:cTn id="82" presetID="42" presetClass="entr" presetSubtype="0" fill="hold" nodeType="afterEffect">
                                  <p:stCondLst>
                                    <p:cond delay="0"/>
                                  </p:stCondLst>
                                  <p:childTnLst>
                                    <p:set>
                                      <p:cBhvr>
                                        <p:cTn id="83" dur="1" fill="hold">
                                          <p:stCondLst>
                                            <p:cond delay="0"/>
                                          </p:stCondLst>
                                        </p:cTn>
                                        <p:tgtEl>
                                          <p:spTgt spid="24"/>
                                        </p:tgtEl>
                                        <p:attrNameLst>
                                          <p:attrName>style.visibility</p:attrName>
                                        </p:attrNameLst>
                                      </p:cBhvr>
                                      <p:to>
                                        <p:strVal val="visible"/>
                                      </p:to>
                                    </p:set>
                                    <p:animEffect transition="in" filter="fade">
                                      <p:cBhvr>
                                        <p:cTn id="84" dur="1000"/>
                                        <p:tgtEl>
                                          <p:spTgt spid="24"/>
                                        </p:tgtEl>
                                      </p:cBhvr>
                                    </p:animEffect>
                                    <p:anim calcmode="lin" valueType="num">
                                      <p:cBhvr>
                                        <p:cTn id="85" dur="1000" fill="hold"/>
                                        <p:tgtEl>
                                          <p:spTgt spid="24"/>
                                        </p:tgtEl>
                                        <p:attrNameLst>
                                          <p:attrName>ppt_x</p:attrName>
                                        </p:attrNameLst>
                                      </p:cBhvr>
                                      <p:tavLst>
                                        <p:tav tm="0">
                                          <p:val>
                                            <p:strVal val="#ppt_x"/>
                                          </p:val>
                                        </p:tav>
                                        <p:tav tm="100000">
                                          <p:val>
                                            <p:strVal val="#ppt_x"/>
                                          </p:val>
                                        </p:tav>
                                      </p:tavLst>
                                    </p:anim>
                                    <p:anim calcmode="lin" valueType="num">
                                      <p:cBhvr>
                                        <p:cTn id="86" dur="1000" fill="hold"/>
                                        <p:tgtEl>
                                          <p:spTgt spid="24"/>
                                        </p:tgtEl>
                                        <p:attrNameLst>
                                          <p:attrName>ppt_y</p:attrName>
                                        </p:attrNameLst>
                                      </p:cBhvr>
                                      <p:tavLst>
                                        <p:tav tm="0">
                                          <p:val>
                                            <p:strVal val="#ppt_y+.1"/>
                                          </p:val>
                                        </p:tav>
                                        <p:tav tm="100000">
                                          <p:val>
                                            <p:strVal val="#ppt_y"/>
                                          </p:val>
                                        </p:tav>
                                      </p:tavLst>
                                    </p:anim>
                                  </p:childTnLst>
                                </p:cTn>
                              </p:par>
                              <p:par>
                                <p:cTn id="87" presetID="42" presetClass="entr" presetSubtype="0" fill="hold" nodeType="withEffect">
                                  <p:stCondLst>
                                    <p:cond delay="500"/>
                                  </p:stCondLst>
                                  <p:childTnLst>
                                    <p:set>
                                      <p:cBhvr>
                                        <p:cTn id="88" dur="1" fill="hold">
                                          <p:stCondLst>
                                            <p:cond delay="0"/>
                                          </p:stCondLst>
                                        </p:cTn>
                                        <p:tgtEl>
                                          <p:spTgt spid="21"/>
                                        </p:tgtEl>
                                        <p:attrNameLst>
                                          <p:attrName>style.visibility</p:attrName>
                                        </p:attrNameLst>
                                      </p:cBhvr>
                                      <p:to>
                                        <p:strVal val="visible"/>
                                      </p:to>
                                    </p:set>
                                    <p:animEffect transition="in" filter="fade">
                                      <p:cBhvr>
                                        <p:cTn id="89" dur="1000"/>
                                        <p:tgtEl>
                                          <p:spTgt spid="21"/>
                                        </p:tgtEl>
                                      </p:cBhvr>
                                    </p:animEffect>
                                    <p:anim calcmode="lin" valueType="num">
                                      <p:cBhvr>
                                        <p:cTn id="90" dur="1000" fill="hold"/>
                                        <p:tgtEl>
                                          <p:spTgt spid="21"/>
                                        </p:tgtEl>
                                        <p:attrNameLst>
                                          <p:attrName>ppt_x</p:attrName>
                                        </p:attrNameLst>
                                      </p:cBhvr>
                                      <p:tavLst>
                                        <p:tav tm="0">
                                          <p:val>
                                            <p:strVal val="#ppt_x"/>
                                          </p:val>
                                        </p:tav>
                                        <p:tav tm="100000">
                                          <p:val>
                                            <p:strVal val="#ppt_x"/>
                                          </p:val>
                                        </p:tav>
                                      </p:tavLst>
                                    </p:anim>
                                    <p:anim calcmode="lin" valueType="num">
                                      <p:cBhvr>
                                        <p:cTn id="91" dur="1000" fill="hold"/>
                                        <p:tgtEl>
                                          <p:spTgt spid="21"/>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500"/>
                                  </p:stCondLst>
                                  <p:childTnLst>
                                    <p:set>
                                      <p:cBhvr>
                                        <p:cTn id="93" dur="1" fill="hold">
                                          <p:stCondLst>
                                            <p:cond delay="0"/>
                                          </p:stCondLst>
                                        </p:cTn>
                                        <p:tgtEl>
                                          <p:spTgt spid="29"/>
                                        </p:tgtEl>
                                        <p:attrNameLst>
                                          <p:attrName>style.visibility</p:attrName>
                                        </p:attrNameLst>
                                      </p:cBhvr>
                                      <p:to>
                                        <p:strVal val="visible"/>
                                      </p:to>
                                    </p:set>
                                    <p:animEffect transition="in" filter="fade">
                                      <p:cBhvr>
                                        <p:cTn id="94" dur="1000"/>
                                        <p:tgtEl>
                                          <p:spTgt spid="29"/>
                                        </p:tgtEl>
                                      </p:cBhvr>
                                    </p:animEffect>
                                    <p:anim calcmode="lin" valueType="num">
                                      <p:cBhvr>
                                        <p:cTn id="95" dur="1000" fill="hold"/>
                                        <p:tgtEl>
                                          <p:spTgt spid="29"/>
                                        </p:tgtEl>
                                        <p:attrNameLst>
                                          <p:attrName>ppt_x</p:attrName>
                                        </p:attrNameLst>
                                      </p:cBhvr>
                                      <p:tavLst>
                                        <p:tav tm="0">
                                          <p:val>
                                            <p:strVal val="#ppt_x"/>
                                          </p:val>
                                        </p:tav>
                                        <p:tav tm="100000">
                                          <p:val>
                                            <p:strVal val="#ppt_x"/>
                                          </p:val>
                                        </p:tav>
                                      </p:tavLst>
                                    </p:anim>
                                    <p:anim calcmode="lin" valueType="num">
                                      <p:cBhvr>
                                        <p:cTn id="96" dur="1000" fill="hold"/>
                                        <p:tgtEl>
                                          <p:spTgt spid="29"/>
                                        </p:tgtEl>
                                        <p:attrNameLst>
                                          <p:attrName>ppt_y</p:attrName>
                                        </p:attrNameLst>
                                      </p:cBhvr>
                                      <p:tavLst>
                                        <p:tav tm="0">
                                          <p:val>
                                            <p:strVal val="#ppt_y+.1"/>
                                          </p:val>
                                        </p:tav>
                                        <p:tav tm="100000">
                                          <p:val>
                                            <p:strVal val="#ppt_y"/>
                                          </p:val>
                                        </p:tav>
                                      </p:tavLst>
                                    </p:anim>
                                  </p:childTnLst>
                                </p:cTn>
                              </p:par>
                              <p:par>
                                <p:cTn id="97" presetID="42" presetClass="entr" presetSubtype="0" fill="hold" nodeType="withEffect">
                                  <p:stCondLst>
                                    <p:cond delay="500"/>
                                  </p:stCondLst>
                                  <p:childTnLst>
                                    <p:set>
                                      <p:cBhvr>
                                        <p:cTn id="98" dur="1" fill="hold">
                                          <p:stCondLst>
                                            <p:cond delay="0"/>
                                          </p:stCondLst>
                                        </p:cTn>
                                        <p:tgtEl>
                                          <p:spTgt spid="31"/>
                                        </p:tgtEl>
                                        <p:attrNameLst>
                                          <p:attrName>style.visibility</p:attrName>
                                        </p:attrNameLst>
                                      </p:cBhvr>
                                      <p:to>
                                        <p:strVal val="visible"/>
                                      </p:to>
                                    </p:set>
                                    <p:animEffect transition="in" filter="fade">
                                      <p:cBhvr>
                                        <p:cTn id="99" dur="1000"/>
                                        <p:tgtEl>
                                          <p:spTgt spid="31"/>
                                        </p:tgtEl>
                                      </p:cBhvr>
                                    </p:animEffect>
                                    <p:anim calcmode="lin" valueType="num">
                                      <p:cBhvr>
                                        <p:cTn id="100" dur="1000" fill="hold"/>
                                        <p:tgtEl>
                                          <p:spTgt spid="31"/>
                                        </p:tgtEl>
                                        <p:attrNameLst>
                                          <p:attrName>ppt_x</p:attrName>
                                        </p:attrNameLst>
                                      </p:cBhvr>
                                      <p:tavLst>
                                        <p:tav tm="0">
                                          <p:val>
                                            <p:strVal val="#ppt_x"/>
                                          </p:val>
                                        </p:tav>
                                        <p:tav tm="100000">
                                          <p:val>
                                            <p:strVal val="#ppt_x"/>
                                          </p:val>
                                        </p:tav>
                                      </p:tavLst>
                                    </p:anim>
                                    <p:anim calcmode="lin" valueType="num">
                                      <p:cBhvr>
                                        <p:cTn id="101" dur="1000" fill="hold"/>
                                        <p:tgtEl>
                                          <p:spTgt spid="31"/>
                                        </p:tgtEl>
                                        <p:attrNameLst>
                                          <p:attrName>ppt_y</p:attrName>
                                        </p:attrNameLst>
                                      </p:cBhvr>
                                      <p:tavLst>
                                        <p:tav tm="0">
                                          <p:val>
                                            <p:strVal val="#ppt_y+.1"/>
                                          </p:val>
                                        </p:tav>
                                        <p:tav tm="100000">
                                          <p:val>
                                            <p:strVal val="#ppt_y"/>
                                          </p:val>
                                        </p:tav>
                                      </p:tavLst>
                                    </p:anim>
                                  </p:childTnLst>
                                </p:cTn>
                              </p:par>
                              <p:par>
                                <p:cTn id="102" presetID="42" presetClass="entr" presetSubtype="0" fill="hold" grpId="0" nodeType="withEffect">
                                  <p:stCondLst>
                                    <p:cond delay="500"/>
                                  </p:stCondLst>
                                  <p:childTnLst>
                                    <p:set>
                                      <p:cBhvr>
                                        <p:cTn id="103" dur="1" fill="hold">
                                          <p:stCondLst>
                                            <p:cond delay="0"/>
                                          </p:stCondLst>
                                        </p:cTn>
                                        <p:tgtEl>
                                          <p:spTgt spid="45"/>
                                        </p:tgtEl>
                                        <p:attrNameLst>
                                          <p:attrName>style.visibility</p:attrName>
                                        </p:attrNameLst>
                                      </p:cBhvr>
                                      <p:to>
                                        <p:strVal val="visible"/>
                                      </p:to>
                                    </p:set>
                                    <p:animEffect transition="in" filter="fade">
                                      <p:cBhvr>
                                        <p:cTn id="104" dur="1000"/>
                                        <p:tgtEl>
                                          <p:spTgt spid="45"/>
                                        </p:tgtEl>
                                      </p:cBhvr>
                                    </p:animEffect>
                                    <p:anim calcmode="lin" valueType="num">
                                      <p:cBhvr>
                                        <p:cTn id="105" dur="1000" fill="hold"/>
                                        <p:tgtEl>
                                          <p:spTgt spid="45"/>
                                        </p:tgtEl>
                                        <p:attrNameLst>
                                          <p:attrName>ppt_x</p:attrName>
                                        </p:attrNameLst>
                                      </p:cBhvr>
                                      <p:tavLst>
                                        <p:tav tm="0">
                                          <p:val>
                                            <p:strVal val="#ppt_x"/>
                                          </p:val>
                                        </p:tav>
                                        <p:tav tm="100000">
                                          <p:val>
                                            <p:strVal val="#ppt_x"/>
                                          </p:val>
                                        </p:tav>
                                      </p:tavLst>
                                    </p:anim>
                                    <p:anim calcmode="lin" valueType="num">
                                      <p:cBhvr>
                                        <p:cTn id="106" dur="1000" fill="hold"/>
                                        <p:tgtEl>
                                          <p:spTgt spid="45"/>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500"/>
                                  </p:stCondLst>
                                  <p:childTnLst>
                                    <p:set>
                                      <p:cBhvr>
                                        <p:cTn id="108" dur="1" fill="hold">
                                          <p:stCondLst>
                                            <p:cond delay="0"/>
                                          </p:stCondLst>
                                        </p:cTn>
                                        <p:tgtEl>
                                          <p:spTgt spid="51"/>
                                        </p:tgtEl>
                                        <p:attrNameLst>
                                          <p:attrName>style.visibility</p:attrName>
                                        </p:attrNameLst>
                                      </p:cBhvr>
                                      <p:to>
                                        <p:strVal val="visible"/>
                                      </p:to>
                                    </p:set>
                                    <p:animEffect transition="in" filter="fade">
                                      <p:cBhvr>
                                        <p:cTn id="109" dur="1000"/>
                                        <p:tgtEl>
                                          <p:spTgt spid="51"/>
                                        </p:tgtEl>
                                      </p:cBhvr>
                                    </p:animEffect>
                                    <p:anim calcmode="lin" valueType="num">
                                      <p:cBhvr>
                                        <p:cTn id="110" dur="1000" fill="hold"/>
                                        <p:tgtEl>
                                          <p:spTgt spid="51"/>
                                        </p:tgtEl>
                                        <p:attrNameLst>
                                          <p:attrName>ppt_x</p:attrName>
                                        </p:attrNameLst>
                                      </p:cBhvr>
                                      <p:tavLst>
                                        <p:tav tm="0">
                                          <p:val>
                                            <p:strVal val="#ppt_x"/>
                                          </p:val>
                                        </p:tav>
                                        <p:tav tm="100000">
                                          <p:val>
                                            <p:strVal val="#ppt_x"/>
                                          </p:val>
                                        </p:tav>
                                      </p:tavLst>
                                    </p:anim>
                                    <p:anim calcmode="lin" valueType="num">
                                      <p:cBhvr>
                                        <p:cTn id="111" dur="1000" fill="hold"/>
                                        <p:tgtEl>
                                          <p:spTgt spid="51"/>
                                        </p:tgtEl>
                                        <p:attrNameLst>
                                          <p:attrName>ppt_y</p:attrName>
                                        </p:attrNameLst>
                                      </p:cBhvr>
                                      <p:tavLst>
                                        <p:tav tm="0">
                                          <p:val>
                                            <p:strVal val="#ppt_y+.1"/>
                                          </p:val>
                                        </p:tav>
                                        <p:tav tm="100000">
                                          <p:val>
                                            <p:strVal val="#ppt_y"/>
                                          </p:val>
                                        </p:tav>
                                      </p:tavLst>
                                    </p:anim>
                                  </p:childTnLst>
                                </p:cTn>
                              </p:par>
                              <p:par>
                                <p:cTn id="112" presetID="42" presetClass="entr" presetSubtype="0" fill="hold" grpId="0" nodeType="withEffect">
                                  <p:stCondLst>
                                    <p:cond delay="500"/>
                                  </p:stCondLst>
                                  <p:childTnLst>
                                    <p:set>
                                      <p:cBhvr>
                                        <p:cTn id="113" dur="1" fill="hold">
                                          <p:stCondLst>
                                            <p:cond delay="0"/>
                                          </p:stCondLst>
                                        </p:cTn>
                                        <p:tgtEl>
                                          <p:spTgt spid="60"/>
                                        </p:tgtEl>
                                        <p:attrNameLst>
                                          <p:attrName>style.visibility</p:attrName>
                                        </p:attrNameLst>
                                      </p:cBhvr>
                                      <p:to>
                                        <p:strVal val="visible"/>
                                      </p:to>
                                    </p:set>
                                    <p:animEffect transition="in" filter="fade">
                                      <p:cBhvr>
                                        <p:cTn id="114" dur="1000"/>
                                        <p:tgtEl>
                                          <p:spTgt spid="60"/>
                                        </p:tgtEl>
                                      </p:cBhvr>
                                    </p:animEffect>
                                    <p:anim calcmode="lin" valueType="num">
                                      <p:cBhvr>
                                        <p:cTn id="115" dur="1000" fill="hold"/>
                                        <p:tgtEl>
                                          <p:spTgt spid="60"/>
                                        </p:tgtEl>
                                        <p:attrNameLst>
                                          <p:attrName>ppt_x</p:attrName>
                                        </p:attrNameLst>
                                      </p:cBhvr>
                                      <p:tavLst>
                                        <p:tav tm="0">
                                          <p:val>
                                            <p:strVal val="#ppt_x"/>
                                          </p:val>
                                        </p:tav>
                                        <p:tav tm="100000">
                                          <p:val>
                                            <p:strVal val="#ppt_x"/>
                                          </p:val>
                                        </p:tav>
                                      </p:tavLst>
                                    </p:anim>
                                    <p:anim calcmode="lin" valueType="num">
                                      <p:cBhvr>
                                        <p:cTn id="116" dur="1000" fill="hold"/>
                                        <p:tgtEl>
                                          <p:spTgt spid="60"/>
                                        </p:tgtEl>
                                        <p:attrNameLst>
                                          <p:attrName>ppt_y</p:attrName>
                                        </p:attrNameLst>
                                      </p:cBhvr>
                                      <p:tavLst>
                                        <p:tav tm="0">
                                          <p:val>
                                            <p:strVal val="#ppt_y+.1"/>
                                          </p:val>
                                        </p:tav>
                                        <p:tav tm="100000">
                                          <p:val>
                                            <p:strVal val="#ppt_y"/>
                                          </p:val>
                                        </p:tav>
                                      </p:tavLst>
                                    </p:anim>
                                  </p:childTnLst>
                                </p:cTn>
                              </p:par>
                            </p:childTnLst>
                          </p:cTn>
                        </p:par>
                        <p:par>
                          <p:cTn id="117" fill="hold">
                            <p:stCondLst>
                              <p:cond delay="5500"/>
                            </p:stCondLst>
                            <p:childTnLst>
                              <p:par>
                                <p:cTn id="118" presetID="2" presetClass="entr" presetSubtype="2" fill="hold" grpId="0" nodeType="afterEffect">
                                  <p:stCondLst>
                                    <p:cond delay="0"/>
                                  </p:stCondLst>
                                  <p:childTnLst>
                                    <p:set>
                                      <p:cBhvr>
                                        <p:cTn id="119" dur="1" fill="hold">
                                          <p:stCondLst>
                                            <p:cond delay="0"/>
                                          </p:stCondLst>
                                        </p:cTn>
                                        <p:tgtEl>
                                          <p:spTgt spid="66"/>
                                        </p:tgtEl>
                                        <p:attrNameLst>
                                          <p:attrName>style.visibility</p:attrName>
                                        </p:attrNameLst>
                                      </p:cBhvr>
                                      <p:to>
                                        <p:strVal val="visible"/>
                                      </p:to>
                                    </p:set>
                                    <p:anim calcmode="lin" valueType="num">
                                      <p:cBhvr additive="base">
                                        <p:cTn id="120" dur="500" fill="hold"/>
                                        <p:tgtEl>
                                          <p:spTgt spid="66"/>
                                        </p:tgtEl>
                                        <p:attrNameLst>
                                          <p:attrName>ppt_x</p:attrName>
                                        </p:attrNameLst>
                                      </p:cBhvr>
                                      <p:tavLst>
                                        <p:tav tm="0">
                                          <p:val>
                                            <p:strVal val="1+#ppt_w/2"/>
                                          </p:val>
                                        </p:tav>
                                        <p:tav tm="100000">
                                          <p:val>
                                            <p:strVal val="#ppt_x"/>
                                          </p:val>
                                        </p:tav>
                                      </p:tavLst>
                                    </p:anim>
                                    <p:anim calcmode="lin" valueType="num">
                                      <p:cBhvr additive="base">
                                        <p:cTn id="121" dur="500" fill="hold"/>
                                        <p:tgtEl>
                                          <p:spTgt spid="66"/>
                                        </p:tgtEl>
                                        <p:attrNameLst>
                                          <p:attrName>ppt_y</p:attrName>
                                        </p:attrNameLst>
                                      </p:cBhvr>
                                      <p:tavLst>
                                        <p:tav tm="0">
                                          <p:val>
                                            <p:strVal val="#ppt_y"/>
                                          </p:val>
                                        </p:tav>
                                        <p:tav tm="100000">
                                          <p:val>
                                            <p:strVal val="#ppt_y"/>
                                          </p:val>
                                        </p:tav>
                                      </p:tavLst>
                                    </p:anim>
                                  </p:childTnLst>
                                </p:cTn>
                              </p:par>
                            </p:childTnLst>
                          </p:cTn>
                        </p:par>
                        <p:par>
                          <p:cTn id="122" fill="hold">
                            <p:stCondLst>
                              <p:cond delay="6000"/>
                            </p:stCondLst>
                            <p:childTnLst>
                              <p:par>
                                <p:cTn id="123" presetID="2" presetClass="entr" presetSubtype="2" fill="hold" grpId="0" nodeType="afterEffect">
                                  <p:stCondLst>
                                    <p:cond delay="0"/>
                                  </p:stCondLst>
                                  <p:childTnLst>
                                    <p:set>
                                      <p:cBhvr>
                                        <p:cTn id="124" dur="1" fill="hold">
                                          <p:stCondLst>
                                            <p:cond delay="0"/>
                                          </p:stCondLst>
                                        </p:cTn>
                                        <p:tgtEl>
                                          <p:spTgt spid="67"/>
                                        </p:tgtEl>
                                        <p:attrNameLst>
                                          <p:attrName>style.visibility</p:attrName>
                                        </p:attrNameLst>
                                      </p:cBhvr>
                                      <p:to>
                                        <p:strVal val="visible"/>
                                      </p:to>
                                    </p:set>
                                    <p:anim calcmode="lin" valueType="num">
                                      <p:cBhvr additive="base">
                                        <p:cTn id="125" dur="500" fill="hold"/>
                                        <p:tgtEl>
                                          <p:spTgt spid="67"/>
                                        </p:tgtEl>
                                        <p:attrNameLst>
                                          <p:attrName>ppt_x</p:attrName>
                                        </p:attrNameLst>
                                      </p:cBhvr>
                                      <p:tavLst>
                                        <p:tav tm="0">
                                          <p:val>
                                            <p:strVal val="1+#ppt_w/2"/>
                                          </p:val>
                                        </p:tav>
                                        <p:tav tm="100000">
                                          <p:val>
                                            <p:strVal val="#ppt_x"/>
                                          </p:val>
                                        </p:tav>
                                      </p:tavLst>
                                    </p:anim>
                                    <p:anim calcmode="lin" valueType="num">
                                      <p:cBhvr additive="base">
                                        <p:cTn id="126" dur="500" fill="hold"/>
                                        <p:tgtEl>
                                          <p:spTgt spid="67"/>
                                        </p:tgtEl>
                                        <p:attrNameLst>
                                          <p:attrName>ppt_y</p:attrName>
                                        </p:attrNameLst>
                                      </p:cBhvr>
                                      <p:tavLst>
                                        <p:tav tm="0">
                                          <p:val>
                                            <p:strVal val="#ppt_y"/>
                                          </p:val>
                                        </p:tav>
                                        <p:tav tm="100000">
                                          <p:val>
                                            <p:strVal val="#ppt_y"/>
                                          </p:val>
                                        </p:tav>
                                      </p:tavLst>
                                    </p:anim>
                                  </p:childTnLst>
                                </p:cTn>
                              </p:par>
                              <p:par>
                                <p:cTn id="127" presetID="42" presetClass="entr" presetSubtype="0" fill="hold" grpId="0" nodeType="withEffect">
                                  <p:stCondLst>
                                    <p:cond delay="500"/>
                                  </p:stCondLst>
                                  <p:childTnLst>
                                    <p:set>
                                      <p:cBhvr>
                                        <p:cTn id="128" dur="1" fill="hold">
                                          <p:stCondLst>
                                            <p:cond delay="0"/>
                                          </p:stCondLst>
                                        </p:cTn>
                                        <p:tgtEl>
                                          <p:spTgt spid="30"/>
                                        </p:tgtEl>
                                        <p:attrNameLst>
                                          <p:attrName>style.visibility</p:attrName>
                                        </p:attrNameLst>
                                      </p:cBhvr>
                                      <p:to>
                                        <p:strVal val="visible"/>
                                      </p:to>
                                    </p:set>
                                    <p:animEffect transition="in" filter="fade">
                                      <p:cBhvr>
                                        <p:cTn id="129" dur="1000"/>
                                        <p:tgtEl>
                                          <p:spTgt spid="30"/>
                                        </p:tgtEl>
                                      </p:cBhvr>
                                    </p:animEffect>
                                    <p:anim calcmode="lin" valueType="num">
                                      <p:cBhvr>
                                        <p:cTn id="130" dur="1000" fill="hold"/>
                                        <p:tgtEl>
                                          <p:spTgt spid="30"/>
                                        </p:tgtEl>
                                        <p:attrNameLst>
                                          <p:attrName>ppt_x</p:attrName>
                                        </p:attrNameLst>
                                      </p:cBhvr>
                                      <p:tavLst>
                                        <p:tav tm="0">
                                          <p:val>
                                            <p:strVal val="#ppt_x"/>
                                          </p:val>
                                        </p:tav>
                                        <p:tav tm="100000">
                                          <p:val>
                                            <p:strVal val="#ppt_x"/>
                                          </p:val>
                                        </p:tav>
                                      </p:tavLst>
                                    </p:anim>
                                    <p:anim calcmode="lin" valueType="num">
                                      <p:cBhvr>
                                        <p:cTn id="131" dur="1000" fill="hold"/>
                                        <p:tgtEl>
                                          <p:spTgt spid="30"/>
                                        </p:tgtEl>
                                        <p:attrNameLst>
                                          <p:attrName>ppt_y</p:attrName>
                                        </p:attrNameLst>
                                      </p:cBhvr>
                                      <p:tavLst>
                                        <p:tav tm="0">
                                          <p:val>
                                            <p:strVal val="#ppt_y+.1"/>
                                          </p:val>
                                        </p:tav>
                                        <p:tav tm="100000">
                                          <p:val>
                                            <p:strVal val="#ppt_y"/>
                                          </p:val>
                                        </p:tav>
                                      </p:tavLst>
                                    </p:anim>
                                  </p:childTnLst>
                                </p:cTn>
                              </p:par>
                              <p:par>
                                <p:cTn id="132" presetID="42" presetClass="entr" presetSubtype="0" fill="hold" nodeType="withEffect">
                                  <p:stCondLst>
                                    <p:cond delay="500"/>
                                  </p:stCondLst>
                                  <p:childTnLst>
                                    <p:set>
                                      <p:cBhvr>
                                        <p:cTn id="133" dur="1" fill="hold">
                                          <p:stCondLst>
                                            <p:cond delay="0"/>
                                          </p:stCondLst>
                                        </p:cTn>
                                        <p:tgtEl>
                                          <p:spTgt spid="40"/>
                                        </p:tgtEl>
                                        <p:attrNameLst>
                                          <p:attrName>style.visibility</p:attrName>
                                        </p:attrNameLst>
                                      </p:cBhvr>
                                      <p:to>
                                        <p:strVal val="visible"/>
                                      </p:to>
                                    </p:set>
                                    <p:animEffect transition="in" filter="fade">
                                      <p:cBhvr>
                                        <p:cTn id="134" dur="1000"/>
                                        <p:tgtEl>
                                          <p:spTgt spid="40"/>
                                        </p:tgtEl>
                                      </p:cBhvr>
                                    </p:animEffect>
                                    <p:anim calcmode="lin" valueType="num">
                                      <p:cBhvr>
                                        <p:cTn id="135" dur="1000" fill="hold"/>
                                        <p:tgtEl>
                                          <p:spTgt spid="40"/>
                                        </p:tgtEl>
                                        <p:attrNameLst>
                                          <p:attrName>ppt_x</p:attrName>
                                        </p:attrNameLst>
                                      </p:cBhvr>
                                      <p:tavLst>
                                        <p:tav tm="0">
                                          <p:val>
                                            <p:strVal val="#ppt_x"/>
                                          </p:val>
                                        </p:tav>
                                        <p:tav tm="100000">
                                          <p:val>
                                            <p:strVal val="#ppt_x"/>
                                          </p:val>
                                        </p:tav>
                                      </p:tavLst>
                                    </p:anim>
                                    <p:anim calcmode="lin" valueType="num">
                                      <p:cBhvr>
                                        <p:cTn id="136" dur="1000" fill="hold"/>
                                        <p:tgtEl>
                                          <p:spTgt spid="40"/>
                                        </p:tgtEl>
                                        <p:attrNameLst>
                                          <p:attrName>ppt_y</p:attrName>
                                        </p:attrNameLst>
                                      </p:cBhvr>
                                      <p:tavLst>
                                        <p:tav tm="0">
                                          <p:val>
                                            <p:strVal val="#ppt_y+.1"/>
                                          </p:val>
                                        </p:tav>
                                        <p:tav tm="100000">
                                          <p:val>
                                            <p:strVal val="#ppt_y"/>
                                          </p:val>
                                        </p:tav>
                                      </p:tavLst>
                                    </p:anim>
                                  </p:childTnLst>
                                </p:cTn>
                              </p:par>
                              <p:par>
                                <p:cTn id="137" presetID="42" presetClass="entr" presetSubtype="0" fill="hold" grpId="0" nodeType="withEffect">
                                  <p:stCondLst>
                                    <p:cond delay="500"/>
                                  </p:stCondLst>
                                  <p:childTnLst>
                                    <p:set>
                                      <p:cBhvr>
                                        <p:cTn id="138" dur="1" fill="hold">
                                          <p:stCondLst>
                                            <p:cond delay="0"/>
                                          </p:stCondLst>
                                        </p:cTn>
                                        <p:tgtEl>
                                          <p:spTgt spid="44"/>
                                        </p:tgtEl>
                                        <p:attrNameLst>
                                          <p:attrName>style.visibility</p:attrName>
                                        </p:attrNameLst>
                                      </p:cBhvr>
                                      <p:to>
                                        <p:strVal val="visible"/>
                                      </p:to>
                                    </p:set>
                                    <p:animEffect transition="in" filter="fade">
                                      <p:cBhvr>
                                        <p:cTn id="139" dur="1000"/>
                                        <p:tgtEl>
                                          <p:spTgt spid="44"/>
                                        </p:tgtEl>
                                      </p:cBhvr>
                                    </p:animEffect>
                                    <p:anim calcmode="lin" valueType="num">
                                      <p:cBhvr>
                                        <p:cTn id="140" dur="1000" fill="hold"/>
                                        <p:tgtEl>
                                          <p:spTgt spid="44"/>
                                        </p:tgtEl>
                                        <p:attrNameLst>
                                          <p:attrName>ppt_x</p:attrName>
                                        </p:attrNameLst>
                                      </p:cBhvr>
                                      <p:tavLst>
                                        <p:tav tm="0">
                                          <p:val>
                                            <p:strVal val="#ppt_x"/>
                                          </p:val>
                                        </p:tav>
                                        <p:tav tm="100000">
                                          <p:val>
                                            <p:strVal val="#ppt_x"/>
                                          </p:val>
                                        </p:tav>
                                      </p:tavLst>
                                    </p:anim>
                                    <p:anim calcmode="lin" valueType="num">
                                      <p:cBhvr>
                                        <p:cTn id="141" dur="1000" fill="hold"/>
                                        <p:tgtEl>
                                          <p:spTgt spid="44"/>
                                        </p:tgtEl>
                                        <p:attrNameLst>
                                          <p:attrName>ppt_y</p:attrName>
                                        </p:attrNameLst>
                                      </p:cBhvr>
                                      <p:tavLst>
                                        <p:tav tm="0">
                                          <p:val>
                                            <p:strVal val="#ppt_y+.1"/>
                                          </p:val>
                                        </p:tav>
                                        <p:tav tm="100000">
                                          <p:val>
                                            <p:strVal val="#ppt_y"/>
                                          </p:val>
                                        </p:tav>
                                      </p:tavLst>
                                    </p:anim>
                                  </p:childTnLst>
                                </p:cTn>
                              </p:par>
                              <p:par>
                                <p:cTn id="142" presetID="42" presetClass="entr" presetSubtype="0" fill="hold" nodeType="withEffect">
                                  <p:stCondLst>
                                    <p:cond delay="500"/>
                                  </p:stCondLst>
                                  <p:childTnLst>
                                    <p:set>
                                      <p:cBhvr>
                                        <p:cTn id="143" dur="1" fill="hold">
                                          <p:stCondLst>
                                            <p:cond delay="0"/>
                                          </p:stCondLst>
                                        </p:cTn>
                                        <p:tgtEl>
                                          <p:spTgt spid="48"/>
                                        </p:tgtEl>
                                        <p:attrNameLst>
                                          <p:attrName>style.visibility</p:attrName>
                                        </p:attrNameLst>
                                      </p:cBhvr>
                                      <p:to>
                                        <p:strVal val="visible"/>
                                      </p:to>
                                    </p:set>
                                    <p:animEffect transition="in" filter="fade">
                                      <p:cBhvr>
                                        <p:cTn id="144" dur="1000"/>
                                        <p:tgtEl>
                                          <p:spTgt spid="48"/>
                                        </p:tgtEl>
                                      </p:cBhvr>
                                    </p:animEffect>
                                    <p:anim calcmode="lin" valueType="num">
                                      <p:cBhvr>
                                        <p:cTn id="145" dur="1000" fill="hold"/>
                                        <p:tgtEl>
                                          <p:spTgt spid="48"/>
                                        </p:tgtEl>
                                        <p:attrNameLst>
                                          <p:attrName>ppt_x</p:attrName>
                                        </p:attrNameLst>
                                      </p:cBhvr>
                                      <p:tavLst>
                                        <p:tav tm="0">
                                          <p:val>
                                            <p:strVal val="#ppt_x"/>
                                          </p:val>
                                        </p:tav>
                                        <p:tav tm="100000">
                                          <p:val>
                                            <p:strVal val="#ppt_x"/>
                                          </p:val>
                                        </p:tav>
                                      </p:tavLst>
                                    </p:anim>
                                    <p:anim calcmode="lin" valueType="num">
                                      <p:cBhvr>
                                        <p:cTn id="146" dur="1000" fill="hold"/>
                                        <p:tgtEl>
                                          <p:spTgt spid="48"/>
                                        </p:tgtEl>
                                        <p:attrNameLst>
                                          <p:attrName>ppt_y</p:attrName>
                                        </p:attrNameLst>
                                      </p:cBhvr>
                                      <p:tavLst>
                                        <p:tav tm="0">
                                          <p:val>
                                            <p:strVal val="#ppt_y+.1"/>
                                          </p:val>
                                        </p:tav>
                                        <p:tav tm="100000">
                                          <p:val>
                                            <p:strVal val="#ppt_y"/>
                                          </p:val>
                                        </p:tav>
                                      </p:tavLst>
                                    </p:anim>
                                  </p:childTnLst>
                                </p:cTn>
                              </p:par>
                              <p:par>
                                <p:cTn id="147" presetID="42" presetClass="entr" presetSubtype="0" fill="hold" grpId="0" nodeType="withEffect">
                                  <p:stCondLst>
                                    <p:cond delay="500"/>
                                  </p:stCondLst>
                                  <p:childTnLst>
                                    <p:set>
                                      <p:cBhvr>
                                        <p:cTn id="148" dur="1" fill="hold">
                                          <p:stCondLst>
                                            <p:cond delay="0"/>
                                          </p:stCondLst>
                                        </p:cTn>
                                        <p:tgtEl>
                                          <p:spTgt spid="61"/>
                                        </p:tgtEl>
                                        <p:attrNameLst>
                                          <p:attrName>style.visibility</p:attrName>
                                        </p:attrNameLst>
                                      </p:cBhvr>
                                      <p:to>
                                        <p:strVal val="visible"/>
                                      </p:to>
                                    </p:set>
                                    <p:animEffect transition="in" filter="fade">
                                      <p:cBhvr>
                                        <p:cTn id="149" dur="1000"/>
                                        <p:tgtEl>
                                          <p:spTgt spid="61"/>
                                        </p:tgtEl>
                                      </p:cBhvr>
                                    </p:animEffect>
                                    <p:anim calcmode="lin" valueType="num">
                                      <p:cBhvr>
                                        <p:cTn id="150" dur="1000" fill="hold"/>
                                        <p:tgtEl>
                                          <p:spTgt spid="61"/>
                                        </p:tgtEl>
                                        <p:attrNameLst>
                                          <p:attrName>ppt_x</p:attrName>
                                        </p:attrNameLst>
                                      </p:cBhvr>
                                      <p:tavLst>
                                        <p:tav tm="0">
                                          <p:val>
                                            <p:strVal val="#ppt_x"/>
                                          </p:val>
                                        </p:tav>
                                        <p:tav tm="100000">
                                          <p:val>
                                            <p:strVal val="#ppt_x"/>
                                          </p:val>
                                        </p:tav>
                                      </p:tavLst>
                                    </p:anim>
                                    <p:anim calcmode="lin" valueType="num">
                                      <p:cBhvr>
                                        <p:cTn id="151" dur="1000" fill="hold"/>
                                        <p:tgtEl>
                                          <p:spTgt spid="61"/>
                                        </p:tgtEl>
                                        <p:attrNameLst>
                                          <p:attrName>ppt_y</p:attrName>
                                        </p:attrNameLst>
                                      </p:cBhvr>
                                      <p:tavLst>
                                        <p:tav tm="0">
                                          <p:val>
                                            <p:strVal val="#ppt_y+.1"/>
                                          </p:val>
                                        </p:tav>
                                        <p:tav tm="100000">
                                          <p:val>
                                            <p:strVal val="#ppt_y"/>
                                          </p:val>
                                        </p:tav>
                                      </p:tavLst>
                                    </p:anim>
                                  </p:childTnLst>
                                </p:cTn>
                              </p:par>
                            </p:childTnLst>
                          </p:cTn>
                        </p:par>
                        <p:par>
                          <p:cTn id="152" fill="hold">
                            <p:stCondLst>
                              <p:cond delay="6500"/>
                            </p:stCondLst>
                            <p:childTnLst>
                              <p:par>
                                <p:cTn id="153" presetID="42" presetClass="entr" presetSubtype="0" fill="hold" nodeType="afterEffect">
                                  <p:stCondLst>
                                    <p:cond delay="0"/>
                                  </p:stCondLst>
                                  <p:childTnLst>
                                    <p:set>
                                      <p:cBhvr>
                                        <p:cTn id="154" dur="1" fill="hold">
                                          <p:stCondLst>
                                            <p:cond delay="0"/>
                                          </p:stCondLst>
                                        </p:cTn>
                                        <p:tgtEl>
                                          <p:spTgt spid="22"/>
                                        </p:tgtEl>
                                        <p:attrNameLst>
                                          <p:attrName>style.visibility</p:attrName>
                                        </p:attrNameLst>
                                      </p:cBhvr>
                                      <p:to>
                                        <p:strVal val="visible"/>
                                      </p:to>
                                    </p:set>
                                    <p:animEffect transition="in" filter="fade">
                                      <p:cBhvr>
                                        <p:cTn id="155" dur="1000"/>
                                        <p:tgtEl>
                                          <p:spTgt spid="22"/>
                                        </p:tgtEl>
                                      </p:cBhvr>
                                    </p:animEffect>
                                    <p:anim calcmode="lin" valueType="num">
                                      <p:cBhvr>
                                        <p:cTn id="156" dur="1000" fill="hold"/>
                                        <p:tgtEl>
                                          <p:spTgt spid="22"/>
                                        </p:tgtEl>
                                        <p:attrNameLst>
                                          <p:attrName>ppt_x</p:attrName>
                                        </p:attrNameLst>
                                      </p:cBhvr>
                                      <p:tavLst>
                                        <p:tav tm="0">
                                          <p:val>
                                            <p:strVal val="#ppt_x"/>
                                          </p:val>
                                        </p:tav>
                                        <p:tav tm="100000">
                                          <p:val>
                                            <p:strVal val="#ppt_x"/>
                                          </p:val>
                                        </p:tav>
                                      </p:tavLst>
                                    </p:anim>
                                    <p:anim calcmode="lin" valueType="num">
                                      <p:cBhvr>
                                        <p:cTn id="157" dur="1000" fill="hold"/>
                                        <p:tgtEl>
                                          <p:spTgt spid="22"/>
                                        </p:tgtEl>
                                        <p:attrNameLst>
                                          <p:attrName>ppt_y</p:attrName>
                                        </p:attrNameLst>
                                      </p:cBhvr>
                                      <p:tavLst>
                                        <p:tav tm="0">
                                          <p:val>
                                            <p:strVal val="#ppt_y+.1"/>
                                          </p:val>
                                        </p:tav>
                                        <p:tav tm="100000">
                                          <p:val>
                                            <p:strVal val="#ppt_y"/>
                                          </p:val>
                                        </p:tav>
                                      </p:tavLst>
                                    </p:anim>
                                  </p:childTnLst>
                                </p:cTn>
                              </p:par>
                            </p:childTnLst>
                          </p:cTn>
                        </p:par>
                        <p:par>
                          <p:cTn id="158" fill="hold">
                            <p:stCondLst>
                              <p:cond delay="7500"/>
                            </p:stCondLst>
                            <p:childTnLst>
                              <p:par>
                                <p:cTn id="159" presetID="2" presetClass="entr" presetSubtype="2" fill="hold" grpId="0" nodeType="afterEffect">
                                  <p:stCondLst>
                                    <p:cond delay="0"/>
                                  </p:stCondLst>
                                  <p:childTnLst>
                                    <p:set>
                                      <p:cBhvr>
                                        <p:cTn id="160" dur="1" fill="hold">
                                          <p:stCondLst>
                                            <p:cond delay="0"/>
                                          </p:stCondLst>
                                        </p:cTn>
                                        <p:tgtEl>
                                          <p:spTgt spid="68"/>
                                        </p:tgtEl>
                                        <p:attrNameLst>
                                          <p:attrName>style.visibility</p:attrName>
                                        </p:attrNameLst>
                                      </p:cBhvr>
                                      <p:to>
                                        <p:strVal val="visible"/>
                                      </p:to>
                                    </p:set>
                                    <p:anim calcmode="lin" valueType="num">
                                      <p:cBhvr additive="base">
                                        <p:cTn id="161" dur="500" fill="hold"/>
                                        <p:tgtEl>
                                          <p:spTgt spid="68"/>
                                        </p:tgtEl>
                                        <p:attrNameLst>
                                          <p:attrName>ppt_x</p:attrName>
                                        </p:attrNameLst>
                                      </p:cBhvr>
                                      <p:tavLst>
                                        <p:tav tm="0">
                                          <p:val>
                                            <p:strVal val="1+#ppt_w/2"/>
                                          </p:val>
                                        </p:tav>
                                        <p:tav tm="100000">
                                          <p:val>
                                            <p:strVal val="#ppt_x"/>
                                          </p:val>
                                        </p:tav>
                                      </p:tavLst>
                                    </p:anim>
                                    <p:anim calcmode="lin" valueType="num">
                                      <p:cBhvr additive="base">
                                        <p:cTn id="162" dur="500" fill="hold"/>
                                        <p:tgtEl>
                                          <p:spTgt spid="68"/>
                                        </p:tgtEl>
                                        <p:attrNameLst>
                                          <p:attrName>ppt_y</p:attrName>
                                        </p:attrNameLst>
                                      </p:cBhvr>
                                      <p:tavLst>
                                        <p:tav tm="0">
                                          <p:val>
                                            <p:strVal val="#ppt_y"/>
                                          </p:val>
                                        </p:tav>
                                        <p:tav tm="100000">
                                          <p:val>
                                            <p:strVal val="#ppt_y"/>
                                          </p:val>
                                        </p:tav>
                                      </p:tavLst>
                                    </p:anim>
                                  </p:childTnLst>
                                </p:cTn>
                              </p:par>
                            </p:childTnLst>
                          </p:cTn>
                        </p:par>
                        <p:par>
                          <p:cTn id="163" fill="hold">
                            <p:stCondLst>
                              <p:cond delay="8000"/>
                            </p:stCondLst>
                            <p:childTnLst>
                              <p:par>
                                <p:cTn id="164" presetID="2" presetClass="entr" presetSubtype="2" fill="hold" grpId="0" nodeType="afterEffect">
                                  <p:stCondLst>
                                    <p:cond delay="0"/>
                                  </p:stCondLst>
                                  <p:childTnLst>
                                    <p:set>
                                      <p:cBhvr>
                                        <p:cTn id="165" dur="1" fill="hold">
                                          <p:stCondLst>
                                            <p:cond delay="0"/>
                                          </p:stCondLst>
                                        </p:cTn>
                                        <p:tgtEl>
                                          <p:spTgt spid="69"/>
                                        </p:tgtEl>
                                        <p:attrNameLst>
                                          <p:attrName>style.visibility</p:attrName>
                                        </p:attrNameLst>
                                      </p:cBhvr>
                                      <p:to>
                                        <p:strVal val="visible"/>
                                      </p:to>
                                    </p:set>
                                    <p:anim calcmode="lin" valueType="num">
                                      <p:cBhvr additive="base">
                                        <p:cTn id="166" dur="500" fill="hold"/>
                                        <p:tgtEl>
                                          <p:spTgt spid="69"/>
                                        </p:tgtEl>
                                        <p:attrNameLst>
                                          <p:attrName>ppt_x</p:attrName>
                                        </p:attrNameLst>
                                      </p:cBhvr>
                                      <p:tavLst>
                                        <p:tav tm="0">
                                          <p:val>
                                            <p:strVal val="1+#ppt_w/2"/>
                                          </p:val>
                                        </p:tav>
                                        <p:tav tm="100000">
                                          <p:val>
                                            <p:strVal val="#ppt_x"/>
                                          </p:val>
                                        </p:tav>
                                      </p:tavLst>
                                    </p:anim>
                                    <p:anim calcmode="lin" valueType="num">
                                      <p:cBhvr additive="base">
                                        <p:cTn id="167" dur="500" fill="hold"/>
                                        <p:tgtEl>
                                          <p:spTgt spid="6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bldLvl="0" animBg="1"/>
      <p:bldP spid="28" grpId="0" bldLvl="0" animBg="1"/>
      <p:bldP spid="29" grpId="0" bldLvl="0" animBg="1"/>
      <p:bldP spid="30" grpId="0" bldLvl="0" animBg="1"/>
      <p:bldP spid="44" grpId="0" bldLvl="0" animBg="1"/>
      <p:bldP spid="45" grpId="0" bldLvl="0" animBg="1"/>
      <p:bldP spid="46" grpId="0" bldLvl="0" animBg="1"/>
      <p:bldP spid="47" grpId="0" bldLvl="0" animBg="1"/>
      <p:bldP spid="51" grpId="0" bldLvl="0" animBg="1"/>
      <p:bldP spid="57" grpId="0" bldLvl="0" animBg="1"/>
      <p:bldP spid="58" grpId="0"/>
      <p:bldP spid="59" grpId="0"/>
      <p:bldP spid="60" grpId="0"/>
      <p:bldP spid="61" grpId="0"/>
      <p:bldP spid="62" grpId="0"/>
      <p:bldP spid="63" grpId="0"/>
      <p:bldP spid="64" grpId="0"/>
      <p:bldP spid="65" grpId="0"/>
      <p:bldP spid="66" grpId="0"/>
      <p:bldP spid="67" grpId="0"/>
      <p:bldP spid="68" grpId="0"/>
      <p:bldP spid="6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p:cNvGrpSpPr/>
          <p:nvPr/>
        </p:nvGrpSpPr>
        <p:grpSpPr>
          <a:xfrm>
            <a:off x="2148716" y="2222938"/>
            <a:ext cx="1140026" cy="1140026"/>
            <a:chOff x="2319387" y="1882548"/>
            <a:chExt cx="2277259" cy="2277259"/>
          </a:xfrm>
        </p:grpSpPr>
        <p:grpSp>
          <p:nvGrpSpPr>
            <p:cNvPr id="21" name="组合 20"/>
            <p:cNvGrpSpPr/>
            <p:nvPr/>
          </p:nvGrpSpPr>
          <p:grpSpPr>
            <a:xfrm>
              <a:off x="2319387" y="1882548"/>
              <a:ext cx="2277259" cy="2277259"/>
              <a:chOff x="4333987" y="2362200"/>
              <a:chExt cx="2905011" cy="2905012"/>
            </a:xfrm>
            <a:effectLst>
              <a:outerShdw blurRad="177800" dist="88900" dir="2700000" algn="tl" rotWithShape="0">
                <a:prstClr val="black">
                  <a:alpha val="30000"/>
                </a:prstClr>
              </a:outerShdw>
            </a:effectLst>
          </p:grpSpPr>
          <p:sp>
            <p:nvSpPr>
              <p:cNvPr id="24" name="任意多边形 23"/>
              <p:cNvSpPr/>
              <p:nvPr/>
            </p:nvSpPr>
            <p:spPr>
              <a:xfrm>
                <a:off x="4333987" y="2362200"/>
                <a:ext cx="2905011" cy="2905012"/>
              </a:xfrm>
              <a:custGeom>
                <a:avLst/>
                <a:gdLst>
                  <a:gd name="connsiteX0" fmla="*/ 1452506 w 2905012"/>
                  <a:gd name="connsiteY0" fmla="*/ 376181 h 2905012"/>
                  <a:gd name="connsiteX1" fmla="*/ 376181 w 2905012"/>
                  <a:gd name="connsiteY1" fmla="*/ 1452506 h 2905012"/>
                  <a:gd name="connsiteX2" fmla="*/ 1452506 w 2905012"/>
                  <a:gd name="connsiteY2" fmla="*/ 2528831 h 2905012"/>
                  <a:gd name="connsiteX3" fmla="*/ 2528831 w 2905012"/>
                  <a:gd name="connsiteY3" fmla="*/ 1452506 h 2905012"/>
                  <a:gd name="connsiteX4" fmla="*/ 1452506 w 2905012"/>
                  <a:gd name="connsiteY4" fmla="*/ 376181 h 2905012"/>
                  <a:gd name="connsiteX5" fmla="*/ 1452506 w 2905012"/>
                  <a:gd name="connsiteY5" fmla="*/ 0 h 2905012"/>
                  <a:gd name="connsiteX6" fmla="*/ 1601017 w 2905012"/>
                  <a:gd name="connsiteY6" fmla="*/ 7499 h 2905012"/>
                  <a:gd name="connsiteX7" fmla="*/ 1643977 w 2905012"/>
                  <a:gd name="connsiteY7" fmla="*/ 14056 h 2905012"/>
                  <a:gd name="connsiteX8" fmla="*/ 1695533 w 2905012"/>
                  <a:gd name="connsiteY8" fmla="*/ 284571 h 2905012"/>
                  <a:gd name="connsiteX9" fmla="*/ 1769616 w 2905012"/>
                  <a:gd name="connsiteY9" fmla="*/ 301003 h 2905012"/>
                  <a:gd name="connsiteX10" fmla="*/ 1825934 w 2905012"/>
                  <a:gd name="connsiteY10" fmla="*/ 319615 h 2905012"/>
                  <a:gd name="connsiteX11" fmla="*/ 2006748 w 2905012"/>
                  <a:gd name="connsiteY11" fmla="*/ 110068 h 2905012"/>
                  <a:gd name="connsiteX12" fmla="*/ 2017887 w 2905012"/>
                  <a:gd name="connsiteY12" fmla="*/ 114145 h 2905012"/>
                  <a:gd name="connsiteX13" fmla="*/ 2264616 w 2905012"/>
                  <a:gd name="connsiteY13" fmla="*/ 248065 h 2905012"/>
                  <a:gd name="connsiteX14" fmla="*/ 2337523 w 2905012"/>
                  <a:gd name="connsiteY14" fmla="*/ 302584 h 2905012"/>
                  <a:gd name="connsiteX15" fmla="*/ 2247066 w 2905012"/>
                  <a:gd name="connsiteY15" fmla="*/ 562199 h 2905012"/>
                  <a:gd name="connsiteX16" fmla="*/ 2280217 w 2905012"/>
                  <a:gd name="connsiteY16" fmla="*/ 591137 h 2905012"/>
                  <a:gd name="connsiteX17" fmla="*/ 2343125 w 2905012"/>
                  <a:gd name="connsiteY17" fmla="*/ 657838 h 2905012"/>
                  <a:gd name="connsiteX18" fmla="*/ 2602428 w 2905012"/>
                  <a:gd name="connsiteY18" fmla="*/ 567489 h 2905012"/>
                  <a:gd name="connsiteX19" fmla="*/ 2656947 w 2905012"/>
                  <a:gd name="connsiteY19" fmla="*/ 640396 h 2905012"/>
                  <a:gd name="connsiteX20" fmla="*/ 2790867 w 2905012"/>
                  <a:gd name="connsiteY20" fmla="*/ 887125 h 2905012"/>
                  <a:gd name="connsiteX21" fmla="*/ 2794944 w 2905012"/>
                  <a:gd name="connsiteY21" fmla="*/ 898265 h 2905012"/>
                  <a:gd name="connsiteX22" fmla="*/ 2586495 w 2905012"/>
                  <a:gd name="connsiteY22" fmla="*/ 1078131 h 2905012"/>
                  <a:gd name="connsiteX23" fmla="*/ 2616181 w 2905012"/>
                  <a:gd name="connsiteY23" fmla="*/ 1182468 h 2905012"/>
                  <a:gd name="connsiteX24" fmla="*/ 2621126 w 2905012"/>
                  <a:gd name="connsiteY24" fmla="*/ 1209611 h 2905012"/>
                  <a:gd name="connsiteX25" fmla="*/ 2890957 w 2905012"/>
                  <a:gd name="connsiteY25" fmla="*/ 1261036 h 2905012"/>
                  <a:gd name="connsiteX26" fmla="*/ 2897513 w 2905012"/>
                  <a:gd name="connsiteY26" fmla="*/ 1303996 h 2905012"/>
                  <a:gd name="connsiteX27" fmla="*/ 2905012 w 2905012"/>
                  <a:gd name="connsiteY27" fmla="*/ 1452506 h 2905012"/>
                  <a:gd name="connsiteX28" fmla="*/ 2897513 w 2905012"/>
                  <a:gd name="connsiteY28" fmla="*/ 1601016 h 2905012"/>
                  <a:gd name="connsiteX29" fmla="*/ 2890957 w 2905012"/>
                  <a:gd name="connsiteY29" fmla="*/ 1643977 h 2905012"/>
                  <a:gd name="connsiteX30" fmla="*/ 2620440 w 2905012"/>
                  <a:gd name="connsiteY30" fmla="*/ 1695533 h 2905012"/>
                  <a:gd name="connsiteX31" fmla="*/ 2604008 w 2905012"/>
                  <a:gd name="connsiteY31" fmla="*/ 1769614 h 2905012"/>
                  <a:gd name="connsiteX32" fmla="*/ 2585396 w 2905012"/>
                  <a:gd name="connsiteY32" fmla="*/ 1825933 h 2905012"/>
                  <a:gd name="connsiteX33" fmla="*/ 2794944 w 2905012"/>
                  <a:gd name="connsiteY33" fmla="*/ 2006748 h 2905012"/>
                  <a:gd name="connsiteX34" fmla="*/ 2790867 w 2905012"/>
                  <a:gd name="connsiteY34" fmla="*/ 2017887 h 2905012"/>
                  <a:gd name="connsiteX35" fmla="*/ 2656947 w 2905012"/>
                  <a:gd name="connsiteY35" fmla="*/ 2264616 h 2905012"/>
                  <a:gd name="connsiteX36" fmla="*/ 2602428 w 2905012"/>
                  <a:gd name="connsiteY36" fmla="*/ 2337523 h 2905012"/>
                  <a:gd name="connsiteX37" fmla="*/ 2342811 w 2905012"/>
                  <a:gd name="connsiteY37" fmla="*/ 2247065 h 2905012"/>
                  <a:gd name="connsiteX38" fmla="*/ 2313875 w 2905012"/>
                  <a:gd name="connsiteY38" fmla="*/ 2280215 h 2905012"/>
                  <a:gd name="connsiteX39" fmla="*/ 2247174 w 2905012"/>
                  <a:gd name="connsiteY39" fmla="*/ 2343123 h 2905012"/>
                  <a:gd name="connsiteX40" fmla="*/ 2337523 w 2905012"/>
                  <a:gd name="connsiteY40" fmla="*/ 2602428 h 2905012"/>
                  <a:gd name="connsiteX41" fmla="*/ 2264616 w 2905012"/>
                  <a:gd name="connsiteY41" fmla="*/ 2656947 h 2905012"/>
                  <a:gd name="connsiteX42" fmla="*/ 2017887 w 2905012"/>
                  <a:gd name="connsiteY42" fmla="*/ 2790867 h 2905012"/>
                  <a:gd name="connsiteX43" fmla="*/ 2006748 w 2905012"/>
                  <a:gd name="connsiteY43" fmla="*/ 2794944 h 2905012"/>
                  <a:gd name="connsiteX44" fmla="*/ 1826880 w 2905012"/>
                  <a:gd name="connsiteY44" fmla="*/ 2586493 h 2905012"/>
                  <a:gd name="connsiteX45" fmla="*/ 1722544 w 2905012"/>
                  <a:gd name="connsiteY45" fmla="*/ 2616179 h 2905012"/>
                  <a:gd name="connsiteX46" fmla="*/ 1695403 w 2905012"/>
                  <a:gd name="connsiteY46" fmla="*/ 2621123 h 2905012"/>
                  <a:gd name="connsiteX47" fmla="*/ 1643977 w 2905012"/>
                  <a:gd name="connsiteY47" fmla="*/ 2890957 h 2905012"/>
                  <a:gd name="connsiteX48" fmla="*/ 1601017 w 2905012"/>
                  <a:gd name="connsiteY48" fmla="*/ 2897513 h 2905012"/>
                  <a:gd name="connsiteX49" fmla="*/ 1452506 w 2905012"/>
                  <a:gd name="connsiteY49" fmla="*/ 2905012 h 2905012"/>
                  <a:gd name="connsiteX50" fmla="*/ 1303996 w 2905012"/>
                  <a:gd name="connsiteY50" fmla="*/ 2897513 h 2905012"/>
                  <a:gd name="connsiteX51" fmla="*/ 1261036 w 2905012"/>
                  <a:gd name="connsiteY51" fmla="*/ 2890957 h 2905012"/>
                  <a:gd name="connsiteX52" fmla="*/ 1209479 w 2905012"/>
                  <a:gd name="connsiteY52" fmla="*/ 2620437 h 2905012"/>
                  <a:gd name="connsiteX53" fmla="*/ 1135396 w 2905012"/>
                  <a:gd name="connsiteY53" fmla="*/ 2604005 h 2905012"/>
                  <a:gd name="connsiteX54" fmla="*/ 1079081 w 2905012"/>
                  <a:gd name="connsiteY54" fmla="*/ 2585394 h 2905012"/>
                  <a:gd name="connsiteX55" fmla="*/ 898265 w 2905012"/>
                  <a:gd name="connsiteY55" fmla="*/ 2794944 h 2905012"/>
                  <a:gd name="connsiteX56" fmla="*/ 887125 w 2905012"/>
                  <a:gd name="connsiteY56" fmla="*/ 2790867 h 2905012"/>
                  <a:gd name="connsiteX57" fmla="*/ 640396 w 2905012"/>
                  <a:gd name="connsiteY57" fmla="*/ 2656947 h 2905012"/>
                  <a:gd name="connsiteX58" fmla="*/ 567489 w 2905012"/>
                  <a:gd name="connsiteY58" fmla="*/ 2602428 h 2905012"/>
                  <a:gd name="connsiteX59" fmla="*/ 657947 w 2905012"/>
                  <a:gd name="connsiteY59" fmla="*/ 2342810 h 2905012"/>
                  <a:gd name="connsiteX60" fmla="*/ 624796 w 2905012"/>
                  <a:gd name="connsiteY60" fmla="*/ 2313872 h 2905012"/>
                  <a:gd name="connsiteX61" fmla="*/ 561890 w 2905012"/>
                  <a:gd name="connsiteY61" fmla="*/ 2247174 h 2905012"/>
                  <a:gd name="connsiteX62" fmla="*/ 302584 w 2905012"/>
                  <a:gd name="connsiteY62" fmla="*/ 2337523 h 2905012"/>
                  <a:gd name="connsiteX63" fmla="*/ 248066 w 2905012"/>
                  <a:gd name="connsiteY63" fmla="*/ 2264616 h 2905012"/>
                  <a:gd name="connsiteX64" fmla="*/ 114145 w 2905012"/>
                  <a:gd name="connsiteY64" fmla="*/ 2017887 h 2905012"/>
                  <a:gd name="connsiteX65" fmla="*/ 110068 w 2905012"/>
                  <a:gd name="connsiteY65" fmla="*/ 2006748 h 2905012"/>
                  <a:gd name="connsiteX66" fmla="*/ 318519 w 2905012"/>
                  <a:gd name="connsiteY66" fmla="*/ 1826880 h 2905012"/>
                  <a:gd name="connsiteX67" fmla="*/ 288831 w 2905012"/>
                  <a:gd name="connsiteY67" fmla="*/ 1722541 h 2905012"/>
                  <a:gd name="connsiteX68" fmla="*/ 283887 w 2905012"/>
                  <a:gd name="connsiteY68" fmla="*/ 1695402 h 2905012"/>
                  <a:gd name="connsiteX69" fmla="*/ 14056 w 2905012"/>
                  <a:gd name="connsiteY69" fmla="*/ 1643977 h 2905012"/>
                  <a:gd name="connsiteX70" fmla="*/ 7499 w 2905012"/>
                  <a:gd name="connsiteY70" fmla="*/ 1601016 h 2905012"/>
                  <a:gd name="connsiteX71" fmla="*/ 0 w 2905012"/>
                  <a:gd name="connsiteY71" fmla="*/ 1452506 h 2905012"/>
                  <a:gd name="connsiteX72" fmla="*/ 7499 w 2905012"/>
                  <a:gd name="connsiteY72" fmla="*/ 1303996 h 2905012"/>
                  <a:gd name="connsiteX73" fmla="*/ 14056 w 2905012"/>
                  <a:gd name="connsiteY73" fmla="*/ 1261036 h 2905012"/>
                  <a:gd name="connsiteX74" fmla="*/ 284572 w 2905012"/>
                  <a:gd name="connsiteY74" fmla="*/ 1209480 h 2905012"/>
                  <a:gd name="connsiteX75" fmla="*/ 301005 w 2905012"/>
                  <a:gd name="connsiteY75" fmla="*/ 1135394 h 2905012"/>
                  <a:gd name="connsiteX76" fmla="*/ 319616 w 2905012"/>
                  <a:gd name="connsiteY76" fmla="*/ 1079079 h 2905012"/>
                  <a:gd name="connsiteX77" fmla="*/ 110068 w 2905012"/>
                  <a:gd name="connsiteY77" fmla="*/ 898264 h 2905012"/>
                  <a:gd name="connsiteX78" fmla="*/ 114145 w 2905012"/>
                  <a:gd name="connsiteY78" fmla="*/ 887125 h 2905012"/>
                  <a:gd name="connsiteX79" fmla="*/ 248066 w 2905012"/>
                  <a:gd name="connsiteY79" fmla="*/ 640396 h 2905012"/>
                  <a:gd name="connsiteX80" fmla="*/ 302584 w 2905012"/>
                  <a:gd name="connsiteY80" fmla="*/ 567489 h 2905012"/>
                  <a:gd name="connsiteX81" fmla="*/ 562199 w 2905012"/>
                  <a:gd name="connsiteY81" fmla="*/ 657946 h 2905012"/>
                  <a:gd name="connsiteX82" fmla="*/ 591138 w 2905012"/>
                  <a:gd name="connsiteY82" fmla="*/ 624794 h 2905012"/>
                  <a:gd name="connsiteX83" fmla="*/ 657838 w 2905012"/>
                  <a:gd name="connsiteY83" fmla="*/ 561888 h 2905012"/>
                  <a:gd name="connsiteX84" fmla="*/ 567489 w 2905012"/>
                  <a:gd name="connsiteY84" fmla="*/ 302584 h 2905012"/>
                  <a:gd name="connsiteX85" fmla="*/ 640396 w 2905012"/>
                  <a:gd name="connsiteY85" fmla="*/ 248065 h 2905012"/>
                  <a:gd name="connsiteX86" fmla="*/ 887125 w 2905012"/>
                  <a:gd name="connsiteY86" fmla="*/ 114145 h 2905012"/>
                  <a:gd name="connsiteX87" fmla="*/ 898265 w 2905012"/>
                  <a:gd name="connsiteY87" fmla="*/ 110068 h 2905012"/>
                  <a:gd name="connsiteX88" fmla="*/ 1078131 w 2905012"/>
                  <a:gd name="connsiteY88" fmla="*/ 318516 h 2905012"/>
                  <a:gd name="connsiteX89" fmla="*/ 1182469 w 2905012"/>
                  <a:gd name="connsiteY89" fmla="*/ 288830 h 2905012"/>
                  <a:gd name="connsiteX90" fmla="*/ 1209611 w 2905012"/>
                  <a:gd name="connsiteY90" fmla="*/ 283886 h 2905012"/>
                  <a:gd name="connsiteX91" fmla="*/ 1261036 w 2905012"/>
                  <a:gd name="connsiteY91" fmla="*/ 14056 h 2905012"/>
                  <a:gd name="connsiteX92" fmla="*/ 1303996 w 2905012"/>
                  <a:gd name="connsiteY92" fmla="*/ 7499 h 2905012"/>
                  <a:gd name="connsiteX93" fmla="*/ 1452506 w 2905012"/>
                  <a:gd name="connsiteY93" fmla="*/ 0 h 2905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2905012" h="2905012">
                    <a:moveTo>
                      <a:pt x="1452506" y="376181"/>
                    </a:moveTo>
                    <a:cubicBezTo>
                      <a:pt x="858068" y="376181"/>
                      <a:pt x="376181" y="858068"/>
                      <a:pt x="376181" y="1452506"/>
                    </a:cubicBezTo>
                    <a:cubicBezTo>
                      <a:pt x="376181" y="2046944"/>
                      <a:pt x="858068" y="2528831"/>
                      <a:pt x="1452506" y="2528831"/>
                    </a:cubicBezTo>
                    <a:cubicBezTo>
                      <a:pt x="2046944" y="2528831"/>
                      <a:pt x="2528831" y="2046944"/>
                      <a:pt x="2528831" y="1452506"/>
                    </a:cubicBezTo>
                    <a:cubicBezTo>
                      <a:pt x="2528831" y="858068"/>
                      <a:pt x="2046944" y="376181"/>
                      <a:pt x="1452506" y="376181"/>
                    </a:cubicBezTo>
                    <a:close/>
                    <a:moveTo>
                      <a:pt x="1452506" y="0"/>
                    </a:moveTo>
                    <a:cubicBezTo>
                      <a:pt x="1502644" y="0"/>
                      <a:pt x="1552188" y="2540"/>
                      <a:pt x="1601017" y="7499"/>
                    </a:cubicBezTo>
                    <a:lnTo>
                      <a:pt x="1643977" y="14056"/>
                    </a:lnTo>
                    <a:lnTo>
                      <a:pt x="1695533" y="284571"/>
                    </a:lnTo>
                    <a:lnTo>
                      <a:pt x="1769616" y="301003"/>
                    </a:lnTo>
                    <a:lnTo>
                      <a:pt x="1825934" y="319615"/>
                    </a:lnTo>
                    <a:lnTo>
                      <a:pt x="2006748" y="110068"/>
                    </a:lnTo>
                    <a:lnTo>
                      <a:pt x="2017887" y="114145"/>
                    </a:lnTo>
                    <a:cubicBezTo>
                      <a:pt x="2104775" y="150896"/>
                      <a:pt x="2187342" y="195860"/>
                      <a:pt x="2264616" y="248065"/>
                    </a:cubicBezTo>
                    <a:lnTo>
                      <a:pt x="2337523" y="302584"/>
                    </a:lnTo>
                    <a:lnTo>
                      <a:pt x="2247066" y="562199"/>
                    </a:lnTo>
                    <a:lnTo>
                      <a:pt x="2280217" y="591137"/>
                    </a:lnTo>
                    <a:lnTo>
                      <a:pt x="2343125" y="657838"/>
                    </a:lnTo>
                    <a:lnTo>
                      <a:pt x="2602428" y="567489"/>
                    </a:lnTo>
                    <a:lnTo>
                      <a:pt x="2656947" y="640396"/>
                    </a:lnTo>
                    <a:cubicBezTo>
                      <a:pt x="2709152" y="717670"/>
                      <a:pt x="2754117" y="800238"/>
                      <a:pt x="2790867" y="887125"/>
                    </a:cubicBezTo>
                    <a:lnTo>
                      <a:pt x="2794944" y="898265"/>
                    </a:lnTo>
                    <a:lnTo>
                      <a:pt x="2586495" y="1078131"/>
                    </a:lnTo>
                    <a:lnTo>
                      <a:pt x="2616181" y="1182468"/>
                    </a:lnTo>
                    <a:lnTo>
                      <a:pt x="2621126" y="1209611"/>
                    </a:lnTo>
                    <a:lnTo>
                      <a:pt x="2890957" y="1261036"/>
                    </a:lnTo>
                    <a:lnTo>
                      <a:pt x="2897513" y="1303996"/>
                    </a:lnTo>
                    <a:cubicBezTo>
                      <a:pt x="2902472" y="1352825"/>
                      <a:pt x="2905012" y="1402369"/>
                      <a:pt x="2905012" y="1452506"/>
                    </a:cubicBezTo>
                    <a:cubicBezTo>
                      <a:pt x="2905012" y="1502643"/>
                      <a:pt x="2902472" y="1552187"/>
                      <a:pt x="2897513" y="1601016"/>
                    </a:cubicBezTo>
                    <a:lnTo>
                      <a:pt x="2890957" y="1643977"/>
                    </a:lnTo>
                    <a:lnTo>
                      <a:pt x="2620440" y="1695533"/>
                    </a:lnTo>
                    <a:lnTo>
                      <a:pt x="2604008" y="1769614"/>
                    </a:lnTo>
                    <a:lnTo>
                      <a:pt x="2585396" y="1825933"/>
                    </a:lnTo>
                    <a:lnTo>
                      <a:pt x="2794944" y="2006748"/>
                    </a:lnTo>
                    <a:lnTo>
                      <a:pt x="2790867" y="2017887"/>
                    </a:lnTo>
                    <a:cubicBezTo>
                      <a:pt x="2754117" y="2104775"/>
                      <a:pt x="2709152" y="2187342"/>
                      <a:pt x="2656947" y="2264616"/>
                    </a:cubicBezTo>
                    <a:lnTo>
                      <a:pt x="2602428" y="2337523"/>
                    </a:lnTo>
                    <a:lnTo>
                      <a:pt x="2342811" y="2247065"/>
                    </a:lnTo>
                    <a:lnTo>
                      <a:pt x="2313875" y="2280215"/>
                    </a:lnTo>
                    <a:lnTo>
                      <a:pt x="2247174" y="2343123"/>
                    </a:lnTo>
                    <a:lnTo>
                      <a:pt x="2337523" y="2602428"/>
                    </a:lnTo>
                    <a:lnTo>
                      <a:pt x="2264616" y="2656947"/>
                    </a:lnTo>
                    <a:cubicBezTo>
                      <a:pt x="2187342" y="2709152"/>
                      <a:pt x="2104775" y="2754117"/>
                      <a:pt x="2017887" y="2790867"/>
                    </a:cubicBezTo>
                    <a:lnTo>
                      <a:pt x="2006748" y="2794944"/>
                    </a:lnTo>
                    <a:lnTo>
                      <a:pt x="1826880" y="2586493"/>
                    </a:lnTo>
                    <a:lnTo>
                      <a:pt x="1722544" y="2616179"/>
                    </a:lnTo>
                    <a:lnTo>
                      <a:pt x="1695403" y="2621123"/>
                    </a:lnTo>
                    <a:lnTo>
                      <a:pt x="1643977" y="2890957"/>
                    </a:lnTo>
                    <a:lnTo>
                      <a:pt x="1601017" y="2897513"/>
                    </a:lnTo>
                    <a:cubicBezTo>
                      <a:pt x="1552188" y="2902472"/>
                      <a:pt x="1502644" y="2905012"/>
                      <a:pt x="1452506" y="2905012"/>
                    </a:cubicBezTo>
                    <a:cubicBezTo>
                      <a:pt x="1402369" y="2905012"/>
                      <a:pt x="1352825" y="2902472"/>
                      <a:pt x="1303996" y="2897513"/>
                    </a:cubicBezTo>
                    <a:lnTo>
                      <a:pt x="1261036" y="2890957"/>
                    </a:lnTo>
                    <a:lnTo>
                      <a:pt x="1209479" y="2620437"/>
                    </a:lnTo>
                    <a:lnTo>
                      <a:pt x="1135396" y="2604005"/>
                    </a:lnTo>
                    <a:lnTo>
                      <a:pt x="1079081" y="2585394"/>
                    </a:lnTo>
                    <a:lnTo>
                      <a:pt x="898265" y="2794944"/>
                    </a:lnTo>
                    <a:lnTo>
                      <a:pt x="887125" y="2790867"/>
                    </a:lnTo>
                    <a:cubicBezTo>
                      <a:pt x="800238" y="2754117"/>
                      <a:pt x="717670" y="2709152"/>
                      <a:pt x="640396" y="2656947"/>
                    </a:cubicBezTo>
                    <a:lnTo>
                      <a:pt x="567489" y="2602428"/>
                    </a:lnTo>
                    <a:lnTo>
                      <a:pt x="657947" y="2342810"/>
                    </a:lnTo>
                    <a:lnTo>
                      <a:pt x="624796" y="2313872"/>
                    </a:lnTo>
                    <a:lnTo>
                      <a:pt x="561890" y="2247174"/>
                    </a:lnTo>
                    <a:lnTo>
                      <a:pt x="302584" y="2337523"/>
                    </a:lnTo>
                    <a:lnTo>
                      <a:pt x="248066" y="2264616"/>
                    </a:lnTo>
                    <a:cubicBezTo>
                      <a:pt x="195860" y="2187342"/>
                      <a:pt x="150896" y="2104775"/>
                      <a:pt x="114145" y="2017887"/>
                    </a:cubicBezTo>
                    <a:lnTo>
                      <a:pt x="110068" y="2006748"/>
                    </a:lnTo>
                    <a:lnTo>
                      <a:pt x="318519" y="1826880"/>
                    </a:lnTo>
                    <a:lnTo>
                      <a:pt x="288831" y="1722541"/>
                    </a:lnTo>
                    <a:lnTo>
                      <a:pt x="283887" y="1695402"/>
                    </a:lnTo>
                    <a:lnTo>
                      <a:pt x="14056" y="1643977"/>
                    </a:lnTo>
                    <a:lnTo>
                      <a:pt x="7499" y="1601016"/>
                    </a:lnTo>
                    <a:cubicBezTo>
                      <a:pt x="2541" y="1552187"/>
                      <a:pt x="0" y="1502643"/>
                      <a:pt x="0" y="1452506"/>
                    </a:cubicBezTo>
                    <a:cubicBezTo>
                      <a:pt x="0" y="1402369"/>
                      <a:pt x="2541" y="1352825"/>
                      <a:pt x="7499" y="1303996"/>
                    </a:cubicBezTo>
                    <a:lnTo>
                      <a:pt x="14056" y="1261036"/>
                    </a:lnTo>
                    <a:lnTo>
                      <a:pt x="284572" y="1209480"/>
                    </a:lnTo>
                    <a:lnTo>
                      <a:pt x="301005" y="1135394"/>
                    </a:lnTo>
                    <a:lnTo>
                      <a:pt x="319616" y="1079079"/>
                    </a:lnTo>
                    <a:lnTo>
                      <a:pt x="110068" y="898264"/>
                    </a:lnTo>
                    <a:lnTo>
                      <a:pt x="114145" y="887125"/>
                    </a:lnTo>
                    <a:cubicBezTo>
                      <a:pt x="150896" y="800238"/>
                      <a:pt x="195860" y="717670"/>
                      <a:pt x="248066" y="640396"/>
                    </a:cubicBezTo>
                    <a:lnTo>
                      <a:pt x="302584" y="567489"/>
                    </a:lnTo>
                    <a:lnTo>
                      <a:pt x="562199" y="657946"/>
                    </a:lnTo>
                    <a:lnTo>
                      <a:pt x="591138" y="624794"/>
                    </a:lnTo>
                    <a:lnTo>
                      <a:pt x="657838" y="561888"/>
                    </a:lnTo>
                    <a:lnTo>
                      <a:pt x="567489" y="302584"/>
                    </a:lnTo>
                    <a:lnTo>
                      <a:pt x="640396" y="248065"/>
                    </a:lnTo>
                    <a:cubicBezTo>
                      <a:pt x="717670" y="195860"/>
                      <a:pt x="800238" y="150896"/>
                      <a:pt x="887125" y="114145"/>
                    </a:cubicBezTo>
                    <a:lnTo>
                      <a:pt x="898265" y="110068"/>
                    </a:lnTo>
                    <a:lnTo>
                      <a:pt x="1078131" y="318516"/>
                    </a:lnTo>
                    <a:lnTo>
                      <a:pt x="1182469" y="288830"/>
                    </a:lnTo>
                    <a:lnTo>
                      <a:pt x="1209611" y="283886"/>
                    </a:lnTo>
                    <a:lnTo>
                      <a:pt x="1261036" y="14056"/>
                    </a:lnTo>
                    <a:lnTo>
                      <a:pt x="1303996" y="7499"/>
                    </a:lnTo>
                    <a:cubicBezTo>
                      <a:pt x="1352825" y="2540"/>
                      <a:pt x="1402369" y="0"/>
                      <a:pt x="1452506" y="0"/>
                    </a:cubicBezTo>
                    <a:close/>
                  </a:path>
                </a:pathLst>
              </a:custGeom>
              <a:gradFill>
                <a:gsLst>
                  <a:gs pos="0">
                    <a:schemeClr val="bg1"/>
                  </a:gs>
                  <a:gs pos="100000">
                    <a:srgbClr val="EBEBEB"/>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椭圆 24"/>
              <p:cNvSpPr/>
              <p:nvPr/>
            </p:nvSpPr>
            <p:spPr>
              <a:xfrm>
                <a:off x="4710168" y="2738381"/>
                <a:ext cx="2152649" cy="2152650"/>
              </a:xfrm>
              <a:prstGeom prst="ellipse">
                <a:avLst/>
              </a:prstGeom>
              <a:noFill/>
              <a:ln w="19050">
                <a:gradFill>
                  <a:gsLst>
                    <a:gs pos="100000">
                      <a:schemeClr val="accent1">
                        <a:lumMod val="5000"/>
                        <a:lumOff val="95000"/>
                      </a:schemeClr>
                    </a:gs>
                    <a:gs pos="0">
                      <a:srgbClr val="EEEEEE"/>
                    </a:gs>
                  </a:gsLst>
                  <a:lin ang="27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椭圆 25"/>
              <p:cNvSpPr/>
              <p:nvPr/>
            </p:nvSpPr>
            <p:spPr>
              <a:xfrm>
                <a:off x="4710169" y="2738382"/>
                <a:ext cx="2152650" cy="2152648"/>
              </a:xfrm>
              <a:prstGeom prst="ellipse">
                <a:avLst/>
              </a:prstGeom>
              <a:gradFill>
                <a:gsLst>
                  <a:gs pos="100000">
                    <a:schemeClr val="bg1"/>
                  </a:gs>
                  <a:gs pos="0">
                    <a:srgbClr val="EEEEEE"/>
                  </a:gs>
                </a:gsLst>
                <a:lin ang="2700000" scaled="0"/>
              </a:gradFill>
              <a:ln>
                <a:gradFill>
                  <a:gsLst>
                    <a:gs pos="0">
                      <a:schemeClr val="accent1">
                        <a:lumMod val="5000"/>
                        <a:lumOff val="95000"/>
                      </a:schemeClr>
                    </a:gs>
                    <a:gs pos="100000">
                      <a:srgbClr val="EEEEEE"/>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2" name="椭圆 21"/>
            <p:cNvSpPr/>
            <p:nvPr/>
          </p:nvSpPr>
          <p:spPr>
            <a:xfrm>
              <a:off x="3023723" y="2586884"/>
              <a:ext cx="868586" cy="868586"/>
            </a:xfrm>
            <a:prstGeom prst="ellipse">
              <a:avLst/>
            </a:prstGeom>
            <a:gradFill>
              <a:gsLst>
                <a:gs pos="0">
                  <a:srgbClr val="E30000"/>
                </a:gs>
                <a:gs pos="100000">
                  <a:srgbClr val="760303"/>
                </a:gs>
              </a:gsLst>
              <a:lin ang="2700000" scaled="0"/>
            </a:gradFill>
            <a:ln w="38100">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Freeform 944"/>
            <p:cNvSpPr>
              <a:spLocks noEditPoints="1"/>
            </p:cNvSpPr>
            <p:nvPr/>
          </p:nvSpPr>
          <p:spPr bwMode="auto">
            <a:xfrm>
              <a:off x="3241490" y="2721639"/>
              <a:ext cx="493676" cy="560576"/>
            </a:xfrm>
            <a:custGeom>
              <a:avLst/>
              <a:gdLst>
                <a:gd name="T0" fmla="*/ 92 w 133"/>
                <a:gd name="T1" fmla="*/ 135 h 151"/>
                <a:gd name="T2" fmla="*/ 11 w 133"/>
                <a:gd name="T3" fmla="*/ 45 h 151"/>
                <a:gd name="T4" fmla="*/ 24 w 133"/>
                <a:gd name="T5" fmla="*/ 124 h 151"/>
                <a:gd name="T6" fmla="*/ 83 w 133"/>
                <a:gd name="T7" fmla="*/ 144 h 151"/>
                <a:gd name="T8" fmla="*/ 133 w 133"/>
                <a:gd name="T9" fmla="*/ 135 h 151"/>
                <a:gd name="T10" fmla="*/ 92 w 133"/>
                <a:gd name="T11" fmla="*/ 135 h 151"/>
                <a:gd name="T12" fmla="*/ 22 w 133"/>
                <a:gd name="T13" fmla="*/ 0 h 151"/>
                <a:gd name="T14" fmla="*/ 20 w 133"/>
                <a:gd name="T15" fmla="*/ 52 h 151"/>
                <a:gd name="T16" fmla="*/ 27 w 133"/>
                <a:gd name="T17" fmla="*/ 36 h 151"/>
                <a:gd name="T18" fmla="*/ 24 w 133"/>
                <a:gd name="T19" fmla="*/ 69 h 151"/>
                <a:gd name="T20" fmla="*/ 35 w 133"/>
                <a:gd name="T21" fmla="*/ 89 h 151"/>
                <a:gd name="T22" fmla="*/ 43 w 133"/>
                <a:gd name="T23" fmla="*/ 56 h 151"/>
                <a:gd name="T24" fmla="*/ 46 w 133"/>
                <a:gd name="T25" fmla="*/ 101 h 151"/>
                <a:gd name="T26" fmla="*/ 62 w 133"/>
                <a:gd name="T27" fmla="*/ 114 h 151"/>
                <a:gd name="T28" fmla="*/ 64 w 133"/>
                <a:gd name="T29" fmla="*/ 73 h 151"/>
                <a:gd name="T30" fmla="*/ 75 w 133"/>
                <a:gd name="T31" fmla="*/ 121 h 151"/>
                <a:gd name="T32" fmla="*/ 98 w 133"/>
                <a:gd name="T33" fmla="*/ 129 h 151"/>
                <a:gd name="T34" fmla="*/ 70 w 133"/>
                <a:gd name="T35" fmla="*/ 50 h 151"/>
                <a:gd name="T36" fmla="*/ 22 w 133"/>
                <a:gd name="T37" fmla="*/ 0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3" h="151">
                  <a:moveTo>
                    <a:pt x="92" y="135"/>
                  </a:moveTo>
                  <a:cubicBezTo>
                    <a:pt x="80" y="132"/>
                    <a:pt x="16" y="113"/>
                    <a:pt x="11" y="45"/>
                  </a:cubicBezTo>
                  <a:cubicBezTo>
                    <a:pt x="11" y="45"/>
                    <a:pt x="0" y="86"/>
                    <a:pt x="24" y="124"/>
                  </a:cubicBezTo>
                  <a:cubicBezTo>
                    <a:pt x="42" y="151"/>
                    <a:pt x="68" y="150"/>
                    <a:pt x="83" y="144"/>
                  </a:cubicBezTo>
                  <a:cubicBezTo>
                    <a:pt x="114" y="146"/>
                    <a:pt x="133" y="135"/>
                    <a:pt x="133" y="135"/>
                  </a:cubicBezTo>
                  <a:cubicBezTo>
                    <a:pt x="119" y="140"/>
                    <a:pt x="96" y="136"/>
                    <a:pt x="92" y="135"/>
                  </a:cubicBezTo>
                  <a:close/>
                  <a:moveTo>
                    <a:pt x="22" y="0"/>
                  </a:moveTo>
                  <a:cubicBezTo>
                    <a:pt x="17" y="21"/>
                    <a:pt x="17" y="38"/>
                    <a:pt x="20" y="52"/>
                  </a:cubicBezTo>
                  <a:cubicBezTo>
                    <a:pt x="22" y="41"/>
                    <a:pt x="27" y="36"/>
                    <a:pt x="27" y="36"/>
                  </a:cubicBezTo>
                  <a:cubicBezTo>
                    <a:pt x="22" y="49"/>
                    <a:pt x="24" y="64"/>
                    <a:pt x="24" y="69"/>
                  </a:cubicBezTo>
                  <a:cubicBezTo>
                    <a:pt x="27" y="77"/>
                    <a:pt x="31" y="83"/>
                    <a:pt x="35" y="89"/>
                  </a:cubicBezTo>
                  <a:cubicBezTo>
                    <a:pt x="35" y="68"/>
                    <a:pt x="43" y="56"/>
                    <a:pt x="43" y="56"/>
                  </a:cubicBezTo>
                  <a:cubicBezTo>
                    <a:pt x="39" y="76"/>
                    <a:pt x="44" y="96"/>
                    <a:pt x="46" y="101"/>
                  </a:cubicBezTo>
                  <a:cubicBezTo>
                    <a:pt x="51" y="106"/>
                    <a:pt x="56" y="111"/>
                    <a:pt x="62" y="114"/>
                  </a:cubicBezTo>
                  <a:cubicBezTo>
                    <a:pt x="57" y="89"/>
                    <a:pt x="64" y="73"/>
                    <a:pt x="64" y="73"/>
                  </a:cubicBezTo>
                  <a:cubicBezTo>
                    <a:pt x="63" y="94"/>
                    <a:pt x="72" y="114"/>
                    <a:pt x="75" y="121"/>
                  </a:cubicBezTo>
                  <a:cubicBezTo>
                    <a:pt x="88" y="127"/>
                    <a:pt x="98" y="129"/>
                    <a:pt x="98" y="129"/>
                  </a:cubicBezTo>
                  <a:cubicBezTo>
                    <a:pt x="98" y="129"/>
                    <a:pt x="115" y="82"/>
                    <a:pt x="70" y="50"/>
                  </a:cubicBezTo>
                  <a:cubicBezTo>
                    <a:pt x="36" y="26"/>
                    <a:pt x="22" y="0"/>
                    <a:pt x="22" y="0"/>
                  </a:cubicBezTo>
                  <a:close/>
                </a:path>
              </a:pathLst>
            </a:custGeom>
            <a:solidFill>
              <a:schemeClr val="bg1"/>
            </a:solidFill>
            <a:ln>
              <a:noFill/>
            </a:ln>
          </p:spPr>
          <p:txBody>
            <a:bodyPr vert="horz" wrap="square" lIns="91425" tIns="45712" rIns="91425" bIns="45712" numCol="1" anchor="t" anchorCtr="0" compatLnSpc="1"/>
            <a:lstStyle/>
            <a:p>
              <a:endParaRPr lang="zh-CN" altLang="en-US"/>
            </a:p>
          </p:txBody>
        </p:sp>
      </p:grpSp>
      <p:grpSp>
        <p:nvGrpSpPr>
          <p:cNvPr id="27" name="组合 26"/>
          <p:cNvGrpSpPr/>
          <p:nvPr/>
        </p:nvGrpSpPr>
        <p:grpSpPr>
          <a:xfrm>
            <a:off x="2148716" y="4076967"/>
            <a:ext cx="1140026" cy="1140026"/>
            <a:chOff x="7159899" y="4077072"/>
            <a:chExt cx="1140211" cy="1140211"/>
          </a:xfrm>
        </p:grpSpPr>
        <p:grpSp>
          <p:nvGrpSpPr>
            <p:cNvPr id="28" name="组合 27"/>
            <p:cNvGrpSpPr/>
            <p:nvPr/>
          </p:nvGrpSpPr>
          <p:grpSpPr>
            <a:xfrm>
              <a:off x="7159899" y="4077072"/>
              <a:ext cx="1140211" cy="1140211"/>
              <a:chOff x="2319387" y="1882548"/>
              <a:chExt cx="2277259" cy="2277259"/>
            </a:xfrm>
          </p:grpSpPr>
          <p:grpSp>
            <p:nvGrpSpPr>
              <p:cNvPr id="34" name="组合 33"/>
              <p:cNvGrpSpPr/>
              <p:nvPr/>
            </p:nvGrpSpPr>
            <p:grpSpPr>
              <a:xfrm>
                <a:off x="2319387" y="1882548"/>
                <a:ext cx="2277259" cy="2277259"/>
                <a:chOff x="4333987" y="2362200"/>
                <a:chExt cx="2905011" cy="2905012"/>
              </a:xfrm>
              <a:effectLst>
                <a:outerShdw blurRad="177800" dist="88900" dir="2700000" algn="tl" rotWithShape="0">
                  <a:prstClr val="black">
                    <a:alpha val="30000"/>
                  </a:prstClr>
                </a:outerShdw>
              </a:effectLst>
            </p:grpSpPr>
            <p:sp>
              <p:nvSpPr>
                <p:cNvPr id="36" name="任意多边形 35"/>
                <p:cNvSpPr/>
                <p:nvPr/>
              </p:nvSpPr>
              <p:spPr>
                <a:xfrm>
                  <a:off x="4333987" y="2362200"/>
                  <a:ext cx="2905011" cy="2905012"/>
                </a:xfrm>
                <a:custGeom>
                  <a:avLst/>
                  <a:gdLst>
                    <a:gd name="connsiteX0" fmla="*/ 1452506 w 2905012"/>
                    <a:gd name="connsiteY0" fmla="*/ 376181 h 2905012"/>
                    <a:gd name="connsiteX1" fmla="*/ 376181 w 2905012"/>
                    <a:gd name="connsiteY1" fmla="*/ 1452506 h 2905012"/>
                    <a:gd name="connsiteX2" fmla="*/ 1452506 w 2905012"/>
                    <a:gd name="connsiteY2" fmla="*/ 2528831 h 2905012"/>
                    <a:gd name="connsiteX3" fmla="*/ 2528831 w 2905012"/>
                    <a:gd name="connsiteY3" fmla="*/ 1452506 h 2905012"/>
                    <a:gd name="connsiteX4" fmla="*/ 1452506 w 2905012"/>
                    <a:gd name="connsiteY4" fmla="*/ 376181 h 2905012"/>
                    <a:gd name="connsiteX5" fmla="*/ 1452506 w 2905012"/>
                    <a:gd name="connsiteY5" fmla="*/ 0 h 2905012"/>
                    <a:gd name="connsiteX6" fmla="*/ 1601017 w 2905012"/>
                    <a:gd name="connsiteY6" fmla="*/ 7499 h 2905012"/>
                    <a:gd name="connsiteX7" fmla="*/ 1643977 w 2905012"/>
                    <a:gd name="connsiteY7" fmla="*/ 14056 h 2905012"/>
                    <a:gd name="connsiteX8" fmla="*/ 1695533 w 2905012"/>
                    <a:gd name="connsiteY8" fmla="*/ 284571 h 2905012"/>
                    <a:gd name="connsiteX9" fmla="*/ 1769616 w 2905012"/>
                    <a:gd name="connsiteY9" fmla="*/ 301003 h 2905012"/>
                    <a:gd name="connsiteX10" fmla="*/ 1825934 w 2905012"/>
                    <a:gd name="connsiteY10" fmla="*/ 319615 h 2905012"/>
                    <a:gd name="connsiteX11" fmla="*/ 2006748 w 2905012"/>
                    <a:gd name="connsiteY11" fmla="*/ 110068 h 2905012"/>
                    <a:gd name="connsiteX12" fmla="*/ 2017887 w 2905012"/>
                    <a:gd name="connsiteY12" fmla="*/ 114145 h 2905012"/>
                    <a:gd name="connsiteX13" fmla="*/ 2264616 w 2905012"/>
                    <a:gd name="connsiteY13" fmla="*/ 248065 h 2905012"/>
                    <a:gd name="connsiteX14" fmla="*/ 2337523 w 2905012"/>
                    <a:gd name="connsiteY14" fmla="*/ 302584 h 2905012"/>
                    <a:gd name="connsiteX15" fmla="*/ 2247066 w 2905012"/>
                    <a:gd name="connsiteY15" fmla="*/ 562199 h 2905012"/>
                    <a:gd name="connsiteX16" fmla="*/ 2280217 w 2905012"/>
                    <a:gd name="connsiteY16" fmla="*/ 591137 h 2905012"/>
                    <a:gd name="connsiteX17" fmla="*/ 2343125 w 2905012"/>
                    <a:gd name="connsiteY17" fmla="*/ 657838 h 2905012"/>
                    <a:gd name="connsiteX18" fmla="*/ 2602428 w 2905012"/>
                    <a:gd name="connsiteY18" fmla="*/ 567489 h 2905012"/>
                    <a:gd name="connsiteX19" fmla="*/ 2656947 w 2905012"/>
                    <a:gd name="connsiteY19" fmla="*/ 640396 h 2905012"/>
                    <a:gd name="connsiteX20" fmla="*/ 2790867 w 2905012"/>
                    <a:gd name="connsiteY20" fmla="*/ 887125 h 2905012"/>
                    <a:gd name="connsiteX21" fmla="*/ 2794944 w 2905012"/>
                    <a:gd name="connsiteY21" fmla="*/ 898265 h 2905012"/>
                    <a:gd name="connsiteX22" fmla="*/ 2586495 w 2905012"/>
                    <a:gd name="connsiteY22" fmla="*/ 1078131 h 2905012"/>
                    <a:gd name="connsiteX23" fmla="*/ 2616181 w 2905012"/>
                    <a:gd name="connsiteY23" fmla="*/ 1182468 h 2905012"/>
                    <a:gd name="connsiteX24" fmla="*/ 2621126 w 2905012"/>
                    <a:gd name="connsiteY24" fmla="*/ 1209611 h 2905012"/>
                    <a:gd name="connsiteX25" fmla="*/ 2890957 w 2905012"/>
                    <a:gd name="connsiteY25" fmla="*/ 1261036 h 2905012"/>
                    <a:gd name="connsiteX26" fmla="*/ 2897513 w 2905012"/>
                    <a:gd name="connsiteY26" fmla="*/ 1303996 h 2905012"/>
                    <a:gd name="connsiteX27" fmla="*/ 2905012 w 2905012"/>
                    <a:gd name="connsiteY27" fmla="*/ 1452506 h 2905012"/>
                    <a:gd name="connsiteX28" fmla="*/ 2897513 w 2905012"/>
                    <a:gd name="connsiteY28" fmla="*/ 1601016 h 2905012"/>
                    <a:gd name="connsiteX29" fmla="*/ 2890957 w 2905012"/>
                    <a:gd name="connsiteY29" fmla="*/ 1643977 h 2905012"/>
                    <a:gd name="connsiteX30" fmla="*/ 2620440 w 2905012"/>
                    <a:gd name="connsiteY30" fmla="*/ 1695533 h 2905012"/>
                    <a:gd name="connsiteX31" fmla="*/ 2604008 w 2905012"/>
                    <a:gd name="connsiteY31" fmla="*/ 1769614 h 2905012"/>
                    <a:gd name="connsiteX32" fmla="*/ 2585396 w 2905012"/>
                    <a:gd name="connsiteY32" fmla="*/ 1825933 h 2905012"/>
                    <a:gd name="connsiteX33" fmla="*/ 2794944 w 2905012"/>
                    <a:gd name="connsiteY33" fmla="*/ 2006748 h 2905012"/>
                    <a:gd name="connsiteX34" fmla="*/ 2790867 w 2905012"/>
                    <a:gd name="connsiteY34" fmla="*/ 2017887 h 2905012"/>
                    <a:gd name="connsiteX35" fmla="*/ 2656947 w 2905012"/>
                    <a:gd name="connsiteY35" fmla="*/ 2264616 h 2905012"/>
                    <a:gd name="connsiteX36" fmla="*/ 2602428 w 2905012"/>
                    <a:gd name="connsiteY36" fmla="*/ 2337523 h 2905012"/>
                    <a:gd name="connsiteX37" fmla="*/ 2342811 w 2905012"/>
                    <a:gd name="connsiteY37" fmla="*/ 2247065 h 2905012"/>
                    <a:gd name="connsiteX38" fmla="*/ 2313875 w 2905012"/>
                    <a:gd name="connsiteY38" fmla="*/ 2280215 h 2905012"/>
                    <a:gd name="connsiteX39" fmla="*/ 2247174 w 2905012"/>
                    <a:gd name="connsiteY39" fmla="*/ 2343123 h 2905012"/>
                    <a:gd name="connsiteX40" fmla="*/ 2337523 w 2905012"/>
                    <a:gd name="connsiteY40" fmla="*/ 2602428 h 2905012"/>
                    <a:gd name="connsiteX41" fmla="*/ 2264616 w 2905012"/>
                    <a:gd name="connsiteY41" fmla="*/ 2656947 h 2905012"/>
                    <a:gd name="connsiteX42" fmla="*/ 2017887 w 2905012"/>
                    <a:gd name="connsiteY42" fmla="*/ 2790867 h 2905012"/>
                    <a:gd name="connsiteX43" fmla="*/ 2006748 w 2905012"/>
                    <a:gd name="connsiteY43" fmla="*/ 2794944 h 2905012"/>
                    <a:gd name="connsiteX44" fmla="*/ 1826880 w 2905012"/>
                    <a:gd name="connsiteY44" fmla="*/ 2586493 h 2905012"/>
                    <a:gd name="connsiteX45" fmla="*/ 1722544 w 2905012"/>
                    <a:gd name="connsiteY45" fmla="*/ 2616179 h 2905012"/>
                    <a:gd name="connsiteX46" fmla="*/ 1695403 w 2905012"/>
                    <a:gd name="connsiteY46" fmla="*/ 2621123 h 2905012"/>
                    <a:gd name="connsiteX47" fmla="*/ 1643977 w 2905012"/>
                    <a:gd name="connsiteY47" fmla="*/ 2890957 h 2905012"/>
                    <a:gd name="connsiteX48" fmla="*/ 1601017 w 2905012"/>
                    <a:gd name="connsiteY48" fmla="*/ 2897513 h 2905012"/>
                    <a:gd name="connsiteX49" fmla="*/ 1452506 w 2905012"/>
                    <a:gd name="connsiteY49" fmla="*/ 2905012 h 2905012"/>
                    <a:gd name="connsiteX50" fmla="*/ 1303996 w 2905012"/>
                    <a:gd name="connsiteY50" fmla="*/ 2897513 h 2905012"/>
                    <a:gd name="connsiteX51" fmla="*/ 1261036 w 2905012"/>
                    <a:gd name="connsiteY51" fmla="*/ 2890957 h 2905012"/>
                    <a:gd name="connsiteX52" fmla="*/ 1209479 w 2905012"/>
                    <a:gd name="connsiteY52" fmla="*/ 2620437 h 2905012"/>
                    <a:gd name="connsiteX53" fmla="*/ 1135396 w 2905012"/>
                    <a:gd name="connsiteY53" fmla="*/ 2604005 h 2905012"/>
                    <a:gd name="connsiteX54" fmla="*/ 1079081 w 2905012"/>
                    <a:gd name="connsiteY54" fmla="*/ 2585394 h 2905012"/>
                    <a:gd name="connsiteX55" fmla="*/ 898265 w 2905012"/>
                    <a:gd name="connsiteY55" fmla="*/ 2794944 h 2905012"/>
                    <a:gd name="connsiteX56" fmla="*/ 887125 w 2905012"/>
                    <a:gd name="connsiteY56" fmla="*/ 2790867 h 2905012"/>
                    <a:gd name="connsiteX57" fmla="*/ 640396 w 2905012"/>
                    <a:gd name="connsiteY57" fmla="*/ 2656947 h 2905012"/>
                    <a:gd name="connsiteX58" fmla="*/ 567489 w 2905012"/>
                    <a:gd name="connsiteY58" fmla="*/ 2602428 h 2905012"/>
                    <a:gd name="connsiteX59" fmla="*/ 657947 w 2905012"/>
                    <a:gd name="connsiteY59" fmla="*/ 2342810 h 2905012"/>
                    <a:gd name="connsiteX60" fmla="*/ 624796 w 2905012"/>
                    <a:gd name="connsiteY60" fmla="*/ 2313872 h 2905012"/>
                    <a:gd name="connsiteX61" fmla="*/ 561890 w 2905012"/>
                    <a:gd name="connsiteY61" fmla="*/ 2247174 h 2905012"/>
                    <a:gd name="connsiteX62" fmla="*/ 302584 w 2905012"/>
                    <a:gd name="connsiteY62" fmla="*/ 2337523 h 2905012"/>
                    <a:gd name="connsiteX63" fmla="*/ 248066 w 2905012"/>
                    <a:gd name="connsiteY63" fmla="*/ 2264616 h 2905012"/>
                    <a:gd name="connsiteX64" fmla="*/ 114145 w 2905012"/>
                    <a:gd name="connsiteY64" fmla="*/ 2017887 h 2905012"/>
                    <a:gd name="connsiteX65" fmla="*/ 110068 w 2905012"/>
                    <a:gd name="connsiteY65" fmla="*/ 2006748 h 2905012"/>
                    <a:gd name="connsiteX66" fmla="*/ 318519 w 2905012"/>
                    <a:gd name="connsiteY66" fmla="*/ 1826880 h 2905012"/>
                    <a:gd name="connsiteX67" fmla="*/ 288831 w 2905012"/>
                    <a:gd name="connsiteY67" fmla="*/ 1722541 h 2905012"/>
                    <a:gd name="connsiteX68" fmla="*/ 283887 w 2905012"/>
                    <a:gd name="connsiteY68" fmla="*/ 1695402 h 2905012"/>
                    <a:gd name="connsiteX69" fmla="*/ 14056 w 2905012"/>
                    <a:gd name="connsiteY69" fmla="*/ 1643977 h 2905012"/>
                    <a:gd name="connsiteX70" fmla="*/ 7499 w 2905012"/>
                    <a:gd name="connsiteY70" fmla="*/ 1601016 h 2905012"/>
                    <a:gd name="connsiteX71" fmla="*/ 0 w 2905012"/>
                    <a:gd name="connsiteY71" fmla="*/ 1452506 h 2905012"/>
                    <a:gd name="connsiteX72" fmla="*/ 7499 w 2905012"/>
                    <a:gd name="connsiteY72" fmla="*/ 1303996 h 2905012"/>
                    <a:gd name="connsiteX73" fmla="*/ 14056 w 2905012"/>
                    <a:gd name="connsiteY73" fmla="*/ 1261036 h 2905012"/>
                    <a:gd name="connsiteX74" fmla="*/ 284572 w 2905012"/>
                    <a:gd name="connsiteY74" fmla="*/ 1209480 h 2905012"/>
                    <a:gd name="connsiteX75" fmla="*/ 301005 w 2905012"/>
                    <a:gd name="connsiteY75" fmla="*/ 1135394 h 2905012"/>
                    <a:gd name="connsiteX76" fmla="*/ 319616 w 2905012"/>
                    <a:gd name="connsiteY76" fmla="*/ 1079079 h 2905012"/>
                    <a:gd name="connsiteX77" fmla="*/ 110068 w 2905012"/>
                    <a:gd name="connsiteY77" fmla="*/ 898264 h 2905012"/>
                    <a:gd name="connsiteX78" fmla="*/ 114145 w 2905012"/>
                    <a:gd name="connsiteY78" fmla="*/ 887125 h 2905012"/>
                    <a:gd name="connsiteX79" fmla="*/ 248066 w 2905012"/>
                    <a:gd name="connsiteY79" fmla="*/ 640396 h 2905012"/>
                    <a:gd name="connsiteX80" fmla="*/ 302584 w 2905012"/>
                    <a:gd name="connsiteY80" fmla="*/ 567489 h 2905012"/>
                    <a:gd name="connsiteX81" fmla="*/ 562199 w 2905012"/>
                    <a:gd name="connsiteY81" fmla="*/ 657946 h 2905012"/>
                    <a:gd name="connsiteX82" fmla="*/ 591138 w 2905012"/>
                    <a:gd name="connsiteY82" fmla="*/ 624794 h 2905012"/>
                    <a:gd name="connsiteX83" fmla="*/ 657838 w 2905012"/>
                    <a:gd name="connsiteY83" fmla="*/ 561888 h 2905012"/>
                    <a:gd name="connsiteX84" fmla="*/ 567489 w 2905012"/>
                    <a:gd name="connsiteY84" fmla="*/ 302584 h 2905012"/>
                    <a:gd name="connsiteX85" fmla="*/ 640396 w 2905012"/>
                    <a:gd name="connsiteY85" fmla="*/ 248065 h 2905012"/>
                    <a:gd name="connsiteX86" fmla="*/ 887125 w 2905012"/>
                    <a:gd name="connsiteY86" fmla="*/ 114145 h 2905012"/>
                    <a:gd name="connsiteX87" fmla="*/ 898265 w 2905012"/>
                    <a:gd name="connsiteY87" fmla="*/ 110068 h 2905012"/>
                    <a:gd name="connsiteX88" fmla="*/ 1078131 w 2905012"/>
                    <a:gd name="connsiteY88" fmla="*/ 318516 h 2905012"/>
                    <a:gd name="connsiteX89" fmla="*/ 1182469 w 2905012"/>
                    <a:gd name="connsiteY89" fmla="*/ 288830 h 2905012"/>
                    <a:gd name="connsiteX90" fmla="*/ 1209611 w 2905012"/>
                    <a:gd name="connsiteY90" fmla="*/ 283886 h 2905012"/>
                    <a:gd name="connsiteX91" fmla="*/ 1261036 w 2905012"/>
                    <a:gd name="connsiteY91" fmla="*/ 14056 h 2905012"/>
                    <a:gd name="connsiteX92" fmla="*/ 1303996 w 2905012"/>
                    <a:gd name="connsiteY92" fmla="*/ 7499 h 2905012"/>
                    <a:gd name="connsiteX93" fmla="*/ 1452506 w 2905012"/>
                    <a:gd name="connsiteY93" fmla="*/ 0 h 2905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2905012" h="2905012">
                      <a:moveTo>
                        <a:pt x="1452506" y="376181"/>
                      </a:moveTo>
                      <a:cubicBezTo>
                        <a:pt x="858068" y="376181"/>
                        <a:pt x="376181" y="858068"/>
                        <a:pt x="376181" y="1452506"/>
                      </a:cubicBezTo>
                      <a:cubicBezTo>
                        <a:pt x="376181" y="2046944"/>
                        <a:pt x="858068" y="2528831"/>
                        <a:pt x="1452506" y="2528831"/>
                      </a:cubicBezTo>
                      <a:cubicBezTo>
                        <a:pt x="2046944" y="2528831"/>
                        <a:pt x="2528831" y="2046944"/>
                        <a:pt x="2528831" y="1452506"/>
                      </a:cubicBezTo>
                      <a:cubicBezTo>
                        <a:pt x="2528831" y="858068"/>
                        <a:pt x="2046944" y="376181"/>
                        <a:pt x="1452506" y="376181"/>
                      </a:cubicBezTo>
                      <a:close/>
                      <a:moveTo>
                        <a:pt x="1452506" y="0"/>
                      </a:moveTo>
                      <a:cubicBezTo>
                        <a:pt x="1502644" y="0"/>
                        <a:pt x="1552188" y="2540"/>
                        <a:pt x="1601017" y="7499"/>
                      </a:cubicBezTo>
                      <a:lnTo>
                        <a:pt x="1643977" y="14056"/>
                      </a:lnTo>
                      <a:lnTo>
                        <a:pt x="1695533" y="284571"/>
                      </a:lnTo>
                      <a:lnTo>
                        <a:pt x="1769616" y="301003"/>
                      </a:lnTo>
                      <a:lnTo>
                        <a:pt x="1825934" y="319615"/>
                      </a:lnTo>
                      <a:lnTo>
                        <a:pt x="2006748" y="110068"/>
                      </a:lnTo>
                      <a:lnTo>
                        <a:pt x="2017887" y="114145"/>
                      </a:lnTo>
                      <a:cubicBezTo>
                        <a:pt x="2104775" y="150896"/>
                        <a:pt x="2187342" y="195860"/>
                        <a:pt x="2264616" y="248065"/>
                      </a:cubicBezTo>
                      <a:lnTo>
                        <a:pt x="2337523" y="302584"/>
                      </a:lnTo>
                      <a:lnTo>
                        <a:pt x="2247066" y="562199"/>
                      </a:lnTo>
                      <a:lnTo>
                        <a:pt x="2280217" y="591137"/>
                      </a:lnTo>
                      <a:lnTo>
                        <a:pt x="2343125" y="657838"/>
                      </a:lnTo>
                      <a:lnTo>
                        <a:pt x="2602428" y="567489"/>
                      </a:lnTo>
                      <a:lnTo>
                        <a:pt x="2656947" y="640396"/>
                      </a:lnTo>
                      <a:cubicBezTo>
                        <a:pt x="2709152" y="717670"/>
                        <a:pt x="2754117" y="800238"/>
                        <a:pt x="2790867" y="887125"/>
                      </a:cubicBezTo>
                      <a:lnTo>
                        <a:pt x="2794944" y="898265"/>
                      </a:lnTo>
                      <a:lnTo>
                        <a:pt x="2586495" y="1078131"/>
                      </a:lnTo>
                      <a:lnTo>
                        <a:pt x="2616181" y="1182468"/>
                      </a:lnTo>
                      <a:lnTo>
                        <a:pt x="2621126" y="1209611"/>
                      </a:lnTo>
                      <a:lnTo>
                        <a:pt x="2890957" y="1261036"/>
                      </a:lnTo>
                      <a:lnTo>
                        <a:pt x="2897513" y="1303996"/>
                      </a:lnTo>
                      <a:cubicBezTo>
                        <a:pt x="2902472" y="1352825"/>
                        <a:pt x="2905012" y="1402369"/>
                        <a:pt x="2905012" y="1452506"/>
                      </a:cubicBezTo>
                      <a:cubicBezTo>
                        <a:pt x="2905012" y="1502643"/>
                        <a:pt x="2902472" y="1552187"/>
                        <a:pt x="2897513" y="1601016"/>
                      </a:cubicBezTo>
                      <a:lnTo>
                        <a:pt x="2890957" y="1643977"/>
                      </a:lnTo>
                      <a:lnTo>
                        <a:pt x="2620440" y="1695533"/>
                      </a:lnTo>
                      <a:lnTo>
                        <a:pt x="2604008" y="1769614"/>
                      </a:lnTo>
                      <a:lnTo>
                        <a:pt x="2585396" y="1825933"/>
                      </a:lnTo>
                      <a:lnTo>
                        <a:pt x="2794944" y="2006748"/>
                      </a:lnTo>
                      <a:lnTo>
                        <a:pt x="2790867" y="2017887"/>
                      </a:lnTo>
                      <a:cubicBezTo>
                        <a:pt x="2754117" y="2104775"/>
                        <a:pt x="2709152" y="2187342"/>
                        <a:pt x="2656947" y="2264616"/>
                      </a:cubicBezTo>
                      <a:lnTo>
                        <a:pt x="2602428" y="2337523"/>
                      </a:lnTo>
                      <a:lnTo>
                        <a:pt x="2342811" y="2247065"/>
                      </a:lnTo>
                      <a:lnTo>
                        <a:pt x="2313875" y="2280215"/>
                      </a:lnTo>
                      <a:lnTo>
                        <a:pt x="2247174" y="2343123"/>
                      </a:lnTo>
                      <a:lnTo>
                        <a:pt x="2337523" y="2602428"/>
                      </a:lnTo>
                      <a:lnTo>
                        <a:pt x="2264616" y="2656947"/>
                      </a:lnTo>
                      <a:cubicBezTo>
                        <a:pt x="2187342" y="2709152"/>
                        <a:pt x="2104775" y="2754117"/>
                        <a:pt x="2017887" y="2790867"/>
                      </a:cubicBezTo>
                      <a:lnTo>
                        <a:pt x="2006748" y="2794944"/>
                      </a:lnTo>
                      <a:lnTo>
                        <a:pt x="1826880" y="2586493"/>
                      </a:lnTo>
                      <a:lnTo>
                        <a:pt x="1722544" y="2616179"/>
                      </a:lnTo>
                      <a:lnTo>
                        <a:pt x="1695403" y="2621123"/>
                      </a:lnTo>
                      <a:lnTo>
                        <a:pt x="1643977" y="2890957"/>
                      </a:lnTo>
                      <a:lnTo>
                        <a:pt x="1601017" y="2897513"/>
                      </a:lnTo>
                      <a:cubicBezTo>
                        <a:pt x="1552188" y="2902472"/>
                        <a:pt x="1502644" y="2905012"/>
                        <a:pt x="1452506" y="2905012"/>
                      </a:cubicBezTo>
                      <a:cubicBezTo>
                        <a:pt x="1402369" y="2905012"/>
                        <a:pt x="1352825" y="2902472"/>
                        <a:pt x="1303996" y="2897513"/>
                      </a:cubicBezTo>
                      <a:lnTo>
                        <a:pt x="1261036" y="2890957"/>
                      </a:lnTo>
                      <a:lnTo>
                        <a:pt x="1209479" y="2620437"/>
                      </a:lnTo>
                      <a:lnTo>
                        <a:pt x="1135396" y="2604005"/>
                      </a:lnTo>
                      <a:lnTo>
                        <a:pt x="1079081" y="2585394"/>
                      </a:lnTo>
                      <a:lnTo>
                        <a:pt x="898265" y="2794944"/>
                      </a:lnTo>
                      <a:lnTo>
                        <a:pt x="887125" y="2790867"/>
                      </a:lnTo>
                      <a:cubicBezTo>
                        <a:pt x="800238" y="2754117"/>
                        <a:pt x="717670" y="2709152"/>
                        <a:pt x="640396" y="2656947"/>
                      </a:cubicBezTo>
                      <a:lnTo>
                        <a:pt x="567489" y="2602428"/>
                      </a:lnTo>
                      <a:lnTo>
                        <a:pt x="657947" y="2342810"/>
                      </a:lnTo>
                      <a:lnTo>
                        <a:pt x="624796" y="2313872"/>
                      </a:lnTo>
                      <a:lnTo>
                        <a:pt x="561890" y="2247174"/>
                      </a:lnTo>
                      <a:lnTo>
                        <a:pt x="302584" y="2337523"/>
                      </a:lnTo>
                      <a:lnTo>
                        <a:pt x="248066" y="2264616"/>
                      </a:lnTo>
                      <a:cubicBezTo>
                        <a:pt x="195860" y="2187342"/>
                        <a:pt x="150896" y="2104775"/>
                        <a:pt x="114145" y="2017887"/>
                      </a:cubicBezTo>
                      <a:lnTo>
                        <a:pt x="110068" y="2006748"/>
                      </a:lnTo>
                      <a:lnTo>
                        <a:pt x="318519" y="1826880"/>
                      </a:lnTo>
                      <a:lnTo>
                        <a:pt x="288831" y="1722541"/>
                      </a:lnTo>
                      <a:lnTo>
                        <a:pt x="283887" y="1695402"/>
                      </a:lnTo>
                      <a:lnTo>
                        <a:pt x="14056" y="1643977"/>
                      </a:lnTo>
                      <a:lnTo>
                        <a:pt x="7499" y="1601016"/>
                      </a:lnTo>
                      <a:cubicBezTo>
                        <a:pt x="2541" y="1552187"/>
                        <a:pt x="0" y="1502643"/>
                        <a:pt x="0" y="1452506"/>
                      </a:cubicBezTo>
                      <a:cubicBezTo>
                        <a:pt x="0" y="1402369"/>
                        <a:pt x="2541" y="1352825"/>
                        <a:pt x="7499" y="1303996"/>
                      </a:cubicBezTo>
                      <a:lnTo>
                        <a:pt x="14056" y="1261036"/>
                      </a:lnTo>
                      <a:lnTo>
                        <a:pt x="284572" y="1209480"/>
                      </a:lnTo>
                      <a:lnTo>
                        <a:pt x="301005" y="1135394"/>
                      </a:lnTo>
                      <a:lnTo>
                        <a:pt x="319616" y="1079079"/>
                      </a:lnTo>
                      <a:lnTo>
                        <a:pt x="110068" y="898264"/>
                      </a:lnTo>
                      <a:lnTo>
                        <a:pt x="114145" y="887125"/>
                      </a:lnTo>
                      <a:cubicBezTo>
                        <a:pt x="150896" y="800238"/>
                        <a:pt x="195860" y="717670"/>
                        <a:pt x="248066" y="640396"/>
                      </a:cubicBezTo>
                      <a:lnTo>
                        <a:pt x="302584" y="567489"/>
                      </a:lnTo>
                      <a:lnTo>
                        <a:pt x="562199" y="657946"/>
                      </a:lnTo>
                      <a:lnTo>
                        <a:pt x="591138" y="624794"/>
                      </a:lnTo>
                      <a:lnTo>
                        <a:pt x="657838" y="561888"/>
                      </a:lnTo>
                      <a:lnTo>
                        <a:pt x="567489" y="302584"/>
                      </a:lnTo>
                      <a:lnTo>
                        <a:pt x="640396" y="248065"/>
                      </a:lnTo>
                      <a:cubicBezTo>
                        <a:pt x="717670" y="195860"/>
                        <a:pt x="800238" y="150896"/>
                        <a:pt x="887125" y="114145"/>
                      </a:cubicBezTo>
                      <a:lnTo>
                        <a:pt x="898265" y="110068"/>
                      </a:lnTo>
                      <a:lnTo>
                        <a:pt x="1078131" y="318516"/>
                      </a:lnTo>
                      <a:lnTo>
                        <a:pt x="1182469" y="288830"/>
                      </a:lnTo>
                      <a:lnTo>
                        <a:pt x="1209611" y="283886"/>
                      </a:lnTo>
                      <a:lnTo>
                        <a:pt x="1261036" y="14056"/>
                      </a:lnTo>
                      <a:lnTo>
                        <a:pt x="1303996" y="7499"/>
                      </a:lnTo>
                      <a:cubicBezTo>
                        <a:pt x="1352825" y="2540"/>
                        <a:pt x="1402369" y="0"/>
                        <a:pt x="1452506" y="0"/>
                      </a:cubicBezTo>
                      <a:close/>
                    </a:path>
                  </a:pathLst>
                </a:custGeom>
                <a:gradFill>
                  <a:gsLst>
                    <a:gs pos="0">
                      <a:schemeClr val="bg1"/>
                    </a:gs>
                    <a:gs pos="100000">
                      <a:srgbClr val="EBEBEB"/>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椭圆 36"/>
                <p:cNvSpPr/>
                <p:nvPr/>
              </p:nvSpPr>
              <p:spPr>
                <a:xfrm>
                  <a:off x="4710168" y="2738381"/>
                  <a:ext cx="2152649" cy="2152650"/>
                </a:xfrm>
                <a:prstGeom prst="ellipse">
                  <a:avLst/>
                </a:prstGeom>
                <a:noFill/>
                <a:ln w="19050">
                  <a:gradFill>
                    <a:gsLst>
                      <a:gs pos="100000">
                        <a:schemeClr val="accent1">
                          <a:lumMod val="5000"/>
                          <a:lumOff val="95000"/>
                        </a:schemeClr>
                      </a:gs>
                      <a:gs pos="0">
                        <a:srgbClr val="EEEEEE"/>
                      </a:gs>
                    </a:gsLst>
                    <a:lin ang="27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椭圆 37"/>
                <p:cNvSpPr/>
                <p:nvPr/>
              </p:nvSpPr>
              <p:spPr>
                <a:xfrm>
                  <a:off x="4710169" y="2738382"/>
                  <a:ext cx="2152650" cy="2152648"/>
                </a:xfrm>
                <a:prstGeom prst="ellipse">
                  <a:avLst/>
                </a:prstGeom>
                <a:gradFill>
                  <a:gsLst>
                    <a:gs pos="100000">
                      <a:schemeClr val="bg1"/>
                    </a:gs>
                    <a:gs pos="0">
                      <a:srgbClr val="EEEEEE"/>
                    </a:gs>
                  </a:gsLst>
                  <a:lin ang="2700000" scaled="0"/>
                </a:gradFill>
                <a:ln>
                  <a:gradFill>
                    <a:gsLst>
                      <a:gs pos="0">
                        <a:schemeClr val="accent1">
                          <a:lumMod val="5000"/>
                          <a:lumOff val="95000"/>
                        </a:schemeClr>
                      </a:gs>
                      <a:gs pos="100000">
                        <a:srgbClr val="EEEEEE"/>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5" name="椭圆 34"/>
              <p:cNvSpPr/>
              <p:nvPr/>
            </p:nvSpPr>
            <p:spPr>
              <a:xfrm>
                <a:off x="3023723" y="2586884"/>
                <a:ext cx="868586" cy="868586"/>
              </a:xfrm>
              <a:prstGeom prst="ellipse">
                <a:avLst/>
              </a:prstGeom>
              <a:gradFill>
                <a:gsLst>
                  <a:gs pos="0">
                    <a:srgbClr val="E30000"/>
                  </a:gs>
                  <a:gs pos="100000">
                    <a:srgbClr val="760303"/>
                  </a:gs>
                </a:gsLst>
                <a:lin ang="2700000" scaled="0"/>
              </a:gradFill>
              <a:ln w="38100">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9" name="组合 28"/>
            <p:cNvGrpSpPr/>
            <p:nvPr/>
          </p:nvGrpSpPr>
          <p:grpSpPr>
            <a:xfrm>
              <a:off x="7631389" y="4564546"/>
              <a:ext cx="207402" cy="207402"/>
              <a:chOff x="8936038" y="5268914"/>
              <a:chExt cx="333375" cy="333375"/>
            </a:xfrm>
            <a:solidFill>
              <a:schemeClr val="bg1"/>
            </a:solidFill>
          </p:grpSpPr>
          <p:sp>
            <p:nvSpPr>
              <p:cNvPr id="30" name="Freeform 517"/>
              <p:cNvSpPr/>
              <p:nvPr/>
            </p:nvSpPr>
            <p:spPr bwMode="auto">
              <a:xfrm>
                <a:off x="9102726" y="5413376"/>
                <a:ext cx="0" cy="3175"/>
              </a:xfrm>
              <a:custGeom>
                <a:avLst/>
                <a:gdLst>
                  <a:gd name="T0" fmla="*/ 1 h 2"/>
                  <a:gd name="T1" fmla="*/ 2 h 2"/>
                  <a:gd name="T2" fmla="*/ 1 h 2"/>
                  <a:gd name="T3" fmla="*/ 0 h 2"/>
                  <a:gd name="T4" fmla="*/ 1 h 2"/>
                </a:gdLst>
                <a:ahLst/>
                <a:cxnLst>
                  <a:cxn ang="0">
                    <a:pos x="0" y="T0"/>
                  </a:cxn>
                  <a:cxn ang="0">
                    <a:pos x="0" y="T1"/>
                  </a:cxn>
                  <a:cxn ang="0">
                    <a:pos x="0" y="T2"/>
                  </a:cxn>
                  <a:cxn ang="0">
                    <a:pos x="0" y="T3"/>
                  </a:cxn>
                  <a:cxn ang="0">
                    <a:pos x="0" y="T4"/>
                  </a:cxn>
                </a:cxnLst>
                <a:rect l="0" t="0" r="r" b="b"/>
                <a:pathLst>
                  <a:path h="2">
                    <a:moveTo>
                      <a:pt x="0" y="1"/>
                    </a:moveTo>
                    <a:cubicBezTo>
                      <a:pt x="0" y="1"/>
                      <a:pt x="0" y="1"/>
                      <a:pt x="0" y="2"/>
                    </a:cubicBezTo>
                    <a:cubicBezTo>
                      <a:pt x="0" y="2"/>
                      <a:pt x="0" y="1"/>
                      <a:pt x="0" y="1"/>
                    </a:cubicBezTo>
                    <a:cubicBezTo>
                      <a:pt x="0" y="1"/>
                      <a:pt x="0" y="0"/>
                      <a:pt x="0" y="0"/>
                    </a:cubicBezTo>
                    <a:cubicBezTo>
                      <a:pt x="0" y="0"/>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5" tIns="45712" rIns="91425" bIns="45712" numCol="1" anchor="t" anchorCtr="0" compatLnSpc="1"/>
              <a:lstStyle/>
              <a:p>
                <a:endParaRPr lang="zh-CN" altLang="en-US"/>
              </a:p>
            </p:txBody>
          </p:sp>
          <p:sp>
            <p:nvSpPr>
              <p:cNvPr id="31" name="Freeform 518"/>
              <p:cNvSpPr/>
              <p:nvPr/>
            </p:nvSpPr>
            <p:spPr bwMode="auto">
              <a:xfrm>
                <a:off x="9020176" y="5268914"/>
                <a:ext cx="163513" cy="146050"/>
              </a:xfrm>
              <a:custGeom>
                <a:avLst/>
                <a:gdLst>
                  <a:gd name="T0" fmla="*/ 71 w 141"/>
                  <a:gd name="T1" fmla="*/ 126 h 126"/>
                  <a:gd name="T2" fmla="*/ 71 w 141"/>
                  <a:gd name="T3" fmla="*/ 125 h 126"/>
                  <a:gd name="T4" fmla="*/ 71 w 141"/>
                  <a:gd name="T5" fmla="*/ 126 h 126"/>
                  <a:gd name="T6" fmla="*/ 141 w 141"/>
                  <a:gd name="T7" fmla="*/ 36 h 126"/>
                  <a:gd name="T8" fmla="*/ 71 w 141"/>
                  <a:gd name="T9" fmla="*/ 0 h 126"/>
                  <a:gd name="T10" fmla="*/ 71 w 141"/>
                  <a:gd name="T11" fmla="*/ 0 h 126"/>
                  <a:gd name="T12" fmla="*/ 71 w 141"/>
                  <a:gd name="T13" fmla="*/ 0 h 126"/>
                  <a:gd name="T14" fmla="*/ 70 w 141"/>
                  <a:gd name="T15" fmla="*/ 0 h 126"/>
                  <a:gd name="T16" fmla="*/ 70 w 141"/>
                  <a:gd name="T17" fmla="*/ 0 h 126"/>
                  <a:gd name="T18" fmla="*/ 0 w 141"/>
                  <a:gd name="T19" fmla="*/ 35 h 126"/>
                  <a:gd name="T20" fmla="*/ 71 w 141"/>
                  <a:gd name="T21" fmla="*/ 126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1" h="126">
                    <a:moveTo>
                      <a:pt x="71" y="126"/>
                    </a:moveTo>
                    <a:cubicBezTo>
                      <a:pt x="71" y="126"/>
                      <a:pt x="71" y="125"/>
                      <a:pt x="71" y="125"/>
                    </a:cubicBezTo>
                    <a:cubicBezTo>
                      <a:pt x="71" y="125"/>
                      <a:pt x="71" y="126"/>
                      <a:pt x="71" y="126"/>
                    </a:cubicBezTo>
                    <a:cubicBezTo>
                      <a:pt x="83" y="88"/>
                      <a:pt x="108" y="57"/>
                      <a:pt x="141" y="36"/>
                    </a:cubicBezTo>
                    <a:cubicBezTo>
                      <a:pt x="122" y="17"/>
                      <a:pt x="98" y="4"/>
                      <a:pt x="71" y="0"/>
                    </a:cubicBezTo>
                    <a:cubicBezTo>
                      <a:pt x="71" y="0"/>
                      <a:pt x="71" y="0"/>
                      <a:pt x="71" y="0"/>
                    </a:cubicBezTo>
                    <a:cubicBezTo>
                      <a:pt x="71" y="0"/>
                      <a:pt x="71" y="0"/>
                      <a:pt x="71" y="0"/>
                    </a:cubicBezTo>
                    <a:cubicBezTo>
                      <a:pt x="71" y="0"/>
                      <a:pt x="71" y="0"/>
                      <a:pt x="70" y="0"/>
                    </a:cubicBezTo>
                    <a:cubicBezTo>
                      <a:pt x="70" y="0"/>
                      <a:pt x="70" y="0"/>
                      <a:pt x="70" y="0"/>
                    </a:cubicBezTo>
                    <a:cubicBezTo>
                      <a:pt x="44" y="4"/>
                      <a:pt x="19" y="17"/>
                      <a:pt x="0" y="35"/>
                    </a:cubicBezTo>
                    <a:cubicBezTo>
                      <a:pt x="33" y="56"/>
                      <a:pt x="58" y="88"/>
                      <a:pt x="71" y="1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5" tIns="45712" rIns="91425" bIns="45712" numCol="1" anchor="t" anchorCtr="0" compatLnSpc="1"/>
              <a:lstStyle/>
              <a:p>
                <a:endParaRPr lang="zh-CN" altLang="en-US"/>
              </a:p>
            </p:txBody>
          </p:sp>
          <p:sp>
            <p:nvSpPr>
              <p:cNvPr id="32" name="Freeform 519"/>
              <p:cNvSpPr/>
              <p:nvPr/>
            </p:nvSpPr>
            <p:spPr bwMode="auto">
              <a:xfrm>
                <a:off x="8936038" y="5310189"/>
                <a:ext cx="146050" cy="292100"/>
              </a:xfrm>
              <a:custGeom>
                <a:avLst/>
                <a:gdLst>
                  <a:gd name="T0" fmla="*/ 126 w 126"/>
                  <a:gd name="T1" fmla="*/ 252 h 252"/>
                  <a:gd name="T2" fmla="*/ 126 w 126"/>
                  <a:gd name="T3" fmla="*/ 127 h 252"/>
                  <a:gd name="T4" fmla="*/ 126 w 126"/>
                  <a:gd name="T5" fmla="*/ 127 h 252"/>
                  <a:gd name="T6" fmla="*/ 0 w 126"/>
                  <a:gd name="T7" fmla="*/ 0 h 252"/>
                  <a:gd name="T8" fmla="*/ 0 w 126"/>
                  <a:gd name="T9" fmla="*/ 127 h 252"/>
                  <a:gd name="T10" fmla="*/ 0 w 126"/>
                  <a:gd name="T11" fmla="*/ 127 h 252"/>
                  <a:gd name="T12" fmla="*/ 126 w 126"/>
                  <a:gd name="T13" fmla="*/ 252 h 252"/>
                </a:gdLst>
                <a:ahLst/>
                <a:cxnLst>
                  <a:cxn ang="0">
                    <a:pos x="T0" y="T1"/>
                  </a:cxn>
                  <a:cxn ang="0">
                    <a:pos x="T2" y="T3"/>
                  </a:cxn>
                  <a:cxn ang="0">
                    <a:pos x="T4" y="T5"/>
                  </a:cxn>
                  <a:cxn ang="0">
                    <a:pos x="T6" y="T7"/>
                  </a:cxn>
                  <a:cxn ang="0">
                    <a:pos x="T8" y="T9"/>
                  </a:cxn>
                  <a:cxn ang="0">
                    <a:pos x="T10" y="T11"/>
                  </a:cxn>
                  <a:cxn ang="0">
                    <a:pos x="T12" y="T13"/>
                  </a:cxn>
                </a:cxnLst>
                <a:rect l="0" t="0" r="r" b="b"/>
                <a:pathLst>
                  <a:path w="126" h="252">
                    <a:moveTo>
                      <a:pt x="126" y="252"/>
                    </a:moveTo>
                    <a:cubicBezTo>
                      <a:pt x="126" y="127"/>
                      <a:pt x="126" y="127"/>
                      <a:pt x="126" y="127"/>
                    </a:cubicBezTo>
                    <a:cubicBezTo>
                      <a:pt x="126" y="127"/>
                      <a:pt x="126" y="127"/>
                      <a:pt x="126" y="127"/>
                    </a:cubicBezTo>
                    <a:cubicBezTo>
                      <a:pt x="118" y="61"/>
                      <a:pt x="66" y="8"/>
                      <a:pt x="0" y="0"/>
                    </a:cubicBezTo>
                    <a:cubicBezTo>
                      <a:pt x="0" y="127"/>
                      <a:pt x="0" y="127"/>
                      <a:pt x="0" y="127"/>
                    </a:cubicBezTo>
                    <a:cubicBezTo>
                      <a:pt x="0" y="127"/>
                      <a:pt x="0" y="127"/>
                      <a:pt x="0" y="127"/>
                    </a:cubicBezTo>
                    <a:cubicBezTo>
                      <a:pt x="9" y="192"/>
                      <a:pt x="61" y="243"/>
                      <a:pt x="126" y="25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5" tIns="45712" rIns="91425" bIns="45712" numCol="1" anchor="t" anchorCtr="0" compatLnSpc="1"/>
              <a:lstStyle/>
              <a:p>
                <a:endParaRPr lang="zh-CN" altLang="en-US"/>
              </a:p>
            </p:txBody>
          </p:sp>
          <p:sp>
            <p:nvSpPr>
              <p:cNvPr id="33" name="Freeform 520"/>
              <p:cNvSpPr/>
              <p:nvPr/>
            </p:nvSpPr>
            <p:spPr bwMode="auto">
              <a:xfrm>
                <a:off x="9123363" y="5310189"/>
                <a:ext cx="146050" cy="292100"/>
              </a:xfrm>
              <a:custGeom>
                <a:avLst/>
                <a:gdLst>
                  <a:gd name="T0" fmla="*/ 127 w 127"/>
                  <a:gd name="T1" fmla="*/ 0 h 252"/>
                  <a:gd name="T2" fmla="*/ 0 w 127"/>
                  <a:gd name="T3" fmla="*/ 127 h 252"/>
                  <a:gd name="T4" fmla="*/ 0 w 127"/>
                  <a:gd name="T5" fmla="*/ 127 h 252"/>
                  <a:gd name="T6" fmla="*/ 0 w 127"/>
                  <a:gd name="T7" fmla="*/ 252 h 252"/>
                  <a:gd name="T8" fmla="*/ 127 w 127"/>
                  <a:gd name="T9" fmla="*/ 127 h 252"/>
                  <a:gd name="T10" fmla="*/ 127 w 127"/>
                  <a:gd name="T11" fmla="*/ 127 h 252"/>
                  <a:gd name="T12" fmla="*/ 127 w 127"/>
                  <a:gd name="T13" fmla="*/ 0 h 252"/>
                </a:gdLst>
                <a:ahLst/>
                <a:cxnLst>
                  <a:cxn ang="0">
                    <a:pos x="T0" y="T1"/>
                  </a:cxn>
                  <a:cxn ang="0">
                    <a:pos x="T2" y="T3"/>
                  </a:cxn>
                  <a:cxn ang="0">
                    <a:pos x="T4" y="T5"/>
                  </a:cxn>
                  <a:cxn ang="0">
                    <a:pos x="T6" y="T7"/>
                  </a:cxn>
                  <a:cxn ang="0">
                    <a:pos x="T8" y="T9"/>
                  </a:cxn>
                  <a:cxn ang="0">
                    <a:pos x="T10" y="T11"/>
                  </a:cxn>
                  <a:cxn ang="0">
                    <a:pos x="T12" y="T13"/>
                  </a:cxn>
                </a:cxnLst>
                <a:rect l="0" t="0" r="r" b="b"/>
                <a:pathLst>
                  <a:path w="127" h="252">
                    <a:moveTo>
                      <a:pt x="127" y="0"/>
                    </a:moveTo>
                    <a:cubicBezTo>
                      <a:pt x="61" y="8"/>
                      <a:pt x="8" y="61"/>
                      <a:pt x="0" y="127"/>
                    </a:cubicBezTo>
                    <a:cubicBezTo>
                      <a:pt x="0" y="127"/>
                      <a:pt x="0" y="127"/>
                      <a:pt x="0" y="127"/>
                    </a:cubicBezTo>
                    <a:cubicBezTo>
                      <a:pt x="0" y="252"/>
                      <a:pt x="0" y="252"/>
                      <a:pt x="0" y="252"/>
                    </a:cubicBezTo>
                    <a:cubicBezTo>
                      <a:pt x="66" y="243"/>
                      <a:pt x="118" y="192"/>
                      <a:pt x="127" y="127"/>
                    </a:cubicBezTo>
                    <a:cubicBezTo>
                      <a:pt x="127" y="127"/>
                      <a:pt x="127" y="127"/>
                      <a:pt x="127" y="127"/>
                    </a:cubicBezTo>
                    <a:lnTo>
                      <a:pt x="12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5" tIns="45712" rIns="91425" bIns="45712" numCol="1" anchor="t" anchorCtr="0" compatLnSpc="1"/>
              <a:lstStyle/>
              <a:p>
                <a:endParaRPr lang="zh-CN" altLang="en-US"/>
              </a:p>
            </p:txBody>
          </p:sp>
        </p:grpSp>
      </p:grpSp>
      <p:grpSp>
        <p:nvGrpSpPr>
          <p:cNvPr id="39" name="组合 38"/>
          <p:cNvGrpSpPr/>
          <p:nvPr/>
        </p:nvGrpSpPr>
        <p:grpSpPr>
          <a:xfrm>
            <a:off x="6324504" y="2222938"/>
            <a:ext cx="1140026" cy="1140026"/>
            <a:chOff x="5661617" y="4077072"/>
            <a:chExt cx="1140211" cy="1140211"/>
          </a:xfrm>
        </p:grpSpPr>
        <p:grpSp>
          <p:nvGrpSpPr>
            <p:cNvPr id="40" name="组合 39"/>
            <p:cNvGrpSpPr/>
            <p:nvPr/>
          </p:nvGrpSpPr>
          <p:grpSpPr>
            <a:xfrm>
              <a:off x="5661617" y="4077072"/>
              <a:ext cx="1140211" cy="1140211"/>
              <a:chOff x="2319387" y="1882548"/>
              <a:chExt cx="2277259" cy="2277259"/>
            </a:xfrm>
          </p:grpSpPr>
          <p:grpSp>
            <p:nvGrpSpPr>
              <p:cNvPr id="47" name="组合 46"/>
              <p:cNvGrpSpPr/>
              <p:nvPr/>
            </p:nvGrpSpPr>
            <p:grpSpPr>
              <a:xfrm>
                <a:off x="2319387" y="1882548"/>
                <a:ext cx="2277259" cy="2277259"/>
                <a:chOff x="4333987" y="2362200"/>
                <a:chExt cx="2905011" cy="2905012"/>
              </a:xfrm>
              <a:effectLst>
                <a:outerShdw blurRad="177800" dist="88900" dir="2700000" algn="tl" rotWithShape="0">
                  <a:prstClr val="black">
                    <a:alpha val="30000"/>
                  </a:prstClr>
                </a:outerShdw>
              </a:effectLst>
            </p:grpSpPr>
            <p:sp>
              <p:nvSpPr>
                <p:cNvPr id="49" name="任意多边形 48"/>
                <p:cNvSpPr/>
                <p:nvPr/>
              </p:nvSpPr>
              <p:spPr>
                <a:xfrm>
                  <a:off x="4333987" y="2362200"/>
                  <a:ext cx="2905011" cy="2905012"/>
                </a:xfrm>
                <a:custGeom>
                  <a:avLst/>
                  <a:gdLst>
                    <a:gd name="connsiteX0" fmla="*/ 1452506 w 2905012"/>
                    <a:gd name="connsiteY0" fmla="*/ 376181 h 2905012"/>
                    <a:gd name="connsiteX1" fmla="*/ 376181 w 2905012"/>
                    <a:gd name="connsiteY1" fmla="*/ 1452506 h 2905012"/>
                    <a:gd name="connsiteX2" fmla="*/ 1452506 w 2905012"/>
                    <a:gd name="connsiteY2" fmla="*/ 2528831 h 2905012"/>
                    <a:gd name="connsiteX3" fmla="*/ 2528831 w 2905012"/>
                    <a:gd name="connsiteY3" fmla="*/ 1452506 h 2905012"/>
                    <a:gd name="connsiteX4" fmla="*/ 1452506 w 2905012"/>
                    <a:gd name="connsiteY4" fmla="*/ 376181 h 2905012"/>
                    <a:gd name="connsiteX5" fmla="*/ 1452506 w 2905012"/>
                    <a:gd name="connsiteY5" fmla="*/ 0 h 2905012"/>
                    <a:gd name="connsiteX6" fmla="*/ 1601017 w 2905012"/>
                    <a:gd name="connsiteY6" fmla="*/ 7499 h 2905012"/>
                    <a:gd name="connsiteX7" fmla="*/ 1643977 w 2905012"/>
                    <a:gd name="connsiteY7" fmla="*/ 14056 h 2905012"/>
                    <a:gd name="connsiteX8" fmla="*/ 1695533 w 2905012"/>
                    <a:gd name="connsiteY8" fmla="*/ 284571 h 2905012"/>
                    <a:gd name="connsiteX9" fmla="*/ 1769616 w 2905012"/>
                    <a:gd name="connsiteY9" fmla="*/ 301003 h 2905012"/>
                    <a:gd name="connsiteX10" fmla="*/ 1825934 w 2905012"/>
                    <a:gd name="connsiteY10" fmla="*/ 319615 h 2905012"/>
                    <a:gd name="connsiteX11" fmla="*/ 2006748 w 2905012"/>
                    <a:gd name="connsiteY11" fmla="*/ 110068 h 2905012"/>
                    <a:gd name="connsiteX12" fmla="*/ 2017887 w 2905012"/>
                    <a:gd name="connsiteY12" fmla="*/ 114145 h 2905012"/>
                    <a:gd name="connsiteX13" fmla="*/ 2264616 w 2905012"/>
                    <a:gd name="connsiteY13" fmla="*/ 248065 h 2905012"/>
                    <a:gd name="connsiteX14" fmla="*/ 2337523 w 2905012"/>
                    <a:gd name="connsiteY14" fmla="*/ 302584 h 2905012"/>
                    <a:gd name="connsiteX15" fmla="*/ 2247066 w 2905012"/>
                    <a:gd name="connsiteY15" fmla="*/ 562199 h 2905012"/>
                    <a:gd name="connsiteX16" fmla="*/ 2280217 w 2905012"/>
                    <a:gd name="connsiteY16" fmla="*/ 591137 h 2905012"/>
                    <a:gd name="connsiteX17" fmla="*/ 2343125 w 2905012"/>
                    <a:gd name="connsiteY17" fmla="*/ 657838 h 2905012"/>
                    <a:gd name="connsiteX18" fmla="*/ 2602428 w 2905012"/>
                    <a:gd name="connsiteY18" fmla="*/ 567489 h 2905012"/>
                    <a:gd name="connsiteX19" fmla="*/ 2656947 w 2905012"/>
                    <a:gd name="connsiteY19" fmla="*/ 640396 h 2905012"/>
                    <a:gd name="connsiteX20" fmla="*/ 2790867 w 2905012"/>
                    <a:gd name="connsiteY20" fmla="*/ 887125 h 2905012"/>
                    <a:gd name="connsiteX21" fmla="*/ 2794944 w 2905012"/>
                    <a:gd name="connsiteY21" fmla="*/ 898265 h 2905012"/>
                    <a:gd name="connsiteX22" fmla="*/ 2586495 w 2905012"/>
                    <a:gd name="connsiteY22" fmla="*/ 1078131 h 2905012"/>
                    <a:gd name="connsiteX23" fmla="*/ 2616181 w 2905012"/>
                    <a:gd name="connsiteY23" fmla="*/ 1182468 h 2905012"/>
                    <a:gd name="connsiteX24" fmla="*/ 2621126 w 2905012"/>
                    <a:gd name="connsiteY24" fmla="*/ 1209611 h 2905012"/>
                    <a:gd name="connsiteX25" fmla="*/ 2890957 w 2905012"/>
                    <a:gd name="connsiteY25" fmla="*/ 1261036 h 2905012"/>
                    <a:gd name="connsiteX26" fmla="*/ 2897513 w 2905012"/>
                    <a:gd name="connsiteY26" fmla="*/ 1303996 h 2905012"/>
                    <a:gd name="connsiteX27" fmla="*/ 2905012 w 2905012"/>
                    <a:gd name="connsiteY27" fmla="*/ 1452506 h 2905012"/>
                    <a:gd name="connsiteX28" fmla="*/ 2897513 w 2905012"/>
                    <a:gd name="connsiteY28" fmla="*/ 1601016 h 2905012"/>
                    <a:gd name="connsiteX29" fmla="*/ 2890957 w 2905012"/>
                    <a:gd name="connsiteY29" fmla="*/ 1643977 h 2905012"/>
                    <a:gd name="connsiteX30" fmla="*/ 2620440 w 2905012"/>
                    <a:gd name="connsiteY30" fmla="*/ 1695533 h 2905012"/>
                    <a:gd name="connsiteX31" fmla="*/ 2604008 w 2905012"/>
                    <a:gd name="connsiteY31" fmla="*/ 1769614 h 2905012"/>
                    <a:gd name="connsiteX32" fmla="*/ 2585396 w 2905012"/>
                    <a:gd name="connsiteY32" fmla="*/ 1825933 h 2905012"/>
                    <a:gd name="connsiteX33" fmla="*/ 2794944 w 2905012"/>
                    <a:gd name="connsiteY33" fmla="*/ 2006748 h 2905012"/>
                    <a:gd name="connsiteX34" fmla="*/ 2790867 w 2905012"/>
                    <a:gd name="connsiteY34" fmla="*/ 2017887 h 2905012"/>
                    <a:gd name="connsiteX35" fmla="*/ 2656947 w 2905012"/>
                    <a:gd name="connsiteY35" fmla="*/ 2264616 h 2905012"/>
                    <a:gd name="connsiteX36" fmla="*/ 2602428 w 2905012"/>
                    <a:gd name="connsiteY36" fmla="*/ 2337523 h 2905012"/>
                    <a:gd name="connsiteX37" fmla="*/ 2342811 w 2905012"/>
                    <a:gd name="connsiteY37" fmla="*/ 2247065 h 2905012"/>
                    <a:gd name="connsiteX38" fmla="*/ 2313875 w 2905012"/>
                    <a:gd name="connsiteY38" fmla="*/ 2280215 h 2905012"/>
                    <a:gd name="connsiteX39" fmla="*/ 2247174 w 2905012"/>
                    <a:gd name="connsiteY39" fmla="*/ 2343123 h 2905012"/>
                    <a:gd name="connsiteX40" fmla="*/ 2337523 w 2905012"/>
                    <a:gd name="connsiteY40" fmla="*/ 2602428 h 2905012"/>
                    <a:gd name="connsiteX41" fmla="*/ 2264616 w 2905012"/>
                    <a:gd name="connsiteY41" fmla="*/ 2656947 h 2905012"/>
                    <a:gd name="connsiteX42" fmla="*/ 2017887 w 2905012"/>
                    <a:gd name="connsiteY42" fmla="*/ 2790867 h 2905012"/>
                    <a:gd name="connsiteX43" fmla="*/ 2006748 w 2905012"/>
                    <a:gd name="connsiteY43" fmla="*/ 2794944 h 2905012"/>
                    <a:gd name="connsiteX44" fmla="*/ 1826880 w 2905012"/>
                    <a:gd name="connsiteY44" fmla="*/ 2586493 h 2905012"/>
                    <a:gd name="connsiteX45" fmla="*/ 1722544 w 2905012"/>
                    <a:gd name="connsiteY45" fmla="*/ 2616179 h 2905012"/>
                    <a:gd name="connsiteX46" fmla="*/ 1695403 w 2905012"/>
                    <a:gd name="connsiteY46" fmla="*/ 2621123 h 2905012"/>
                    <a:gd name="connsiteX47" fmla="*/ 1643977 w 2905012"/>
                    <a:gd name="connsiteY47" fmla="*/ 2890957 h 2905012"/>
                    <a:gd name="connsiteX48" fmla="*/ 1601017 w 2905012"/>
                    <a:gd name="connsiteY48" fmla="*/ 2897513 h 2905012"/>
                    <a:gd name="connsiteX49" fmla="*/ 1452506 w 2905012"/>
                    <a:gd name="connsiteY49" fmla="*/ 2905012 h 2905012"/>
                    <a:gd name="connsiteX50" fmla="*/ 1303996 w 2905012"/>
                    <a:gd name="connsiteY50" fmla="*/ 2897513 h 2905012"/>
                    <a:gd name="connsiteX51" fmla="*/ 1261036 w 2905012"/>
                    <a:gd name="connsiteY51" fmla="*/ 2890957 h 2905012"/>
                    <a:gd name="connsiteX52" fmla="*/ 1209479 w 2905012"/>
                    <a:gd name="connsiteY52" fmla="*/ 2620437 h 2905012"/>
                    <a:gd name="connsiteX53" fmla="*/ 1135396 w 2905012"/>
                    <a:gd name="connsiteY53" fmla="*/ 2604005 h 2905012"/>
                    <a:gd name="connsiteX54" fmla="*/ 1079081 w 2905012"/>
                    <a:gd name="connsiteY54" fmla="*/ 2585394 h 2905012"/>
                    <a:gd name="connsiteX55" fmla="*/ 898265 w 2905012"/>
                    <a:gd name="connsiteY55" fmla="*/ 2794944 h 2905012"/>
                    <a:gd name="connsiteX56" fmla="*/ 887125 w 2905012"/>
                    <a:gd name="connsiteY56" fmla="*/ 2790867 h 2905012"/>
                    <a:gd name="connsiteX57" fmla="*/ 640396 w 2905012"/>
                    <a:gd name="connsiteY57" fmla="*/ 2656947 h 2905012"/>
                    <a:gd name="connsiteX58" fmla="*/ 567489 w 2905012"/>
                    <a:gd name="connsiteY58" fmla="*/ 2602428 h 2905012"/>
                    <a:gd name="connsiteX59" fmla="*/ 657947 w 2905012"/>
                    <a:gd name="connsiteY59" fmla="*/ 2342810 h 2905012"/>
                    <a:gd name="connsiteX60" fmla="*/ 624796 w 2905012"/>
                    <a:gd name="connsiteY60" fmla="*/ 2313872 h 2905012"/>
                    <a:gd name="connsiteX61" fmla="*/ 561890 w 2905012"/>
                    <a:gd name="connsiteY61" fmla="*/ 2247174 h 2905012"/>
                    <a:gd name="connsiteX62" fmla="*/ 302584 w 2905012"/>
                    <a:gd name="connsiteY62" fmla="*/ 2337523 h 2905012"/>
                    <a:gd name="connsiteX63" fmla="*/ 248066 w 2905012"/>
                    <a:gd name="connsiteY63" fmla="*/ 2264616 h 2905012"/>
                    <a:gd name="connsiteX64" fmla="*/ 114145 w 2905012"/>
                    <a:gd name="connsiteY64" fmla="*/ 2017887 h 2905012"/>
                    <a:gd name="connsiteX65" fmla="*/ 110068 w 2905012"/>
                    <a:gd name="connsiteY65" fmla="*/ 2006748 h 2905012"/>
                    <a:gd name="connsiteX66" fmla="*/ 318519 w 2905012"/>
                    <a:gd name="connsiteY66" fmla="*/ 1826880 h 2905012"/>
                    <a:gd name="connsiteX67" fmla="*/ 288831 w 2905012"/>
                    <a:gd name="connsiteY67" fmla="*/ 1722541 h 2905012"/>
                    <a:gd name="connsiteX68" fmla="*/ 283887 w 2905012"/>
                    <a:gd name="connsiteY68" fmla="*/ 1695402 h 2905012"/>
                    <a:gd name="connsiteX69" fmla="*/ 14056 w 2905012"/>
                    <a:gd name="connsiteY69" fmla="*/ 1643977 h 2905012"/>
                    <a:gd name="connsiteX70" fmla="*/ 7499 w 2905012"/>
                    <a:gd name="connsiteY70" fmla="*/ 1601016 h 2905012"/>
                    <a:gd name="connsiteX71" fmla="*/ 0 w 2905012"/>
                    <a:gd name="connsiteY71" fmla="*/ 1452506 h 2905012"/>
                    <a:gd name="connsiteX72" fmla="*/ 7499 w 2905012"/>
                    <a:gd name="connsiteY72" fmla="*/ 1303996 h 2905012"/>
                    <a:gd name="connsiteX73" fmla="*/ 14056 w 2905012"/>
                    <a:gd name="connsiteY73" fmla="*/ 1261036 h 2905012"/>
                    <a:gd name="connsiteX74" fmla="*/ 284572 w 2905012"/>
                    <a:gd name="connsiteY74" fmla="*/ 1209480 h 2905012"/>
                    <a:gd name="connsiteX75" fmla="*/ 301005 w 2905012"/>
                    <a:gd name="connsiteY75" fmla="*/ 1135394 h 2905012"/>
                    <a:gd name="connsiteX76" fmla="*/ 319616 w 2905012"/>
                    <a:gd name="connsiteY76" fmla="*/ 1079079 h 2905012"/>
                    <a:gd name="connsiteX77" fmla="*/ 110068 w 2905012"/>
                    <a:gd name="connsiteY77" fmla="*/ 898264 h 2905012"/>
                    <a:gd name="connsiteX78" fmla="*/ 114145 w 2905012"/>
                    <a:gd name="connsiteY78" fmla="*/ 887125 h 2905012"/>
                    <a:gd name="connsiteX79" fmla="*/ 248066 w 2905012"/>
                    <a:gd name="connsiteY79" fmla="*/ 640396 h 2905012"/>
                    <a:gd name="connsiteX80" fmla="*/ 302584 w 2905012"/>
                    <a:gd name="connsiteY80" fmla="*/ 567489 h 2905012"/>
                    <a:gd name="connsiteX81" fmla="*/ 562199 w 2905012"/>
                    <a:gd name="connsiteY81" fmla="*/ 657946 h 2905012"/>
                    <a:gd name="connsiteX82" fmla="*/ 591138 w 2905012"/>
                    <a:gd name="connsiteY82" fmla="*/ 624794 h 2905012"/>
                    <a:gd name="connsiteX83" fmla="*/ 657838 w 2905012"/>
                    <a:gd name="connsiteY83" fmla="*/ 561888 h 2905012"/>
                    <a:gd name="connsiteX84" fmla="*/ 567489 w 2905012"/>
                    <a:gd name="connsiteY84" fmla="*/ 302584 h 2905012"/>
                    <a:gd name="connsiteX85" fmla="*/ 640396 w 2905012"/>
                    <a:gd name="connsiteY85" fmla="*/ 248065 h 2905012"/>
                    <a:gd name="connsiteX86" fmla="*/ 887125 w 2905012"/>
                    <a:gd name="connsiteY86" fmla="*/ 114145 h 2905012"/>
                    <a:gd name="connsiteX87" fmla="*/ 898265 w 2905012"/>
                    <a:gd name="connsiteY87" fmla="*/ 110068 h 2905012"/>
                    <a:gd name="connsiteX88" fmla="*/ 1078131 w 2905012"/>
                    <a:gd name="connsiteY88" fmla="*/ 318516 h 2905012"/>
                    <a:gd name="connsiteX89" fmla="*/ 1182469 w 2905012"/>
                    <a:gd name="connsiteY89" fmla="*/ 288830 h 2905012"/>
                    <a:gd name="connsiteX90" fmla="*/ 1209611 w 2905012"/>
                    <a:gd name="connsiteY90" fmla="*/ 283886 h 2905012"/>
                    <a:gd name="connsiteX91" fmla="*/ 1261036 w 2905012"/>
                    <a:gd name="connsiteY91" fmla="*/ 14056 h 2905012"/>
                    <a:gd name="connsiteX92" fmla="*/ 1303996 w 2905012"/>
                    <a:gd name="connsiteY92" fmla="*/ 7499 h 2905012"/>
                    <a:gd name="connsiteX93" fmla="*/ 1452506 w 2905012"/>
                    <a:gd name="connsiteY93" fmla="*/ 0 h 2905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2905012" h="2905012">
                      <a:moveTo>
                        <a:pt x="1452506" y="376181"/>
                      </a:moveTo>
                      <a:cubicBezTo>
                        <a:pt x="858068" y="376181"/>
                        <a:pt x="376181" y="858068"/>
                        <a:pt x="376181" y="1452506"/>
                      </a:cubicBezTo>
                      <a:cubicBezTo>
                        <a:pt x="376181" y="2046944"/>
                        <a:pt x="858068" y="2528831"/>
                        <a:pt x="1452506" y="2528831"/>
                      </a:cubicBezTo>
                      <a:cubicBezTo>
                        <a:pt x="2046944" y="2528831"/>
                        <a:pt x="2528831" y="2046944"/>
                        <a:pt x="2528831" y="1452506"/>
                      </a:cubicBezTo>
                      <a:cubicBezTo>
                        <a:pt x="2528831" y="858068"/>
                        <a:pt x="2046944" y="376181"/>
                        <a:pt x="1452506" y="376181"/>
                      </a:cubicBezTo>
                      <a:close/>
                      <a:moveTo>
                        <a:pt x="1452506" y="0"/>
                      </a:moveTo>
                      <a:cubicBezTo>
                        <a:pt x="1502644" y="0"/>
                        <a:pt x="1552188" y="2540"/>
                        <a:pt x="1601017" y="7499"/>
                      </a:cubicBezTo>
                      <a:lnTo>
                        <a:pt x="1643977" y="14056"/>
                      </a:lnTo>
                      <a:lnTo>
                        <a:pt x="1695533" y="284571"/>
                      </a:lnTo>
                      <a:lnTo>
                        <a:pt x="1769616" y="301003"/>
                      </a:lnTo>
                      <a:lnTo>
                        <a:pt x="1825934" y="319615"/>
                      </a:lnTo>
                      <a:lnTo>
                        <a:pt x="2006748" y="110068"/>
                      </a:lnTo>
                      <a:lnTo>
                        <a:pt x="2017887" y="114145"/>
                      </a:lnTo>
                      <a:cubicBezTo>
                        <a:pt x="2104775" y="150896"/>
                        <a:pt x="2187342" y="195860"/>
                        <a:pt x="2264616" y="248065"/>
                      </a:cubicBezTo>
                      <a:lnTo>
                        <a:pt x="2337523" y="302584"/>
                      </a:lnTo>
                      <a:lnTo>
                        <a:pt x="2247066" y="562199"/>
                      </a:lnTo>
                      <a:lnTo>
                        <a:pt x="2280217" y="591137"/>
                      </a:lnTo>
                      <a:lnTo>
                        <a:pt x="2343125" y="657838"/>
                      </a:lnTo>
                      <a:lnTo>
                        <a:pt x="2602428" y="567489"/>
                      </a:lnTo>
                      <a:lnTo>
                        <a:pt x="2656947" y="640396"/>
                      </a:lnTo>
                      <a:cubicBezTo>
                        <a:pt x="2709152" y="717670"/>
                        <a:pt x="2754117" y="800238"/>
                        <a:pt x="2790867" y="887125"/>
                      </a:cubicBezTo>
                      <a:lnTo>
                        <a:pt x="2794944" y="898265"/>
                      </a:lnTo>
                      <a:lnTo>
                        <a:pt x="2586495" y="1078131"/>
                      </a:lnTo>
                      <a:lnTo>
                        <a:pt x="2616181" y="1182468"/>
                      </a:lnTo>
                      <a:lnTo>
                        <a:pt x="2621126" y="1209611"/>
                      </a:lnTo>
                      <a:lnTo>
                        <a:pt x="2890957" y="1261036"/>
                      </a:lnTo>
                      <a:lnTo>
                        <a:pt x="2897513" y="1303996"/>
                      </a:lnTo>
                      <a:cubicBezTo>
                        <a:pt x="2902472" y="1352825"/>
                        <a:pt x="2905012" y="1402369"/>
                        <a:pt x="2905012" y="1452506"/>
                      </a:cubicBezTo>
                      <a:cubicBezTo>
                        <a:pt x="2905012" y="1502643"/>
                        <a:pt x="2902472" y="1552187"/>
                        <a:pt x="2897513" y="1601016"/>
                      </a:cubicBezTo>
                      <a:lnTo>
                        <a:pt x="2890957" y="1643977"/>
                      </a:lnTo>
                      <a:lnTo>
                        <a:pt x="2620440" y="1695533"/>
                      </a:lnTo>
                      <a:lnTo>
                        <a:pt x="2604008" y="1769614"/>
                      </a:lnTo>
                      <a:lnTo>
                        <a:pt x="2585396" y="1825933"/>
                      </a:lnTo>
                      <a:lnTo>
                        <a:pt x="2794944" y="2006748"/>
                      </a:lnTo>
                      <a:lnTo>
                        <a:pt x="2790867" y="2017887"/>
                      </a:lnTo>
                      <a:cubicBezTo>
                        <a:pt x="2754117" y="2104775"/>
                        <a:pt x="2709152" y="2187342"/>
                        <a:pt x="2656947" y="2264616"/>
                      </a:cubicBezTo>
                      <a:lnTo>
                        <a:pt x="2602428" y="2337523"/>
                      </a:lnTo>
                      <a:lnTo>
                        <a:pt x="2342811" y="2247065"/>
                      </a:lnTo>
                      <a:lnTo>
                        <a:pt x="2313875" y="2280215"/>
                      </a:lnTo>
                      <a:lnTo>
                        <a:pt x="2247174" y="2343123"/>
                      </a:lnTo>
                      <a:lnTo>
                        <a:pt x="2337523" y="2602428"/>
                      </a:lnTo>
                      <a:lnTo>
                        <a:pt x="2264616" y="2656947"/>
                      </a:lnTo>
                      <a:cubicBezTo>
                        <a:pt x="2187342" y="2709152"/>
                        <a:pt x="2104775" y="2754117"/>
                        <a:pt x="2017887" y="2790867"/>
                      </a:cubicBezTo>
                      <a:lnTo>
                        <a:pt x="2006748" y="2794944"/>
                      </a:lnTo>
                      <a:lnTo>
                        <a:pt x="1826880" y="2586493"/>
                      </a:lnTo>
                      <a:lnTo>
                        <a:pt x="1722544" y="2616179"/>
                      </a:lnTo>
                      <a:lnTo>
                        <a:pt x="1695403" y="2621123"/>
                      </a:lnTo>
                      <a:lnTo>
                        <a:pt x="1643977" y="2890957"/>
                      </a:lnTo>
                      <a:lnTo>
                        <a:pt x="1601017" y="2897513"/>
                      </a:lnTo>
                      <a:cubicBezTo>
                        <a:pt x="1552188" y="2902472"/>
                        <a:pt x="1502644" y="2905012"/>
                        <a:pt x="1452506" y="2905012"/>
                      </a:cubicBezTo>
                      <a:cubicBezTo>
                        <a:pt x="1402369" y="2905012"/>
                        <a:pt x="1352825" y="2902472"/>
                        <a:pt x="1303996" y="2897513"/>
                      </a:cubicBezTo>
                      <a:lnTo>
                        <a:pt x="1261036" y="2890957"/>
                      </a:lnTo>
                      <a:lnTo>
                        <a:pt x="1209479" y="2620437"/>
                      </a:lnTo>
                      <a:lnTo>
                        <a:pt x="1135396" y="2604005"/>
                      </a:lnTo>
                      <a:lnTo>
                        <a:pt x="1079081" y="2585394"/>
                      </a:lnTo>
                      <a:lnTo>
                        <a:pt x="898265" y="2794944"/>
                      </a:lnTo>
                      <a:lnTo>
                        <a:pt x="887125" y="2790867"/>
                      </a:lnTo>
                      <a:cubicBezTo>
                        <a:pt x="800238" y="2754117"/>
                        <a:pt x="717670" y="2709152"/>
                        <a:pt x="640396" y="2656947"/>
                      </a:cubicBezTo>
                      <a:lnTo>
                        <a:pt x="567489" y="2602428"/>
                      </a:lnTo>
                      <a:lnTo>
                        <a:pt x="657947" y="2342810"/>
                      </a:lnTo>
                      <a:lnTo>
                        <a:pt x="624796" y="2313872"/>
                      </a:lnTo>
                      <a:lnTo>
                        <a:pt x="561890" y="2247174"/>
                      </a:lnTo>
                      <a:lnTo>
                        <a:pt x="302584" y="2337523"/>
                      </a:lnTo>
                      <a:lnTo>
                        <a:pt x="248066" y="2264616"/>
                      </a:lnTo>
                      <a:cubicBezTo>
                        <a:pt x="195860" y="2187342"/>
                        <a:pt x="150896" y="2104775"/>
                        <a:pt x="114145" y="2017887"/>
                      </a:cubicBezTo>
                      <a:lnTo>
                        <a:pt x="110068" y="2006748"/>
                      </a:lnTo>
                      <a:lnTo>
                        <a:pt x="318519" y="1826880"/>
                      </a:lnTo>
                      <a:lnTo>
                        <a:pt x="288831" y="1722541"/>
                      </a:lnTo>
                      <a:lnTo>
                        <a:pt x="283887" y="1695402"/>
                      </a:lnTo>
                      <a:lnTo>
                        <a:pt x="14056" y="1643977"/>
                      </a:lnTo>
                      <a:lnTo>
                        <a:pt x="7499" y="1601016"/>
                      </a:lnTo>
                      <a:cubicBezTo>
                        <a:pt x="2541" y="1552187"/>
                        <a:pt x="0" y="1502643"/>
                        <a:pt x="0" y="1452506"/>
                      </a:cubicBezTo>
                      <a:cubicBezTo>
                        <a:pt x="0" y="1402369"/>
                        <a:pt x="2541" y="1352825"/>
                        <a:pt x="7499" y="1303996"/>
                      </a:cubicBezTo>
                      <a:lnTo>
                        <a:pt x="14056" y="1261036"/>
                      </a:lnTo>
                      <a:lnTo>
                        <a:pt x="284572" y="1209480"/>
                      </a:lnTo>
                      <a:lnTo>
                        <a:pt x="301005" y="1135394"/>
                      </a:lnTo>
                      <a:lnTo>
                        <a:pt x="319616" y="1079079"/>
                      </a:lnTo>
                      <a:lnTo>
                        <a:pt x="110068" y="898264"/>
                      </a:lnTo>
                      <a:lnTo>
                        <a:pt x="114145" y="887125"/>
                      </a:lnTo>
                      <a:cubicBezTo>
                        <a:pt x="150896" y="800238"/>
                        <a:pt x="195860" y="717670"/>
                        <a:pt x="248066" y="640396"/>
                      </a:cubicBezTo>
                      <a:lnTo>
                        <a:pt x="302584" y="567489"/>
                      </a:lnTo>
                      <a:lnTo>
                        <a:pt x="562199" y="657946"/>
                      </a:lnTo>
                      <a:lnTo>
                        <a:pt x="591138" y="624794"/>
                      </a:lnTo>
                      <a:lnTo>
                        <a:pt x="657838" y="561888"/>
                      </a:lnTo>
                      <a:lnTo>
                        <a:pt x="567489" y="302584"/>
                      </a:lnTo>
                      <a:lnTo>
                        <a:pt x="640396" y="248065"/>
                      </a:lnTo>
                      <a:cubicBezTo>
                        <a:pt x="717670" y="195860"/>
                        <a:pt x="800238" y="150896"/>
                        <a:pt x="887125" y="114145"/>
                      </a:cubicBezTo>
                      <a:lnTo>
                        <a:pt x="898265" y="110068"/>
                      </a:lnTo>
                      <a:lnTo>
                        <a:pt x="1078131" y="318516"/>
                      </a:lnTo>
                      <a:lnTo>
                        <a:pt x="1182469" y="288830"/>
                      </a:lnTo>
                      <a:lnTo>
                        <a:pt x="1209611" y="283886"/>
                      </a:lnTo>
                      <a:lnTo>
                        <a:pt x="1261036" y="14056"/>
                      </a:lnTo>
                      <a:lnTo>
                        <a:pt x="1303996" y="7499"/>
                      </a:lnTo>
                      <a:cubicBezTo>
                        <a:pt x="1352825" y="2540"/>
                        <a:pt x="1402369" y="0"/>
                        <a:pt x="1452506" y="0"/>
                      </a:cubicBezTo>
                      <a:close/>
                    </a:path>
                  </a:pathLst>
                </a:custGeom>
                <a:gradFill>
                  <a:gsLst>
                    <a:gs pos="0">
                      <a:schemeClr val="bg1"/>
                    </a:gs>
                    <a:gs pos="100000">
                      <a:srgbClr val="EBEBEB"/>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50" name="椭圆 49"/>
                <p:cNvSpPr/>
                <p:nvPr/>
              </p:nvSpPr>
              <p:spPr>
                <a:xfrm>
                  <a:off x="4710168" y="2738381"/>
                  <a:ext cx="2152649" cy="2152650"/>
                </a:xfrm>
                <a:prstGeom prst="ellipse">
                  <a:avLst/>
                </a:prstGeom>
                <a:noFill/>
                <a:ln w="19050">
                  <a:gradFill>
                    <a:gsLst>
                      <a:gs pos="100000">
                        <a:schemeClr val="accent1">
                          <a:lumMod val="5000"/>
                          <a:lumOff val="95000"/>
                        </a:schemeClr>
                      </a:gs>
                      <a:gs pos="0">
                        <a:srgbClr val="EEEEEE"/>
                      </a:gs>
                    </a:gsLst>
                    <a:lin ang="27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51" name="椭圆 50"/>
                <p:cNvSpPr/>
                <p:nvPr/>
              </p:nvSpPr>
              <p:spPr>
                <a:xfrm>
                  <a:off x="4710169" y="2738382"/>
                  <a:ext cx="2152650" cy="2152648"/>
                </a:xfrm>
                <a:prstGeom prst="ellipse">
                  <a:avLst/>
                </a:prstGeom>
                <a:gradFill>
                  <a:gsLst>
                    <a:gs pos="100000">
                      <a:schemeClr val="bg1"/>
                    </a:gs>
                    <a:gs pos="0">
                      <a:srgbClr val="EEEEEE"/>
                    </a:gs>
                  </a:gsLst>
                  <a:lin ang="2700000" scaled="0"/>
                </a:gradFill>
                <a:ln>
                  <a:gradFill>
                    <a:gsLst>
                      <a:gs pos="0">
                        <a:schemeClr val="accent1">
                          <a:lumMod val="5000"/>
                          <a:lumOff val="95000"/>
                        </a:schemeClr>
                      </a:gs>
                      <a:gs pos="100000">
                        <a:srgbClr val="EEEEEE"/>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48" name="椭圆 47"/>
              <p:cNvSpPr/>
              <p:nvPr/>
            </p:nvSpPr>
            <p:spPr>
              <a:xfrm>
                <a:off x="3023723" y="2586884"/>
                <a:ext cx="868586" cy="868586"/>
              </a:xfrm>
              <a:prstGeom prst="ellipse">
                <a:avLst/>
              </a:prstGeom>
              <a:gradFill>
                <a:gsLst>
                  <a:gs pos="0">
                    <a:srgbClr val="E30000"/>
                  </a:gs>
                  <a:gs pos="100000">
                    <a:srgbClr val="760303"/>
                  </a:gs>
                </a:gsLst>
                <a:lin ang="2700000" scaled="0"/>
              </a:gradFill>
              <a:ln w="38100">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nvGrpSpPr>
            <p:cNvPr id="41" name="组合 40"/>
            <p:cNvGrpSpPr/>
            <p:nvPr/>
          </p:nvGrpSpPr>
          <p:grpSpPr>
            <a:xfrm>
              <a:off x="6102097" y="4528557"/>
              <a:ext cx="268490" cy="251140"/>
              <a:chOff x="9229725" y="6948488"/>
              <a:chExt cx="466725" cy="436563"/>
            </a:xfrm>
            <a:solidFill>
              <a:schemeClr val="bg1"/>
            </a:solidFill>
          </p:grpSpPr>
          <p:sp>
            <p:nvSpPr>
              <p:cNvPr id="42" name="Freeform 945"/>
              <p:cNvSpPr/>
              <p:nvPr/>
            </p:nvSpPr>
            <p:spPr bwMode="auto">
              <a:xfrm>
                <a:off x="9393238" y="7189788"/>
                <a:ext cx="166688" cy="195263"/>
              </a:xfrm>
              <a:custGeom>
                <a:avLst/>
                <a:gdLst>
                  <a:gd name="T0" fmla="*/ 18 w 65"/>
                  <a:gd name="T1" fmla="*/ 10 h 76"/>
                  <a:gd name="T2" fmla="*/ 28 w 65"/>
                  <a:gd name="T3" fmla="*/ 76 h 76"/>
                  <a:gd name="T4" fmla="*/ 33 w 65"/>
                  <a:gd name="T5" fmla="*/ 0 h 76"/>
                  <a:gd name="T6" fmla="*/ 29 w 65"/>
                  <a:gd name="T7" fmla="*/ 40 h 76"/>
                  <a:gd name="T8" fmla="*/ 18 w 65"/>
                  <a:gd name="T9" fmla="*/ 10 h 76"/>
                </a:gdLst>
                <a:ahLst/>
                <a:cxnLst>
                  <a:cxn ang="0">
                    <a:pos x="T0" y="T1"/>
                  </a:cxn>
                  <a:cxn ang="0">
                    <a:pos x="T2" y="T3"/>
                  </a:cxn>
                  <a:cxn ang="0">
                    <a:pos x="T4" y="T5"/>
                  </a:cxn>
                  <a:cxn ang="0">
                    <a:pos x="T6" y="T7"/>
                  </a:cxn>
                  <a:cxn ang="0">
                    <a:pos x="T8" y="T9"/>
                  </a:cxn>
                </a:cxnLst>
                <a:rect l="0" t="0" r="r" b="b"/>
                <a:pathLst>
                  <a:path w="65" h="76">
                    <a:moveTo>
                      <a:pt x="18" y="10"/>
                    </a:moveTo>
                    <a:cubicBezTo>
                      <a:pt x="18" y="10"/>
                      <a:pt x="0" y="52"/>
                      <a:pt x="28" y="76"/>
                    </a:cubicBezTo>
                    <a:cubicBezTo>
                      <a:pt x="28" y="76"/>
                      <a:pt x="65" y="40"/>
                      <a:pt x="33" y="0"/>
                    </a:cubicBezTo>
                    <a:cubicBezTo>
                      <a:pt x="33" y="0"/>
                      <a:pt x="38" y="23"/>
                      <a:pt x="29" y="40"/>
                    </a:cubicBezTo>
                    <a:cubicBezTo>
                      <a:pt x="29" y="40"/>
                      <a:pt x="27" y="18"/>
                      <a:pt x="18"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5" tIns="45712" rIns="91425" bIns="45712" numCol="1" anchor="t" anchorCtr="0" compatLnSpc="1"/>
              <a:lstStyle/>
              <a:p>
                <a:endParaRPr lang="zh-CN" altLang="en-US">
                  <a:solidFill>
                    <a:schemeClr val="tx1"/>
                  </a:solidFill>
                </a:endParaRPr>
              </a:p>
            </p:txBody>
          </p:sp>
          <p:sp>
            <p:nvSpPr>
              <p:cNvPr id="43" name="Freeform 946"/>
              <p:cNvSpPr/>
              <p:nvPr/>
            </p:nvSpPr>
            <p:spPr bwMode="auto">
              <a:xfrm>
                <a:off x="9509125" y="7100888"/>
                <a:ext cx="187325" cy="163513"/>
              </a:xfrm>
              <a:custGeom>
                <a:avLst/>
                <a:gdLst>
                  <a:gd name="T0" fmla="*/ 5 w 73"/>
                  <a:gd name="T1" fmla="*/ 34 h 64"/>
                  <a:gd name="T2" fmla="*/ 73 w 73"/>
                  <a:gd name="T3" fmla="*/ 45 h 64"/>
                  <a:gd name="T4" fmla="*/ 0 w 73"/>
                  <a:gd name="T5" fmla="*/ 17 h 64"/>
                  <a:gd name="T6" fmla="*/ 38 w 73"/>
                  <a:gd name="T7" fmla="*/ 33 h 64"/>
                  <a:gd name="T8" fmla="*/ 5 w 73"/>
                  <a:gd name="T9" fmla="*/ 34 h 64"/>
                </a:gdLst>
                <a:ahLst/>
                <a:cxnLst>
                  <a:cxn ang="0">
                    <a:pos x="T0" y="T1"/>
                  </a:cxn>
                  <a:cxn ang="0">
                    <a:pos x="T2" y="T3"/>
                  </a:cxn>
                  <a:cxn ang="0">
                    <a:pos x="T4" y="T5"/>
                  </a:cxn>
                  <a:cxn ang="0">
                    <a:pos x="T6" y="T7"/>
                  </a:cxn>
                  <a:cxn ang="0">
                    <a:pos x="T8" y="T9"/>
                  </a:cxn>
                </a:cxnLst>
                <a:rect l="0" t="0" r="r" b="b"/>
                <a:pathLst>
                  <a:path w="73" h="64">
                    <a:moveTo>
                      <a:pt x="5" y="34"/>
                    </a:moveTo>
                    <a:cubicBezTo>
                      <a:pt x="5" y="34"/>
                      <a:pt x="40" y="64"/>
                      <a:pt x="73" y="45"/>
                    </a:cubicBezTo>
                    <a:cubicBezTo>
                      <a:pt x="73" y="45"/>
                      <a:pt x="49" y="0"/>
                      <a:pt x="0" y="17"/>
                    </a:cubicBezTo>
                    <a:cubicBezTo>
                      <a:pt x="0" y="17"/>
                      <a:pt x="25" y="19"/>
                      <a:pt x="38" y="33"/>
                    </a:cubicBezTo>
                    <a:cubicBezTo>
                      <a:pt x="38" y="33"/>
                      <a:pt x="16" y="28"/>
                      <a:pt x="5" y="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5" tIns="45712" rIns="91425" bIns="45712" numCol="1" anchor="t" anchorCtr="0" compatLnSpc="1"/>
              <a:lstStyle/>
              <a:p>
                <a:endParaRPr lang="zh-CN" altLang="en-US">
                  <a:solidFill>
                    <a:schemeClr val="tx1"/>
                  </a:solidFill>
                </a:endParaRPr>
              </a:p>
            </p:txBody>
          </p:sp>
          <p:sp>
            <p:nvSpPr>
              <p:cNvPr id="44" name="Freeform 947"/>
              <p:cNvSpPr/>
              <p:nvPr/>
            </p:nvSpPr>
            <p:spPr bwMode="auto">
              <a:xfrm>
                <a:off x="9471025" y="6948488"/>
                <a:ext cx="153988" cy="153988"/>
              </a:xfrm>
              <a:custGeom>
                <a:avLst/>
                <a:gdLst>
                  <a:gd name="T0" fmla="*/ 20 w 60"/>
                  <a:gd name="T1" fmla="*/ 60 h 60"/>
                  <a:gd name="T2" fmla="*/ 51 w 60"/>
                  <a:gd name="T3" fmla="*/ 0 h 60"/>
                  <a:gd name="T4" fmla="*/ 1 w 60"/>
                  <a:gd name="T5" fmla="*/ 59 h 60"/>
                  <a:gd name="T6" fmla="*/ 29 w 60"/>
                  <a:gd name="T7" fmla="*/ 29 h 60"/>
                  <a:gd name="T8" fmla="*/ 20 w 60"/>
                  <a:gd name="T9" fmla="*/ 60 h 60"/>
                </a:gdLst>
                <a:ahLst/>
                <a:cxnLst>
                  <a:cxn ang="0">
                    <a:pos x="T0" y="T1"/>
                  </a:cxn>
                  <a:cxn ang="0">
                    <a:pos x="T2" y="T3"/>
                  </a:cxn>
                  <a:cxn ang="0">
                    <a:pos x="T4" y="T5"/>
                  </a:cxn>
                  <a:cxn ang="0">
                    <a:pos x="T6" y="T7"/>
                  </a:cxn>
                  <a:cxn ang="0">
                    <a:pos x="T8" y="T9"/>
                  </a:cxn>
                </a:cxnLst>
                <a:rect l="0" t="0" r="r" b="b"/>
                <a:pathLst>
                  <a:path w="60" h="60">
                    <a:moveTo>
                      <a:pt x="20" y="60"/>
                    </a:moveTo>
                    <a:cubicBezTo>
                      <a:pt x="20" y="60"/>
                      <a:pt x="60" y="36"/>
                      <a:pt x="51" y="0"/>
                    </a:cubicBezTo>
                    <a:cubicBezTo>
                      <a:pt x="51" y="0"/>
                      <a:pt x="0" y="8"/>
                      <a:pt x="1" y="59"/>
                    </a:cubicBezTo>
                    <a:cubicBezTo>
                      <a:pt x="1" y="59"/>
                      <a:pt x="11" y="37"/>
                      <a:pt x="29" y="29"/>
                    </a:cubicBezTo>
                    <a:cubicBezTo>
                      <a:pt x="29" y="29"/>
                      <a:pt x="17" y="48"/>
                      <a:pt x="20" y="6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5" tIns="45712" rIns="91425" bIns="45712" numCol="1" anchor="t" anchorCtr="0" compatLnSpc="1"/>
              <a:lstStyle/>
              <a:p>
                <a:endParaRPr lang="zh-CN" altLang="en-US">
                  <a:solidFill>
                    <a:schemeClr val="tx1"/>
                  </a:solidFill>
                </a:endParaRPr>
              </a:p>
            </p:txBody>
          </p:sp>
          <p:sp>
            <p:nvSpPr>
              <p:cNvPr id="45" name="Freeform 948"/>
              <p:cNvSpPr/>
              <p:nvPr/>
            </p:nvSpPr>
            <p:spPr bwMode="auto">
              <a:xfrm>
                <a:off x="9293225" y="6956425"/>
                <a:ext cx="144463" cy="165100"/>
              </a:xfrm>
              <a:custGeom>
                <a:avLst/>
                <a:gdLst>
                  <a:gd name="T0" fmla="*/ 56 w 56"/>
                  <a:gd name="T1" fmla="*/ 47 h 64"/>
                  <a:gd name="T2" fmla="*/ 8 w 56"/>
                  <a:gd name="T3" fmla="*/ 0 h 64"/>
                  <a:gd name="T4" fmla="*/ 50 w 56"/>
                  <a:gd name="T5" fmla="*/ 64 h 64"/>
                  <a:gd name="T6" fmla="*/ 29 w 56"/>
                  <a:gd name="T7" fmla="*/ 29 h 64"/>
                  <a:gd name="T8" fmla="*/ 56 w 56"/>
                  <a:gd name="T9" fmla="*/ 47 h 64"/>
                </a:gdLst>
                <a:ahLst/>
                <a:cxnLst>
                  <a:cxn ang="0">
                    <a:pos x="T0" y="T1"/>
                  </a:cxn>
                  <a:cxn ang="0">
                    <a:pos x="T2" y="T3"/>
                  </a:cxn>
                  <a:cxn ang="0">
                    <a:pos x="T4" y="T5"/>
                  </a:cxn>
                  <a:cxn ang="0">
                    <a:pos x="T6" y="T7"/>
                  </a:cxn>
                  <a:cxn ang="0">
                    <a:pos x="T8" y="T9"/>
                  </a:cxn>
                </a:cxnLst>
                <a:rect l="0" t="0" r="r" b="b"/>
                <a:pathLst>
                  <a:path w="56" h="64">
                    <a:moveTo>
                      <a:pt x="56" y="47"/>
                    </a:moveTo>
                    <a:cubicBezTo>
                      <a:pt x="56" y="47"/>
                      <a:pt x="45" y="2"/>
                      <a:pt x="8" y="0"/>
                    </a:cubicBezTo>
                    <a:cubicBezTo>
                      <a:pt x="8" y="0"/>
                      <a:pt x="0" y="49"/>
                      <a:pt x="50" y="64"/>
                    </a:cubicBezTo>
                    <a:cubicBezTo>
                      <a:pt x="50" y="64"/>
                      <a:pt x="31" y="47"/>
                      <a:pt x="29" y="29"/>
                    </a:cubicBezTo>
                    <a:cubicBezTo>
                      <a:pt x="29" y="29"/>
                      <a:pt x="44" y="46"/>
                      <a:pt x="56" y="4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5" tIns="45712" rIns="91425" bIns="45712" numCol="1" anchor="t" anchorCtr="0" compatLnSpc="1"/>
              <a:lstStyle/>
              <a:p>
                <a:endParaRPr lang="zh-CN" altLang="en-US">
                  <a:solidFill>
                    <a:schemeClr val="tx1"/>
                  </a:solidFill>
                </a:endParaRPr>
              </a:p>
            </p:txBody>
          </p:sp>
          <p:sp>
            <p:nvSpPr>
              <p:cNvPr id="46" name="Freeform 949"/>
              <p:cNvSpPr/>
              <p:nvPr/>
            </p:nvSpPr>
            <p:spPr bwMode="auto">
              <a:xfrm>
                <a:off x="9229725" y="7135813"/>
                <a:ext cx="195263" cy="146050"/>
              </a:xfrm>
              <a:custGeom>
                <a:avLst/>
                <a:gdLst>
                  <a:gd name="T0" fmla="*/ 61 w 76"/>
                  <a:gd name="T1" fmla="*/ 4 h 57"/>
                  <a:gd name="T2" fmla="*/ 0 w 76"/>
                  <a:gd name="T3" fmla="*/ 34 h 57"/>
                  <a:gd name="T4" fmla="*/ 76 w 76"/>
                  <a:gd name="T5" fmla="*/ 15 h 57"/>
                  <a:gd name="T6" fmla="*/ 35 w 76"/>
                  <a:gd name="T7" fmla="*/ 24 h 57"/>
                  <a:gd name="T8" fmla="*/ 61 w 76"/>
                  <a:gd name="T9" fmla="*/ 4 h 57"/>
                </a:gdLst>
                <a:ahLst/>
                <a:cxnLst>
                  <a:cxn ang="0">
                    <a:pos x="T0" y="T1"/>
                  </a:cxn>
                  <a:cxn ang="0">
                    <a:pos x="T2" y="T3"/>
                  </a:cxn>
                  <a:cxn ang="0">
                    <a:pos x="T4" y="T5"/>
                  </a:cxn>
                  <a:cxn ang="0">
                    <a:pos x="T6" y="T7"/>
                  </a:cxn>
                  <a:cxn ang="0">
                    <a:pos x="T8" y="T9"/>
                  </a:cxn>
                </a:cxnLst>
                <a:rect l="0" t="0" r="r" b="b"/>
                <a:pathLst>
                  <a:path w="76" h="57">
                    <a:moveTo>
                      <a:pt x="61" y="4"/>
                    </a:moveTo>
                    <a:cubicBezTo>
                      <a:pt x="61" y="4"/>
                      <a:pt x="15" y="0"/>
                      <a:pt x="0" y="34"/>
                    </a:cubicBezTo>
                    <a:cubicBezTo>
                      <a:pt x="0" y="34"/>
                      <a:pt x="46" y="57"/>
                      <a:pt x="76" y="15"/>
                    </a:cubicBezTo>
                    <a:cubicBezTo>
                      <a:pt x="76" y="15"/>
                      <a:pt x="54" y="27"/>
                      <a:pt x="35" y="24"/>
                    </a:cubicBezTo>
                    <a:cubicBezTo>
                      <a:pt x="35" y="24"/>
                      <a:pt x="57" y="15"/>
                      <a:pt x="6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5" tIns="45712" rIns="91425" bIns="45712" numCol="1" anchor="t" anchorCtr="0" compatLnSpc="1"/>
              <a:lstStyle/>
              <a:p>
                <a:endParaRPr lang="zh-CN" altLang="en-US">
                  <a:solidFill>
                    <a:schemeClr val="tx1"/>
                  </a:solidFill>
                </a:endParaRPr>
              </a:p>
            </p:txBody>
          </p:sp>
        </p:grpSp>
      </p:grpSp>
      <p:grpSp>
        <p:nvGrpSpPr>
          <p:cNvPr id="52" name="组合 51"/>
          <p:cNvGrpSpPr/>
          <p:nvPr/>
        </p:nvGrpSpPr>
        <p:grpSpPr>
          <a:xfrm>
            <a:off x="6324504" y="4076967"/>
            <a:ext cx="1140026" cy="1140026"/>
            <a:chOff x="8657983" y="4077072"/>
            <a:chExt cx="1140211" cy="1140211"/>
          </a:xfrm>
        </p:grpSpPr>
        <p:grpSp>
          <p:nvGrpSpPr>
            <p:cNvPr id="53" name="组合 52"/>
            <p:cNvGrpSpPr/>
            <p:nvPr/>
          </p:nvGrpSpPr>
          <p:grpSpPr>
            <a:xfrm>
              <a:off x="8657983" y="4077072"/>
              <a:ext cx="1140211" cy="1140211"/>
              <a:chOff x="2319387" y="1882548"/>
              <a:chExt cx="2277259" cy="2277259"/>
            </a:xfrm>
          </p:grpSpPr>
          <p:grpSp>
            <p:nvGrpSpPr>
              <p:cNvPr id="55" name="组合 54"/>
              <p:cNvGrpSpPr/>
              <p:nvPr/>
            </p:nvGrpSpPr>
            <p:grpSpPr>
              <a:xfrm>
                <a:off x="2319387" y="1882548"/>
                <a:ext cx="2277259" cy="2277259"/>
                <a:chOff x="4333987" y="2362200"/>
                <a:chExt cx="2905011" cy="2905012"/>
              </a:xfrm>
              <a:effectLst>
                <a:outerShdw blurRad="177800" dist="88900" dir="2700000" algn="tl" rotWithShape="0">
                  <a:prstClr val="black">
                    <a:alpha val="30000"/>
                  </a:prstClr>
                </a:outerShdw>
              </a:effectLst>
            </p:grpSpPr>
            <p:sp>
              <p:nvSpPr>
                <p:cNvPr id="57" name="任意多边形 56"/>
                <p:cNvSpPr/>
                <p:nvPr/>
              </p:nvSpPr>
              <p:spPr>
                <a:xfrm>
                  <a:off x="4333987" y="2362200"/>
                  <a:ext cx="2905011" cy="2905012"/>
                </a:xfrm>
                <a:custGeom>
                  <a:avLst/>
                  <a:gdLst>
                    <a:gd name="connsiteX0" fmla="*/ 1452506 w 2905012"/>
                    <a:gd name="connsiteY0" fmla="*/ 376181 h 2905012"/>
                    <a:gd name="connsiteX1" fmla="*/ 376181 w 2905012"/>
                    <a:gd name="connsiteY1" fmla="*/ 1452506 h 2905012"/>
                    <a:gd name="connsiteX2" fmla="*/ 1452506 w 2905012"/>
                    <a:gd name="connsiteY2" fmla="*/ 2528831 h 2905012"/>
                    <a:gd name="connsiteX3" fmla="*/ 2528831 w 2905012"/>
                    <a:gd name="connsiteY3" fmla="*/ 1452506 h 2905012"/>
                    <a:gd name="connsiteX4" fmla="*/ 1452506 w 2905012"/>
                    <a:gd name="connsiteY4" fmla="*/ 376181 h 2905012"/>
                    <a:gd name="connsiteX5" fmla="*/ 1452506 w 2905012"/>
                    <a:gd name="connsiteY5" fmla="*/ 0 h 2905012"/>
                    <a:gd name="connsiteX6" fmla="*/ 1601017 w 2905012"/>
                    <a:gd name="connsiteY6" fmla="*/ 7499 h 2905012"/>
                    <a:gd name="connsiteX7" fmla="*/ 1643977 w 2905012"/>
                    <a:gd name="connsiteY7" fmla="*/ 14056 h 2905012"/>
                    <a:gd name="connsiteX8" fmla="*/ 1695533 w 2905012"/>
                    <a:gd name="connsiteY8" fmla="*/ 284571 h 2905012"/>
                    <a:gd name="connsiteX9" fmla="*/ 1769616 w 2905012"/>
                    <a:gd name="connsiteY9" fmla="*/ 301003 h 2905012"/>
                    <a:gd name="connsiteX10" fmla="*/ 1825934 w 2905012"/>
                    <a:gd name="connsiteY10" fmla="*/ 319615 h 2905012"/>
                    <a:gd name="connsiteX11" fmla="*/ 2006748 w 2905012"/>
                    <a:gd name="connsiteY11" fmla="*/ 110068 h 2905012"/>
                    <a:gd name="connsiteX12" fmla="*/ 2017887 w 2905012"/>
                    <a:gd name="connsiteY12" fmla="*/ 114145 h 2905012"/>
                    <a:gd name="connsiteX13" fmla="*/ 2264616 w 2905012"/>
                    <a:gd name="connsiteY13" fmla="*/ 248065 h 2905012"/>
                    <a:gd name="connsiteX14" fmla="*/ 2337523 w 2905012"/>
                    <a:gd name="connsiteY14" fmla="*/ 302584 h 2905012"/>
                    <a:gd name="connsiteX15" fmla="*/ 2247066 w 2905012"/>
                    <a:gd name="connsiteY15" fmla="*/ 562199 h 2905012"/>
                    <a:gd name="connsiteX16" fmla="*/ 2280217 w 2905012"/>
                    <a:gd name="connsiteY16" fmla="*/ 591137 h 2905012"/>
                    <a:gd name="connsiteX17" fmla="*/ 2343125 w 2905012"/>
                    <a:gd name="connsiteY17" fmla="*/ 657838 h 2905012"/>
                    <a:gd name="connsiteX18" fmla="*/ 2602428 w 2905012"/>
                    <a:gd name="connsiteY18" fmla="*/ 567489 h 2905012"/>
                    <a:gd name="connsiteX19" fmla="*/ 2656947 w 2905012"/>
                    <a:gd name="connsiteY19" fmla="*/ 640396 h 2905012"/>
                    <a:gd name="connsiteX20" fmla="*/ 2790867 w 2905012"/>
                    <a:gd name="connsiteY20" fmla="*/ 887125 h 2905012"/>
                    <a:gd name="connsiteX21" fmla="*/ 2794944 w 2905012"/>
                    <a:gd name="connsiteY21" fmla="*/ 898265 h 2905012"/>
                    <a:gd name="connsiteX22" fmla="*/ 2586495 w 2905012"/>
                    <a:gd name="connsiteY22" fmla="*/ 1078131 h 2905012"/>
                    <a:gd name="connsiteX23" fmla="*/ 2616181 w 2905012"/>
                    <a:gd name="connsiteY23" fmla="*/ 1182468 h 2905012"/>
                    <a:gd name="connsiteX24" fmla="*/ 2621126 w 2905012"/>
                    <a:gd name="connsiteY24" fmla="*/ 1209611 h 2905012"/>
                    <a:gd name="connsiteX25" fmla="*/ 2890957 w 2905012"/>
                    <a:gd name="connsiteY25" fmla="*/ 1261036 h 2905012"/>
                    <a:gd name="connsiteX26" fmla="*/ 2897513 w 2905012"/>
                    <a:gd name="connsiteY26" fmla="*/ 1303996 h 2905012"/>
                    <a:gd name="connsiteX27" fmla="*/ 2905012 w 2905012"/>
                    <a:gd name="connsiteY27" fmla="*/ 1452506 h 2905012"/>
                    <a:gd name="connsiteX28" fmla="*/ 2897513 w 2905012"/>
                    <a:gd name="connsiteY28" fmla="*/ 1601016 h 2905012"/>
                    <a:gd name="connsiteX29" fmla="*/ 2890957 w 2905012"/>
                    <a:gd name="connsiteY29" fmla="*/ 1643977 h 2905012"/>
                    <a:gd name="connsiteX30" fmla="*/ 2620440 w 2905012"/>
                    <a:gd name="connsiteY30" fmla="*/ 1695533 h 2905012"/>
                    <a:gd name="connsiteX31" fmla="*/ 2604008 w 2905012"/>
                    <a:gd name="connsiteY31" fmla="*/ 1769614 h 2905012"/>
                    <a:gd name="connsiteX32" fmla="*/ 2585396 w 2905012"/>
                    <a:gd name="connsiteY32" fmla="*/ 1825933 h 2905012"/>
                    <a:gd name="connsiteX33" fmla="*/ 2794944 w 2905012"/>
                    <a:gd name="connsiteY33" fmla="*/ 2006748 h 2905012"/>
                    <a:gd name="connsiteX34" fmla="*/ 2790867 w 2905012"/>
                    <a:gd name="connsiteY34" fmla="*/ 2017887 h 2905012"/>
                    <a:gd name="connsiteX35" fmla="*/ 2656947 w 2905012"/>
                    <a:gd name="connsiteY35" fmla="*/ 2264616 h 2905012"/>
                    <a:gd name="connsiteX36" fmla="*/ 2602428 w 2905012"/>
                    <a:gd name="connsiteY36" fmla="*/ 2337523 h 2905012"/>
                    <a:gd name="connsiteX37" fmla="*/ 2342811 w 2905012"/>
                    <a:gd name="connsiteY37" fmla="*/ 2247065 h 2905012"/>
                    <a:gd name="connsiteX38" fmla="*/ 2313875 w 2905012"/>
                    <a:gd name="connsiteY38" fmla="*/ 2280215 h 2905012"/>
                    <a:gd name="connsiteX39" fmla="*/ 2247174 w 2905012"/>
                    <a:gd name="connsiteY39" fmla="*/ 2343123 h 2905012"/>
                    <a:gd name="connsiteX40" fmla="*/ 2337523 w 2905012"/>
                    <a:gd name="connsiteY40" fmla="*/ 2602428 h 2905012"/>
                    <a:gd name="connsiteX41" fmla="*/ 2264616 w 2905012"/>
                    <a:gd name="connsiteY41" fmla="*/ 2656947 h 2905012"/>
                    <a:gd name="connsiteX42" fmla="*/ 2017887 w 2905012"/>
                    <a:gd name="connsiteY42" fmla="*/ 2790867 h 2905012"/>
                    <a:gd name="connsiteX43" fmla="*/ 2006748 w 2905012"/>
                    <a:gd name="connsiteY43" fmla="*/ 2794944 h 2905012"/>
                    <a:gd name="connsiteX44" fmla="*/ 1826880 w 2905012"/>
                    <a:gd name="connsiteY44" fmla="*/ 2586493 h 2905012"/>
                    <a:gd name="connsiteX45" fmla="*/ 1722544 w 2905012"/>
                    <a:gd name="connsiteY45" fmla="*/ 2616179 h 2905012"/>
                    <a:gd name="connsiteX46" fmla="*/ 1695403 w 2905012"/>
                    <a:gd name="connsiteY46" fmla="*/ 2621123 h 2905012"/>
                    <a:gd name="connsiteX47" fmla="*/ 1643977 w 2905012"/>
                    <a:gd name="connsiteY47" fmla="*/ 2890957 h 2905012"/>
                    <a:gd name="connsiteX48" fmla="*/ 1601017 w 2905012"/>
                    <a:gd name="connsiteY48" fmla="*/ 2897513 h 2905012"/>
                    <a:gd name="connsiteX49" fmla="*/ 1452506 w 2905012"/>
                    <a:gd name="connsiteY49" fmla="*/ 2905012 h 2905012"/>
                    <a:gd name="connsiteX50" fmla="*/ 1303996 w 2905012"/>
                    <a:gd name="connsiteY50" fmla="*/ 2897513 h 2905012"/>
                    <a:gd name="connsiteX51" fmla="*/ 1261036 w 2905012"/>
                    <a:gd name="connsiteY51" fmla="*/ 2890957 h 2905012"/>
                    <a:gd name="connsiteX52" fmla="*/ 1209479 w 2905012"/>
                    <a:gd name="connsiteY52" fmla="*/ 2620437 h 2905012"/>
                    <a:gd name="connsiteX53" fmla="*/ 1135396 w 2905012"/>
                    <a:gd name="connsiteY53" fmla="*/ 2604005 h 2905012"/>
                    <a:gd name="connsiteX54" fmla="*/ 1079081 w 2905012"/>
                    <a:gd name="connsiteY54" fmla="*/ 2585394 h 2905012"/>
                    <a:gd name="connsiteX55" fmla="*/ 898265 w 2905012"/>
                    <a:gd name="connsiteY55" fmla="*/ 2794944 h 2905012"/>
                    <a:gd name="connsiteX56" fmla="*/ 887125 w 2905012"/>
                    <a:gd name="connsiteY56" fmla="*/ 2790867 h 2905012"/>
                    <a:gd name="connsiteX57" fmla="*/ 640396 w 2905012"/>
                    <a:gd name="connsiteY57" fmla="*/ 2656947 h 2905012"/>
                    <a:gd name="connsiteX58" fmla="*/ 567489 w 2905012"/>
                    <a:gd name="connsiteY58" fmla="*/ 2602428 h 2905012"/>
                    <a:gd name="connsiteX59" fmla="*/ 657947 w 2905012"/>
                    <a:gd name="connsiteY59" fmla="*/ 2342810 h 2905012"/>
                    <a:gd name="connsiteX60" fmla="*/ 624796 w 2905012"/>
                    <a:gd name="connsiteY60" fmla="*/ 2313872 h 2905012"/>
                    <a:gd name="connsiteX61" fmla="*/ 561890 w 2905012"/>
                    <a:gd name="connsiteY61" fmla="*/ 2247174 h 2905012"/>
                    <a:gd name="connsiteX62" fmla="*/ 302584 w 2905012"/>
                    <a:gd name="connsiteY62" fmla="*/ 2337523 h 2905012"/>
                    <a:gd name="connsiteX63" fmla="*/ 248066 w 2905012"/>
                    <a:gd name="connsiteY63" fmla="*/ 2264616 h 2905012"/>
                    <a:gd name="connsiteX64" fmla="*/ 114145 w 2905012"/>
                    <a:gd name="connsiteY64" fmla="*/ 2017887 h 2905012"/>
                    <a:gd name="connsiteX65" fmla="*/ 110068 w 2905012"/>
                    <a:gd name="connsiteY65" fmla="*/ 2006748 h 2905012"/>
                    <a:gd name="connsiteX66" fmla="*/ 318519 w 2905012"/>
                    <a:gd name="connsiteY66" fmla="*/ 1826880 h 2905012"/>
                    <a:gd name="connsiteX67" fmla="*/ 288831 w 2905012"/>
                    <a:gd name="connsiteY67" fmla="*/ 1722541 h 2905012"/>
                    <a:gd name="connsiteX68" fmla="*/ 283887 w 2905012"/>
                    <a:gd name="connsiteY68" fmla="*/ 1695402 h 2905012"/>
                    <a:gd name="connsiteX69" fmla="*/ 14056 w 2905012"/>
                    <a:gd name="connsiteY69" fmla="*/ 1643977 h 2905012"/>
                    <a:gd name="connsiteX70" fmla="*/ 7499 w 2905012"/>
                    <a:gd name="connsiteY70" fmla="*/ 1601016 h 2905012"/>
                    <a:gd name="connsiteX71" fmla="*/ 0 w 2905012"/>
                    <a:gd name="connsiteY71" fmla="*/ 1452506 h 2905012"/>
                    <a:gd name="connsiteX72" fmla="*/ 7499 w 2905012"/>
                    <a:gd name="connsiteY72" fmla="*/ 1303996 h 2905012"/>
                    <a:gd name="connsiteX73" fmla="*/ 14056 w 2905012"/>
                    <a:gd name="connsiteY73" fmla="*/ 1261036 h 2905012"/>
                    <a:gd name="connsiteX74" fmla="*/ 284572 w 2905012"/>
                    <a:gd name="connsiteY74" fmla="*/ 1209480 h 2905012"/>
                    <a:gd name="connsiteX75" fmla="*/ 301005 w 2905012"/>
                    <a:gd name="connsiteY75" fmla="*/ 1135394 h 2905012"/>
                    <a:gd name="connsiteX76" fmla="*/ 319616 w 2905012"/>
                    <a:gd name="connsiteY76" fmla="*/ 1079079 h 2905012"/>
                    <a:gd name="connsiteX77" fmla="*/ 110068 w 2905012"/>
                    <a:gd name="connsiteY77" fmla="*/ 898264 h 2905012"/>
                    <a:gd name="connsiteX78" fmla="*/ 114145 w 2905012"/>
                    <a:gd name="connsiteY78" fmla="*/ 887125 h 2905012"/>
                    <a:gd name="connsiteX79" fmla="*/ 248066 w 2905012"/>
                    <a:gd name="connsiteY79" fmla="*/ 640396 h 2905012"/>
                    <a:gd name="connsiteX80" fmla="*/ 302584 w 2905012"/>
                    <a:gd name="connsiteY80" fmla="*/ 567489 h 2905012"/>
                    <a:gd name="connsiteX81" fmla="*/ 562199 w 2905012"/>
                    <a:gd name="connsiteY81" fmla="*/ 657946 h 2905012"/>
                    <a:gd name="connsiteX82" fmla="*/ 591138 w 2905012"/>
                    <a:gd name="connsiteY82" fmla="*/ 624794 h 2905012"/>
                    <a:gd name="connsiteX83" fmla="*/ 657838 w 2905012"/>
                    <a:gd name="connsiteY83" fmla="*/ 561888 h 2905012"/>
                    <a:gd name="connsiteX84" fmla="*/ 567489 w 2905012"/>
                    <a:gd name="connsiteY84" fmla="*/ 302584 h 2905012"/>
                    <a:gd name="connsiteX85" fmla="*/ 640396 w 2905012"/>
                    <a:gd name="connsiteY85" fmla="*/ 248065 h 2905012"/>
                    <a:gd name="connsiteX86" fmla="*/ 887125 w 2905012"/>
                    <a:gd name="connsiteY86" fmla="*/ 114145 h 2905012"/>
                    <a:gd name="connsiteX87" fmla="*/ 898265 w 2905012"/>
                    <a:gd name="connsiteY87" fmla="*/ 110068 h 2905012"/>
                    <a:gd name="connsiteX88" fmla="*/ 1078131 w 2905012"/>
                    <a:gd name="connsiteY88" fmla="*/ 318516 h 2905012"/>
                    <a:gd name="connsiteX89" fmla="*/ 1182469 w 2905012"/>
                    <a:gd name="connsiteY89" fmla="*/ 288830 h 2905012"/>
                    <a:gd name="connsiteX90" fmla="*/ 1209611 w 2905012"/>
                    <a:gd name="connsiteY90" fmla="*/ 283886 h 2905012"/>
                    <a:gd name="connsiteX91" fmla="*/ 1261036 w 2905012"/>
                    <a:gd name="connsiteY91" fmla="*/ 14056 h 2905012"/>
                    <a:gd name="connsiteX92" fmla="*/ 1303996 w 2905012"/>
                    <a:gd name="connsiteY92" fmla="*/ 7499 h 2905012"/>
                    <a:gd name="connsiteX93" fmla="*/ 1452506 w 2905012"/>
                    <a:gd name="connsiteY93" fmla="*/ 0 h 2905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2905012" h="2905012">
                      <a:moveTo>
                        <a:pt x="1452506" y="376181"/>
                      </a:moveTo>
                      <a:cubicBezTo>
                        <a:pt x="858068" y="376181"/>
                        <a:pt x="376181" y="858068"/>
                        <a:pt x="376181" y="1452506"/>
                      </a:cubicBezTo>
                      <a:cubicBezTo>
                        <a:pt x="376181" y="2046944"/>
                        <a:pt x="858068" y="2528831"/>
                        <a:pt x="1452506" y="2528831"/>
                      </a:cubicBezTo>
                      <a:cubicBezTo>
                        <a:pt x="2046944" y="2528831"/>
                        <a:pt x="2528831" y="2046944"/>
                        <a:pt x="2528831" y="1452506"/>
                      </a:cubicBezTo>
                      <a:cubicBezTo>
                        <a:pt x="2528831" y="858068"/>
                        <a:pt x="2046944" y="376181"/>
                        <a:pt x="1452506" y="376181"/>
                      </a:cubicBezTo>
                      <a:close/>
                      <a:moveTo>
                        <a:pt x="1452506" y="0"/>
                      </a:moveTo>
                      <a:cubicBezTo>
                        <a:pt x="1502644" y="0"/>
                        <a:pt x="1552188" y="2540"/>
                        <a:pt x="1601017" y="7499"/>
                      </a:cubicBezTo>
                      <a:lnTo>
                        <a:pt x="1643977" y="14056"/>
                      </a:lnTo>
                      <a:lnTo>
                        <a:pt x="1695533" y="284571"/>
                      </a:lnTo>
                      <a:lnTo>
                        <a:pt x="1769616" y="301003"/>
                      </a:lnTo>
                      <a:lnTo>
                        <a:pt x="1825934" y="319615"/>
                      </a:lnTo>
                      <a:lnTo>
                        <a:pt x="2006748" y="110068"/>
                      </a:lnTo>
                      <a:lnTo>
                        <a:pt x="2017887" y="114145"/>
                      </a:lnTo>
                      <a:cubicBezTo>
                        <a:pt x="2104775" y="150896"/>
                        <a:pt x="2187342" y="195860"/>
                        <a:pt x="2264616" y="248065"/>
                      </a:cubicBezTo>
                      <a:lnTo>
                        <a:pt x="2337523" y="302584"/>
                      </a:lnTo>
                      <a:lnTo>
                        <a:pt x="2247066" y="562199"/>
                      </a:lnTo>
                      <a:lnTo>
                        <a:pt x="2280217" y="591137"/>
                      </a:lnTo>
                      <a:lnTo>
                        <a:pt x="2343125" y="657838"/>
                      </a:lnTo>
                      <a:lnTo>
                        <a:pt x="2602428" y="567489"/>
                      </a:lnTo>
                      <a:lnTo>
                        <a:pt x="2656947" y="640396"/>
                      </a:lnTo>
                      <a:cubicBezTo>
                        <a:pt x="2709152" y="717670"/>
                        <a:pt x="2754117" y="800238"/>
                        <a:pt x="2790867" y="887125"/>
                      </a:cubicBezTo>
                      <a:lnTo>
                        <a:pt x="2794944" y="898265"/>
                      </a:lnTo>
                      <a:lnTo>
                        <a:pt x="2586495" y="1078131"/>
                      </a:lnTo>
                      <a:lnTo>
                        <a:pt x="2616181" y="1182468"/>
                      </a:lnTo>
                      <a:lnTo>
                        <a:pt x="2621126" y="1209611"/>
                      </a:lnTo>
                      <a:lnTo>
                        <a:pt x="2890957" y="1261036"/>
                      </a:lnTo>
                      <a:lnTo>
                        <a:pt x="2897513" y="1303996"/>
                      </a:lnTo>
                      <a:cubicBezTo>
                        <a:pt x="2902472" y="1352825"/>
                        <a:pt x="2905012" y="1402369"/>
                        <a:pt x="2905012" y="1452506"/>
                      </a:cubicBezTo>
                      <a:cubicBezTo>
                        <a:pt x="2905012" y="1502643"/>
                        <a:pt x="2902472" y="1552187"/>
                        <a:pt x="2897513" y="1601016"/>
                      </a:cubicBezTo>
                      <a:lnTo>
                        <a:pt x="2890957" y="1643977"/>
                      </a:lnTo>
                      <a:lnTo>
                        <a:pt x="2620440" y="1695533"/>
                      </a:lnTo>
                      <a:lnTo>
                        <a:pt x="2604008" y="1769614"/>
                      </a:lnTo>
                      <a:lnTo>
                        <a:pt x="2585396" y="1825933"/>
                      </a:lnTo>
                      <a:lnTo>
                        <a:pt x="2794944" y="2006748"/>
                      </a:lnTo>
                      <a:lnTo>
                        <a:pt x="2790867" y="2017887"/>
                      </a:lnTo>
                      <a:cubicBezTo>
                        <a:pt x="2754117" y="2104775"/>
                        <a:pt x="2709152" y="2187342"/>
                        <a:pt x="2656947" y="2264616"/>
                      </a:cubicBezTo>
                      <a:lnTo>
                        <a:pt x="2602428" y="2337523"/>
                      </a:lnTo>
                      <a:lnTo>
                        <a:pt x="2342811" y="2247065"/>
                      </a:lnTo>
                      <a:lnTo>
                        <a:pt x="2313875" y="2280215"/>
                      </a:lnTo>
                      <a:lnTo>
                        <a:pt x="2247174" y="2343123"/>
                      </a:lnTo>
                      <a:lnTo>
                        <a:pt x="2337523" y="2602428"/>
                      </a:lnTo>
                      <a:lnTo>
                        <a:pt x="2264616" y="2656947"/>
                      </a:lnTo>
                      <a:cubicBezTo>
                        <a:pt x="2187342" y="2709152"/>
                        <a:pt x="2104775" y="2754117"/>
                        <a:pt x="2017887" y="2790867"/>
                      </a:cubicBezTo>
                      <a:lnTo>
                        <a:pt x="2006748" y="2794944"/>
                      </a:lnTo>
                      <a:lnTo>
                        <a:pt x="1826880" y="2586493"/>
                      </a:lnTo>
                      <a:lnTo>
                        <a:pt x="1722544" y="2616179"/>
                      </a:lnTo>
                      <a:lnTo>
                        <a:pt x="1695403" y="2621123"/>
                      </a:lnTo>
                      <a:lnTo>
                        <a:pt x="1643977" y="2890957"/>
                      </a:lnTo>
                      <a:lnTo>
                        <a:pt x="1601017" y="2897513"/>
                      </a:lnTo>
                      <a:cubicBezTo>
                        <a:pt x="1552188" y="2902472"/>
                        <a:pt x="1502644" y="2905012"/>
                        <a:pt x="1452506" y="2905012"/>
                      </a:cubicBezTo>
                      <a:cubicBezTo>
                        <a:pt x="1402369" y="2905012"/>
                        <a:pt x="1352825" y="2902472"/>
                        <a:pt x="1303996" y="2897513"/>
                      </a:cubicBezTo>
                      <a:lnTo>
                        <a:pt x="1261036" y="2890957"/>
                      </a:lnTo>
                      <a:lnTo>
                        <a:pt x="1209479" y="2620437"/>
                      </a:lnTo>
                      <a:lnTo>
                        <a:pt x="1135396" y="2604005"/>
                      </a:lnTo>
                      <a:lnTo>
                        <a:pt x="1079081" y="2585394"/>
                      </a:lnTo>
                      <a:lnTo>
                        <a:pt x="898265" y="2794944"/>
                      </a:lnTo>
                      <a:lnTo>
                        <a:pt x="887125" y="2790867"/>
                      </a:lnTo>
                      <a:cubicBezTo>
                        <a:pt x="800238" y="2754117"/>
                        <a:pt x="717670" y="2709152"/>
                        <a:pt x="640396" y="2656947"/>
                      </a:cubicBezTo>
                      <a:lnTo>
                        <a:pt x="567489" y="2602428"/>
                      </a:lnTo>
                      <a:lnTo>
                        <a:pt x="657947" y="2342810"/>
                      </a:lnTo>
                      <a:lnTo>
                        <a:pt x="624796" y="2313872"/>
                      </a:lnTo>
                      <a:lnTo>
                        <a:pt x="561890" y="2247174"/>
                      </a:lnTo>
                      <a:lnTo>
                        <a:pt x="302584" y="2337523"/>
                      </a:lnTo>
                      <a:lnTo>
                        <a:pt x="248066" y="2264616"/>
                      </a:lnTo>
                      <a:cubicBezTo>
                        <a:pt x="195860" y="2187342"/>
                        <a:pt x="150896" y="2104775"/>
                        <a:pt x="114145" y="2017887"/>
                      </a:cubicBezTo>
                      <a:lnTo>
                        <a:pt x="110068" y="2006748"/>
                      </a:lnTo>
                      <a:lnTo>
                        <a:pt x="318519" y="1826880"/>
                      </a:lnTo>
                      <a:lnTo>
                        <a:pt x="288831" y="1722541"/>
                      </a:lnTo>
                      <a:lnTo>
                        <a:pt x="283887" y="1695402"/>
                      </a:lnTo>
                      <a:lnTo>
                        <a:pt x="14056" y="1643977"/>
                      </a:lnTo>
                      <a:lnTo>
                        <a:pt x="7499" y="1601016"/>
                      </a:lnTo>
                      <a:cubicBezTo>
                        <a:pt x="2541" y="1552187"/>
                        <a:pt x="0" y="1502643"/>
                        <a:pt x="0" y="1452506"/>
                      </a:cubicBezTo>
                      <a:cubicBezTo>
                        <a:pt x="0" y="1402369"/>
                        <a:pt x="2541" y="1352825"/>
                        <a:pt x="7499" y="1303996"/>
                      </a:cubicBezTo>
                      <a:lnTo>
                        <a:pt x="14056" y="1261036"/>
                      </a:lnTo>
                      <a:lnTo>
                        <a:pt x="284572" y="1209480"/>
                      </a:lnTo>
                      <a:lnTo>
                        <a:pt x="301005" y="1135394"/>
                      </a:lnTo>
                      <a:lnTo>
                        <a:pt x="319616" y="1079079"/>
                      </a:lnTo>
                      <a:lnTo>
                        <a:pt x="110068" y="898264"/>
                      </a:lnTo>
                      <a:lnTo>
                        <a:pt x="114145" y="887125"/>
                      </a:lnTo>
                      <a:cubicBezTo>
                        <a:pt x="150896" y="800238"/>
                        <a:pt x="195860" y="717670"/>
                        <a:pt x="248066" y="640396"/>
                      </a:cubicBezTo>
                      <a:lnTo>
                        <a:pt x="302584" y="567489"/>
                      </a:lnTo>
                      <a:lnTo>
                        <a:pt x="562199" y="657946"/>
                      </a:lnTo>
                      <a:lnTo>
                        <a:pt x="591138" y="624794"/>
                      </a:lnTo>
                      <a:lnTo>
                        <a:pt x="657838" y="561888"/>
                      </a:lnTo>
                      <a:lnTo>
                        <a:pt x="567489" y="302584"/>
                      </a:lnTo>
                      <a:lnTo>
                        <a:pt x="640396" y="248065"/>
                      </a:lnTo>
                      <a:cubicBezTo>
                        <a:pt x="717670" y="195860"/>
                        <a:pt x="800238" y="150896"/>
                        <a:pt x="887125" y="114145"/>
                      </a:cubicBezTo>
                      <a:lnTo>
                        <a:pt x="898265" y="110068"/>
                      </a:lnTo>
                      <a:lnTo>
                        <a:pt x="1078131" y="318516"/>
                      </a:lnTo>
                      <a:lnTo>
                        <a:pt x="1182469" y="288830"/>
                      </a:lnTo>
                      <a:lnTo>
                        <a:pt x="1209611" y="283886"/>
                      </a:lnTo>
                      <a:lnTo>
                        <a:pt x="1261036" y="14056"/>
                      </a:lnTo>
                      <a:lnTo>
                        <a:pt x="1303996" y="7499"/>
                      </a:lnTo>
                      <a:cubicBezTo>
                        <a:pt x="1352825" y="2540"/>
                        <a:pt x="1402369" y="0"/>
                        <a:pt x="1452506" y="0"/>
                      </a:cubicBezTo>
                      <a:close/>
                    </a:path>
                  </a:pathLst>
                </a:custGeom>
                <a:gradFill>
                  <a:gsLst>
                    <a:gs pos="0">
                      <a:schemeClr val="bg1"/>
                    </a:gs>
                    <a:gs pos="100000">
                      <a:srgbClr val="EBEBEB"/>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58" name="椭圆 57"/>
                <p:cNvSpPr/>
                <p:nvPr/>
              </p:nvSpPr>
              <p:spPr>
                <a:xfrm>
                  <a:off x="4710168" y="2738381"/>
                  <a:ext cx="2152649" cy="2152650"/>
                </a:xfrm>
                <a:prstGeom prst="ellipse">
                  <a:avLst/>
                </a:prstGeom>
                <a:noFill/>
                <a:ln w="19050">
                  <a:gradFill>
                    <a:gsLst>
                      <a:gs pos="100000">
                        <a:schemeClr val="accent1">
                          <a:lumMod val="5000"/>
                          <a:lumOff val="95000"/>
                        </a:schemeClr>
                      </a:gs>
                      <a:gs pos="0">
                        <a:srgbClr val="EEEEEE"/>
                      </a:gs>
                    </a:gsLst>
                    <a:lin ang="27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59" name="椭圆 58"/>
                <p:cNvSpPr/>
                <p:nvPr/>
              </p:nvSpPr>
              <p:spPr>
                <a:xfrm>
                  <a:off x="4710169" y="2738382"/>
                  <a:ext cx="2152650" cy="2152648"/>
                </a:xfrm>
                <a:prstGeom prst="ellipse">
                  <a:avLst/>
                </a:prstGeom>
                <a:gradFill>
                  <a:gsLst>
                    <a:gs pos="100000">
                      <a:schemeClr val="bg1"/>
                    </a:gs>
                    <a:gs pos="0">
                      <a:srgbClr val="EEEEEE"/>
                    </a:gs>
                  </a:gsLst>
                  <a:lin ang="2700000" scaled="0"/>
                </a:gradFill>
                <a:ln>
                  <a:gradFill>
                    <a:gsLst>
                      <a:gs pos="0">
                        <a:schemeClr val="accent1">
                          <a:lumMod val="5000"/>
                          <a:lumOff val="95000"/>
                        </a:schemeClr>
                      </a:gs>
                      <a:gs pos="100000">
                        <a:srgbClr val="EEEEEE"/>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56" name="椭圆 55"/>
              <p:cNvSpPr/>
              <p:nvPr/>
            </p:nvSpPr>
            <p:spPr>
              <a:xfrm>
                <a:off x="3023723" y="2586884"/>
                <a:ext cx="868586" cy="868586"/>
              </a:xfrm>
              <a:prstGeom prst="ellipse">
                <a:avLst/>
              </a:prstGeom>
              <a:gradFill>
                <a:gsLst>
                  <a:gs pos="0">
                    <a:srgbClr val="E30000"/>
                  </a:gs>
                  <a:gs pos="100000">
                    <a:srgbClr val="760303"/>
                  </a:gs>
                </a:gsLst>
                <a:lin ang="2700000" scaled="0"/>
              </a:gradFill>
              <a:ln w="38100">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54" name="Freeform 939"/>
            <p:cNvSpPr>
              <a:spLocks noEditPoints="1"/>
            </p:cNvSpPr>
            <p:nvPr/>
          </p:nvSpPr>
          <p:spPr bwMode="auto">
            <a:xfrm>
              <a:off x="9143591" y="4516477"/>
              <a:ext cx="201550" cy="261400"/>
            </a:xfrm>
            <a:custGeom>
              <a:avLst/>
              <a:gdLst>
                <a:gd name="T0" fmla="*/ 62 w 142"/>
                <a:gd name="T1" fmla="*/ 126 h 184"/>
                <a:gd name="T2" fmla="*/ 142 w 142"/>
                <a:gd name="T3" fmla="*/ 78 h 184"/>
                <a:gd name="T4" fmla="*/ 62 w 142"/>
                <a:gd name="T5" fmla="*/ 126 h 184"/>
                <a:gd name="T6" fmla="*/ 68 w 142"/>
                <a:gd name="T7" fmla="*/ 167 h 184"/>
                <a:gd name="T8" fmla="*/ 65 w 142"/>
                <a:gd name="T9" fmla="*/ 81 h 184"/>
                <a:gd name="T10" fmla="*/ 56 w 142"/>
                <a:gd name="T11" fmla="*/ 0 h 184"/>
                <a:gd name="T12" fmla="*/ 58 w 142"/>
                <a:gd name="T13" fmla="*/ 75 h 184"/>
                <a:gd name="T14" fmla="*/ 0 w 142"/>
                <a:gd name="T15" fmla="*/ 12 h 184"/>
                <a:gd name="T16" fmla="*/ 50 w 142"/>
                <a:gd name="T17" fmla="*/ 87 h 184"/>
                <a:gd name="T18" fmla="*/ 44 w 142"/>
                <a:gd name="T19" fmla="*/ 167 h 184"/>
                <a:gd name="T20" fmla="*/ 15 w 142"/>
                <a:gd name="T21" fmla="*/ 184 h 184"/>
                <a:gd name="T22" fmla="*/ 99 w 142"/>
                <a:gd name="T23" fmla="*/ 184 h 184"/>
                <a:gd name="T24" fmla="*/ 68 w 142"/>
                <a:gd name="T25" fmla="*/ 167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2" h="184">
                  <a:moveTo>
                    <a:pt x="62" y="126"/>
                  </a:moveTo>
                  <a:cubicBezTo>
                    <a:pt x="62" y="126"/>
                    <a:pt x="104" y="159"/>
                    <a:pt x="142" y="78"/>
                  </a:cubicBezTo>
                  <a:cubicBezTo>
                    <a:pt x="142" y="78"/>
                    <a:pt x="63" y="63"/>
                    <a:pt x="62" y="126"/>
                  </a:cubicBezTo>
                  <a:close/>
                  <a:moveTo>
                    <a:pt x="68" y="167"/>
                  </a:moveTo>
                  <a:cubicBezTo>
                    <a:pt x="56" y="150"/>
                    <a:pt x="45" y="121"/>
                    <a:pt x="65" y="81"/>
                  </a:cubicBezTo>
                  <a:cubicBezTo>
                    <a:pt x="101" y="12"/>
                    <a:pt x="56" y="0"/>
                    <a:pt x="56" y="0"/>
                  </a:cubicBezTo>
                  <a:cubicBezTo>
                    <a:pt x="56" y="0"/>
                    <a:pt x="94" y="17"/>
                    <a:pt x="58" y="75"/>
                  </a:cubicBezTo>
                  <a:cubicBezTo>
                    <a:pt x="69" y="26"/>
                    <a:pt x="0" y="12"/>
                    <a:pt x="0" y="12"/>
                  </a:cubicBezTo>
                  <a:cubicBezTo>
                    <a:pt x="2" y="86"/>
                    <a:pt x="38" y="88"/>
                    <a:pt x="50" y="87"/>
                  </a:cubicBezTo>
                  <a:cubicBezTo>
                    <a:pt x="28" y="122"/>
                    <a:pt x="34" y="150"/>
                    <a:pt x="44" y="167"/>
                  </a:cubicBezTo>
                  <a:cubicBezTo>
                    <a:pt x="28" y="170"/>
                    <a:pt x="16" y="176"/>
                    <a:pt x="15" y="184"/>
                  </a:cubicBezTo>
                  <a:cubicBezTo>
                    <a:pt x="99" y="184"/>
                    <a:pt x="99" y="184"/>
                    <a:pt x="99" y="184"/>
                  </a:cubicBezTo>
                  <a:cubicBezTo>
                    <a:pt x="98" y="176"/>
                    <a:pt x="85" y="169"/>
                    <a:pt x="68" y="167"/>
                  </a:cubicBezTo>
                  <a:close/>
                </a:path>
              </a:pathLst>
            </a:custGeom>
            <a:solidFill>
              <a:schemeClr val="bg1"/>
            </a:solidFill>
            <a:ln>
              <a:noFill/>
            </a:ln>
          </p:spPr>
          <p:txBody>
            <a:bodyPr vert="horz" wrap="square" lIns="91425" tIns="45712" rIns="91425" bIns="45712" numCol="1" anchor="t" anchorCtr="0" compatLnSpc="1"/>
            <a:lstStyle/>
            <a:p>
              <a:endParaRPr lang="zh-CN" altLang="en-US">
                <a:solidFill>
                  <a:schemeClr val="tx1"/>
                </a:solidFill>
              </a:endParaRPr>
            </a:p>
          </p:txBody>
        </p:sp>
      </p:grpSp>
      <p:grpSp>
        <p:nvGrpSpPr>
          <p:cNvPr id="60" name="组合 59"/>
          <p:cNvGrpSpPr/>
          <p:nvPr/>
        </p:nvGrpSpPr>
        <p:grpSpPr>
          <a:xfrm>
            <a:off x="3417301" y="1773084"/>
            <a:ext cx="591405" cy="591405"/>
            <a:chOff x="3417854" y="1772816"/>
            <a:chExt cx="591501" cy="591501"/>
          </a:xfrm>
        </p:grpSpPr>
        <p:grpSp>
          <p:nvGrpSpPr>
            <p:cNvPr id="61" name="组合 60"/>
            <p:cNvGrpSpPr/>
            <p:nvPr/>
          </p:nvGrpSpPr>
          <p:grpSpPr>
            <a:xfrm>
              <a:off x="3417854" y="1772816"/>
              <a:ext cx="591501" cy="591501"/>
              <a:chOff x="304800" y="673100"/>
              <a:chExt cx="4000500" cy="4000500"/>
            </a:xfrm>
            <a:effectLst>
              <a:outerShdw blurRad="317500" dist="76200" dir="8100000" algn="tr" rotWithShape="0">
                <a:prstClr val="black">
                  <a:alpha val="50000"/>
                </a:prstClr>
              </a:outerShdw>
            </a:effectLst>
          </p:grpSpPr>
          <p:sp>
            <p:nvSpPr>
              <p:cNvPr id="63" name="同心圆 6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64" name="椭圆 63"/>
              <p:cNvSpPr/>
              <p:nvPr/>
            </p:nvSpPr>
            <p:spPr>
              <a:xfrm>
                <a:off x="392116" y="760416"/>
                <a:ext cx="3825878" cy="3825878"/>
              </a:xfrm>
              <a:prstGeom prst="ellipse">
                <a:avLst/>
              </a:prstGeom>
              <a:gradFill>
                <a:gsLst>
                  <a:gs pos="0">
                    <a:srgbClr val="E30000"/>
                  </a:gs>
                  <a:gs pos="100000">
                    <a:srgbClr val="760303"/>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sp>
          <p:nvSpPr>
            <p:cNvPr id="62" name="标题 4"/>
            <p:cNvSpPr txBox="1"/>
            <p:nvPr/>
          </p:nvSpPr>
          <p:spPr>
            <a:xfrm>
              <a:off x="3476113" y="1896959"/>
              <a:ext cx="517805" cy="360041"/>
            </a:xfrm>
            <a:prstGeom prst="rect">
              <a:avLst/>
            </a:prstGeom>
          </p:spPr>
          <p:txBody>
            <a:bodyPr vert="horz" lIns="91425" tIns="45712" rIns="91425" bIns="45712"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sz="1800" b="1" dirty="0">
                  <a:solidFill>
                    <a:schemeClr val="bg1"/>
                  </a:solidFill>
                  <a:latin typeface="方正兰亭黑简体" panose="02000000000000000000" pitchFamily="2" charset="-122"/>
                  <a:ea typeface="方正兰亭黑简体" panose="02000000000000000000" pitchFamily="2" charset="-122"/>
                </a:rPr>
                <a:t>1</a:t>
              </a:r>
            </a:p>
          </p:txBody>
        </p:sp>
      </p:grpSp>
      <p:sp>
        <p:nvSpPr>
          <p:cNvPr id="65" name="矩形 64"/>
          <p:cNvSpPr/>
          <p:nvPr/>
        </p:nvSpPr>
        <p:spPr>
          <a:xfrm>
            <a:off x="3361427" y="2493048"/>
            <a:ext cx="2385126" cy="383540"/>
          </a:xfrm>
          <a:prstGeom prst="rect">
            <a:avLst/>
          </a:prstGeom>
        </p:spPr>
        <p:txBody>
          <a:bodyPr wrap="square" lIns="91416" tIns="45708" rIns="91416" bIns="45708">
            <a:spAutoFit/>
          </a:bodyPr>
          <a:lstStyle/>
          <a:p>
            <a:pPr>
              <a:spcBef>
                <a:spcPct val="0"/>
              </a:spcBef>
              <a:buFont typeface="Arial" panose="020B0604020202020204" pitchFamily="34" charset="0"/>
              <a:buNone/>
            </a:pPr>
            <a:r>
              <a:rPr lang="zh-CN" altLang="en-US" b="1" dirty="0">
                <a:solidFill>
                  <a:schemeClr val="tx1"/>
                </a:solidFill>
                <a:latin typeface="微软雅黑" panose="020B0503020204020204" charset="-122"/>
                <a:ea typeface="微软雅黑" panose="020B0503020204020204" charset="-122"/>
                <a:cs typeface="Arial" panose="020B0604020202020204" pitchFamily="34" charset="0"/>
              </a:rPr>
              <a:t>添加标题</a:t>
            </a:r>
          </a:p>
        </p:txBody>
      </p:sp>
      <p:sp>
        <p:nvSpPr>
          <p:cNvPr id="66" name="矩形 47"/>
          <p:cNvSpPr>
            <a:spLocks noChangeArrowheads="1"/>
          </p:cNvSpPr>
          <p:nvPr/>
        </p:nvSpPr>
        <p:spPr bwMode="auto">
          <a:xfrm>
            <a:off x="3360739" y="2815993"/>
            <a:ext cx="2735572" cy="601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6" tIns="45708" rIns="91416" bIns="45708">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9pPr>
          </a:lstStyle>
          <a:p>
            <a:pPr>
              <a:lnSpc>
                <a:spcPct val="120000"/>
              </a:lnSpc>
              <a:spcBef>
                <a:spcPct val="0"/>
              </a:spcBef>
              <a:buNone/>
            </a:pPr>
            <a:r>
              <a:rPr lang="zh-CN" altLang="en-US" sz="1400" dirty="0">
                <a:solidFill>
                  <a:schemeClr val="tx1"/>
                </a:solidFill>
                <a:sym typeface="微软雅黑" panose="020B0503020204020204" charset="-122"/>
              </a:rPr>
              <a:t>在此录入上述图表的描述明，在此录入上述图表的描述说。</a:t>
            </a:r>
          </a:p>
        </p:txBody>
      </p:sp>
      <p:grpSp>
        <p:nvGrpSpPr>
          <p:cNvPr id="67" name="组合 66"/>
          <p:cNvGrpSpPr/>
          <p:nvPr/>
        </p:nvGrpSpPr>
        <p:grpSpPr>
          <a:xfrm>
            <a:off x="7665374" y="1773084"/>
            <a:ext cx="591405" cy="591405"/>
            <a:chOff x="7666615" y="1772816"/>
            <a:chExt cx="591501" cy="591501"/>
          </a:xfrm>
        </p:grpSpPr>
        <p:grpSp>
          <p:nvGrpSpPr>
            <p:cNvPr id="68" name="组合 67"/>
            <p:cNvGrpSpPr/>
            <p:nvPr/>
          </p:nvGrpSpPr>
          <p:grpSpPr>
            <a:xfrm>
              <a:off x="7666615" y="1772816"/>
              <a:ext cx="591501" cy="591501"/>
              <a:chOff x="304800" y="673100"/>
              <a:chExt cx="4000500" cy="4000500"/>
            </a:xfrm>
            <a:effectLst>
              <a:outerShdw blurRad="317500" dist="76200" dir="8100000" algn="tr" rotWithShape="0">
                <a:prstClr val="black">
                  <a:alpha val="50000"/>
                </a:prstClr>
              </a:outerShdw>
            </a:effectLst>
          </p:grpSpPr>
          <p:sp>
            <p:nvSpPr>
              <p:cNvPr id="70" name="同心圆 6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71" name="椭圆 70"/>
              <p:cNvSpPr/>
              <p:nvPr/>
            </p:nvSpPr>
            <p:spPr>
              <a:xfrm>
                <a:off x="392116" y="760416"/>
                <a:ext cx="3825878" cy="3825878"/>
              </a:xfrm>
              <a:prstGeom prst="ellipse">
                <a:avLst/>
              </a:prstGeom>
              <a:gradFill>
                <a:gsLst>
                  <a:gs pos="0">
                    <a:srgbClr val="E30000"/>
                  </a:gs>
                  <a:gs pos="100000">
                    <a:srgbClr val="760303"/>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sp>
          <p:nvSpPr>
            <p:cNvPr id="69" name="标题 4"/>
            <p:cNvSpPr txBox="1"/>
            <p:nvPr/>
          </p:nvSpPr>
          <p:spPr>
            <a:xfrm>
              <a:off x="7724874" y="1896959"/>
              <a:ext cx="517805" cy="360041"/>
            </a:xfrm>
            <a:prstGeom prst="rect">
              <a:avLst/>
            </a:prstGeom>
          </p:spPr>
          <p:txBody>
            <a:bodyPr vert="horz" lIns="91425" tIns="45712" rIns="91425" bIns="45712"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sz="1800" b="1" dirty="0">
                  <a:solidFill>
                    <a:schemeClr val="bg1"/>
                  </a:solidFill>
                  <a:latin typeface="方正兰亭黑简体" panose="02000000000000000000" pitchFamily="2" charset="-122"/>
                  <a:ea typeface="方正兰亭黑简体" panose="02000000000000000000" pitchFamily="2" charset="-122"/>
                </a:rPr>
                <a:t>2</a:t>
              </a:r>
            </a:p>
          </p:txBody>
        </p:sp>
      </p:grpSp>
      <p:sp>
        <p:nvSpPr>
          <p:cNvPr id="72" name="矩形 71"/>
          <p:cNvSpPr/>
          <p:nvPr/>
        </p:nvSpPr>
        <p:spPr>
          <a:xfrm>
            <a:off x="7609500" y="2493048"/>
            <a:ext cx="2385126" cy="383540"/>
          </a:xfrm>
          <a:prstGeom prst="rect">
            <a:avLst/>
          </a:prstGeom>
        </p:spPr>
        <p:txBody>
          <a:bodyPr wrap="square" lIns="91416" tIns="45708" rIns="91416" bIns="45708">
            <a:spAutoFit/>
          </a:bodyPr>
          <a:lstStyle/>
          <a:p>
            <a:pPr>
              <a:spcBef>
                <a:spcPct val="0"/>
              </a:spcBef>
              <a:buFont typeface="Arial" panose="020B0604020202020204" pitchFamily="34" charset="0"/>
              <a:buNone/>
            </a:pPr>
            <a:r>
              <a:rPr lang="zh-CN" altLang="en-US" b="1" dirty="0">
                <a:solidFill>
                  <a:schemeClr val="tx1"/>
                </a:solidFill>
                <a:latin typeface="微软雅黑" panose="020B0503020204020204" charset="-122"/>
                <a:ea typeface="微软雅黑" panose="020B0503020204020204" charset="-122"/>
                <a:cs typeface="Arial" panose="020B0604020202020204" pitchFamily="34" charset="0"/>
              </a:rPr>
              <a:t>添加标题</a:t>
            </a:r>
          </a:p>
        </p:txBody>
      </p:sp>
      <p:sp>
        <p:nvSpPr>
          <p:cNvPr id="73" name="矩形 47"/>
          <p:cNvSpPr>
            <a:spLocks noChangeArrowheads="1"/>
          </p:cNvSpPr>
          <p:nvPr/>
        </p:nvSpPr>
        <p:spPr bwMode="auto">
          <a:xfrm>
            <a:off x="7608812" y="2815993"/>
            <a:ext cx="2735572" cy="601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6" tIns="45708" rIns="91416" bIns="45708">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9pPr>
          </a:lstStyle>
          <a:p>
            <a:pPr>
              <a:lnSpc>
                <a:spcPct val="120000"/>
              </a:lnSpc>
              <a:spcBef>
                <a:spcPct val="0"/>
              </a:spcBef>
              <a:buNone/>
            </a:pPr>
            <a:r>
              <a:rPr lang="zh-CN" altLang="en-US" sz="1400" dirty="0">
                <a:solidFill>
                  <a:schemeClr val="tx1"/>
                </a:solidFill>
                <a:sym typeface="微软雅黑" panose="020B0503020204020204" charset="-122"/>
              </a:rPr>
              <a:t>在此录入上述图表的描述明，在此录入上述图表的描述说。</a:t>
            </a:r>
          </a:p>
        </p:txBody>
      </p:sp>
      <p:grpSp>
        <p:nvGrpSpPr>
          <p:cNvPr id="74" name="组合 73"/>
          <p:cNvGrpSpPr/>
          <p:nvPr/>
        </p:nvGrpSpPr>
        <p:grpSpPr>
          <a:xfrm>
            <a:off x="3417301" y="3576708"/>
            <a:ext cx="591405" cy="591405"/>
            <a:chOff x="3417854" y="3576732"/>
            <a:chExt cx="591501" cy="591501"/>
          </a:xfrm>
        </p:grpSpPr>
        <p:grpSp>
          <p:nvGrpSpPr>
            <p:cNvPr id="75" name="组合 74"/>
            <p:cNvGrpSpPr/>
            <p:nvPr/>
          </p:nvGrpSpPr>
          <p:grpSpPr>
            <a:xfrm>
              <a:off x="3417854" y="3576732"/>
              <a:ext cx="591501" cy="591501"/>
              <a:chOff x="304800" y="673100"/>
              <a:chExt cx="4000500" cy="4000500"/>
            </a:xfrm>
            <a:effectLst>
              <a:outerShdw blurRad="317500" dist="76200" dir="8100000" algn="tr" rotWithShape="0">
                <a:prstClr val="black">
                  <a:alpha val="50000"/>
                </a:prstClr>
              </a:outerShdw>
            </a:effectLst>
          </p:grpSpPr>
          <p:sp>
            <p:nvSpPr>
              <p:cNvPr id="77" name="同心圆 7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78" name="椭圆 77"/>
              <p:cNvSpPr/>
              <p:nvPr/>
            </p:nvSpPr>
            <p:spPr>
              <a:xfrm>
                <a:off x="392116" y="760416"/>
                <a:ext cx="3825878" cy="3825878"/>
              </a:xfrm>
              <a:prstGeom prst="ellipse">
                <a:avLst/>
              </a:prstGeom>
              <a:gradFill>
                <a:gsLst>
                  <a:gs pos="0">
                    <a:srgbClr val="E30000"/>
                  </a:gs>
                  <a:gs pos="100000">
                    <a:srgbClr val="760303"/>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sp>
          <p:nvSpPr>
            <p:cNvPr id="76" name="标题 4"/>
            <p:cNvSpPr txBox="1"/>
            <p:nvPr/>
          </p:nvSpPr>
          <p:spPr>
            <a:xfrm>
              <a:off x="3476113" y="3700875"/>
              <a:ext cx="517805" cy="360041"/>
            </a:xfrm>
            <a:prstGeom prst="rect">
              <a:avLst/>
            </a:prstGeom>
          </p:spPr>
          <p:txBody>
            <a:bodyPr vert="horz" lIns="91425" tIns="45712" rIns="91425" bIns="45712"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sz="1800" b="1" dirty="0">
                  <a:solidFill>
                    <a:schemeClr val="bg1"/>
                  </a:solidFill>
                  <a:latin typeface="方正兰亭黑简体" panose="02000000000000000000" pitchFamily="2" charset="-122"/>
                  <a:ea typeface="方正兰亭黑简体" panose="02000000000000000000" pitchFamily="2" charset="-122"/>
                </a:rPr>
                <a:t>3</a:t>
              </a:r>
            </a:p>
          </p:txBody>
        </p:sp>
      </p:grpSp>
      <p:sp>
        <p:nvSpPr>
          <p:cNvPr id="79" name="矩形 78"/>
          <p:cNvSpPr/>
          <p:nvPr/>
        </p:nvSpPr>
        <p:spPr>
          <a:xfrm>
            <a:off x="3361427" y="4296671"/>
            <a:ext cx="2385126" cy="383540"/>
          </a:xfrm>
          <a:prstGeom prst="rect">
            <a:avLst/>
          </a:prstGeom>
        </p:spPr>
        <p:txBody>
          <a:bodyPr wrap="square" lIns="91416" tIns="45708" rIns="91416" bIns="45708">
            <a:spAutoFit/>
          </a:bodyPr>
          <a:lstStyle/>
          <a:p>
            <a:pPr>
              <a:spcBef>
                <a:spcPct val="0"/>
              </a:spcBef>
              <a:buFont typeface="Arial" panose="020B0604020202020204" pitchFamily="34" charset="0"/>
              <a:buNone/>
            </a:pPr>
            <a:r>
              <a:rPr lang="zh-CN" altLang="en-US" b="1" dirty="0">
                <a:solidFill>
                  <a:schemeClr val="tx1"/>
                </a:solidFill>
                <a:latin typeface="微软雅黑" panose="020B0503020204020204" charset="-122"/>
                <a:ea typeface="微软雅黑" panose="020B0503020204020204" charset="-122"/>
                <a:cs typeface="Arial" panose="020B0604020202020204" pitchFamily="34" charset="0"/>
              </a:rPr>
              <a:t>添加标题</a:t>
            </a:r>
          </a:p>
        </p:txBody>
      </p:sp>
      <p:sp>
        <p:nvSpPr>
          <p:cNvPr id="80" name="矩形 47"/>
          <p:cNvSpPr>
            <a:spLocks noChangeArrowheads="1"/>
          </p:cNvSpPr>
          <p:nvPr/>
        </p:nvSpPr>
        <p:spPr bwMode="auto">
          <a:xfrm>
            <a:off x="3360739" y="4619617"/>
            <a:ext cx="2735572" cy="601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6" tIns="45708" rIns="91416" bIns="45708">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9pPr>
          </a:lstStyle>
          <a:p>
            <a:pPr>
              <a:lnSpc>
                <a:spcPct val="120000"/>
              </a:lnSpc>
              <a:spcBef>
                <a:spcPct val="0"/>
              </a:spcBef>
              <a:buNone/>
            </a:pPr>
            <a:r>
              <a:rPr lang="zh-CN" altLang="en-US" sz="1400" dirty="0">
                <a:solidFill>
                  <a:schemeClr val="tx1"/>
                </a:solidFill>
                <a:sym typeface="微软雅黑" panose="020B0503020204020204" charset="-122"/>
              </a:rPr>
              <a:t>在此录入上述图表的描述明，在此录入上述图表的描述说。</a:t>
            </a:r>
          </a:p>
        </p:txBody>
      </p:sp>
      <p:grpSp>
        <p:nvGrpSpPr>
          <p:cNvPr id="81" name="组合 80"/>
          <p:cNvGrpSpPr/>
          <p:nvPr/>
        </p:nvGrpSpPr>
        <p:grpSpPr>
          <a:xfrm>
            <a:off x="7665085" y="3572993"/>
            <a:ext cx="591405" cy="591405"/>
            <a:chOff x="7666326" y="3573016"/>
            <a:chExt cx="591501" cy="591501"/>
          </a:xfrm>
        </p:grpSpPr>
        <p:grpSp>
          <p:nvGrpSpPr>
            <p:cNvPr id="82" name="组合 81"/>
            <p:cNvGrpSpPr/>
            <p:nvPr/>
          </p:nvGrpSpPr>
          <p:grpSpPr>
            <a:xfrm>
              <a:off x="7666326" y="3573016"/>
              <a:ext cx="591501" cy="591501"/>
              <a:chOff x="304800" y="673100"/>
              <a:chExt cx="4000500" cy="4000500"/>
            </a:xfrm>
            <a:effectLst>
              <a:outerShdw blurRad="317500" dist="76200" dir="8100000" algn="tr" rotWithShape="0">
                <a:prstClr val="black">
                  <a:alpha val="50000"/>
                </a:prstClr>
              </a:outerShdw>
            </a:effectLst>
          </p:grpSpPr>
          <p:sp>
            <p:nvSpPr>
              <p:cNvPr id="84" name="同心圆 8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85" name="椭圆 84"/>
              <p:cNvSpPr/>
              <p:nvPr/>
            </p:nvSpPr>
            <p:spPr>
              <a:xfrm>
                <a:off x="392116" y="760416"/>
                <a:ext cx="3825878" cy="3825878"/>
              </a:xfrm>
              <a:prstGeom prst="ellipse">
                <a:avLst/>
              </a:prstGeom>
              <a:gradFill>
                <a:gsLst>
                  <a:gs pos="0">
                    <a:srgbClr val="E30000"/>
                  </a:gs>
                  <a:gs pos="100000">
                    <a:srgbClr val="760303"/>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sp>
          <p:nvSpPr>
            <p:cNvPr id="83" name="标题 4"/>
            <p:cNvSpPr txBox="1"/>
            <p:nvPr/>
          </p:nvSpPr>
          <p:spPr>
            <a:xfrm>
              <a:off x="7724585" y="3697159"/>
              <a:ext cx="517805" cy="360041"/>
            </a:xfrm>
            <a:prstGeom prst="rect">
              <a:avLst/>
            </a:prstGeom>
          </p:spPr>
          <p:txBody>
            <a:bodyPr vert="horz" lIns="91425" tIns="45712" rIns="91425" bIns="45712"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sz="1800" b="1" dirty="0">
                  <a:solidFill>
                    <a:schemeClr val="bg1"/>
                  </a:solidFill>
                  <a:latin typeface="方正兰亭黑简体" panose="02000000000000000000" pitchFamily="2" charset="-122"/>
                  <a:ea typeface="方正兰亭黑简体" panose="02000000000000000000" pitchFamily="2" charset="-122"/>
                </a:rPr>
                <a:t>4</a:t>
              </a:r>
            </a:p>
          </p:txBody>
        </p:sp>
      </p:grpSp>
      <p:sp>
        <p:nvSpPr>
          <p:cNvPr id="86" name="矩形 85"/>
          <p:cNvSpPr/>
          <p:nvPr/>
        </p:nvSpPr>
        <p:spPr>
          <a:xfrm>
            <a:off x="7609211" y="4292956"/>
            <a:ext cx="2385126" cy="383540"/>
          </a:xfrm>
          <a:prstGeom prst="rect">
            <a:avLst/>
          </a:prstGeom>
        </p:spPr>
        <p:txBody>
          <a:bodyPr wrap="square" lIns="91416" tIns="45708" rIns="91416" bIns="45708">
            <a:spAutoFit/>
          </a:bodyPr>
          <a:lstStyle/>
          <a:p>
            <a:pPr>
              <a:spcBef>
                <a:spcPct val="0"/>
              </a:spcBef>
              <a:buFont typeface="Arial" panose="020B0604020202020204" pitchFamily="34" charset="0"/>
              <a:buNone/>
            </a:pPr>
            <a:r>
              <a:rPr lang="zh-CN" altLang="en-US" b="1" dirty="0">
                <a:solidFill>
                  <a:schemeClr val="tx1"/>
                </a:solidFill>
                <a:latin typeface="微软雅黑" panose="020B0503020204020204" charset="-122"/>
                <a:ea typeface="微软雅黑" panose="020B0503020204020204" charset="-122"/>
                <a:cs typeface="Arial" panose="020B0604020202020204" pitchFamily="34" charset="0"/>
              </a:rPr>
              <a:t>添加标题</a:t>
            </a:r>
          </a:p>
        </p:txBody>
      </p:sp>
      <p:sp>
        <p:nvSpPr>
          <p:cNvPr id="87" name="矩形 47"/>
          <p:cNvSpPr>
            <a:spLocks noChangeArrowheads="1"/>
          </p:cNvSpPr>
          <p:nvPr/>
        </p:nvSpPr>
        <p:spPr bwMode="auto">
          <a:xfrm>
            <a:off x="7608523" y="4615902"/>
            <a:ext cx="2735572" cy="601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6" tIns="45708" rIns="91416" bIns="45708">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9pPr>
          </a:lstStyle>
          <a:p>
            <a:pPr>
              <a:lnSpc>
                <a:spcPct val="120000"/>
              </a:lnSpc>
              <a:spcBef>
                <a:spcPct val="0"/>
              </a:spcBef>
              <a:buNone/>
            </a:pPr>
            <a:r>
              <a:rPr lang="zh-CN" altLang="en-US" sz="1400" dirty="0">
                <a:solidFill>
                  <a:schemeClr val="tx1"/>
                </a:solidFill>
                <a:sym typeface="微软雅黑" panose="020B0503020204020204" charset="-122"/>
              </a:rPr>
              <a:t>在此录入上述图表的描述明，在此录入上述图表的描述说。</a:t>
            </a:r>
          </a:p>
        </p:txBody>
      </p:sp>
      <p:sp>
        <p:nvSpPr>
          <p:cNvPr id="121" name="标题 4"/>
          <p:cNvSpPr txBox="1"/>
          <p:nvPr/>
        </p:nvSpPr>
        <p:spPr>
          <a:xfrm>
            <a:off x="5267960" y="300990"/>
            <a:ext cx="1878330" cy="468630"/>
          </a:xfrm>
          <a:prstGeom prst="rect">
            <a:avLst/>
          </a:prstGeom>
        </p:spPr>
        <p:txBody>
          <a:bodyPr vert="horz" lIns="91425" tIns="45712" rIns="91425" bIns="45712"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2000" dirty="0">
                <a:latin typeface="微软雅黑" panose="020B0503020204020204" charset="-122"/>
                <a:ea typeface="微软雅黑" panose="020B0503020204020204" charset="-122"/>
              </a:rPr>
              <a:t>此处添加名称</a:t>
            </a:r>
          </a:p>
        </p:txBody>
      </p:sp>
      <p:cxnSp>
        <p:nvCxnSpPr>
          <p:cNvPr id="122" name="直接连接符 121"/>
          <p:cNvCxnSpPr/>
          <p:nvPr/>
        </p:nvCxnSpPr>
        <p:spPr>
          <a:xfrm>
            <a:off x="-95086" y="549146"/>
            <a:ext cx="5088651" cy="0"/>
          </a:xfrm>
          <a:prstGeom prst="line">
            <a:avLst/>
          </a:prstGeom>
          <a:ln>
            <a:solidFill>
              <a:schemeClr val="tx1"/>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92" name="直接连接符 91"/>
          <p:cNvCxnSpPr/>
          <p:nvPr/>
        </p:nvCxnSpPr>
        <p:spPr>
          <a:xfrm>
            <a:off x="7104549" y="549146"/>
            <a:ext cx="5111740" cy="0"/>
          </a:xfrm>
          <a:prstGeom prst="line">
            <a:avLst/>
          </a:prstGeom>
          <a:ln>
            <a:solidFill>
              <a:schemeClr val="tx1"/>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spTree>
  </p:cSld>
  <p:clrMapOvr>
    <a:masterClrMapping/>
  </p:clrMapOvr>
  <p:transition advTm="15070">
    <p:checke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animEffect transition="in" filter="fade">
                                      <p:cBhvr>
                                        <p:cTn id="9" dur="500"/>
                                        <p:tgtEl>
                                          <p:spTgt spid="20"/>
                                        </p:tgtEl>
                                      </p:cBhvr>
                                    </p:animEffect>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60"/>
                                        </p:tgtEl>
                                        <p:attrNameLst>
                                          <p:attrName>style.visibility</p:attrName>
                                        </p:attrNameLst>
                                      </p:cBhvr>
                                      <p:to>
                                        <p:strVal val="visible"/>
                                      </p:to>
                                    </p:set>
                                    <p:animEffect transition="in" filter="fade">
                                      <p:cBhvr>
                                        <p:cTn id="13" dur="1000"/>
                                        <p:tgtEl>
                                          <p:spTgt spid="60"/>
                                        </p:tgtEl>
                                      </p:cBhvr>
                                    </p:animEffect>
                                    <p:anim calcmode="lin" valueType="num">
                                      <p:cBhvr>
                                        <p:cTn id="14" dur="1000" fill="hold"/>
                                        <p:tgtEl>
                                          <p:spTgt spid="60"/>
                                        </p:tgtEl>
                                        <p:attrNameLst>
                                          <p:attrName>ppt_x</p:attrName>
                                        </p:attrNameLst>
                                      </p:cBhvr>
                                      <p:tavLst>
                                        <p:tav tm="0">
                                          <p:val>
                                            <p:strVal val="#ppt_x"/>
                                          </p:val>
                                        </p:tav>
                                        <p:tav tm="100000">
                                          <p:val>
                                            <p:strVal val="#ppt_x"/>
                                          </p:val>
                                        </p:tav>
                                      </p:tavLst>
                                    </p:anim>
                                    <p:anim calcmode="lin" valueType="num">
                                      <p:cBhvr>
                                        <p:cTn id="15" dur="1000" fill="hold"/>
                                        <p:tgtEl>
                                          <p:spTgt spid="60"/>
                                        </p:tgtEl>
                                        <p:attrNameLst>
                                          <p:attrName>ppt_y</p:attrName>
                                        </p:attrNameLst>
                                      </p:cBhvr>
                                      <p:tavLst>
                                        <p:tav tm="0">
                                          <p:val>
                                            <p:strVal val="#ppt_y+.1"/>
                                          </p:val>
                                        </p:tav>
                                        <p:tav tm="100000">
                                          <p:val>
                                            <p:strVal val="#ppt_y"/>
                                          </p:val>
                                        </p:tav>
                                      </p:tavLst>
                                    </p:anim>
                                  </p:childTnLst>
                                </p:cTn>
                              </p:par>
                            </p:childTnLst>
                          </p:cTn>
                        </p:par>
                        <p:par>
                          <p:cTn id="16" fill="hold">
                            <p:stCondLst>
                              <p:cond delay="1500"/>
                            </p:stCondLst>
                            <p:childTnLst>
                              <p:par>
                                <p:cTn id="17" presetID="42" presetClass="entr" presetSubtype="0" fill="hold" grpId="0" nodeType="afterEffect">
                                  <p:stCondLst>
                                    <p:cond delay="0"/>
                                  </p:stCondLst>
                                  <p:childTnLst>
                                    <p:set>
                                      <p:cBhvr>
                                        <p:cTn id="18" dur="1" fill="hold">
                                          <p:stCondLst>
                                            <p:cond delay="0"/>
                                          </p:stCondLst>
                                        </p:cTn>
                                        <p:tgtEl>
                                          <p:spTgt spid="65"/>
                                        </p:tgtEl>
                                        <p:attrNameLst>
                                          <p:attrName>style.visibility</p:attrName>
                                        </p:attrNameLst>
                                      </p:cBhvr>
                                      <p:to>
                                        <p:strVal val="visible"/>
                                      </p:to>
                                    </p:set>
                                    <p:animEffect transition="in" filter="fade">
                                      <p:cBhvr>
                                        <p:cTn id="19" dur="1000"/>
                                        <p:tgtEl>
                                          <p:spTgt spid="65"/>
                                        </p:tgtEl>
                                      </p:cBhvr>
                                    </p:animEffect>
                                    <p:anim calcmode="lin" valueType="num">
                                      <p:cBhvr>
                                        <p:cTn id="20" dur="1000" fill="hold"/>
                                        <p:tgtEl>
                                          <p:spTgt spid="65"/>
                                        </p:tgtEl>
                                        <p:attrNameLst>
                                          <p:attrName>ppt_x</p:attrName>
                                        </p:attrNameLst>
                                      </p:cBhvr>
                                      <p:tavLst>
                                        <p:tav tm="0">
                                          <p:val>
                                            <p:strVal val="#ppt_x"/>
                                          </p:val>
                                        </p:tav>
                                        <p:tav tm="100000">
                                          <p:val>
                                            <p:strVal val="#ppt_x"/>
                                          </p:val>
                                        </p:tav>
                                      </p:tavLst>
                                    </p:anim>
                                    <p:anim calcmode="lin" valueType="num">
                                      <p:cBhvr>
                                        <p:cTn id="21" dur="1000" fill="hold"/>
                                        <p:tgtEl>
                                          <p:spTgt spid="65"/>
                                        </p:tgtEl>
                                        <p:attrNameLst>
                                          <p:attrName>ppt_y</p:attrName>
                                        </p:attrNameLst>
                                      </p:cBhvr>
                                      <p:tavLst>
                                        <p:tav tm="0">
                                          <p:val>
                                            <p:strVal val="#ppt_y+.1"/>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66"/>
                                        </p:tgtEl>
                                        <p:attrNameLst>
                                          <p:attrName>style.visibility</p:attrName>
                                        </p:attrNameLst>
                                      </p:cBhvr>
                                      <p:to>
                                        <p:strVal val="visible"/>
                                      </p:to>
                                    </p:set>
                                    <p:animEffect transition="in" filter="fade">
                                      <p:cBhvr>
                                        <p:cTn id="25" dur="1000"/>
                                        <p:tgtEl>
                                          <p:spTgt spid="66"/>
                                        </p:tgtEl>
                                      </p:cBhvr>
                                    </p:animEffect>
                                    <p:anim calcmode="lin" valueType="num">
                                      <p:cBhvr>
                                        <p:cTn id="26" dur="1000" fill="hold"/>
                                        <p:tgtEl>
                                          <p:spTgt spid="66"/>
                                        </p:tgtEl>
                                        <p:attrNameLst>
                                          <p:attrName>ppt_x</p:attrName>
                                        </p:attrNameLst>
                                      </p:cBhvr>
                                      <p:tavLst>
                                        <p:tav tm="0">
                                          <p:val>
                                            <p:strVal val="#ppt_x"/>
                                          </p:val>
                                        </p:tav>
                                        <p:tav tm="100000">
                                          <p:val>
                                            <p:strVal val="#ppt_x"/>
                                          </p:val>
                                        </p:tav>
                                      </p:tavLst>
                                    </p:anim>
                                    <p:anim calcmode="lin" valueType="num">
                                      <p:cBhvr>
                                        <p:cTn id="27" dur="1000" fill="hold"/>
                                        <p:tgtEl>
                                          <p:spTgt spid="66"/>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39"/>
                                        </p:tgtEl>
                                        <p:attrNameLst>
                                          <p:attrName>style.visibility</p:attrName>
                                        </p:attrNameLst>
                                      </p:cBhvr>
                                      <p:to>
                                        <p:strVal val="visible"/>
                                      </p:to>
                                    </p:set>
                                    <p:anim calcmode="lin" valueType="num">
                                      <p:cBhvr>
                                        <p:cTn id="31" dur="500" fill="hold"/>
                                        <p:tgtEl>
                                          <p:spTgt spid="39"/>
                                        </p:tgtEl>
                                        <p:attrNameLst>
                                          <p:attrName>ppt_w</p:attrName>
                                        </p:attrNameLst>
                                      </p:cBhvr>
                                      <p:tavLst>
                                        <p:tav tm="0">
                                          <p:val>
                                            <p:fltVal val="0"/>
                                          </p:val>
                                        </p:tav>
                                        <p:tav tm="100000">
                                          <p:val>
                                            <p:strVal val="#ppt_w"/>
                                          </p:val>
                                        </p:tav>
                                      </p:tavLst>
                                    </p:anim>
                                    <p:anim calcmode="lin" valueType="num">
                                      <p:cBhvr>
                                        <p:cTn id="32" dur="500" fill="hold"/>
                                        <p:tgtEl>
                                          <p:spTgt spid="39"/>
                                        </p:tgtEl>
                                        <p:attrNameLst>
                                          <p:attrName>ppt_h</p:attrName>
                                        </p:attrNameLst>
                                      </p:cBhvr>
                                      <p:tavLst>
                                        <p:tav tm="0">
                                          <p:val>
                                            <p:fltVal val="0"/>
                                          </p:val>
                                        </p:tav>
                                        <p:tav tm="100000">
                                          <p:val>
                                            <p:strVal val="#ppt_h"/>
                                          </p:val>
                                        </p:tav>
                                      </p:tavLst>
                                    </p:anim>
                                    <p:animEffect transition="in" filter="fade">
                                      <p:cBhvr>
                                        <p:cTn id="33" dur="500"/>
                                        <p:tgtEl>
                                          <p:spTgt spid="39"/>
                                        </p:tgtEl>
                                      </p:cBhvr>
                                    </p:animEffect>
                                  </p:childTnLst>
                                </p:cTn>
                              </p:par>
                            </p:childTnLst>
                          </p:cTn>
                        </p:par>
                        <p:par>
                          <p:cTn id="34" fill="hold">
                            <p:stCondLst>
                              <p:cond delay="4000"/>
                            </p:stCondLst>
                            <p:childTnLst>
                              <p:par>
                                <p:cTn id="35" presetID="42" presetClass="entr" presetSubtype="0" fill="hold" nodeType="afterEffect">
                                  <p:stCondLst>
                                    <p:cond delay="0"/>
                                  </p:stCondLst>
                                  <p:childTnLst>
                                    <p:set>
                                      <p:cBhvr>
                                        <p:cTn id="36" dur="1" fill="hold">
                                          <p:stCondLst>
                                            <p:cond delay="0"/>
                                          </p:stCondLst>
                                        </p:cTn>
                                        <p:tgtEl>
                                          <p:spTgt spid="67"/>
                                        </p:tgtEl>
                                        <p:attrNameLst>
                                          <p:attrName>style.visibility</p:attrName>
                                        </p:attrNameLst>
                                      </p:cBhvr>
                                      <p:to>
                                        <p:strVal val="visible"/>
                                      </p:to>
                                    </p:set>
                                    <p:animEffect transition="in" filter="fade">
                                      <p:cBhvr>
                                        <p:cTn id="37" dur="1000"/>
                                        <p:tgtEl>
                                          <p:spTgt spid="67"/>
                                        </p:tgtEl>
                                      </p:cBhvr>
                                    </p:animEffect>
                                    <p:anim calcmode="lin" valueType="num">
                                      <p:cBhvr>
                                        <p:cTn id="38" dur="1000" fill="hold"/>
                                        <p:tgtEl>
                                          <p:spTgt spid="67"/>
                                        </p:tgtEl>
                                        <p:attrNameLst>
                                          <p:attrName>ppt_x</p:attrName>
                                        </p:attrNameLst>
                                      </p:cBhvr>
                                      <p:tavLst>
                                        <p:tav tm="0">
                                          <p:val>
                                            <p:strVal val="#ppt_x"/>
                                          </p:val>
                                        </p:tav>
                                        <p:tav tm="100000">
                                          <p:val>
                                            <p:strVal val="#ppt_x"/>
                                          </p:val>
                                        </p:tav>
                                      </p:tavLst>
                                    </p:anim>
                                    <p:anim calcmode="lin" valueType="num">
                                      <p:cBhvr>
                                        <p:cTn id="39" dur="1000" fill="hold"/>
                                        <p:tgtEl>
                                          <p:spTgt spid="67"/>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grpId="0" nodeType="afterEffect">
                                  <p:stCondLst>
                                    <p:cond delay="0"/>
                                  </p:stCondLst>
                                  <p:childTnLst>
                                    <p:set>
                                      <p:cBhvr>
                                        <p:cTn id="42" dur="1" fill="hold">
                                          <p:stCondLst>
                                            <p:cond delay="0"/>
                                          </p:stCondLst>
                                        </p:cTn>
                                        <p:tgtEl>
                                          <p:spTgt spid="72"/>
                                        </p:tgtEl>
                                        <p:attrNameLst>
                                          <p:attrName>style.visibility</p:attrName>
                                        </p:attrNameLst>
                                      </p:cBhvr>
                                      <p:to>
                                        <p:strVal val="visible"/>
                                      </p:to>
                                    </p:set>
                                    <p:animEffect transition="in" filter="fade">
                                      <p:cBhvr>
                                        <p:cTn id="43" dur="1000"/>
                                        <p:tgtEl>
                                          <p:spTgt spid="72"/>
                                        </p:tgtEl>
                                      </p:cBhvr>
                                    </p:animEffect>
                                    <p:anim calcmode="lin" valueType="num">
                                      <p:cBhvr>
                                        <p:cTn id="44" dur="1000" fill="hold"/>
                                        <p:tgtEl>
                                          <p:spTgt spid="72"/>
                                        </p:tgtEl>
                                        <p:attrNameLst>
                                          <p:attrName>ppt_x</p:attrName>
                                        </p:attrNameLst>
                                      </p:cBhvr>
                                      <p:tavLst>
                                        <p:tav tm="0">
                                          <p:val>
                                            <p:strVal val="#ppt_x"/>
                                          </p:val>
                                        </p:tav>
                                        <p:tav tm="100000">
                                          <p:val>
                                            <p:strVal val="#ppt_x"/>
                                          </p:val>
                                        </p:tav>
                                      </p:tavLst>
                                    </p:anim>
                                    <p:anim calcmode="lin" valueType="num">
                                      <p:cBhvr>
                                        <p:cTn id="45" dur="1000" fill="hold"/>
                                        <p:tgtEl>
                                          <p:spTgt spid="72"/>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73"/>
                                        </p:tgtEl>
                                        <p:attrNameLst>
                                          <p:attrName>style.visibility</p:attrName>
                                        </p:attrNameLst>
                                      </p:cBhvr>
                                      <p:to>
                                        <p:strVal val="visible"/>
                                      </p:to>
                                    </p:set>
                                    <p:animEffect transition="in" filter="fade">
                                      <p:cBhvr>
                                        <p:cTn id="49" dur="1000"/>
                                        <p:tgtEl>
                                          <p:spTgt spid="73"/>
                                        </p:tgtEl>
                                      </p:cBhvr>
                                    </p:animEffect>
                                    <p:anim calcmode="lin" valueType="num">
                                      <p:cBhvr>
                                        <p:cTn id="50" dur="1000" fill="hold"/>
                                        <p:tgtEl>
                                          <p:spTgt spid="73"/>
                                        </p:tgtEl>
                                        <p:attrNameLst>
                                          <p:attrName>ppt_x</p:attrName>
                                        </p:attrNameLst>
                                      </p:cBhvr>
                                      <p:tavLst>
                                        <p:tav tm="0">
                                          <p:val>
                                            <p:strVal val="#ppt_x"/>
                                          </p:val>
                                        </p:tav>
                                        <p:tav tm="100000">
                                          <p:val>
                                            <p:strVal val="#ppt_x"/>
                                          </p:val>
                                        </p:tav>
                                      </p:tavLst>
                                    </p:anim>
                                    <p:anim calcmode="lin" valueType="num">
                                      <p:cBhvr>
                                        <p:cTn id="51" dur="1000" fill="hold"/>
                                        <p:tgtEl>
                                          <p:spTgt spid="73"/>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53" presetClass="entr" presetSubtype="16"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500" fill="hold"/>
                                        <p:tgtEl>
                                          <p:spTgt spid="27"/>
                                        </p:tgtEl>
                                        <p:attrNameLst>
                                          <p:attrName>ppt_w</p:attrName>
                                        </p:attrNameLst>
                                      </p:cBhvr>
                                      <p:tavLst>
                                        <p:tav tm="0">
                                          <p:val>
                                            <p:fltVal val="0"/>
                                          </p:val>
                                        </p:tav>
                                        <p:tav tm="100000">
                                          <p:val>
                                            <p:strVal val="#ppt_w"/>
                                          </p:val>
                                        </p:tav>
                                      </p:tavLst>
                                    </p:anim>
                                    <p:anim calcmode="lin" valueType="num">
                                      <p:cBhvr>
                                        <p:cTn id="56" dur="500" fill="hold"/>
                                        <p:tgtEl>
                                          <p:spTgt spid="27"/>
                                        </p:tgtEl>
                                        <p:attrNameLst>
                                          <p:attrName>ppt_h</p:attrName>
                                        </p:attrNameLst>
                                      </p:cBhvr>
                                      <p:tavLst>
                                        <p:tav tm="0">
                                          <p:val>
                                            <p:fltVal val="0"/>
                                          </p:val>
                                        </p:tav>
                                        <p:tav tm="100000">
                                          <p:val>
                                            <p:strVal val="#ppt_h"/>
                                          </p:val>
                                        </p:tav>
                                      </p:tavLst>
                                    </p:anim>
                                    <p:animEffect transition="in" filter="fade">
                                      <p:cBhvr>
                                        <p:cTn id="57" dur="500"/>
                                        <p:tgtEl>
                                          <p:spTgt spid="27"/>
                                        </p:tgtEl>
                                      </p:cBhvr>
                                    </p:animEffect>
                                  </p:childTnLst>
                                </p:cTn>
                              </p:par>
                            </p:childTnLst>
                          </p:cTn>
                        </p:par>
                        <p:par>
                          <p:cTn id="58" fill="hold">
                            <p:stCondLst>
                              <p:cond delay="7500"/>
                            </p:stCondLst>
                            <p:childTnLst>
                              <p:par>
                                <p:cTn id="59" presetID="42" presetClass="entr" presetSubtype="0" fill="hold" nodeType="afterEffect">
                                  <p:stCondLst>
                                    <p:cond delay="0"/>
                                  </p:stCondLst>
                                  <p:childTnLst>
                                    <p:set>
                                      <p:cBhvr>
                                        <p:cTn id="60" dur="1" fill="hold">
                                          <p:stCondLst>
                                            <p:cond delay="0"/>
                                          </p:stCondLst>
                                        </p:cTn>
                                        <p:tgtEl>
                                          <p:spTgt spid="74"/>
                                        </p:tgtEl>
                                        <p:attrNameLst>
                                          <p:attrName>style.visibility</p:attrName>
                                        </p:attrNameLst>
                                      </p:cBhvr>
                                      <p:to>
                                        <p:strVal val="visible"/>
                                      </p:to>
                                    </p:set>
                                    <p:animEffect transition="in" filter="fade">
                                      <p:cBhvr>
                                        <p:cTn id="61" dur="1000"/>
                                        <p:tgtEl>
                                          <p:spTgt spid="74"/>
                                        </p:tgtEl>
                                      </p:cBhvr>
                                    </p:animEffect>
                                    <p:anim calcmode="lin" valueType="num">
                                      <p:cBhvr>
                                        <p:cTn id="62" dur="1000" fill="hold"/>
                                        <p:tgtEl>
                                          <p:spTgt spid="74"/>
                                        </p:tgtEl>
                                        <p:attrNameLst>
                                          <p:attrName>ppt_x</p:attrName>
                                        </p:attrNameLst>
                                      </p:cBhvr>
                                      <p:tavLst>
                                        <p:tav tm="0">
                                          <p:val>
                                            <p:strVal val="#ppt_x"/>
                                          </p:val>
                                        </p:tav>
                                        <p:tav tm="100000">
                                          <p:val>
                                            <p:strVal val="#ppt_x"/>
                                          </p:val>
                                        </p:tav>
                                      </p:tavLst>
                                    </p:anim>
                                    <p:anim calcmode="lin" valueType="num">
                                      <p:cBhvr>
                                        <p:cTn id="63" dur="1000" fill="hold"/>
                                        <p:tgtEl>
                                          <p:spTgt spid="74"/>
                                        </p:tgtEl>
                                        <p:attrNameLst>
                                          <p:attrName>ppt_y</p:attrName>
                                        </p:attrNameLst>
                                      </p:cBhvr>
                                      <p:tavLst>
                                        <p:tav tm="0">
                                          <p:val>
                                            <p:strVal val="#ppt_y+.1"/>
                                          </p:val>
                                        </p:tav>
                                        <p:tav tm="100000">
                                          <p:val>
                                            <p:strVal val="#ppt_y"/>
                                          </p:val>
                                        </p:tav>
                                      </p:tavLst>
                                    </p:anim>
                                  </p:childTnLst>
                                </p:cTn>
                              </p:par>
                            </p:childTnLst>
                          </p:cTn>
                        </p:par>
                        <p:par>
                          <p:cTn id="64" fill="hold">
                            <p:stCondLst>
                              <p:cond delay="8500"/>
                            </p:stCondLst>
                            <p:childTnLst>
                              <p:par>
                                <p:cTn id="65" presetID="42" presetClass="entr" presetSubtype="0" fill="hold" grpId="0" nodeType="afterEffect">
                                  <p:stCondLst>
                                    <p:cond delay="0"/>
                                  </p:stCondLst>
                                  <p:childTnLst>
                                    <p:set>
                                      <p:cBhvr>
                                        <p:cTn id="66" dur="1" fill="hold">
                                          <p:stCondLst>
                                            <p:cond delay="0"/>
                                          </p:stCondLst>
                                        </p:cTn>
                                        <p:tgtEl>
                                          <p:spTgt spid="79"/>
                                        </p:tgtEl>
                                        <p:attrNameLst>
                                          <p:attrName>style.visibility</p:attrName>
                                        </p:attrNameLst>
                                      </p:cBhvr>
                                      <p:to>
                                        <p:strVal val="visible"/>
                                      </p:to>
                                    </p:set>
                                    <p:animEffect transition="in" filter="fade">
                                      <p:cBhvr>
                                        <p:cTn id="67" dur="1000"/>
                                        <p:tgtEl>
                                          <p:spTgt spid="79"/>
                                        </p:tgtEl>
                                      </p:cBhvr>
                                    </p:animEffect>
                                    <p:anim calcmode="lin" valueType="num">
                                      <p:cBhvr>
                                        <p:cTn id="68" dur="1000" fill="hold"/>
                                        <p:tgtEl>
                                          <p:spTgt spid="79"/>
                                        </p:tgtEl>
                                        <p:attrNameLst>
                                          <p:attrName>ppt_x</p:attrName>
                                        </p:attrNameLst>
                                      </p:cBhvr>
                                      <p:tavLst>
                                        <p:tav tm="0">
                                          <p:val>
                                            <p:strVal val="#ppt_x"/>
                                          </p:val>
                                        </p:tav>
                                        <p:tav tm="100000">
                                          <p:val>
                                            <p:strVal val="#ppt_x"/>
                                          </p:val>
                                        </p:tav>
                                      </p:tavLst>
                                    </p:anim>
                                    <p:anim calcmode="lin" valueType="num">
                                      <p:cBhvr>
                                        <p:cTn id="69" dur="1000" fill="hold"/>
                                        <p:tgtEl>
                                          <p:spTgt spid="79"/>
                                        </p:tgtEl>
                                        <p:attrNameLst>
                                          <p:attrName>ppt_y</p:attrName>
                                        </p:attrNameLst>
                                      </p:cBhvr>
                                      <p:tavLst>
                                        <p:tav tm="0">
                                          <p:val>
                                            <p:strVal val="#ppt_y+.1"/>
                                          </p:val>
                                        </p:tav>
                                        <p:tav tm="100000">
                                          <p:val>
                                            <p:strVal val="#ppt_y"/>
                                          </p:val>
                                        </p:tav>
                                      </p:tavLst>
                                    </p:anim>
                                  </p:childTnLst>
                                </p:cTn>
                              </p:par>
                            </p:childTnLst>
                          </p:cTn>
                        </p:par>
                        <p:par>
                          <p:cTn id="70" fill="hold">
                            <p:stCondLst>
                              <p:cond delay="9500"/>
                            </p:stCondLst>
                            <p:childTnLst>
                              <p:par>
                                <p:cTn id="71" presetID="42" presetClass="entr" presetSubtype="0" fill="hold" grpId="0" nodeType="afterEffect">
                                  <p:stCondLst>
                                    <p:cond delay="0"/>
                                  </p:stCondLst>
                                  <p:childTnLst>
                                    <p:set>
                                      <p:cBhvr>
                                        <p:cTn id="72" dur="1" fill="hold">
                                          <p:stCondLst>
                                            <p:cond delay="0"/>
                                          </p:stCondLst>
                                        </p:cTn>
                                        <p:tgtEl>
                                          <p:spTgt spid="80"/>
                                        </p:tgtEl>
                                        <p:attrNameLst>
                                          <p:attrName>style.visibility</p:attrName>
                                        </p:attrNameLst>
                                      </p:cBhvr>
                                      <p:to>
                                        <p:strVal val="visible"/>
                                      </p:to>
                                    </p:set>
                                    <p:animEffect transition="in" filter="fade">
                                      <p:cBhvr>
                                        <p:cTn id="73" dur="1000"/>
                                        <p:tgtEl>
                                          <p:spTgt spid="80"/>
                                        </p:tgtEl>
                                      </p:cBhvr>
                                    </p:animEffect>
                                    <p:anim calcmode="lin" valueType="num">
                                      <p:cBhvr>
                                        <p:cTn id="74" dur="1000" fill="hold"/>
                                        <p:tgtEl>
                                          <p:spTgt spid="80"/>
                                        </p:tgtEl>
                                        <p:attrNameLst>
                                          <p:attrName>ppt_x</p:attrName>
                                        </p:attrNameLst>
                                      </p:cBhvr>
                                      <p:tavLst>
                                        <p:tav tm="0">
                                          <p:val>
                                            <p:strVal val="#ppt_x"/>
                                          </p:val>
                                        </p:tav>
                                        <p:tav tm="100000">
                                          <p:val>
                                            <p:strVal val="#ppt_x"/>
                                          </p:val>
                                        </p:tav>
                                      </p:tavLst>
                                    </p:anim>
                                    <p:anim calcmode="lin" valueType="num">
                                      <p:cBhvr>
                                        <p:cTn id="75" dur="1000" fill="hold"/>
                                        <p:tgtEl>
                                          <p:spTgt spid="80"/>
                                        </p:tgtEl>
                                        <p:attrNameLst>
                                          <p:attrName>ppt_y</p:attrName>
                                        </p:attrNameLst>
                                      </p:cBhvr>
                                      <p:tavLst>
                                        <p:tav tm="0">
                                          <p:val>
                                            <p:strVal val="#ppt_y+.1"/>
                                          </p:val>
                                        </p:tav>
                                        <p:tav tm="100000">
                                          <p:val>
                                            <p:strVal val="#ppt_y"/>
                                          </p:val>
                                        </p:tav>
                                      </p:tavLst>
                                    </p:anim>
                                  </p:childTnLst>
                                </p:cTn>
                              </p:par>
                            </p:childTnLst>
                          </p:cTn>
                        </p:par>
                        <p:par>
                          <p:cTn id="76" fill="hold">
                            <p:stCondLst>
                              <p:cond delay="10500"/>
                            </p:stCondLst>
                            <p:childTnLst>
                              <p:par>
                                <p:cTn id="77" presetID="53" presetClass="entr" presetSubtype="16" fill="hold" nodeType="afterEffect">
                                  <p:stCondLst>
                                    <p:cond delay="0"/>
                                  </p:stCondLst>
                                  <p:childTnLst>
                                    <p:set>
                                      <p:cBhvr>
                                        <p:cTn id="78" dur="1" fill="hold">
                                          <p:stCondLst>
                                            <p:cond delay="0"/>
                                          </p:stCondLst>
                                        </p:cTn>
                                        <p:tgtEl>
                                          <p:spTgt spid="52"/>
                                        </p:tgtEl>
                                        <p:attrNameLst>
                                          <p:attrName>style.visibility</p:attrName>
                                        </p:attrNameLst>
                                      </p:cBhvr>
                                      <p:to>
                                        <p:strVal val="visible"/>
                                      </p:to>
                                    </p:set>
                                    <p:anim calcmode="lin" valueType="num">
                                      <p:cBhvr>
                                        <p:cTn id="79" dur="500" fill="hold"/>
                                        <p:tgtEl>
                                          <p:spTgt spid="52"/>
                                        </p:tgtEl>
                                        <p:attrNameLst>
                                          <p:attrName>ppt_w</p:attrName>
                                        </p:attrNameLst>
                                      </p:cBhvr>
                                      <p:tavLst>
                                        <p:tav tm="0">
                                          <p:val>
                                            <p:fltVal val="0"/>
                                          </p:val>
                                        </p:tav>
                                        <p:tav tm="100000">
                                          <p:val>
                                            <p:strVal val="#ppt_w"/>
                                          </p:val>
                                        </p:tav>
                                      </p:tavLst>
                                    </p:anim>
                                    <p:anim calcmode="lin" valueType="num">
                                      <p:cBhvr>
                                        <p:cTn id="80" dur="500" fill="hold"/>
                                        <p:tgtEl>
                                          <p:spTgt spid="52"/>
                                        </p:tgtEl>
                                        <p:attrNameLst>
                                          <p:attrName>ppt_h</p:attrName>
                                        </p:attrNameLst>
                                      </p:cBhvr>
                                      <p:tavLst>
                                        <p:tav tm="0">
                                          <p:val>
                                            <p:fltVal val="0"/>
                                          </p:val>
                                        </p:tav>
                                        <p:tav tm="100000">
                                          <p:val>
                                            <p:strVal val="#ppt_h"/>
                                          </p:val>
                                        </p:tav>
                                      </p:tavLst>
                                    </p:anim>
                                    <p:animEffect transition="in" filter="fade">
                                      <p:cBhvr>
                                        <p:cTn id="81" dur="500"/>
                                        <p:tgtEl>
                                          <p:spTgt spid="52"/>
                                        </p:tgtEl>
                                      </p:cBhvr>
                                    </p:animEffect>
                                  </p:childTnLst>
                                </p:cTn>
                              </p:par>
                            </p:childTnLst>
                          </p:cTn>
                        </p:par>
                        <p:par>
                          <p:cTn id="82" fill="hold">
                            <p:stCondLst>
                              <p:cond delay="11000"/>
                            </p:stCondLst>
                            <p:childTnLst>
                              <p:par>
                                <p:cTn id="83" presetID="42" presetClass="entr" presetSubtype="0" fill="hold" nodeType="afterEffect">
                                  <p:stCondLst>
                                    <p:cond delay="0"/>
                                  </p:stCondLst>
                                  <p:childTnLst>
                                    <p:set>
                                      <p:cBhvr>
                                        <p:cTn id="84" dur="1" fill="hold">
                                          <p:stCondLst>
                                            <p:cond delay="0"/>
                                          </p:stCondLst>
                                        </p:cTn>
                                        <p:tgtEl>
                                          <p:spTgt spid="81"/>
                                        </p:tgtEl>
                                        <p:attrNameLst>
                                          <p:attrName>style.visibility</p:attrName>
                                        </p:attrNameLst>
                                      </p:cBhvr>
                                      <p:to>
                                        <p:strVal val="visible"/>
                                      </p:to>
                                    </p:set>
                                    <p:animEffect transition="in" filter="fade">
                                      <p:cBhvr>
                                        <p:cTn id="85" dur="1000"/>
                                        <p:tgtEl>
                                          <p:spTgt spid="81"/>
                                        </p:tgtEl>
                                      </p:cBhvr>
                                    </p:animEffect>
                                    <p:anim calcmode="lin" valueType="num">
                                      <p:cBhvr>
                                        <p:cTn id="86" dur="1000" fill="hold"/>
                                        <p:tgtEl>
                                          <p:spTgt spid="81"/>
                                        </p:tgtEl>
                                        <p:attrNameLst>
                                          <p:attrName>ppt_x</p:attrName>
                                        </p:attrNameLst>
                                      </p:cBhvr>
                                      <p:tavLst>
                                        <p:tav tm="0">
                                          <p:val>
                                            <p:strVal val="#ppt_x"/>
                                          </p:val>
                                        </p:tav>
                                        <p:tav tm="100000">
                                          <p:val>
                                            <p:strVal val="#ppt_x"/>
                                          </p:val>
                                        </p:tav>
                                      </p:tavLst>
                                    </p:anim>
                                    <p:anim calcmode="lin" valueType="num">
                                      <p:cBhvr>
                                        <p:cTn id="87" dur="1000" fill="hold"/>
                                        <p:tgtEl>
                                          <p:spTgt spid="81"/>
                                        </p:tgtEl>
                                        <p:attrNameLst>
                                          <p:attrName>ppt_y</p:attrName>
                                        </p:attrNameLst>
                                      </p:cBhvr>
                                      <p:tavLst>
                                        <p:tav tm="0">
                                          <p:val>
                                            <p:strVal val="#ppt_y+.1"/>
                                          </p:val>
                                        </p:tav>
                                        <p:tav tm="100000">
                                          <p:val>
                                            <p:strVal val="#ppt_y"/>
                                          </p:val>
                                        </p:tav>
                                      </p:tavLst>
                                    </p:anim>
                                  </p:childTnLst>
                                </p:cTn>
                              </p:par>
                            </p:childTnLst>
                          </p:cTn>
                        </p:par>
                        <p:par>
                          <p:cTn id="88" fill="hold">
                            <p:stCondLst>
                              <p:cond delay="12000"/>
                            </p:stCondLst>
                            <p:childTnLst>
                              <p:par>
                                <p:cTn id="89" presetID="42" presetClass="entr" presetSubtype="0" fill="hold" grpId="0" nodeType="afterEffect">
                                  <p:stCondLst>
                                    <p:cond delay="0"/>
                                  </p:stCondLst>
                                  <p:childTnLst>
                                    <p:set>
                                      <p:cBhvr>
                                        <p:cTn id="90" dur="1" fill="hold">
                                          <p:stCondLst>
                                            <p:cond delay="0"/>
                                          </p:stCondLst>
                                        </p:cTn>
                                        <p:tgtEl>
                                          <p:spTgt spid="86"/>
                                        </p:tgtEl>
                                        <p:attrNameLst>
                                          <p:attrName>style.visibility</p:attrName>
                                        </p:attrNameLst>
                                      </p:cBhvr>
                                      <p:to>
                                        <p:strVal val="visible"/>
                                      </p:to>
                                    </p:set>
                                    <p:animEffect transition="in" filter="fade">
                                      <p:cBhvr>
                                        <p:cTn id="91" dur="1000"/>
                                        <p:tgtEl>
                                          <p:spTgt spid="86"/>
                                        </p:tgtEl>
                                      </p:cBhvr>
                                    </p:animEffect>
                                    <p:anim calcmode="lin" valueType="num">
                                      <p:cBhvr>
                                        <p:cTn id="92" dur="1000" fill="hold"/>
                                        <p:tgtEl>
                                          <p:spTgt spid="86"/>
                                        </p:tgtEl>
                                        <p:attrNameLst>
                                          <p:attrName>ppt_x</p:attrName>
                                        </p:attrNameLst>
                                      </p:cBhvr>
                                      <p:tavLst>
                                        <p:tav tm="0">
                                          <p:val>
                                            <p:strVal val="#ppt_x"/>
                                          </p:val>
                                        </p:tav>
                                        <p:tav tm="100000">
                                          <p:val>
                                            <p:strVal val="#ppt_x"/>
                                          </p:val>
                                        </p:tav>
                                      </p:tavLst>
                                    </p:anim>
                                    <p:anim calcmode="lin" valueType="num">
                                      <p:cBhvr>
                                        <p:cTn id="93" dur="1000" fill="hold"/>
                                        <p:tgtEl>
                                          <p:spTgt spid="86"/>
                                        </p:tgtEl>
                                        <p:attrNameLst>
                                          <p:attrName>ppt_y</p:attrName>
                                        </p:attrNameLst>
                                      </p:cBhvr>
                                      <p:tavLst>
                                        <p:tav tm="0">
                                          <p:val>
                                            <p:strVal val="#ppt_y+.1"/>
                                          </p:val>
                                        </p:tav>
                                        <p:tav tm="100000">
                                          <p:val>
                                            <p:strVal val="#ppt_y"/>
                                          </p:val>
                                        </p:tav>
                                      </p:tavLst>
                                    </p:anim>
                                  </p:childTnLst>
                                </p:cTn>
                              </p:par>
                            </p:childTnLst>
                          </p:cTn>
                        </p:par>
                        <p:par>
                          <p:cTn id="94" fill="hold">
                            <p:stCondLst>
                              <p:cond delay="13000"/>
                            </p:stCondLst>
                            <p:childTnLst>
                              <p:par>
                                <p:cTn id="95" presetID="42" presetClass="entr" presetSubtype="0" fill="hold" grpId="0" nodeType="afterEffect">
                                  <p:stCondLst>
                                    <p:cond delay="0"/>
                                  </p:stCondLst>
                                  <p:childTnLst>
                                    <p:set>
                                      <p:cBhvr>
                                        <p:cTn id="96" dur="1" fill="hold">
                                          <p:stCondLst>
                                            <p:cond delay="0"/>
                                          </p:stCondLst>
                                        </p:cTn>
                                        <p:tgtEl>
                                          <p:spTgt spid="87"/>
                                        </p:tgtEl>
                                        <p:attrNameLst>
                                          <p:attrName>style.visibility</p:attrName>
                                        </p:attrNameLst>
                                      </p:cBhvr>
                                      <p:to>
                                        <p:strVal val="visible"/>
                                      </p:to>
                                    </p:set>
                                    <p:animEffect transition="in" filter="fade">
                                      <p:cBhvr>
                                        <p:cTn id="97" dur="1000"/>
                                        <p:tgtEl>
                                          <p:spTgt spid="87"/>
                                        </p:tgtEl>
                                      </p:cBhvr>
                                    </p:animEffect>
                                    <p:anim calcmode="lin" valueType="num">
                                      <p:cBhvr>
                                        <p:cTn id="98" dur="1000" fill="hold"/>
                                        <p:tgtEl>
                                          <p:spTgt spid="87"/>
                                        </p:tgtEl>
                                        <p:attrNameLst>
                                          <p:attrName>ppt_x</p:attrName>
                                        </p:attrNameLst>
                                      </p:cBhvr>
                                      <p:tavLst>
                                        <p:tav tm="0">
                                          <p:val>
                                            <p:strVal val="#ppt_x"/>
                                          </p:val>
                                        </p:tav>
                                        <p:tav tm="100000">
                                          <p:val>
                                            <p:strVal val="#ppt_x"/>
                                          </p:val>
                                        </p:tav>
                                      </p:tavLst>
                                    </p:anim>
                                    <p:anim calcmode="lin" valueType="num">
                                      <p:cBhvr>
                                        <p:cTn id="99" dur="1000" fill="hold"/>
                                        <p:tgtEl>
                                          <p:spTgt spid="8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p:bldP spid="66" grpId="0"/>
      <p:bldP spid="72" grpId="0"/>
      <p:bldP spid="73" grpId="0"/>
      <p:bldP spid="79" grpId="0"/>
      <p:bldP spid="80" grpId="0"/>
      <p:bldP spid="86" grpId="0"/>
      <p:bldP spid="8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5"/>
          <p:cNvSpPr/>
          <p:nvPr/>
        </p:nvSpPr>
        <p:spPr bwMode="auto">
          <a:xfrm rot="1801673">
            <a:off x="4744449" y="945377"/>
            <a:ext cx="2704058" cy="2479395"/>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noFill/>
          <a:ln w="9525" cap="flat">
            <a:solidFill>
              <a:srgbClr val="C00000"/>
            </a:solidFill>
            <a:prstDash val="solid"/>
            <a:miter lim="800000"/>
          </a:ln>
          <a:effectLst>
            <a:outerShdw blurRad="381000" dir="18900000" sy="23000" kx="-1200000" algn="bl" rotWithShape="0">
              <a:prstClr val="black">
                <a:alpha val="20000"/>
              </a:prstClr>
            </a:outerShdw>
          </a:effectLst>
        </p:spPr>
        <p:txBody>
          <a:bodyPr vert="horz" wrap="square" lIns="91427" tIns="45713" rIns="91427" bIns="45713" numCol="1" anchor="t" anchorCtr="0" compatLnSpc="1"/>
          <a:lstStyle/>
          <a:p>
            <a:endParaRPr lang="zh-CN" altLang="en-US">
              <a:solidFill>
                <a:schemeClr val="bg1"/>
              </a:solidFill>
            </a:endParaRPr>
          </a:p>
        </p:txBody>
      </p:sp>
      <p:sp>
        <p:nvSpPr>
          <p:cNvPr id="11" name="Freeform 5"/>
          <p:cNvSpPr/>
          <p:nvPr/>
        </p:nvSpPr>
        <p:spPr bwMode="auto">
          <a:xfrm rot="1801673">
            <a:off x="4842345" y="1054807"/>
            <a:ext cx="2507212" cy="2260534"/>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noFill/>
          <a:ln w="9525" cap="flat">
            <a:solidFill>
              <a:srgbClr val="C00000"/>
            </a:solidFill>
            <a:prstDash val="solid"/>
            <a:miter lim="800000"/>
          </a:ln>
          <a:effectLst/>
        </p:spPr>
        <p:txBody>
          <a:bodyPr vert="horz" wrap="square" lIns="91427" tIns="45713" rIns="91427" bIns="45713" numCol="1" anchor="t" anchorCtr="0" compatLnSpc="1"/>
          <a:lstStyle/>
          <a:p>
            <a:endParaRPr lang="zh-CN" altLang="en-US">
              <a:solidFill>
                <a:schemeClr val="bg1">
                  <a:lumMod val="95000"/>
                </a:schemeClr>
              </a:solidFill>
            </a:endParaRPr>
          </a:p>
        </p:txBody>
      </p:sp>
      <p:sp>
        <p:nvSpPr>
          <p:cNvPr id="13" name="TextBox 12"/>
          <p:cNvSpPr txBox="1"/>
          <p:nvPr/>
        </p:nvSpPr>
        <p:spPr>
          <a:xfrm>
            <a:off x="5581600" y="1789153"/>
            <a:ext cx="1028700" cy="972820"/>
          </a:xfrm>
          <a:prstGeom prst="rect">
            <a:avLst/>
          </a:prstGeom>
          <a:noFill/>
        </p:spPr>
        <p:txBody>
          <a:bodyPr wrap="none" rtlCol="0">
            <a:spAutoFit/>
          </a:bodyPr>
          <a:lstStyle/>
          <a:p>
            <a:pPr algn="ctr"/>
            <a:r>
              <a:rPr lang="en-US" altLang="zh-CN" sz="5400" b="1" dirty="0">
                <a:gradFill>
                  <a:gsLst>
                    <a:gs pos="0">
                      <a:srgbClr val="E30000"/>
                    </a:gs>
                    <a:gs pos="100000">
                      <a:srgbClr val="760303"/>
                    </a:gs>
                  </a:gsLst>
                  <a:lin ang="5400000" scaled="0"/>
                </a:gradFill>
                <a:effectLst>
                  <a:outerShdw blurRad="38100" dist="38100" dir="2700000" algn="tl">
                    <a:srgbClr val="000000">
                      <a:alpha val="43137"/>
                    </a:srgbClr>
                  </a:outerShdw>
                </a:effectLst>
                <a:latin typeface="微软雅黑" panose="020B0503020204020204" charset="-122"/>
                <a:ea typeface="微软雅黑" panose="020B0503020204020204" charset="-122"/>
                <a:cs typeface="Arial Unicode MS" panose="020B0604020202020204" pitchFamily="34" charset="-122"/>
                <a:sym typeface="微软雅黑" panose="020B0503020204020204" charset="-122"/>
              </a:rPr>
              <a:t>03</a:t>
            </a:r>
          </a:p>
        </p:txBody>
      </p:sp>
      <p:sp>
        <p:nvSpPr>
          <p:cNvPr id="15" name="标题 1"/>
          <p:cNvSpPr txBox="1"/>
          <p:nvPr/>
        </p:nvSpPr>
        <p:spPr>
          <a:xfrm>
            <a:off x="981455" y="3773520"/>
            <a:ext cx="10360468" cy="1469829"/>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5400" b="1" dirty="0">
                <a:gradFill>
                  <a:gsLst>
                    <a:gs pos="0">
                      <a:srgbClr val="E30000"/>
                    </a:gs>
                    <a:gs pos="100000">
                      <a:srgbClr val="760303"/>
                    </a:gs>
                  </a:gsLst>
                  <a:lin ang="5400000" scaled="0"/>
                </a:gradFill>
                <a:effectLst>
                  <a:outerShdw blurRad="38100" dist="38100" dir="2700000" algn="tl">
                    <a:srgbClr val="000000">
                      <a:alpha val="43137"/>
                    </a:srgbClr>
                  </a:outerShdw>
                </a:effectLst>
                <a:latin typeface="微软雅黑" panose="020B0503020204020204" charset="-122"/>
                <a:ea typeface="微软雅黑" panose="020B0503020204020204" charset="-122"/>
              </a:rPr>
              <a:t>单击此处添加标题</a:t>
            </a:r>
          </a:p>
        </p:txBody>
      </p:sp>
      <p:sp>
        <p:nvSpPr>
          <p:cNvPr id="16" name="副标题 2"/>
          <p:cNvSpPr txBox="1"/>
          <p:nvPr/>
        </p:nvSpPr>
        <p:spPr>
          <a:xfrm>
            <a:off x="1881095" y="4687573"/>
            <a:ext cx="8532149" cy="383417"/>
          </a:xfrm>
          <a:prstGeom prst="rect">
            <a:avLst/>
          </a:prstGeom>
        </p:spPr>
        <p:txBody>
          <a:bodyPr>
            <a:normAutofit fontScale="500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lnSpc>
                <a:spcPct val="120000"/>
              </a:lnSpc>
            </a:pPr>
            <a:r>
              <a:rPr lang="zh-CN" altLang="en-US" sz="1600" dirty="0">
                <a:gradFill>
                  <a:gsLst>
                    <a:gs pos="0">
                      <a:srgbClr val="E30000"/>
                    </a:gs>
                    <a:gs pos="100000">
                      <a:srgbClr val="760303"/>
                    </a:gs>
                  </a:gsLst>
                  <a:lin ang="5400000" scaled="0"/>
                </a:gradFill>
                <a:latin typeface="微软雅黑" panose="020B0503020204020204" charset="-122"/>
                <a:ea typeface="微软雅黑" panose="020B0503020204020204" charset="-122"/>
                <a:cs typeface="Lato Light" charset="0"/>
                <a:sym typeface="Lato Light" charset="0"/>
              </a:rPr>
              <a:t>您的内容打在这里，或者通过复制您的文本后，在此框中选择粘贴，并选择只保留文字。您的内容打在这里，或者通过复制您的文本后，在此框中您的内容打在这里，或者通过复制您的文本后，在此框中选择粘贴，并选择只保留文字。您的内容打在这里，或者通过复制您的文本后，在此框中</a:t>
            </a:r>
          </a:p>
        </p:txBody>
      </p:sp>
      <p:sp>
        <p:nvSpPr>
          <p:cNvPr id="2" name="Freeform 5"/>
          <p:cNvSpPr/>
          <p:nvPr/>
        </p:nvSpPr>
        <p:spPr bwMode="auto">
          <a:xfrm rot="1801673">
            <a:off x="5015959" y="1211433"/>
            <a:ext cx="2159981" cy="1947285"/>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noFill/>
          <a:ln w="9525" cap="flat">
            <a:solidFill>
              <a:srgbClr val="C00000"/>
            </a:solidFill>
            <a:prstDash val="solid"/>
            <a:miter lim="800000"/>
          </a:ln>
          <a:effectLst/>
        </p:spPr>
        <p:txBody>
          <a:bodyPr vert="horz" wrap="square" lIns="91427" tIns="45713" rIns="91427" bIns="45713" numCol="1" anchor="t" anchorCtr="0" compatLnSpc="1"/>
          <a:lstStyle/>
          <a:p>
            <a:endParaRPr lang="zh-CN" altLang="en-US">
              <a:solidFill>
                <a:schemeClr val="bg1">
                  <a:lumMod val="95000"/>
                </a:schemeClr>
              </a:solidFill>
            </a:endParaRPr>
          </a:p>
        </p:txBody>
      </p:sp>
    </p:spTree>
  </p:cSld>
  <p:clrMapOvr>
    <a:masterClrMapping/>
  </p:clrMapOvr>
  <p:transition advTm="6084">
    <p:comb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75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1000"/>
                                        <p:tgtEl>
                                          <p:spTgt spid="10"/>
                                        </p:tgtEl>
                                      </p:cBhvr>
                                    </p:animEffect>
                                  </p:childTnLst>
                                </p:cTn>
                              </p:par>
                              <p:par>
                                <p:cTn id="8" presetID="22" presetClass="entr" presetSubtype="1" fill="hold" grpId="0" nodeType="withEffect">
                                  <p:stCondLst>
                                    <p:cond delay="750"/>
                                  </p:stCondLst>
                                  <p:childTnLst>
                                    <p:set>
                                      <p:cBhvr>
                                        <p:cTn id="9" dur="1" fill="hold">
                                          <p:stCondLst>
                                            <p:cond delay="0"/>
                                          </p:stCondLst>
                                        </p:cTn>
                                        <p:tgtEl>
                                          <p:spTgt spid="11"/>
                                        </p:tgtEl>
                                        <p:attrNameLst>
                                          <p:attrName>style.visibility</p:attrName>
                                        </p:attrNameLst>
                                      </p:cBhvr>
                                      <p:to>
                                        <p:strVal val="visible"/>
                                      </p:to>
                                    </p:set>
                                    <p:animEffect transition="in" filter="wipe(up)">
                                      <p:cBhvr>
                                        <p:cTn id="10" dur="1000"/>
                                        <p:tgtEl>
                                          <p:spTgt spid="11"/>
                                        </p:tgtEl>
                                      </p:cBhvr>
                                    </p:animEffect>
                                  </p:childTnLst>
                                </p:cTn>
                              </p:par>
                            </p:childTnLst>
                          </p:cTn>
                        </p:par>
                        <p:par>
                          <p:cTn id="11" fill="hold">
                            <p:stCondLst>
                              <p:cond delay="1750"/>
                            </p:stCondLst>
                            <p:childTnLst>
                              <p:par>
                                <p:cTn id="12" presetID="10" presetClass="entr" presetSubtype="0" fill="hold" grpId="0" nodeType="after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500"/>
                                        <p:tgtEl>
                                          <p:spTgt spid="13"/>
                                        </p:tgtEl>
                                      </p:cBhvr>
                                    </p:animEffect>
                                  </p:childTnLst>
                                </p:cTn>
                              </p:par>
                            </p:childTnLst>
                          </p:cTn>
                        </p:par>
                        <p:par>
                          <p:cTn id="15" fill="hold">
                            <p:stCondLst>
                              <p:cond delay="2250"/>
                            </p:stCondLst>
                            <p:childTnLst>
                              <p:par>
                                <p:cTn id="16" presetID="42" presetClass="entr" presetSubtype="0" fill="hold" grpId="0" nodeType="after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1000"/>
                                        <p:tgtEl>
                                          <p:spTgt spid="15"/>
                                        </p:tgtEl>
                                      </p:cBhvr>
                                    </p:animEffect>
                                    <p:anim calcmode="lin" valueType="num">
                                      <p:cBhvr>
                                        <p:cTn id="19" dur="1000" fill="hold"/>
                                        <p:tgtEl>
                                          <p:spTgt spid="15"/>
                                        </p:tgtEl>
                                        <p:attrNameLst>
                                          <p:attrName>ppt_x</p:attrName>
                                        </p:attrNameLst>
                                      </p:cBhvr>
                                      <p:tavLst>
                                        <p:tav tm="0">
                                          <p:val>
                                            <p:strVal val="#ppt_x"/>
                                          </p:val>
                                        </p:tav>
                                        <p:tav tm="100000">
                                          <p:val>
                                            <p:strVal val="#ppt_x"/>
                                          </p:val>
                                        </p:tav>
                                      </p:tavLst>
                                    </p:anim>
                                    <p:anim calcmode="lin" valueType="num">
                                      <p:cBhvr>
                                        <p:cTn id="20" dur="1000" fill="hold"/>
                                        <p:tgtEl>
                                          <p:spTgt spid="15"/>
                                        </p:tgtEl>
                                        <p:attrNameLst>
                                          <p:attrName>ppt_y</p:attrName>
                                        </p:attrNameLst>
                                      </p:cBhvr>
                                      <p:tavLst>
                                        <p:tav tm="0">
                                          <p:val>
                                            <p:strVal val="#ppt_y+.1"/>
                                          </p:val>
                                        </p:tav>
                                        <p:tav tm="100000">
                                          <p:val>
                                            <p:strVal val="#ppt_y"/>
                                          </p:val>
                                        </p:tav>
                                      </p:tavLst>
                                    </p:anim>
                                  </p:childTnLst>
                                </p:cTn>
                              </p:par>
                            </p:childTnLst>
                          </p:cTn>
                        </p:par>
                        <p:par>
                          <p:cTn id="21" fill="hold">
                            <p:stCondLst>
                              <p:cond delay="3250"/>
                            </p:stCondLst>
                            <p:childTnLst>
                              <p:par>
                                <p:cTn id="22" presetID="10" presetClass="entr" presetSubtype="0" fill="hold" grpId="0" nodeType="afterEffect">
                                  <p:stCondLst>
                                    <p:cond delay="0"/>
                                  </p:stCondLst>
                                  <p:childTnLst>
                                    <p:set>
                                      <p:cBhvr>
                                        <p:cTn id="23" dur="1" fill="hold">
                                          <p:stCondLst>
                                            <p:cond delay="0"/>
                                          </p:stCondLst>
                                        </p:cTn>
                                        <p:tgtEl>
                                          <p:spTgt spid="16">
                                            <p:txEl>
                                              <p:pRg st="0" end="0"/>
                                            </p:txEl>
                                          </p:spTgt>
                                        </p:tgtEl>
                                        <p:attrNameLst>
                                          <p:attrName>style.visibility</p:attrName>
                                        </p:attrNameLst>
                                      </p:cBhvr>
                                      <p:to>
                                        <p:strVal val="visible"/>
                                      </p:to>
                                    </p:set>
                                    <p:animEffect transition="in" filter="fade">
                                      <p:cBhvr>
                                        <p:cTn id="24" dur="500"/>
                                        <p:tgtEl>
                                          <p:spTgt spid="16">
                                            <p:txEl>
                                              <p:pRg st="0" end="0"/>
                                            </p:txEl>
                                          </p:spTgt>
                                        </p:tgtEl>
                                      </p:cBhvr>
                                    </p:animEffect>
                                  </p:childTnLst>
                                </p:cTn>
                              </p:par>
                              <p:par>
                                <p:cTn id="25" presetID="22" presetClass="entr" presetSubtype="1" fill="hold" grpId="0" nodeType="withEffect">
                                  <p:stCondLst>
                                    <p:cond delay="750"/>
                                  </p:stCondLst>
                                  <p:childTnLst>
                                    <p:set>
                                      <p:cBhvr>
                                        <p:cTn id="26" dur="1" fill="hold">
                                          <p:stCondLst>
                                            <p:cond delay="0"/>
                                          </p:stCondLst>
                                        </p:cTn>
                                        <p:tgtEl>
                                          <p:spTgt spid="2"/>
                                        </p:tgtEl>
                                        <p:attrNameLst>
                                          <p:attrName>style.visibility</p:attrName>
                                        </p:attrNameLst>
                                      </p:cBhvr>
                                      <p:to>
                                        <p:strVal val="visible"/>
                                      </p:to>
                                    </p:set>
                                    <p:animEffect transition="in" filter="wipe(up)">
                                      <p:cBhvr>
                                        <p:cTn id="2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ldLvl="0" animBg="1"/>
      <p:bldP spid="11" grpId="0" bldLvl="0" animBg="1"/>
      <p:bldP spid="13" grpId="0"/>
      <p:bldP spid="15" grpId="0"/>
      <p:bldP spid="16" grpId="0" build="p"/>
      <p:bldP spid="2" grpId="0" bldLvl="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燕尾形 19"/>
          <p:cNvSpPr/>
          <p:nvPr/>
        </p:nvSpPr>
        <p:spPr>
          <a:xfrm>
            <a:off x="2294444" y="2133066"/>
            <a:ext cx="1151941" cy="1943901"/>
          </a:xfrm>
          <a:prstGeom prst="chevron">
            <a:avLst/>
          </a:prstGeom>
          <a:solidFill>
            <a:schemeClr val="bg1">
              <a:lumMod val="95000"/>
            </a:schemeClr>
          </a:solidFill>
          <a:ln>
            <a:noFill/>
          </a:ln>
          <a:effectLst>
            <a:outerShdw blurRad="152400" dist="63500" dir="8100000" algn="tl" rotWithShape="0">
              <a:prstClr val="black">
                <a:alpha val="30000"/>
              </a:prstClr>
            </a:outerShdw>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20"/>
          <p:cNvSpPr/>
          <p:nvPr/>
        </p:nvSpPr>
        <p:spPr>
          <a:xfrm>
            <a:off x="2479958" y="2745035"/>
            <a:ext cx="719963" cy="719963"/>
          </a:xfrm>
          <a:prstGeom prst="ellipse">
            <a:avLst/>
          </a:prstGeom>
          <a:gradFill>
            <a:gsLst>
              <a:gs pos="0">
                <a:srgbClr val="E30000"/>
              </a:gs>
              <a:gs pos="100000">
                <a:srgbClr val="760303"/>
              </a:gs>
            </a:gsLst>
            <a:lin ang="18900000" scaled="0"/>
          </a:gra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燕尾形 21"/>
          <p:cNvSpPr/>
          <p:nvPr/>
        </p:nvSpPr>
        <p:spPr>
          <a:xfrm>
            <a:off x="5006725" y="2133066"/>
            <a:ext cx="1151941" cy="1943901"/>
          </a:xfrm>
          <a:prstGeom prst="chevron">
            <a:avLst/>
          </a:prstGeom>
          <a:solidFill>
            <a:schemeClr val="bg1">
              <a:lumMod val="95000"/>
            </a:schemeClr>
          </a:solidFill>
          <a:ln>
            <a:noFill/>
          </a:ln>
          <a:effectLst>
            <a:outerShdw blurRad="152400" dist="63500" dir="8100000" algn="tl" rotWithShape="0">
              <a:prstClr val="black">
                <a:alpha val="30000"/>
              </a:prstClr>
            </a:outerShdw>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 22"/>
          <p:cNvSpPr/>
          <p:nvPr/>
        </p:nvSpPr>
        <p:spPr>
          <a:xfrm>
            <a:off x="5192239" y="2745035"/>
            <a:ext cx="719963" cy="719963"/>
          </a:xfrm>
          <a:prstGeom prst="ellipse">
            <a:avLst/>
          </a:prstGeom>
          <a:gradFill>
            <a:gsLst>
              <a:gs pos="0">
                <a:srgbClr val="E30000"/>
              </a:gs>
              <a:gs pos="100000">
                <a:srgbClr val="760303"/>
              </a:gs>
            </a:gsLst>
            <a:lin ang="18900000" scaled="0"/>
          </a:gra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燕尾形 23"/>
          <p:cNvSpPr/>
          <p:nvPr/>
        </p:nvSpPr>
        <p:spPr>
          <a:xfrm>
            <a:off x="7673293" y="2133066"/>
            <a:ext cx="1151941" cy="1943901"/>
          </a:xfrm>
          <a:prstGeom prst="chevron">
            <a:avLst/>
          </a:prstGeom>
          <a:solidFill>
            <a:schemeClr val="bg1">
              <a:lumMod val="95000"/>
            </a:schemeClr>
          </a:solidFill>
          <a:ln>
            <a:noFill/>
          </a:ln>
          <a:effectLst>
            <a:outerShdw blurRad="152400" dist="63500" dir="8100000" algn="tl" rotWithShape="0">
              <a:prstClr val="black">
                <a:alpha val="30000"/>
              </a:prstClr>
            </a:outerShdw>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椭圆 24"/>
          <p:cNvSpPr/>
          <p:nvPr/>
        </p:nvSpPr>
        <p:spPr>
          <a:xfrm>
            <a:off x="7858807" y="2745035"/>
            <a:ext cx="719963" cy="719963"/>
          </a:xfrm>
          <a:prstGeom prst="ellipse">
            <a:avLst/>
          </a:prstGeom>
          <a:gradFill>
            <a:gsLst>
              <a:gs pos="0">
                <a:srgbClr val="E30000"/>
              </a:gs>
              <a:gs pos="100000">
                <a:srgbClr val="760303"/>
              </a:gs>
            </a:gsLst>
            <a:lin ang="18900000" scaled="0"/>
          </a:gra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燕尾形 25"/>
          <p:cNvSpPr/>
          <p:nvPr/>
        </p:nvSpPr>
        <p:spPr>
          <a:xfrm>
            <a:off x="10355099" y="2133066"/>
            <a:ext cx="1151941" cy="1943901"/>
          </a:xfrm>
          <a:prstGeom prst="chevron">
            <a:avLst/>
          </a:prstGeom>
          <a:solidFill>
            <a:schemeClr val="bg1">
              <a:lumMod val="95000"/>
            </a:schemeClr>
          </a:solidFill>
          <a:ln>
            <a:noFill/>
          </a:ln>
          <a:effectLst>
            <a:outerShdw blurRad="152400" dist="63500" dir="8100000" algn="tl" rotWithShape="0">
              <a:prstClr val="black">
                <a:alpha val="30000"/>
              </a:prstClr>
            </a:outerShdw>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椭圆 26"/>
          <p:cNvSpPr/>
          <p:nvPr/>
        </p:nvSpPr>
        <p:spPr>
          <a:xfrm>
            <a:off x="10540613" y="2745035"/>
            <a:ext cx="719963" cy="719963"/>
          </a:xfrm>
          <a:prstGeom prst="ellipse">
            <a:avLst/>
          </a:prstGeom>
          <a:gradFill>
            <a:gsLst>
              <a:gs pos="0">
                <a:srgbClr val="E30000"/>
              </a:gs>
              <a:gs pos="100000">
                <a:srgbClr val="760303"/>
              </a:gs>
            </a:gsLst>
            <a:lin ang="18900000" scaled="0"/>
          </a:gra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文本框 47"/>
          <p:cNvSpPr txBox="1"/>
          <p:nvPr/>
        </p:nvSpPr>
        <p:spPr>
          <a:xfrm>
            <a:off x="1045809" y="2379530"/>
            <a:ext cx="1097280" cy="384810"/>
          </a:xfrm>
          <a:prstGeom prst="rect">
            <a:avLst/>
          </a:prstGeom>
          <a:noFill/>
        </p:spPr>
        <p:txBody>
          <a:bodyPr wrap="none" rtlCol="0">
            <a:spAutoFit/>
          </a:bodyPr>
          <a:lstStyle/>
          <a:p>
            <a:r>
              <a:rPr lang="zh-CN" altLang="en-US" b="1" dirty="0">
                <a:solidFill>
                  <a:schemeClr val="tx1"/>
                </a:solidFill>
                <a:latin typeface="微软雅黑" panose="020B0503020204020204" charset="-122"/>
                <a:ea typeface="微软雅黑" panose="020B0503020204020204" charset="-122"/>
              </a:rPr>
              <a:t>添加标题</a:t>
            </a:r>
          </a:p>
        </p:txBody>
      </p:sp>
      <p:sp>
        <p:nvSpPr>
          <p:cNvPr id="29" name="文本框 48"/>
          <p:cNvSpPr txBox="1"/>
          <p:nvPr/>
        </p:nvSpPr>
        <p:spPr>
          <a:xfrm>
            <a:off x="624878" y="2720531"/>
            <a:ext cx="1943901" cy="1198880"/>
          </a:xfrm>
          <a:prstGeom prst="rect">
            <a:avLst/>
          </a:prstGeom>
          <a:noFill/>
        </p:spPr>
        <p:txBody>
          <a:bodyPr wrap="square" rtlCol="0">
            <a:spAutoFit/>
          </a:bodyPr>
          <a:lstStyle/>
          <a:p>
            <a:pPr algn="just">
              <a:lnSpc>
                <a:spcPct val="130000"/>
              </a:lnSpc>
            </a:pPr>
            <a:r>
              <a:rPr lang="zh-CN" altLang="en-US" sz="1400" dirty="0">
                <a:solidFill>
                  <a:schemeClr val="tx1"/>
                </a:solidFill>
                <a:latin typeface="微软雅黑" panose="020B0503020204020204" charset="-122"/>
                <a:ea typeface="微软雅黑" panose="020B0503020204020204" charset="-122"/>
              </a:rPr>
              <a:t>请在此处添加文字信息，表达图的含义请在此处添加文字。</a:t>
            </a:r>
          </a:p>
          <a:p>
            <a:pPr algn="just">
              <a:lnSpc>
                <a:spcPct val="130000"/>
              </a:lnSpc>
            </a:pPr>
            <a:endParaRPr lang="zh-CN" altLang="en-US" sz="1400" dirty="0">
              <a:solidFill>
                <a:schemeClr val="tx1"/>
              </a:solidFill>
              <a:latin typeface="微软雅黑" panose="020B0503020204020204" charset="-122"/>
              <a:ea typeface="微软雅黑" panose="020B0503020204020204" charset="-122"/>
            </a:endParaRPr>
          </a:p>
        </p:txBody>
      </p:sp>
      <p:sp>
        <p:nvSpPr>
          <p:cNvPr id="30" name="椭圆 29"/>
          <p:cNvSpPr/>
          <p:nvPr/>
        </p:nvSpPr>
        <p:spPr>
          <a:xfrm>
            <a:off x="3173638" y="4897274"/>
            <a:ext cx="256172" cy="256172"/>
          </a:xfrm>
          <a:prstGeom prst="ellipse">
            <a:avLst/>
          </a:prstGeom>
          <a:gradFill>
            <a:gsLst>
              <a:gs pos="0">
                <a:srgbClr val="E30000"/>
              </a:gs>
              <a:gs pos="100000">
                <a:srgbClr val="760303"/>
              </a:gs>
            </a:gsLst>
            <a:lin ang="18900000" scaled="0"/>
          </a:gra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1" name="椭圆 30"/>
          <p:cNvSpPr/>
          <p:nvPr/>
        </p:nvSpPr>
        <p:spPr>
          <a:xfrm>
            <a:off x="4623723" y="4897274"/>
            <a:ext cx="256172" cy="256172"/>
          </a:xfrm>
          <a:prstGeom prst="ellipse">
            <a:avLst/>
          </a:prstGeom>
          <a:gradFill>
            <a:gsLst>
              <a:gs pos="0">
                <a:srgbClr val="E30000"/>
              </a:gs>
              <a:gs pos="100000">
                <a:srgbClr val="760303"/>
              </a:gs>
            </a:gsLst>
            <a:lin ang="18900000" scaled="0"/>
          </a:gra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2" name="椭圆 31"/>
          <p:cNvSpPr/>
          <p:nvPr/>
        </p:nvSpPr>
        <p:spPr>
          <a:xfrm>
            <a:off x="6073808" y="4897274"/>
            <a:ext cx="256172" cy="256172"/>
          </a:xfrm>
          <a:prstGeom prst="ellipse">
            <a:avLst/>
          </a:prstGeom>
          <a:gradFill>
            <a:gsLst>
              <a:gs pos="0">
                <a:srgbClr val="E30000"/>
              </a:gs>
              <a:gs pos="100000">
                <a:srgbClr val="760303"/>
              </a:gs>
            </a:gsLst>
            <a:lin ang="18900000" scaled="0"/>
          </a:gra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3" name="椭圆 32"/>
          <p:cNvSpPr/>
          <p:nvPr/>
        </p:nvSpPr>
        <p:spPr>
          <a:xfrm>
            <a:off x="7523894" y="4897274"/>
            <a:ext cx="256172" cy="256172"/>
          </a:xfrm>
          <a:prstGeom prst="ellipse">
            <a:avLst/>
          </a:prstGeom>
          <a:gradFill>
            <a:gsLst>
              <a:gs pos="0">
                <a:srgbClr val="E30000"/>
              </a:gs>
              <a:gs pos="100000">
                <a:srgbClr val="760303"/>
              </a:gs>
            </a:gsLst>
            <a:lin ang="18900000" scaled="0"/>
          </a:gra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4" name="文本框 59"/>
          <p:cNvSpPr txBox="1"/>
          <p:nvPr/>
        </p:nvSpPr>
        <p:spPr>
          <a:xfrm>
            <a:off x="3431148" y="4856110"/>
            <a:ext cx="894080" cy="319405"/>
          </a:xfrm>
          <a:prstGeom prst="rect">
            <a:avLst/>
          </a:prstGeom>
          <a:noFill/>
        </p:spPr>
        <p:txBody>
          <a:bodyPr wrap="none" rtlCol="0">
            <a:spAutoFit/>
          </a:bodyPr>
          <a:lstStyle/>
          <a:p>
            <a:r>
              <a:rPr lang="zh-CN" altLang="en-US" sz="1400" dirty="0">
                <a:solidFill>
                  <a:schemeClr val="tx1"/>
                </a:solidFill>
                <a:latin typeface="微软雅黑" panose="020B0503020204020204" charset="-122"/>
                <a:ea typeface="微软雅黑" panose="020B0503020204020204" charset="-122"/>
              </a:rPr>
              <a:t>添加标题</a:t>
            </a:r>
          </a:p>
        </p:txBody>
      </p:sp>
      <p:sp>
        <p:nvSpPr>
          <p:cNvPr id="35" name="文本框 60"/>
          <p:cNvSpPr txBox="1"/>
          <p:nvPr/>
        </p:nvSpPr>
        <p:spPr>
          <a:xfrm>
            <a:off x="4863476" y="4856110"/>
            <a:ext cx="894080" cy="319405"/>
          </a:xfrm>
          <a:prstGeom prst="rect">
            <a:avLst/>
          </a:prstGeom>
          <a:noFill/>
        </p:spPr>
        <p:txBody>
          <a:bodyPr wrap="none" rtlCol="0">
            <a:spAutoFit/>
          </a:bodyPr>
          <a:lstStyle/>
          <a:p>
            <a:r>
              <a:rPr lang="zh-CN" altLang="en-US" sz="1400" dirty="0">
                <a:solidFill>
                  <a:schemeClr val="tx1"/>
                </a:solidFill>
                <a:latin typeface="微软雅黑" panose="020B0503020204020204" charset="-122"/>
                <a:ea typeface="微软雅黑" panose="020B0503020204020204" charset="-122"/>
              </a:rPr>
              <a:t>添加标题</a:t>
            </a:r>
          </a:p>
        </p:txBody>
      </p:sp>
      <p:sp>
        <p:nvSpPr>
          <p:cNvPr id="36" name="文本框 61"/>
          <p:cNvSpPr txBox="1"/>
          <p:nvPr/>
        </p:nvSpPr>
        <p:spPr>
          <a:xfrm>
            <a:off x="6295805" y="4856110"/>
            <a:ext cx="894080" cy="319405"/>
          </a:xfrm>
          <a:prstGeom prst="rect">
            <a:avLst/>
          </a:prstGeom>
          <a:noFill/>
        </p:spPr>
        <p:txBody>
          <a:bodyPr wrap="none" rtlCol="0">
            <a:spAutoFit/>
          </a:bodyPr>
          <a:lstStyle/>
          <a:p>
            <a:r>
              <a:rPr lang="zh-CN" altLang="en-US" sz="1400" dirty="0">
                <a:solidFill>
                  <a:schemeClr val="tx1"/>
                </a:solidFill>
                <a:latin typeface="微软雅黑" panose="020B0503020204020204" charset="-122"/>
                <a:ea typeface="微软雅黑" panose="020B0503020204020204" charset="-122"/>
              </a:rPr>
              <a:t>添加标题</a:t>
            </a:r>
          </a:p>
        </p:txBody>
      </p:sp>
      <p:sp>
        <p:nvSpPr>
          <p:cNvPr id="37" name="文本框 62"/>
          <p:cNvSpPr txBox="1"/>
          <p:nvPr/>
        </p:nvSpPr>
        <p:spPr>
          <a:xfrm>
            <a:off x="7728133" y="4856110"/>
            <a:ext cx="894080" cy="319405"/>
          </a:xfrm>
          <a:prstGeom prst="rect">
            <a:avLst/>
          </a:prstGeom>
          <a:noFill/>
        </p:spPr>
        <p:txBody>
          <a:bodyPr wrap="none" rtlCol="0">
            <a:spAutoFit/>
          </a:bodyPr>
          <a:lstStyle/>
          <a:p>
            <a:r>
              <a:rPr lang="zh-CN" altLang="en-US" sz="1400" dirty="0">
                <a:solidFill>
                  <a:schemeClr val="tx1"/>
                </a:solidFill>
                <a:latin typeface="微软雅黑" panose="020B0503020204020204" charset="-122"/>
                <a:ea typeface="微软雅黑" panose="020B0503020204020204" charset="-122"/>
              </a:rPr>
              <a:t>添加标题</a:t>
            </a:r>
          </a:p>
        </p:txBody>
      </p:sp>
      <p:grpSp>
        <p:nvGrpSpPr>
          <p:cNvPr id="38" name="组合 37"/>
          <p:cNvGrpSpPr/>
          <p:nvPr/>
        </p:nvGrpSpPr>
        <p:grpSpPr>
          <a:xfrm>
            <a:off x="2496783" y="4591783"/>
            <a:ext cx="7105566" cy="879748"/>
            <a:chOff x="2775184" y="4710586"/>
            <a:chExt cx="6000750" cy="879890"/>
          </a:xfrm>
        </p:grpSpPr>
        <p:pic>
          <p:nvPicPr>
            <p:cNvPr id="39" name="图片 38"/>
            <p:cNvPicPr>
              <a:picLocks noChangeAspect="1"/>
            </p:cNvPicPr>
            <p:nvPr/>
          </p:nvPicPr>
          <p:blipFill rotWithShape="1">
            <a:blip r:embed="rId2" cstate="print"/>
            <a:srcRect l="6145" t="13217" r="9825"/>
            <a:stretch>
              <a:fillRect/>
            </a:stretch>
          </p:blipFill>
          <p:spPr>
            <a:xfrm>
              <a:off x="2775184" y="4710586"/>
              <a:ext cx="6000750" cy="248959"/>
            </a:xfrm>
            <a:prstGeom prst="rect">
              <a:avLst/>
            </a:prstGeom>
          </p:spPr>
        </p:pic>
        <p:pic>
          <p:nvPicPr>
            <p:cNvPr id="40" name="图片 39"/>
            <p:cNvPicPr>
              <a:picLocks noChangeAspect="1"/>
            </p:cNvPicPr>
            <p:nvPr/>
          </p:nvPicPr>
          <p:blipFill rotWithShape="1">
            <a:blip r:embed="rId2" cstate="print"/>
            <a:srcRect l="6145" t="13217" r="9825"/>
            <a:stretch>
              <a:fillRect/>
            </a:stretch>
          </p:blipFill>
          <p:spPr>
            <a:xfrm flipV="1">
              <a:off x="2775184" y="5341517"/>
              <a:ext cx="6000750" cy="248959"/>
            </a:xfrm>
            <a:prstGeom prst="rect">
              <a:avLst/>
            </a:prstGeom>
          </p:spPr>
        </p:pic>
      </p:grpSp>
      <p:sp>
        <p:nvSpPr>
          <p:cNvPr id="41" name="Freeform 66"/>
          <p:cNvSpPr>
            <a:spLocks noEditPoints="1"/>
          </p:cNvSpPr>
          <p:nvPr/>
        </p:nvSpPr>
        <p:spPr bwMode="auto">
          <a:xfrm>
            <a:off x="2648019" y="2866737"/>
            <a:ext cx="379530" cy="468831"/>
          </a:xfrm>
          <a:custGeom>
            <a:avLst/>
            <a:gdLst>
              <a:gd name="T0" fmla="*/ 196 w 208"/>
              <a:gd name="T1" fmla="*/ 256 h 256"/>
              <a:gd name="T2" fmla="*/ 12 w 208"/>
              <a:gd name="T3" fmla="*/ 256 h 256"/>
              <a:gd name="T4" fmla="*/ 0 w 208"/>
              <a:gd name="T5" fmla="*/ 244 h 256"/>
              <a:gd name="T6" fmla="*/ 0 w 208"/>
              <a:gd name="T7" fmla="*/ 140 h 256"/>
              <a:gd name="T8" fmla="*/ 12 w 208"/>
              <a:gd name="T9" fmla="*/ 128 h 256"/>
              <a:gd name="T10" fmla="*/ 32 w 208"/>
              <a:gd name="T11" fmla="*/ 128 h 256"/>
              <a:gd name="T12" fmla="*/ 32 w 208"/>
              <a:gd name="T13" fmla="*/ 72 h 256"/>
              <a:gd name="T14" fmla="*/ 104 w 208"/>
              <a:gd name="T15" fmla="*/ 0 h 256"/>
              <a:gd name="T16" fmla="*/ 176 w 208"/>
              <a:gd name="T17" fmla="*/ 72 h 256"/>
              <a:gd name="T18" fmla="*/ 176 w 208"/>
              <a:gd name="T19" fmla="*/ 128 h 256"/>
              <a:gd name="T20" fmla="*/ 196 w 208"/>
              <a:gd name="T21" fmla="*/ 128 h 256"/>
              <a:gd name="T22" fmla="*/ 208 w 208"/>
              <a:gd name="T23" fmla="*/ 140 h 256"/>
              <a:gd name="T24" fmla="*/ 208 w 208"/>
              <a:gd name="T25" fmla="*/ 244 h 256"/>
              <a:gd name="T26" fmla="*/ 196 w 208"/>
              <a:gd name="T27" fmla="*/ 256 h 256"/>
              <a:gd name="T28" fmla="*/ 92 w 208"/>
              <a:gd name="T29" fmla="*/ 197 h 256"/>
              <a:gd name="T30" fmla="*/ 92 w 208"/>
              <a:gd name="T31" fmla="*/ 220 h 256"/>
              <a:gd name="T32" fmla="*/ 104 w 208"/>
              <a:gd name="T33" fmla="*/ 232 h 256"/>
              <a:gd name="T34" fmla="*/ 116 w 208"/>
              <a:gd name="T35" fmla="*/ 220 h 256"/>
              <a:gd name="T36" fmla="*/ 116 w 208"/>
              <a:gd name="T37" fmla="*/ 197 h 256"/>
              <a:gd name="T38" fmla="*/ 128 w 208"/>
              <a:gd name="T39" fmla="*/ 176 h 256"/>
              <a:gd name="T40" fmla="*/ 104 w 208"/>
              <a:gd name="T41" fmla="*/ 152 h 256"/>
              <a:gd name="T42" fmla="*/ 80 w 208"/>
              <a:gd name="T43" fmla="*/ 176 h 256"/>
              <a:gd name="T44" fmla="*/ 92 w 208"/>
              <a:gd name="T45" fmla="*/ 197 h 256"/>
              <a:gd name="T46" fmla="*/ 152 w 208"/>
              <a:gd name="T47" fmla="*/ 72 h 256"/>
              <a:gd name="T48" fmla="*/ 104 w 208"/>
              <a:gd name="T49" fmla="*/ 24 h 256"/>
              <a:gd name="T50" fmla="*/ 56 w 208"/>
              <a:gd name="T51" fmla="*/ 72 h 256"/>
              <a:gd name="T52" fmla="*/ 56 w 208"/>
              <a:gd name="T53" fmla="*/ 128 h 256"/>
              <a:gd name="T54" fmla="*/ 152 w 208"/>
              <a:gd name="T55" fmla="*/ 128 h 256"/>
              <a:gd name="T56" fmla="*/ 152 w 208"/>
              <a:gd name="T57" fmla="*/ 72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08" h="256">
                <a:moveTo>
                  <a:pt x="196" y="256"/>
                </a:moveTo>
                <a:cubicBezTo>
                  <a:pt x="12" y="256"/>
                  <a:pt x="12" y="256"/>
                  <a:pt x="12" y="256"/>
                </a:cubicBezTo>
                <a:cubicBezTo>
                  <a:pt x="5" y="256"/>
                  <a:pt x="0" y="251"/>
                  <a:pt x="0" y="244"/>
                </a:cubicBezTo>
                <a:cubicBezTo>
                  <a:pt x="0" y="140"/>
                  <a:pt x="0" y="140"/>
                  <a:pt x="0" y="140"/>
                </a:cubicBezTo>
                <a:cubicBezTo>
                  <a:pt x="0" y="133"/>
                  <a:pt x="5" y="128"/>
                  <a:pt x="12" y="128"/>
                </a:cubicBezTo>
                <a:cubicBezTo>
                  <a:pt x="32" y="128"/>
                  <a:pt x="32" y="128"/>
                  <a:pt x="32" y="128"/>
                </a:cubicBezTo>
                <a:cubicBezTo>
                  <a:pt x="32" y="72"/>
                  <a:pt x="32" y="72"/>
                  <a:pt x="32" y="72"/>
                </a:cubicBezTo>
                <a:cubicBezTo>
                  <a:pt x="32" y="32"/>
                  <a:pt x="64" y="0"/>
                  <a:pt x="104" y="0"/>
                </a:cubicBezTo>
                <a:cubicBezTo>
                  <a:pt x="144" y="0"/>
                  <a:pt x="176" y="32"/>
                  <a:pt x="176" y="72"/>
                </a:cubicBezTo>
                <a:cubicBezTo>
                  <a:pt x="176" y="128"/>
                  <a:pt x="176" y="128"/>
                  <a:pt x="176" y="128"/>
                </a:cubicBezTo>
                <a:cubicBezTo>
                  <a:pt x="196" y="128"/>
                  <a:pt x="196" y="128"/>
                  <a:pt x="196" y="128"/>
                </a:cubicBezTo>
                <a:cubicBezTo>
                  <a:pt x="203" y="128"/>
                  <a:pt x="208" y="133"/>
                  <a:pt x="208" y="140"/>
                </a:cubicBezTo>
                <a:cubicBezTo>
                  <a:pt x="208" y="244"/>
                  <a:pt x="208" y="244"/>
                  <a:pt x="208" y="244"/>
                </a:cubicBezTo>
                <a:cubicBezTo>
                  <a:pt x="208" y="251"/>
                  <a:pt x="203" y="256"/>
                  <a:pt x="196" y="256"/>
                </a:cubicBezTo>
                <a:moveTo>
                  <a:pt x="92" y="197"/>
                </a:moveTo>
                <a:cubicBezTo>
                  <a:pt x="92" y="220"/>
                  <a:pt x="92" y="220"/>
                  <a:pt x="92" y="220"/>
                </a:cubicBezTo>
                <a:cubicBezTo>
                  <a:pt x="92" y="227"/>
                  <a:pt x="97" y="232"/>
                  <a:pt x="104" y="232"/>
                </a:cubicBezTo>
                <a:cubicBezTo>
                  <a:pt x="111" y="232"/>
                  <a:pt x="116" y="227"/>
                  <a:pt x="116" y="220"/>
                </a:cubicBezTo>
                <a:cubicBezTo>
                  <a:pt x="116" y="197"/>
                  <a:pt x="116" y="197"/>
                  <a:pt x="116" y="197"/>
                </a:cubicBezTo>
                <a:cubicBezTo>
                  <a:pt x="123" y="193"/>
                  <a:pt x="128" y="185"/>
                  <a:pt x="128" y="176"/>
                </a:cubicBezTo>
                <a:cubicBezTo>
                  <a:pt x="128" y="163"/>
                  <a:pt x="117" y="152"/>
                  <a:pt x="104" y="152"/>
                </a:cubicBezTo>
                <a:cubicBezTo>
                  <a:pt x="91" y="152"/>
                  <a:pt x="80" y="163"/>
                  <a:pt x="80" y="176"/>
                </a:cubicBezTo>
                <a:cubicBezTo>
                  <a:pt x="80" y="185"/>
                  <a:pt x="85" y="193"/>
                  <a:pt x="92" y="197"/>
                </a:cubicBezTo>
                <a:moveTo>
                  <a:pt x="152" y="72"/>
                </a:moveTo>
                <a:cubicBezTo>
                  <a:pt x="152" y="45"/>
                  <a:pt x="131" y="24"/>
                  <a:pt x="104" y="24"/>
                </a:cubicBezTo>
                <a:cubicBezTo>
                  <a:pt x="77" y="24"/>
                  <a:pt x="56" y="45"/>
                  <a:pt x="56" y="72"/>
                </a:cubicBezTo>
                <a:cubicBezTo>
                  <a:pt x="56" y="128"/>
                  <a:pt x="56" y="128"/>
                  <a:pt x="56" y="128"/>
                </a:cubicBezTo>
                <a:cubicBezTo>
                  <a:pt x="152" y="128"/>
                  <a:pt x="152" y="128"/>
                  <a:pt x="152" y="128"/>
                </a:cubicBezTo>
                <a:lnTo>
                  <a:pt x="152" y="72"/>
                </a:lnTo>
                <a:close/>
              </a:path>
            </a:pathLst>
          </a:custGeom>
          <a:solidFill>
            <a:schemeClr val="bg1"/>
          </a:solidFill>
          <a:ln>
            <a:noFill/>
          </a:ln>
        </p:spPr>
        <p:txBody>
          <a:bodyPr vert="horz" wrap="square" lIns="91425" tIns="45712" rIns="91425" bIns="45712" numCol="1" anchor="t" anchorCtr="0" compatLnSpc="1"/>
          <a:lstStyle/>
          <a:p>
            <a:endParaRPr lang="zh-CN" altLang="en-US"/>
          </a:p>
        </p:txBody>
      </p:sp>
      <p:sp>
        <p:nvSpPr>
          <p:cNvPr id="42" name="Freeform 107"/>
          <p:cNvSpPr>
            <a:spLocks noEditPoints="1"/>
          </p:cNvSpPr>
          <p:nvPr/>
        </p:nvSpPr>
        <p:spPr bwMode="auto">
          <a:xfrm>
            <a:off x="5370166" y="2964827"/>
            <a:ext cx="364109" cy="332066"/>
          </a:xfrm>
          <a:custGeom>
            <a:avLst/>
            <a:gdLst>
              <a:gd name="T0" fmla="*/ 244 w 256"/>
              <a:gd name="T1" fmla="*/ 196 h 232"/>
              <a:gd name="T2" fmla="*/ 188 w 256"/>
              <a:gd name="T3" fmla="*/ 196 h 232"/>
              <a:gd name="T4" fmla="*/ 96 w 256"/>
              <a:gd name="T5" fmla="*/ 196 h 232"/>
              <a:gd name="T6" fmla="*/ 84 w 256"/>
              <a:gd name="T7" fmla="*/ 196 h 232"/>
              <a:gd name="T8" fmla="*/ 81 w 256"/>
              <a:gd name="T9" fmla="*/ 196 h 232"/>
              <a:gd name="T10" fmla="*/ 48 w 256"/>
              <a:gd name="T11" fmla="*/ 228 h 232"/>
              <a:gd name="T12" fmla="*/ 40 w 256"/>
              <a:gd name="T13" fmla="*/ 232 h 232"/>
              <a:gd name="T14" fmla="*/ 40 w 256"/>
              <a:gd name="T15" fmla="*/ 232 h 232"/>
              <a:gd name="T16" fmla="*/ 32 w 256"/>
              <a:gd name="T17" fmla="*/ 228 h 232"/>
              <a:gd name="T18" fmla="*/ 31 w 256"/>
              <a:gd name="T19" fmla="*/ 228 h 232"/>
              <a:gd name="T20" fmla="*/ 30 w 256"/>
              <a:gd name="T21" fmla="*/ 227 h 232"/>
              <a:gd name="T22" fmla="*/ 30 w 256"/>
              <a:gd name="T23" fmla="*/ 226 h 232"/>
              <a:gd name="T24" fmla="*/ 29 w 256"/>
              <a:gd name="T25" fmla="*/ 225 h 232"/>
              <a:gd name="T26" fmla="*/ 29 w 256"/>
              <a:gd name="T27" fmla="*/ 224 h 232"/>
              <a:gd name="T28" fmla="*/ 28 w 256"/>
              <a:gd name="T29" fmla="*/ 222 h 232"/>
              <a:gd name="T30" fmla="*/ 28 w 256"/>
              <a:gd name="T31" fmla="*/ 220 h 232"/>
              <a:gd name="T32" fmla="*/ 28 w 256"/>
              <a:gd name="T33" fmla="*/ 196 h 232"/>
              <a:gd name="T34" fmla="*/ 26 w 256"/>
              <a:gd name="T35" fmla="*/ 196 h 232"/>
              <a:gd name="T36" fmla="*/ 12 w 256"/>
              <a:gd name="T37" fmla="*/ 196 h 232"/>
              <a:gd name="T38" fmla="*/ 0 w 256"/>
              <a:gd name="T39" fmla="*/ 184 h 232"/>
              <a:gd name="T40" fmla="*/ 0 w 256"/>
              <a:gd name="T41" fmla="*/ 12 h 232"/>
              <a:gd name="T42" fmla="*/ 12 w 256"/>
              <a:gd name="T43" fmla="*/ 0 h 232"/>
              <a:gd name="T44" fmla="*/ 244 w 256"/>
              <a:gd name="T45" fmla="*/ 0 h 232"/>
              <a:gd name="T46" fmla="*/ 256 w 256"/>
              <a:gd name="T47" fmla="*/ 12 h 232"/>
              <a:gd name="T48" fmla="*/ 256 w 256"/>
              <a:gd name="T49" fmla="*/ 184 h 232"/>
              <a:gd name="T50" fmla="*/ 244 w 256"/>
              <a:gd name="T51" fmla="*/ 196 h 232"/>
              <a:gd name="T52" fmla="*/ 68 w 256"/>
              <a:gd name="T53" fmla="*/ 76 h 232"/>
              <a:gd name="T54" fmla="*/ 44 w 256"/>
              <a:gd name="T55" fmla="*/ 100 h 232"/>
              <a:gd name="T56" fmla="*/ 68 w 256"/>
              <a:gd name="T57" fmla="*/ 124 h 232"/>
              <a:gd name="T58" fmla="*/ 92 w 256"/>
              <a:gd name="T59" fmla="*/ 100 h 232"/>
              <a:gd name="T60" fmla="*/ 68 w 256"/>
              <a:gd name="T61" fmla="*/ 76 h 232"/>
              <a:gd name="T62" fmla="*/ 128 w 256"/>
              <a:gd name="T63" fmla="*/ 76 h 232"/>
              <a:gd name="T64" fmla="*/ 104 w 256"/>
              <a:gd name="T65" fmla="*/ 100 h 232"/>
              <a:gd name="T66" fmla="*/ 128 w 256"/>
              <a:gd name="T67" fmla="*/ 124 h 232"/>
              <a:gd name="T68" fmla="*/ 152 w 256"/>
              <a:gd name="T69" fmla="*/ 100 h 232"/>
              <a:gd name="T70" fmla="*/ 128 w 256"/>
              <a:gd name="T71" fmla="*/ 76 h 232"/>
              <a:gd name="T72" fmla="*/ 188 w 256"/>
              <a:gd name="T73" fmla="*/ 76 h 232"/>
              <a:gd name="T74" fmla="*/ 164 w 256"/>
              <a:gd name="T75" fmla="*/ 100 h 232"/>
              <a:gd name="T76" fmla="*/ 188 w 256"/>
              <a:gd name="T77" fmla="*/ 124 h 232"/>
              <a:gd name="T78" fmla="*/ 212 w 256"/>
              <a:gd name="T79" fmla="*/ 100 h 232"/>
              <a:gd name="T80" fmla="*/ 188 w 256"/>
              <a:gd name="T81" fmla="*/ 76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 h="232">
                <a:moveTo>
                  <a:pt x="244" y="196"/>
                </a:moveTo>
                <a:cubicBezTo>
                  <a:pt x="188" y="196"/>
                  <a:pt x="188" y="196"/>
                  <a:pt x="188" y="196"/>
                </a:cubicBezTo>
                <a:cubicBezTo>
                  <a:pt x="96" y="196"/>
                  <a:pt x="96" y="196"/>
                  <a:pt x="96" y="196"/>
                </a:cubicBezTo>
                <a:cubicBezTo>
                  <a:pt x="84" y="196"/>
                  <a:pt x="84" y="196"/>
                  <a:pt x="84" y="196"/>
                </a:cubicBezTo>
                <a:cubicBezTo>
                  <a:pt x="81" y="196"/>
                  <a:pt x="81" y="196"/>
                  <a:pt x="81" y="196"/>
                </a:cubicBezTo>
                <a:cubicBezTo>
                  <a:pt x="48" y="228"/>
                  <a:pt x="48" y="228"/>
                  <a:pt x="48" y="228"/>
                </a:cubicBezTo>
                <a:cubicBezTo>
                  <a:pt x="46" y="231"/>
                  <a:pt x="43" y="232"/>
                  <a:pt x="40" y="232"/>
                </a:cubicBezTo>
                <a:cubicBezTo>
                  <a:pt x="40" y="232"/>
                  <a:pt x="40" y="232"/>
                  <a:pt x="40" y="232"/>
                </a:cubicBezTo>
                <a:cubicBezTo>
                  <a:pt x="37" y="232"/>
                  <a:pt x="34" y="231"/>
                  <a:pt x="32" y="228"/>
                </a:cubicBezTo>
                <a:cubicBezTo>
                  <a:pt x="31" y="228"/>
                  <a:pt x="31" y="228"/>
                  <a:pt x="31" y="228"/>
                </a:cubicBezTo>
                <a:cubicBezTo>
                  <a:pt x="31" y="228"/>
                  <a:pt x="30" y="227"/>
                  <a:pt x="30" y="227"/>
                </a:cubicBezTo>
                <a:cubicBezTo>
                  <a:pt x="30" y="226"/>
                  <a:pt x="30" y="226"/>
                  <a:pt x="30" y="226"/>
                </a:cubicBezTo>
                <a:cubicBezTo>
                  <a:pt x="29" y="226"/>
                  <a:pt x="29" y="225"/>
                  <a:pt x="29" y="225"/>
                </a:cubicBezTo>
                <a:cubicBezTo>
                  <a:pt x="29" y="224"/>
                  <a:pt x="29" y="224"/>
                  <a:pt x="29" y="224"/>
                </a:cubicBezTo>
                <a:cubicBezTo>
                  <a:pt x="29" y="223"/>
                  <a:pt x="28" y="223"/>
                  <a:pt x="28" y="222"/>
                </a:cubicBezTo>
                <a:cubicBezTo>
                  <a:pt x="28" y="222"/>
                  <a:pt x="28" y="221"/>
                  <a:pt x="28" y="220"/>
                </a:cubicBezTo>
                <a:cubicBezTo>
                  <a:pt x="28" y="196"/>
                  <a:pt x="28" y="196"/>
                  <a:pt x="28" y="196"/>
                </a:cubicBezTo>
                <a:cubicBezTo>
                  <a:pt x="26" y="196"/>
                  <a:pt x="26" y="196"/>
                  <a:pt x="26" y="196"/>
                </a:cubicBezTo>
                <a:cubicBezTo>
                  <a:pt x="12" y="196"/>
                  <a:pt x="12" y="196"/>
                  <a:pt x="12" y="196"/>
                </a:cubicBezTo>
                <a:cubicBezTo>
                  <a:pt x="5" y="196"/>
                  <a:pt x="0" y="191"/>
                  <a:pt x="0" y="184"/>
                </a:cubicBezTo>
                <a:cubicBezTo>
                  <a:pt x="0" y="12"/>
                  <a:pt x="0" y="12"/>
                  <a:pt x="0" y="12"/>
                </a:cubicBezTo>
                <a:cubicBezTo>
                  <a:pt x="0" y="5"/>
                  <a:pt x="5" y="0"/>
                  <a:pt x="12" y="0"/>
                </a:cubicBezTo>
                <a:cubicBezTo>
                  <a:pt x="244" y="0"/>
                  <a:pt x="244" y="0"/>
                  <a:pt x="244" y="0"/>
                </a:cubicBezTo>
                <a:cubicBezTo>
                  <a:pt x="251" y="0"/>
                  <a:pt x="256" y="5"/>
                  <a:pt x="256" y="12"/>
                </a:cubicBezTo>
                <a:cubicBezTo>
                  <a:pt x="256" y="184"/>
                  <a:pt x="256" y="184"/>
                  <a:pt x="256" y="184"/>
                </a:cubicBezTo>
                <a:cubicBezTo>
                  <a:pt x="256" y="191"/>
                  <a:pt x="251" y="196"/>
                  <a:pt x="244" y="196"/>
                </a:cubicBezTo>
                <a:moveTo>
                  <a:pt x="68" y="76"/>
                </a:moveTo>
                <a:cubicBezTo>
                  <a:pt x="55" y="76"/>
                  <a:pt x="44" y="87"/>
                  <a:pt x="44" y="100"/>
                </a:cubicBezTo>
                <a:cubicBezTo>
                  <a:pt x="44" y="113"/>
                  <a:pt x="55" y="124"/>
                  <a:pt x="68" y="124"/>
                </a:cubicBezTo>
                <a:cubicBezTo>
                  <a:pt x="81" y="124"/>
                  <a:pt x="92" y="113"/>
                  <a:pt x="92" y="100"/>
                </a:cubicBezTo>
                <a:cubicBezTo>
                  <a:pt x="92" y="87"/>
                  <a:pt x="81" y="76"/>
                  <a:pt x="68" y="76"/>
                </a:cubicBezTo>
                <a:moveTo>
                  <a:pt x="128" y="76"/>
                </a:moveTo>
                <a:cubicBezTo>
                  <a:pt x="115" y="76"/>
                  <a:pt x="104" y="87"/>
                  <a:pt x="104" y="100"/>
                </a:cubicBezTo>
                <a:cubicBezTo>
                  <a:pt x="104" y="113"/>
                  <a:pt x="115" y="124"/>
                  <a:pt x="128" y="124"/>
                </a:cubicBezTo>
                <a:cubicBezTo>
                  <a:pt x="141" y="124"/>
                  <a:pt x="152" y="113"/>
                  <a:pt x="152" y="100"/>
                </a:cubicBezTo>
                <a:cubicBezTo>
                  <a:pt x="152" y="87"/>
                  <a:pt x="141" y="76"/>
                  <a:pt x="128" y="76"/>
                </a:cubicBezTo>
                <a:moveTo>
                  <a:pt x="188" y="76"/>
                </a:moveTo>
                <a:cubicBezTo>
                  <a:pt x="175" y="76"/>
                  <a:pt x="164" y="87"/>
                  <a:pt x="164" y="100"/>
                </a:cubicBezTo>
                <a:cubicBezTo>
                  <a:pt x="164" y="113"/>
                  <a:pt x="175" y="124"/>
                  <a:pt x="188" y="124"/>
                </a:cubicBezTo>
                <a:cubicBezTo>
                  <a:pt x="201" y="124"/>
                  <a:pt x="212" y="113"/>
                  <a:pt x="212" y="100"/>
                </a:cubicBezTo>
                <a:cubicBezTo>
                  <a:pt x="212" y="87"/>
                  <a:pt x="201" y="76"/>
                  <a:pt x="188" y="76"/>
                </a:cubicBezTo>
              </a:path>
            </a:pathLst>
          </a:custGeom>
          <a:solidFill>
            <a:schemeClr val="bg1"/>
          </a:solidFill>
          <a:ln>
            <a:noFill/>
          </a:ln>
        </p:spPr>
        <p:txBody>
          <a:bodyPr vert="horz" wrap="square" lIns="91425" tIns="45712" rIns="91425" bIns="45712" numCol="1" anchor="t" anchorCtr="0" compatLnSpc="1"/>
          <a:lstStyle/>
          <a:p>
            <a:endParaRPr lang="zh-CN" altLang="en-US"/>
          </a:p>
        </p:txBody>
      </p:sp>
      <p:sp>
        <p:nvSpPr>
          <p:cNvPr id="43" name="Freeform 105"/>
          <p:cNvSpPr/>
          <p:nvPr/>
        </p:nvSpPr>
        <p:spPr bwMode="auto">
          <a:xfrm>
            <a:off x="8039504" y="2926380"/>
            <a:ext cx="367021" cy="349543"/>
          </a:xfrm>
          <a:custGeom>
            <a:avLst/>
            <a:gdLst>
              <a:gd name="T0" fmla="*/ 251 w 256"/>
              <a:gd name="T1" fmla="*/ 106 h 244"/>
              <a:gd name="T2" fmla="*/ 251 w 256"/>
              <a:gd name="T3" fmla="*/ 106 h 244"/>
              <a:gd name="T4" fmla="*/ 187 w 256"/>
              <a:gd name="T5" fmla="*/ 152 h 244"/>
              <a:gd name="T6" fmla="*/ 211 w 256"/>
              <a:gd name="T7" fmla="*/ 228 h 244"/>
              <a:gd name="T8" fmla="*/ 212 w 256"/>
              <a:gd name="T9" fmla="*/ 232 h 244"/>
              <a:gd name="T10" fmla="*/ 200 w 256"/>
              <a:gd name="T11" fmla="*/ 244 h 244"/>
              <a:gd name="T12" fmla="*/ 193 w 256"/>
              <a:gd name="T13" fmla="*/ 242 h 244"/>
              <a:gd name="T14" fmla="*/ 193 w 256"/>
              <a:gd name="T15" fmla="*/ 242 h 244"/>
              <a:gd name="T16" fmla="*/ 128 w 256"/>
              <a:gd name="T17" fmla="*/ 195 h 244"/>
              <a:gd name="T18" fmla="*/ 63 w 256"/>
              <a:gd name="T19" fmla="*/ 242 h 244"/>
              <a:gd name="T20" fmla="*/ 63 w 256"/>
              <a:gd name="T21" fmla="*/ 242 h 244"/>
              <a:gd name="T22" fmla="*/ 56 w 256"/>
              <a:gd name="T23" fmla="*/ 244 h 244"/>
              <a:gd name="T24" fmla="*/ 44 w 256"/>
              <a:gd name="T25" fmla="*/ 232 h 244"/>
              <a:gd name="T26" fmla="*/ 45 w 256"/>
              <a:gd name="T27" fmla="*/ 228 h 244"/>
              <a:gd name="T28" fmla="*/ 69 w 256"/>
              <a:gd name="T29" fmla="*/ 152 h 244"/>
              <a:gd name="T30" fmla="*/ 5 w 256"/>
              <a:gd name="T31" fmla="*/ 106 h 244"/>
              <a:gd name="T32" fmla="*/ 0 w 256"/>
              <a:gd name="T33" fmla="*/ 96 h 244"/>
              <a:gd name="T34" fmla="*/ 12 w 256"/>
              <a:gd name="T35" fmla="*/ 84 h 244"/>
              <a:gd name="T36" fmla="*/ 92 w 256"/>
              <a:gd name="T37" fmla="*/ 84 h 244"/>
              <a:gd name="T38" fmla="*/ 117 w 256"/>
              <a:gd name="T39" fmla="*/ 8 h 244"/>
              <a:gd name="T40" fmla="*/ 128 w 256"/>
              <a:gd name="T41" fmla="*/ 0 h 244"/>
              <a:gd name="T42" fmla="*/ 139 w 256"/>
              <a:gd name="T43" fmla="*/ 8 h 244"/>
              <a:gd name="T44" fmla="*/ 164 w 256"/>
              <a:gd name="T45" fmla="*/ 84 h 244"/>
              <a:gd name="T46" fmla="*/ 244 w 256"/>
              <a:gd name="T47" fmla="*/ 84 h 244"/>
              <a:gd name="T48" fmla="*/ 256 w 256"/>
              <a:gd name="T49" fmla="*/ 96 h 244"/>
              <a:gd name="T50" fmla="*/ 251 w 256"/>
              <a:gd name="T51" fmla="*/ 106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56" h="244">
                <a:moveTo>
                  <a:pt x="251" y="106"/>
                </a:moveTo>
                <a:cubicBezTo>
                  <a:pt x="251" y="106"/>
                  <a:pt x="251" y="106"/>
                  <a:pt x="251" y="106"/>
                </a:cubicBezTo>
                <a:cubicBezTo>
                  <a:pt x="187" y="152"/>
                  <a:pt x="187" y="152"/>
                  <a:pt x="187" y="152"/>
                </a:cubicBezTo>
                <a:cubicBezTo>
                  <a:pt x="211" y="228"/>
                  <a:pt x="211" y="228"/>
                  <a:pt x="211" y="228"/>
                </a:cubicBezTo>
                <a:cubicBezTo>
                  <a:pt x="212" y="229"/>
                  <a:pt x="212" y="231"/>
                  <a:pt x="212" y="232"/>
                </a:cubicBezTo>
                <a:cubicBezTo>
                  <a:pt x="212" y="239"/>
                  <a:pt x="207" y="244"/>
                  <a:pt x="200" y="244"/>
                </a:cubicBezTo>
                <a:cubicBezTo>
                  <a:pt x="197" y="244"/>
                  <a:pt x="195" y="243"/>
                  <a:pt x="193" y="242"/>
                </a:cubicBezTo>
                <a:cubicBezTo>
                  <a:pt x="193" y="242"/>
                  <a:pt x="193" y="242"/>
                  <a:pt x="193" y="242"/>
                </a:cubicBezTo>
                <a:cubicBezTo>
                  <a:pt x="128" y="195"/>
                  <a:pt x="128" y="195"/>
                  <a:pt x="128" y="195"/>
                </a:cubicBezTo>
                <a:cubicBezTo>
                  <a:pt x="63" y="242"/>
                  <a:pt x="63" y="242"/>
                  <a:pt x="63" y="242"/>
                </a:cubicBezTo>
                <a:cubicBezTo>
                  <a:pt x="63" y="242"/>
                  <a:pt x="63" y="242"/>
                  <a:pt x="63" y="242"/>
                </a:cubicBezTo>
                <a:cubicBezTo>
                  <a:pt x="61" y="243"/>
                  <a:pt x="59" y="244"/>
                  <a:pt x="56" y="244"/>
                </a:cubicBezTo>
                <a:cubicBezTo>
                  <a:pt x="49" y="244"/>
                  <a:pt x="44" y="239"/>
                  <a:pt x="44" y="232"/>
                </a:cubicBezTo>
                <a:cubicBezTo>
                  <a:pt x="44" y="231"/>
                  <a:pt x="44" y="229"/>
                  <a:pt x="45" y="228"/>
                </a:cubicBezTo>
                <a:cubicBezTo>
                  <a:pt x="69" y="152"/>
                  <a:pt x="69" y="152"/>
                  <a:pt x="69" y="152"/>
                </a:cubicBezTo>
                <a:cubicBezTo>
                  <a:pt x="5" y="106"/>
                  <a:pt x="5" y="106"/>
                  <a:pt x="5" y="106"/>
                </a:cubicBezTo>
                <a:cubicBezTo>
                  <a:pt x="2" y="104"/>
                  <a:pt x="0" y="100"/>
                  <a:pt x="0" y="96"/>
                </a:cubicBezTo>
                <a:cubicBezTo>
                  <a:pt x="0" y="89"/>
                  <a:pt x="5" y="84"/>
                  <a:pt x="12" y="84"/>
                </a:cubicBezTo>
                <a:cubicBezTo>
                  <a:pt x="92" y="84"/>
                  <a:pt x="92" y="84"/>
                  <a:pt x="92" y="84"/>
                </a:cubicBezTo>
                <a:cubicBezTo>
                  <a:pt x="117" y="8"/>
                  <a:pt x="117" y="8"/>
                  <a:pt x="117" y="8"/>
                </a:cubicBezTo>
                <a:cubicBezTo>
                  <a:pt x="118" y="4"/>
                  <a:pt x="123" y="0"/>
                  <a:pt x="128" y="0"/>
                </a:cubicBezTo>
                <a:cubicBezTo>
                  <a:pt x="133" y="0"/>
                  <a:pt x="138" y="4"/>
                  <a:pt x="139" y="8"/>
                </a:cubicBezTo>
                <a:cubicBezTo>
                  <a:pt x="164" y="84"/>
                  <a:pt x="164" y="84"/>
                  <a:pt x="164" y="84"/>
                </a:cubicBezTo>
                <a:cubicBezTo>
                  <a:pt x="244" y="84"/>
                  <a:pt x="244" y="84"/>
                  <a:pt x="244" y="84"/>
                </a:cubicBezTo>
                <a:cubicBezTo>
                  <a:pt x="251" y="84"/>
                  <a:pt x="256" y="89"/>
                  <a:pt x="256" y="96"/>
                </a:cubicBezTo>
                <a:cubicBezTo>
                  <a:pt x="256" y="100"/>
                  <a:pt x="254" y="104"/>
                  <a:pt x="251" y="106"/>
                </a:cubicBezTo>
              </a:path>
            </a:pathLst>
          </a:custGeom>
          <a:solidFill>
            <a:schemeClr val="bg1"/>
          </a:solidFill>
          <a:ln>
            <a:noFill/>
          </a:ln>
        </p:spPr>
        <p:txBody>
          <a:bodyPr vert="horz" wrap="square" lIns="91425" tIns="45712" rIns="91425" bIns="45712" numCol="1" anchor="t" anchorCtr="0" compatLnSpc="1"/>
          <a:lstStyle/>
          <a:p>
            <a:endParaRPr lang="zh-CN" altLang="en-US"/>
          </a:p>
        </p:txBody>
      </p:sp>
      <p:sp>
        <p:nvSpPr>
          <p:cNvPr id="44" name="Freeform 74"/>
          <p:cNvSpPr>
            <a:spLocks noEditPoints="1"/>
          </p:cNvSpPr>
          <p:nvPr/>
        </p:nvSpPr>
        <p:spPr bwMode="auto">
          <a:xfrm>
            <a:off x="10718890" y="2941158"/>
            <a:ext cx="364109" cy="332066"/>
          </a:xfrm>
          <a:custGeom>
            <a:avLst/>
            <a:gdLst>
              <a:gd name="T0" fmla="*/ 244 w 256"/>
              <a:gd name="T1" fmla="*/ 232 h 232"/>
              <a:gd name="T2" fmla="*/ 224 w 256"/>
              <a:gd name="T3" fmla="*/ 232 h 232"/>
              <a:gd name="T4" fmla="*/ 224 w 256"/>
              <a:gd name="T5" fmla="*/ 136 h 232"/>
              <a:gd name="T6" fmla="*/ 224 w 256"/>
              <a:gd name="T7" fmla="*/ 60 h 232"/>
              <a:gd name="T8" fmla="*/ 244 w 256"/>
              <a:gd name="T9" fmla="*/ 60 h 232"/>
              <a:gd name="T10" fmla="*/ 256 w 256"/>
              <a:gd name="T11" fmla="*/ 72 h 232"/>
              <a:gd name="T12" fmla="*/ 256 w 256"/>
              <a:gd name="T13" fmla="*/ 148 h 232"/>
              <a:gd name="T14" fmla="*/ 256 w 256"/>
              <a:gd name="T15" fmla="*/ 196 h 232"/>
              <a:gd name="T16" fmla="*/ 256 w 256"/>
              <a:gd name="T17" fmla="*/ 220 h 232"/>
              <a:gd name="T18" fmla="*/ 244 w 256"/>
              <a:gd name="T19" fmla="*/ 232 h 232"/>
              <a:gd name="T20" fmla="*/ 44 w 256"/>
              <a:gd name="T21" fmla="*/ 232 h 232"/>
              <a:gd name="T22" fmla="*/ 44 w 256"/>
              <a:gd name="T23" fmla="*/ 136 h 232"/>
              <a:gd name="T24" fmla="*/ 44 w 256"/>
              <a:gd name="T25" fmla="*/ 132 h 232"/>
              <a:gd name="T26" fmla="*/ 44 w 256"/>
              <a:gd name="T27" fmla="*/ 60 h 232"/>
              <a:gd name="T28" fmla="*/ 68 w 256"/>
              <a:gd name="T29" fmla="*/ 60 h 232"/>
              <a:gd name="T30" fmla="*/ 128 w 256"/>
              <a:gd name="T31" fmla="*/ 0 h 232"/>
              <a:gd name="T32" fmla="*/ 188 w 256"/>
              <a:gd name="T33" fmla="*/ 60 h 232"/>
              <a:gd name="T34" fmla="*/ 212 w 256"/>
              <a:gd name="T35" fmla="*/ 60 h 232"/>
              <a:gd name="T36" fmla="*/ 212 w 256"/>
              <a:gd name="T37" fmla="*/ 136 h 232"/>
              <a:gd name="T38" fmla="*/ 212 w 256"/>
              <a:gd name="T39" fmla="*/ 232 h 232"/>
              <a:gd name="T40" fmla="*/ 44 w 256"/>
              <a:gd name="T41" fmla="*/ 232 h 232"/>
              <a:gd name="T42" fmla="*/ 128 w 256"/>
              <a:gd name="T43" fmla="*/ 24 h 232"/>
              <a:gd name="T44" fmla="*/ 92 w 256"/>
              <a:gd name="T45" fmla="*/ 60 h 232"/>
              <a:gd name="T46" fmla="*/ 164 w 256"/>
              <a:gd name="T47" fmla="*/ 60 h 232"/>
              <a:gd name="T48" fmla="*/ 128 w 256"/>
              <a:gd name="T49" fmla="*/ 24 h 232"/>
              <a:gd name="T50" fmla="*/ 0 w 256"/>
              <a:gd name="T51" fmla="*/ 220 h 232"/>
              <a:gd name="T52" fmla="*/ 0 w 256"/>
              <a:gd name="T53" fmla="*/ 196 h 232"/>
              <a:gd name="T54" fmla="*/ 0 w 256"/>
              <a:gd name="T55" fmla="*/ 148 h 232"/>
              <a:gd name="T56" fmla="*/ 0 w 256"/>
              <a:gd name="T57" fmla="*/ 72 h 232"/>
              <a:gd name="T58" fmla="*/ 12 w 256"/>
              <a:gd name="T59" fmla="*/ 60 h 232"/>
              <a:gd name="T60" fmla="*/ 32 w 256"/>
              <a:gd name="T61" fmla="*/ 60 h 232"/>
              <a:gd name="T62" fmla="*/ 32 w 256"/>
              <a:gd name="T63" fmla="*/ 132 h 232"/>
              <a:gd name="T64" fmla="*/ 32 w 256"/>
              <a:gd name="T65" fmla="*/ 136 h 232"/>
              <a:gd name="T66" fmla="*/ 32 w 256"/>
              <a:gd name="T67" fmla="*/ 232 h 232"/>
              <a:gd name="T68" fmla="*/ 12 w 256"/>
              <a:gd name="T69" fmla="*/ 232 h 232"/>
              <a:gd name="T70" fmla="*/ 0 w 256"/>
              <a:gd name="T71" fmla="*/ 22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56" h="232">
                <a:moveTo>
                  <a:pt x="244" y="232"/>
                </a:moveTo>
                <a:cubicBezTo>
                  <a:pt x="224" y="232"/>
                  <a:pt x="224" y="232"/>
                  <a:pt x="224" y="232"/>
                </a:cubicBezTo>
                <a:cubicBezTo>
                  <a:pt x="224" y="136"/>
                  <a:pt x="224" y="136"/>
                  <a:pt x="224" y="136"/>
                </a:cubicBezTo>
                <a:cubicBezTo>
                  <a:pt x="224" y="60"/>
                  <a:pt x="224" y="60"/>
                  <a:pt x="224" y="60"/>
                </a:cubicBezTo>
                <a:cubicBezTo>
                  <a:pt x="244" y="60"/>
                  <a:pt x="244" y="60"/>
                  <a:pt x="244" y="60"/>
                </a:cubicBezTo>
                <a:cubicBezTo>
                  <a:pt x="251" y="60"/>
                  <a:pt x="256" y="65"/>
                  <a:pt x="256" y="72"/>
                </a:cubicBezTo>
                <a:cubicBezTo>
                  <a:pt x="256" y="148"/>
                  <a:pt x="256" y="148"/>
                  <a:pt x="256" y="148"/>
                </a:cubicBezTo>
                <a:cubicBezTo>
                  <a:pt x="256" y="196"/>
                  <a:pt x="256" y="196"/>
                  <a:pt x="256" y="196"/>
                </a:cubicBezTo>
                <a:cubicBezTo>
                  <a:pt x="256" y="220"/>
                  <a:pt x="256" y="220"/>
                  <a:pt x="256" y="220"/>
                </a:cubicBezTo>
                <a:cubicBezTo>
                  <a:pt x="256" y="227"/>
                  <a:pt x="251" y="232"/>
                  <a:pt x="244" y="232"/>
                </a:cubicBezTo>
                <a:moveTo>
                  <a:pt x="44" y="232"/>
                </a:moveTo>
                <a:cubicBezTo>
                  <a:pt x="44" y="136"/>
                  <a:pt x="44" y="136"/>
                  <a:pt x="44" y="136"/>
                </a:cubicBezTo>
                <a:cubicBezTo>
                  <a:pt x="44" y="132"/>
                  <a:pt x="44" y="132"/>
                  <a:pt x="44" y="132"/>
                </a:cubicBezTo>
                <a:cubicBezTo>
                  <a:pt x="44" y="60"/>
                  <a:pt x="44" y="60"/>
                  <a:pt x="44" y="60"/>
                </a:cubicBezTo>
                <a:cubicBezTo>
                  <a:pt x="68" y="60"/>
                  <a:pt x="68" y="60"/>
                  <a:pt x="68" y="60"/>
                </a:cubicBezTo>
                <a:cubicBezTo>
                  <a:pt x="68" y="27"/>
                  <a:pt x="95" y="0"/>
                  <a:pt x="128" y="0"/>
                </a:cubicBezTo>
                <a:cubicBezTo>
                  <a:pt x="161" y="0"/>
                  <a:pt x="188" y="27"/>
                  <a:pt x="188" y="60"/>
                </a:cubicBezTo>
                <a:cubicBezTo>
                  <a:pt x="212" y="60"/>
                  <a:pt x="212" y="60"/>
                  <a:pt x="212" y="60"/>
                </a:cubicBezTo>
                <a:cubicBezTo>
                  <a:pt x="212" y="136"/>
                  <a:pt x="212" y="136"/>
                  <a:pt x="212" y="136"/>
                </a:cubicBezTo>
                <a:cubicBezTo>
                  <a:pt x="212" y="232"/>
                  <a:pt x="212" y="232"/>
                  <a:pt x="212" y="232"/>
                </a:cubicBezTo>
                <a:lnTo>
                  <a:pt x="44" y="232"/>
                </a:lnTo>
                <a:close/>
                <a:moveTo>
                  <a:pt x="128" y="24"/>
                </a:moveTo>
                <a:cubicBezTo>
                  <a:pt x="108" y="24"/>
                  <a:pt x="92" y="40"/>
                  <a:pt x="92" y="60"/>
                </a:cubicBezTo>
                <a:cubicBezTo>
                  <a:pt x="164" y="60"/>
                  <a:pt x="164" y="60"/>
                  <a:pt x="164" y="60"/>
                </a:cubicBezTo>
                <a:cubicBezTo>
                  <a:pt x="164" y="40"/>
                  <a:pt x="148" y="24"/>
                  <a:pt x="128" y="24"/>
                </a:cubicBezTo>
                <a:moveTo>
                  <a:pt x="0" y="220"/>
                </a:moveTo>
                <a:cubicBezTo>
                  <a:pt x="0" y="196"/>
                  <a:pt x="0" y="196"/>
                  <a:pt x="0" y="196"/>
                </a:cubicBezTo>
                <a:cubicBezTo>
                  <a:pt x="0" y="148"/>
                  <a:pt x="0" y="148"/>
                  <a:pt x="0" y="148"/>
                </a:cubicBezTo>
                <a:cubicBezTo>
                  <a:pt x="0" y="72"/>
                  <a:pt x="0" y="72"/>
                  <a:pt x="0" y="72"/>
                </a:cubicBezTo>
                <a:cubicBezTo>
                  <a:pt x="0" y="65"/>
                  <a:pt x="5" y="60"/>
                  <a:pt x="12" y="60"/>
                </a:cubicBezTo>
                <a:cubicBezTo>
                  <a:pt x="32" y="60"/>
                  <a:pt x="32" y="60"/>
                  <a:pt x="32" y="60"/>
                </a:cubicBezTo>
                <a:cubicBezTo>
                  <a:pt x="32" y="132"/>
                  <a:pt x="32" y="132"/>
                  <a:pt x="32" y="132"/>
                </a:cubicBezTo>
                <a:cubicBezTo>
                  <a:pt x="32" y="136"/>
                  <a:pt x="32" y="136"/>
                  <a:pt x="32" y="136"/>
                </a:cubicBezTo>
                <a:cubicBezTo>
                  <a:pt x="32" y="232"/>
                  <a:pt x="32" y="232"/>
                  <a:pt x="32" y="232"/>
                </a:cubicBezTo>
                <a:cubicBezTo>
                  <a:pt x="12" y="232"/>
                  <a:pt x="12" y="232"/>
                  <a:pt x="12" y="232"/>
                </a:cubicBezTo>
                <a:cubicBezTo>
                  <a:pt x="5" y="232"/>
                  <a:pt x="0" y="227"/>
                  <a:pt x="0" y="220"/>
                </a:cubicBezTo>
              </a:path>
            </a:pathLst>
          </a:custGeom>
          <a:solidFill>
            <a:schemeClr val="bg1"/>
          </a:solidFill>
          <a:ln>
            <a:noFill/>
          </a:ln>
        </p:spPr>
        <p:txBody>
          <a:bodyPr vert="horz" wrap="square" lIns="91425" tIns="45712" rIns="91425" bIns="45712" numCol="1" anchor="t" anchorCtr="0" compatLnSpc="1"/>
          <a:lstStyle/>
          <a:p>
            <a:endParaRPr lang="zh-CN" altLang="en-US"/>
          </a:p>
        </p:txBody>
      </p:sp>
      <p:sp>
        <p:nvSpPr>
          <p:cNvPr id="45" name="文本框 47"/>
          <p:cNvSpPr txBox="1"/>
          <p:nvPr/>
        </p:nvSpPr>
        <p:spPr>
          <a:xfrm>
            <a:off x="3781670" y="2379530"/>
            <a:ext cx="1097280" cy="384810"/>
          </a:xfrm>
          <a:prstGeom prst="rect">
            <a:avLst/>
          </a:prstGeom>
          <a:noFill/>
        </p:spPr>
        <p:txBody>
          <a:bodyPr wrap="none" rtlCol="0">
            <a:spAutoFit/>
          </a:bodyPr>
          <a:lstStyle/>
          <a:p>
            <a:r>
              <a:rPr lang="zh-CN" altLang="en-US" b="1" dirty="0">
                <a:solidFill>
                  <a:schemeClr val="tx1"/>
                </a:solidFill>
                <a:latin typeface="微软雅黑" panose="020B0503020204020204" charset="-122"/>
                <a:ea typeface="微软雅黑" panose="020B0503020204020204" charset="-122"/>
              </a:rPr>
              <a:t>添加标题</a:t>
            </a:r>
          </a:p>
        </p:txBody>
      </p:sp>
      <p:sp>
        <p:nvSpPr>
          <p:cNvPr id="46" name="文本框 48"/>
          <p:cNvSpPr txBox="1"/>
          <p:nvPr/>
        </p:nvSpPr>
        <p:spPr>
          <a:xfrm>
            <a:off x="3360739" y="2720531"/>
            <a:ext cx="1943901" cy="1198880"/>
          </a:xfrm>
          <a:prstGeom prst="rect">
            <a:avLst/>
          </a:prstGeom>
          <a:noFill/>
        </p:spPr>
        <p:txBody>
          <a:bodyPr wrap="square" rtlCol="0">
            <a:spAutoFit/>
          </a:bodyPr>
          <a:lstStyle/>
          <a:p>
            <a:pPr algn="just">
              <a:lnSpc>
                <a:spcPct val="130000"/>
              </a:lnSpc>
            </a:pPr>
            <a:r>
              <a:rPr lang="zh-CN" altLang="en-US" sz="1400" dirty="0">
                <a:solidFill>
                  <a:schemeClr val="tx1"/>
                </a:solidFill>
                <a:latin typeface="微软雅黑" panose="020B0503020204020204" charset="-122"/>
                <a:ea typeface="微软雅黑" panose="020B0503020204020204" charset="-122"/>
              </a:rPr>
              <a:t>请在此处添加文字信息，表达图的含义请在此处添加文字。</a:t>
            </a:r>
          </a:p>
          <a:p>
            <a:pPr algn="just">
              <a:lnSpc>
                <a:spcPct val="130000"/>
              </a:lnSpc>
            </a:pPr>
            <a:endParaRPr lang="zh-CN" altLang="en-US" sz="1400" dirty="0">
              <a:solidFill>
                <a:schemeClr val="tx1"/>
              </a:solidFill>
              <a:latin typeface="微软雅黑" panose="020B0503020204020204" charset="-122"/>
              <a:ea typeface="微软雅黑" panose="020B0503020204020204" charset="-122"/>
            </a:endParaRPr>
          </a:p>
        </p:txBody>
      </p:sp>
      <p:sp>
        <p:nvSpPr>
          <p:cNvPr id="47" name="文本框 47"/>
          <p:cNvSpPr txBox="1"/>
          <p:nvPr/>
        </p:nvSpPr>
        <p:spPr>
          <a:xfrm>
            <a:off x="6445534" y="2379530"/>
            <a:ext cx="1097280" cy="384810"/>
          </a:xfrm>
          <a:prstGeom prst="rect">
            <a:avLst/>
          </a:prstGeom>
          <a:noFill/>
        </p:spPr>
        <p:txBody>
          <a:bodyPr wrap="none" rtlCol="0">
            <a:spAutoFit/>
          </a:bodyPr>
          <a:lstStyle/>
          <a:p>
            <a:r>
              <a:rPr lang="zh-CN" altLang="en-US" b="1" dirty="0">
                <a:solidFill>
                  <a:schemeClr val="tx1"/>
                </a:solidFill>
                <a:latin typeface="微软雅黑" panose="020B0503020204020204" charset="-122"/>
                <a:ea typeface="微软雅黑" panose="020B0503020204020204" charset="-122"/>
              </a:rPr>
              <a:t>添加标题</a:t>
            </a:r>
          </a:p>
        </p:txBody>
      </p:sp>
      <p:sp>
        <p:nvSpPr>
          <p:cNvPr id="48" name="文本框 48"/>
          <p:cNvSpPr txBox="1"/>
          <p:nvPr/>
        </p:nvSpPr>
        <p:spPr>
          <a:xfrm>
            <a:off x="6024603" y="2720531"/>
            <a:ext cx="1943901" cy="1198880"/>
          </a:xfrm>
          <a:prstGeom prst="rect">
            <a:avLst/>
          </a:prstGeom>
          <a:noFill/>
        </p:spPr>
        <p:txBody>
          <a:bodyPr wrap="square" rtlCol="0">
            <a:spAutoFit/>
          </a:bodyPr>
          <a:lstStyle/>
          <a:p>
            <a:pPr algn="just">
              <a:lnSpc>
                <a:spcPct val="130000"/>
              </a:lnSpc>
            </a:pPr>
            <a:r>
              <a:rPr lang="zh-CN" altLang="en-US" sz="1400" dirty="0">
                <a:solidFill>
                  <a:schemeClr val="tx1"/>
                </a:solidFill>
                <a:latin typeface="微软雅黑" panose="020B0503020204020204" charset="-122"/>
                <a:ea typeface="微软雅黑" panose="020B0503020204020204" charset="-122"/>
              </a:rPr>
              <a:t>请在此处添加文字信息，表达图的含义请在此处添加文字。</a:t>
            </a:r>
          </a:p>
          <a:p>
            <a:pPr algn="just">
              <a:lnSpc>
                <a:spcPct val="130000"/>
              </a:lnSpc>
            </a:pPr>
            <a:endParaRPr lang="zh-CN" altLang="en-US" sz="1400" dirty="0">
              <a:solidFill>
                <a:schemeClr val="tx1"/>
              </a:solidFill>
              <a:latin typeface="微软雅黑" panose="020B0503020204020204" charset="-122"/>
              <a:ea typeface="微软雅黑" panose="020B0503020204020204" charset="-122"/>
            </a:endParaRPr>
          </a:p>
        </p:txBody>
      </p:sp>
      <p:sp>
        <p:nvSpPr>
          <p:cNvPr id="49" name="文本框 47"/>
          <p:cNvSpPr txBox="1"/>
          <p:nvPr/>
        </p:nvSpPr>
        <p:spPr>
          <a:xfrm>
            <a:off x="9109399" y="2379530"/>
            <a:ext cx="1097280" cy="384810"/>
          </a:xfrm>
          <a:prstGeom prst="rect">
            <a:avLst/>
          </a:prstGeom>
          <a:noFill/>
        </p:spPr>
        <p:txBody>
          <a:bodyPr wrap="none" rtlCol="0">
            <a:spAutoFit/>
          </a:bodyPr>
          <a:lstStyle/>
          <a:p>
            <a:r>
              <a:rPr lang="zh-CN" altLang="en-US" b="1" dirty="0">
                <a:solidFill>
                  <a:schemeClr val="tx1"/>
                </a:solidFill>
                <a:latin typeface="微软雅黑" panose="020B0503020204020204" charset="-122"/>
                <a:ea typeface="微软雅黑" panose="020B0503020204020204" charset="-122"/>
              </a:rPr>
              <a:t>添加标题</a:t>
            </a:r>
          </a:p>
        </p:txBody>
      </p:sp>
      <p:sp>
        <p:nvSpPr>
          <p:cNvPr id="50" name="文本框 48"/>
          <p:cNvSpPr txBox="1"/>
          <p:nvPr/>
        </p:nvSpPr>
        <p:spPr>
          <a:xfrm>
            <a:off x="8688468" y="2720531"/>
            <a:ext cx="1943901" cy="1198880"/>
          </a:xfrm>
          <a:prstGeom prst="rect">
            <a:avLst/>
          </a:prstGeom>
          <a:noFill/>
        </p:spPr>
        <p:txBody>
          <a:bodyPr wrap="square" rtlCol="0">
            <a:spAutoFit/>
          </a:bodyPr>
          <a:lstStyle/>
          <a:p>
            <a:pPr algn="just">
              <a:lnSpc>
                <a:spcPct val="130000"/>
              </a:lnSpc>
            </a:pPr>
            <a:r>
              <a:rPr lang="zh-CN" altLang="en-US" sz="1400" dirty="0">
                <a:solidFill>
                  <a:schemeClr val="tx1"/>
                </a:solidFill>
                <a:latin typeface="微软雅黑" panose="020B0503020204020204" charset="-122"/>
                <a:ea typeface="微软雅黑" panose="020B0503020204020204" charset="-122"/>
              </a:rPr>
              <a:t>请在此处添加文字信息，表达图的含义请在此处添加文字。</a:t>
            </a:r>
          </a:p>
          <a:p>
            <a:pPr algn="just">
              <a:lnSpc>
                <a:spcPct val="130000"/>
              </a:lnSpc>
            </a:pPr>
            <a:endParaRPr lang="zh-CN" altLang="en-US" sz="1400" dirty="0">
              <a:solidFill>
                <a:schemeClr val="tx1"/>
              </a:solidFill>
              <a:latin typeface="微软雅黑" panose="020B0503020204020204" charset="-122"/>
              <a:ea typeface="微软雅黑" panose="020B0503020204020204" charset="-122"/>
            </a:endParaRPr>
          </a:p>
        </p:txBody>
      </p:sp>
      <p:sp>
        <p:nvSpPr>
          <p:cNvPr id="121" name="标题 4"/>
          <p:cNvSpPr txBox="1"/>
          <p:nvPr/>
        </p:nvSpPr>
        <p:spPr>
          <a:xfrm>
            <a:off x="5267960" y="300990"/>
            <a:ext cx="1878330" cy="468630"/>
          </a:xfrm>
          <a:prstGeom prst="rect">
            <a:avLst/>
          </a:prstGeom>
        </p:spPr>
        <p:txBody>
          <a:bodyPr vert="horz" lIns="91425" tIns="45712" rIns="91425" bIns="45712"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2000" dirty="0">
                <a:latin typeface="微软雅黑" panose="020B0503020204020204" charset="-122"/>
                <a:ea typeface="微软雅黑" panose="020B0503020204020204" charset="-122"/>
              </a:rPr>
              <a:t>此处添加名称</a:t>
            </a:r>
          </a:p>
        </p:txBody>
      </p:sp>
      <p:cxnSp>
        <p:nvCxnSpPr>
          <p:cNvPr id="122" name="直接连接符 121"/>
          <p:cNvCxnSpPr/>
          <p:nvPr/>
        </p:nvCxnSpPr>
        <p:spPr>
          <a:xfrm>
            <a:off x="-95086" y="549146"/>
            <a:ext cx="5088651" cy="0"/>
          </a:xfrm>
          <a:prstGeom prst="line">
            <a:avLst/>
          </a:prstGeom>
          <a:ln>
            <a:solidFill>
              <a:schemeClr val="tx1"/>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92" name="直接连接符 91"/>
          <p:cNvCxnSpPr/>
          <p:nvPr/>
        </p:nvCxnSpPr>
        <p:spPr>
          <a:xfrm>
            <a:off x="7104549" y="549146"/>
            <a:ext cx="5111740" cy="0"/>
          </a:xfrm>
          <a:prstGeom prst="line">
            <a:avLst/>
          </a:prstGeom>
          <a:ln>
            <a:solidFill>
              <a:schemeClr val="tx1"/>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spTree>
  </p:cSld>
  <p:clrMapOvr>
    <a:masterClrMapping/>
  </p:clrMapOvr>
  <p:transition advTm="1535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0-#ppt_w/2"/>
                                          </p:val>
                                        </p:tav>
                                        <p:tav tm="100000">
                                          <p:val>
                                            <p:strVal val="#ppt_x"/>
                                          </p:val>
                                        </p:tav>
                                      </p:tavLst>
                                    </p:anim>
                                    <p:anim calcmode="lin" valueType="num">
                                      <p:cBhvr additive="base">
                                        <p:cTn id="8" dur="500" fill="hold"/>
                                        <p:tgtEl>
                                          <p:spTgt spid="2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29"/>
                                        </p:tgtEl>
                                        <p:attrNameLst>
                                          <p:attrName>style.visibility</p:attrName>
                                        </p:attrNameLst>
                                      </p:cBhvr>
                                      <p:to>
                                        <p:strVal val="visible"/>
                                      </p:to>
                                    </p:set>
                                    <p:anim calcmode="lin" valueType="num">
                                      <p:cBhvr additive="base">
                                        <p:cTn id="12" dur="500" fill="hold"/>
                                        <p:tgtEl>
                                          <p:spTgt spid="29"/>
                                        </p:tgtEl>
                                        <p:attrNameLst>
                                          <p:attrName>ppt_x</p:attrName>
                                        </p:attrNameLst>
                                      </p:cBhvr>
                                      <p:tavLst>
                                        <p:tav tm="0">
                                          <p:val>
                                            <p:strVal val="0-#ppt_w/2"/>
                                          </p:val>
                                        </p:tav>
                                        <p:tav tm="100000">
                                          <p:val>
                                            <p:strVal val="#ppt_x"/>
                                          </p:val>
                                        </p:tav>
                                      </p:tavLst>
                                    </p:anim>
                                    <p:anim calcmode="lin" valueType="num">
                                      <p:cBhvr additive="base">
                                        <p:cTn id="13" dur="500" fill="hold"/>
                                        <p:tgtEl>
                                          <p:spTgt spid="29"/>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additive="base">
                                        <p:cTn id="17" dur="500" fill="hold"/>
                                        <p:tgtEl>
                                          <p:spTgt spid="20"/>
                                        </p:tgtEl>
                                        <p:attrNameLst>
                                          <p:attrName>ppt_x</p:attrName>
                                        </p:attrNameLst>
                                      </p:cBhvr>
                                      <p:tavLst>
                                        <p:tav tm="0">
                                          <p:val>
                                            <p:strVal val="0-#ppt_w/2"/>
                                          </p:val>
                                        </p:tav>
                                        <p:tav tm="100000">
                                          <p:val>
                                            <p:strVal val="#ppt_x"/>
                                          </p:val>
                                        </p:tav>
                                      </p:tavLst>
                                    </p:anim>
                                    <p:anim calcmode="lin" valueType="num">
                                      <p:cBhvr additive="base">
                                        <p:cTn id="18" dur="500" fill="hold"/>
                                        <p:tgtEl>
                                          <p:spTgt spid="20"/>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childTnLst>
                          </p:cTn>
                        </p:par>
                        <p:par>
                          <p:cTn id="25" fill="hold">
                            <p:stCondLst>
                              <p:cond delay="2000"/>
                            </p:stCondLst>
                            <p:childTnLst>
                              <p:par>
                                <p:cTn id="26" presetID="53" presetClass="entr" presetSubtype="16" fill="hold" grpId="0" nodeType="after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p:cTn id="28" dur="500" fill="hold"/>
                                        <p:tgtEl>
                                          <p:spTgt spid="41"/>
                                        </p:tgtEl>
                                        <p:attrNameLst>
                                          <p:attrName>ppt_w</p:attrName>
                                        </p:attrNameLst>
                                      </p:cBhvr>
                                      <p:tavLst>
                                        <p:tav tm="0">
                                          <p:val>
                                            <p:fltVal val="0"/>
                                          </p:val>
                                        </p:tav>
                                        <p:tav tm="100000">
                                          <p:val>
                                            <p:strVal val="#ppt_w"/>
                                          </p:val>
                                        </p:tav>
                                      </p:tavLst>
                                    </p:anim>
                                    <p:anim calcmode="lin" valueType="num">
                                      <p:cBhvr>
                                        <p:cTn id="29" dur="500" fill="hold"/>
                                        <p:tgtEl>
                                          <p:spTgt spid="41"/>
                                        </p:tgtEl>
                                        <p:attrNameLst>
                                          <p:attrName>ppt_h</p:attrName>
                                        </p:attrNameLst>
                                      </p:cBhvr>
                                      <p:tavLst>
                                        <p:tav tm="0">
                                          <p:val>
                                            <p:fltVal val="0"/>
                                          </p:val>
                                        </p:tav>
                                        <p:tav tm="100000">
                                          <p:val>
                                            <p:strVal val="#ppt_h"/>
                                          </p:val>
                                        </p:tav>
                                      </p:tavLst>
                                    </p:anim>
                                    <p:animEffect transition="in" filter="fade">
                                      <p:cBhvr>
                                        <p:cTn id="30" dur="500"/>
                                        <p:tgtEl>
                                          <p:spTgt spid="41"/>
                                        </p:tgtEl>
                                      </p:cBhvr>
                                    </p:animEffect>
                                  </p:childTnLst>
                                </p:cTn>
                              </p:par>
                            </p:childTnLst>
                          </p:cTn>
                        </p:par>
                        <p:par>
                          <p:cTn id="31" fill="hold">
                            <p:stCondLst>
                              <p:cond delay="2500"/>
                            </p:stCondLst>
                            <p:childTnLst>
                              <p:par>
                                <p:cTn id="32" presetID="2" presetClass="entr" presetSubtype="8" fill="hold" grpId="0" nodeType="afterEffect">
                                  <p:stCondLst>
                                    <p:cond delay="0"/>
                                  </p:stCondLst>
                                  <p:childTnLst>
                                    <p:set>
                                      <p:cBhvr>
                                        <p:cTn id="33" dur="1" fill="hold">
                                          <p:stCondLst>
                                            <p:cond delay="0"/>
                                          </p:stCondLst>
                                        </p:cTn>
                                        <p:tgtEl>
                                          <p:spTgt spid="45"/>
                                        </p:tgtEl>
                                        <p:attrNameLst>
                                          <p:attrName>style.visibility</p:attrName>
                                        </p:attrNameLst>
                                      </p:cBhvr>
                                      <p:to>
                                        <p:strVal val="visible"/>
                                      </p:to>
                                    </p:set>
                                    <p:anim calcmode="lin" valueType="num">
                                      <p:cBhvr additive="base">
                                        <p:cTn id="34" dur="500" fill="hold"/>
                                        <p:tgtEl>
                                          <p:spTgt spid="45"/>
                                        </p:tgtEl>
                                        <p:attrNameLst>
                                          <p:attrName>ppt_x</p:attrName>
                                        </p:attrNameLst>
                                      </p:cBhvr>
                                      <p:tavLst>
                                        <p:tav tm="0">
                                          <p:val>
                                            <p:strVal val="0-#ppt_w/2"/>
                                          </p:val>
                                        </p:tav>
                                        <p:tav tm="100000">
                                          <p:val>
                                            <p:strVal val="#ppt_x"/>
                                          </p:val>
                                        </p:tav>
                                      </p:tavLst>
                                    </p:anim>
                                    <p:anim calcmode="lin" valueType="num">
                                      <p:cBhvr additive="base">
                                        <p:cTn id="35" dur="500" fill="hold"/>
                                        <p:tgtEl>
                                          <p:spTgt spid="45"/>
                                        </p:tgtEl>
                                        <p:attrNameLst>
                                          <p:attrName>ppt_y</p:attrName>
                                        </p:attrNameLst>
                                      </p:cBhvr>
                                      <p:tavLst>
                                        <p:tav tm="0">
                                          <p:val>
                                            <p:strVal val="#ppt_y"/>
                                          </p:val>
                                        </p:tav>
                                        <p:tav tm="100000">
                                          <p:val>
                                            <p:strVal val="#ppt_y"/>
                                          </p:val>
                                        </p:tav>
                                      </p:tavLst>
                                    </p:anim>
                                  </p:childTnLst>
                                </p:cTn>
                              </p:par>
                            </p:childTnLst>
                          </p:cTn>
                        </p:par>
                        <p:par>
                          <p:cTn id="36" fill="hold">
                            <p:stCondLst>
                              <p:cond delay="3000"/>
                            </p:stCondLst>
                            <p:childTnLst>
                              <p:par>
                                <p:cTn id="37" presetID="2" presetClass="entr" presetSubtype="8" fill="hold" grpId="0" nodeType="afterEffect">
                                  <p:stCondLst>
                                    <p:cond delay="0"/>
                                  </p:stCondLst>
                                  <p:childTnLst>
                                    <p:set>
                                      <p:cBhvr>
                                        <p:cTn id="38" dur="1" fill="hold">
                                          <p:stCondLst>
                                            <p:cond delay="0"/>
                                          </p:stCondLst>
                                        </p:cTn>
                                        <p:tgtEl>
                                          <p:spTgt spid="46"/>
                                        </p:tgtEl>
                                        <p:attrNameLst>
                                          <p:attrName>style.visibility</p:attrName>
                                        </p:attrNameLst>
                                      </p:cBhvr>
                                      <p:to>
                                        <p:strVal val="visible"/>
                                      </p:to>
                                    </p:set>
                                    <p:anim calcmode="lin" valueType="num">
                                      <p:cBhvr additive="base">
                                        <p:cTn id="39" dur="500" fill="hold"/>
                                        <p:tgtEl>
                                          <p:spTgt spid="46"/>
                                        </p:tgtEl>
                                        <p:attrNameLst>
                                          <p:attrName>ppt_x</p:attrName>
                                        </p:attrNameLst>
                                      </p:cBhvr>
                                      <p:tavLst>
                                        <p:tav tm="0">
                                          <p:val>
                                            <p:strVal val="0-#ppt_w/2"/>
                                          </p:val>
                                        </p:tav>
                                        <p:tav tm="100000">
                                          <p:val>
                                            <p:strVal val="#ppt_x"/>
                                          </p:val>
                                        </p:tav>
                                      </p:tavLst>
                                    </p:anim>
                                    <p:anim calcmode="lin" valueType="num">
                                      <p:cBhvr additive="base">
                                        <p:cTn id="40" dur="500" fill="hold"/>
                                        <p:tgtEl>
                                          <p:spTgt spid="46"/>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 presetClass="entr" presetSubtype="8" fill="hold" grpId="0" nodeType="afterEffect">
                                  <p:stCondLst>
                                    <p:cond delay="0"/>
                                  </p:stCondLst>
                                  <p:childTnLst>
                                    <p:set>
                                      <p:cBhvr>
                                        <p:cTn id="43" dur="1" fill="hold">
                                          <p:stCondLst>
                                            <p:cond delay="0"/>
                                          </p:stCondLst>
                                        </p:cTn>
                                        <p:tgtEl>
                                          <p:spTgt spid="22"/>
                                        </p:tgtEl>
                                        <p:attrNameLst>
                                          <p:attrName>style.visibility</p:attrName>
                                        </p:attrNameLst>
                                      </p:cBhvr>
                                      <p:to>
                                        <p:strVal val="visible"/>
                                      </p:to>
                                    </p:set>
                                    <p:anim calcmode="lin" valueType="num">
                                      <p:cBhvr additive="base">
                                        <p:cTn id="44" dur="500" fill="hold"/>
                                        <p:tgtEl>
                                          <p:spTgt spid="22"/>
                                        </p:tgtEl>
                                        <p:attrNameLst>
                                          <p:attrName>ppt_x</p:attrName>
                                        </p:attrNameLst>
                                      </p:cBhvr>
                                      <p:tavLst>
                                        <p:tav tm="0">
                                          <p:val>
                                            <p:strVal val="0-#ppt_w/2"/>
                                          </p:val>
                                        </p:tav>
                                        <p:tav tm="100000">
                                          <p:val>
                                            <p:strVal val="#ppt_x"/>
                                          </p:val>
                                        </p:tav>
                                      </p:tavLst>
                                    </p:anim>
                                    <p:anim calcmode="lin" valueType="num">
                                      <p:cBhvr additive="base">
                                        <p:cTn id="45" dur="500" fill="hold"/>
                                        <p:tgtEl>
                                          <p:spTgt spid="22"/>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42"/>
                                        </p:tgtEl>
                                        <p:attrNameLst>
                                          <p:attrName>style.visibility</p:attrName>
                                        </p:attrNameLst>
                                      </p:cBhvr>
                                      <p:to>
                                        <p:strVal val="visible"/>
                                      </p:to>
                                    </p:set>
                                    <p:anim calcmode="lin" valueType="num">
                                      <p:cBhvr>
                                        <p:cTn id="55" dur="500" fill="hold"/>
                                        <p:tgtEl>
                                          <p:spTgt spid="42"/>
                                        </p:tgtEl>
                                        <p:attrNameLst>
                                          <p:attrName>ppt_w</p:attrName>
                                        </p:attrNameLst>
                                      </p:cBhvr>
                                      <p:tavLst>
                                        <p:tav tm="0">
                                          <p:val>
                                            <p:fltVal val="0"/>
                                          </p:val>
                                        </p:tav>
                                        <p:tav tm="100000">
                                          <p:val>
                                            <p:strVal val="#ppt_w"/>
                                          </p:val>
                                        </p:tav>
                                      </p:tavLst>
                                    </p:anim>
                                    <p:anim calcmode="lin" valueType="num">
                                      <p:cBhvr>
                                        <p:cTn id="56" dur="500" fill="hold"/>
                                        <p:tgtEl>
                                          <p:spTgt spid="42"/>
                                        </p:tgtEl>
                                        <p:attrNameLst>
                                          <p:attrName>ppt_h</p:attrName>
                                        </p:attrNameLst>
                                      </p:cBhvr>
                                      <p:tavLst>
                                        <p:tav tm="0">
                                          <p:val>
                                            <p:fltVal val="0"/>
                                          </p:val>
                                        </p:tav>
                                        <p:tav tm="100000">
                                          <p:val>
                                            <p:strVal val="#ppt_h"/>
                                          </p:val>
                                        </p:tav>
                                      </p:tavLst>
                                    </p:anim>
                                    <p:animEffect transition="in" filter="fade">
                                      <p:cBhvr>
                                        <p:cTn id="57" dur="500"/>
                                        <p:tgtEl>
                                          <p:spTgt spid="42"/>
                                        </p:tgtEl>
                                      </p:cBhvr>
                                    </p:animEffect>
                                  </p:childTnLst>
                                </p:cTn>
                              </p:par>
                            </p:childTnLst>
                          </p:cTn>
                        </p:par>
                        <p:par>
                          <p:cTn id="58" fill="hold">
                            <p:stCondLst>
                              <p:cond delay="5000"/>
                            </p:stCondLst>
                            <p:childTnLst>
                              <p:par>
                                <p:cTn id="59" presetID="2" presetClass="entr" presetSubtype="8" fill="hold" grpId="0" nodeType="afterEffect">
                                  <p:stCondLst>
                                    <p:cond delay="0"/>
                                  </p:stCondLst>
                                  <p:childTnLst>
                                    <p:set>
                                      <p:cBhvr>
                                        <p:cTn id="60" dur="1" fill="hold">
                                          <p:stCondLst>
                                            <p:cond delay="0"/>
                                          </p:stCondLst>
                                        </p:cTn>
                                        <p:tgtEl>
                                          <p:spTgt spid="47"/>
                                        </p:tgtEl>
                                        <p:attrNameLst>
                                          <p:attrName>style.visibility</p:attrName>
                                        </p:attrNameLst>
                                      </p:cBhvr>
                                      <p:to>
                                        <p:strVal val="visible"/>
                                      </p:to>
                                    </p:set>
                                    <p:anim calcmode="lin" valueType="num">
                                      <p:cBhvr additive="base">
                                        <p:cTn id="61" dur="500" fill="hold"/>
                                        <p:tgtEl>
                                          <p:spTgt spid="47"/>
                                        </p:tgtEl>
                                        <p:attrNameLst>
                                          <p:attrName>ppt_x</p:attrName>
                                        </p:attrNameLst>
                                      </p:cBhvr>
                                      <p:tavLst>
                                        <p:tav tm="0">
                                          <p:val>
                                            <p:strVal val="0-#ppt_w/2"/>
                                          </p:val>
                                        </p:tav>
                                        <p:tav tm="100000">
                                          <p:val>
                                            <p:strVal val="#ppt_x"/>
                                          </p:val>
                                        </p:tav>
                                      </p:tavLst>
                                    </p:anim>
                                    <p:anim calcmode="lin" valueType="num">
                                      <p:cBhvr additive="base">
                                        <p:cTn id="62" dur="500" fill="hold"/>
                                        <p:tgtEl>
                                          <p:spTgt spid="47"/>
                                        </p:tgtEl>
                                        <p:attrNameLst>
                                          <p:attrName>ppt_y</p:attrName>
                                        </p:attrNameLst>
                                      </p:cBhvr>
                                      <p:tavLst>
                                        <p:tav tm="0">
                                          <p:val>
                                            <p:strVal val="#ppt_y"/>
                                          </p:val>
                                        </p:tav>
                                        <p:tav tm="100000">
                                          <p:val>
                                            <p:strVal val="#ppt_y"/>
                                          </p:val>
                                        </p:tav>
                                      </p:tavLst>
                                    </p:anim>
                                  </p:childTnLst>
                                </p:cTn>
                              </p:par>
                            </p:childTnLst>
                          </p:cTn>
                        </p:par>
                        <p:par>
                          <p:cTn id="63" fill="hold">
                            <p:stCondLst>
                              <p:cond delay="5500"/>
                            </p:stCondLst>
                            <p:childTnLst>
                              <p:par>
                                <p:cTn id="64" presetID="2" presetClass="entr" presetSubtype="8" fill="hold" grpId="0" nodeType="afterEffect">
                                  <p:stCondLst>
                                    <p:cond delay="0"/>
                                  </p:stCondLst>
                                  <p:childTnLst>
                                    <p:set>
                                      <p:cBhvr>
                                        <p:cTn id="65" dur="1" fill="hold">
                                          <p:stCondLst>
                                            <p:cond delay="0"/>
                                          </p:stCondLst>
                                        </p:cTn>
                                        <p:tgtEl>
                                          <p:spTgt spid="48"/>
                                        </p:tgtEl>
                                        <p:attrNameLst>
                                          <p:attrName>style.visibility</p:attrName>
                                        </p:attrNameLst>
                                      </p:cBhvr>
                                      <p:to>
                                        <p:strVal val="visible"/>
                                      </p:to>
                                    </p:set>
                                    <p:anim calcmode="lin" valueType="num">
                                      <p:cBhvr additive="base">
                                        <p:cTn id="66" dur="500" fill="hold"/>
                                        <p:tgtEl>
                                          <p:spTgt spid="48"/>
                                        </p:tgtEl>
                                        <p:attrNameLst>
                                          <p:attrName>ppt_x</p:attrName>
                                        </p:attrNameLst>
                                      </p:cBhvr>
                                      <p:tavLst>
                                        <p:tav tm="0">
                                          <p:val>
                                            <p:strVal val="0-#ppt_w/2"/>
                                          </p:val>
                                        </p:tav>
                                        <p:tav tm="100000">
                                          <p:val>
                                            <p:strVal val="#ppt_x"/>
                                          </p:val>
                                        </p:tav>
                                      </p:tavLst>
                                    </p:anim>
                                    <p:anim calcmode="lin" valueType="num">
                                      <p:cBhvr additive="base">
                                        <p:cTn id="67" dur="500" fill="hold"/>
                                        <p:tgtEl>
                                          <p:spTgt spid="48"/>
                                        </p:tgtEl>
                                        <p:attrNameLst>
                                          <p:attrName>ppt_y</p:attrName>
                                        </p:attrNameLst>
                                      </p:cBhvr>
                                      <p:tavLst>
                                        <p:tav tm="0">
                                          <p:val>
                                            <p:strVal val="#ppt_y"/>
                                          </p:val>
                                        </p:tav>
                                        <p:tav tm="100000">
                                          <p:val>
                                            <p:strVal val="#ppt_y"/>
                                          </p:val>
                                        </p:tav>
                                      </p:tavLst>
                                    </p:anim>
                                  </p:childTnLst>
                                </p:cTn>
                              </p:par>
                            </p:childTnLst>
                          </p:cTn>
                        </p:par>
                        <p:par>
                          <p:cTn id="68" fill="hold">
                            <p:stCondLst>
                              <p:cond delay="6000"/>
                            </p:stCondLst>
                            <p:childTnLst>
                              <p:par>
                                <p:cTn id="69" presetID="2" presetClass="entr" presetSubtype="8" fill="hold" grpId="0" nodeType="afterEffect">
                                  <p:stCondLst>
                                    <p:cond delay="0"/>
                                  </p:stCondLst>
                                  <p:childTnLst>
                                    <p:set>
                                      <p:cBhvr>
                                        <p:cTn id="70" dur="1" fill="hold">
                                          <p:stCondLst>
                                            <p:cond delay="0"/>
                                          </p:stCondLst>
                                        </p:cTn>
                                        <p:tgtEl>
                                          <p:spTgt spid="24"/>
                                        </p:tgtEl>
                                        <p:attrNameLst>
                                          <p:attrName>style.visibility</p:attrName>
                                        </p:attrNameLst>
                                      </p:cBhvr>
                                      <p:to>
                                        <p:strVal val="visible"/>
                                      </p:to>
                                    </p:set>
                                    <p:anim calcmode="lin" valueType="num">
                                      <p:cBhvr additive="base">
                                        <p:cTn id="71" dur="500" fill="hold"/>
                                        <p:tgtEl>
                                          <p:spTgt spid="24"/>
                                        </p:tgtEl>
                                        <p:attrNameLst>
                                          <p:attrName>ppt_x</p:attrName>
                                        </p:attrNameLst>
                                      </p:cBhvr>
                                      <p:tavLst>
                                        <p:tav tm="0">
                                          <p:val>
                                            <p:strVal val="0-#ppt_w/2"/>
                                          </p:val>
                                        </p:tav>
                                        <p:tav tm="100000">
                                          <p:val>
                                            <p:strVal val="#ppt_x"/>
                                          </p:val>
                                        </p:tav>
                                      </p:tavLst>
                                    </p:anim>
                                    <p:anim calcmode="lin" valueType="num">
                                      <p:cBhvr additive="base">
                                        <p:cTn id="72" dur="500" fill="hold"/>
                                        <p:tgtEl>
                                          <p:spTgt spid="24"/>
                                        </p:tgtEl>
                                        <p:attrNameLst>
                                          <p:attrName>ppt_y</p:attrName>
                                        </p:attrNameLst>
                                      </p:cBhvr>
                                      <p:tavLst>
                                        <p:tav tm="0">
                                          <p:val>
                                            <p:strVal val="#ppt_y"/>
                                          </p:val>
                                        </p:tav>
                                        <p:tav tm="100000">
                                          <p:val>
                                            <p:strVal val="#ppt_y"/>
                                          </p:val>
                                        </p:tav>
                                      </p:tavLst>
                                    </p:anim>
                                  </p:childTnLst>
                                </p:cTn>
                              </p:par>
                            </p:childTnLst>
                          </p:cTn>
                        </p:par>
                        <p:par>
                          <p:cTn id="73" fill="hold">
                            <p:stCondLst>
                              <p:cond delay="6500"/>
                            </p:stCondLst>
                            <p:childTnLst>
                              <p:par>
                                <p:cTn id="74" presetID="53" presetClass="entr" presetSubtype="16" fill="hold" grpId="0" nodeType="afterEffect">
                                  <p:stCondLst>
                                    <p:cond delay="0"/>
                                  </p:stCondLst>
                                  <p:childTnLst>
                                    <p:set>
                                      <p:cBhvr>
                                        <p:cTn id="75" dur="1" fill="hold">
                                          <p:stCondLst>
                                            <p:cond delay="0"/>
                                          </p:stCondLst>
                                        </p:cTn>
                                        <p:tgtEl>
                                          <p:spTgt spid="25"/>
                                        </p:tgtEl>
                                        <p:attrNameLst>
                                          <p:attrName>style.visibility</p:attrName>
                                        </p:attrNameLst>
                                      </p:cBhvr>
                                      <p:to>
                                        <p:strVal val="visible"/>
                                      </p:to>
                                    </p:set>
                                    <p:anim calcmode="lin" valueType="num">
                                      <p:cBhvr>
                                        <p:cTn id="76" dur="500" fill="hold"/>
                                        <p:tgtEl>
                                          <p:spTgt spid="25"/>
                                        </p:tgtEl>
                                        <p:attrNameLst>
                                          <p:attrName>ppt_w</p:attrName>
                                        </p:attrNameLst>
                                      </p:cBhvr>
                                      <p:tavLst>
                                        <p:tav tm="0">
                                          <p:val>
                                            <p:fltVal val="0"/>
                                          </p:val>
                                        </p:tav>
                                        <p:tav tm="100000">
                                          <p:val>
                                            <p:strVal val="#ppt_w"/>
                                          </p:val>
                                        </p:tav>
                                      </p:tavLst>
                                    </p:anim>
                                    <p:anim calcmode="lin" valueType="num">
                                      <p:cBhvr>
                                        <p:cTn id="77" dur="500" fill="hold"/>
                                        <p:tgtEl>
                                          <p:spTgt spid="25"/>
                                        </p:tgtEl>
                                        <p:attrNameLst>
                                          <p:attrName>ppt_h</p:attrName>
                                        </p:attrNameLst>
                                      </p:cBhvr>
                                      <p:tavLst>
                                        <p:tav tm="0">
                                          <p:val>
                                            <p:fltVal val="0"/>
                                          </p:val>
                                        </p:tav>
                                        <p:tav tm="100000">
                                          <p:val>
                                            <p:strVal val="#ppt_h"/>
                                          </p:val>
                                        </p:tav>
                                      </p:tavLst>
                                    </p:anim>
                                    <p:animEffect transition="in" filter="fade">
                                      <p:cBhvr>
                                        <p:cTn id="78" dur="500"/>
                                        <p:tgtEl>
                                          <p:spTgt spid="25"/>
                                        </p:tgtEl>
                                      </p:cBhvr>
                                    </p:animEffect>
                                  </p:childTnLst>
                                </p:cTn>
                              </p:par>
                            </p:childTnLst>
                          </p:cTn>
                        </p:par>
                        <p:par>
                          <p:cTn id="79" fill="hold">
                            <p:stCondLst>
                              <p:cond delay="7000"/>
                            </p:stCondLst>
                            <p:childTnLst>
                              <p:par>
                                <p:cTn id="80" presetID="53" presetClass="entr" presetSubtype="16" fill="hold" grpId="0" nodeType="afterEffect">
                                  <p:stCondLst>
                                    <p:cond delay="0"/>
                                  </p:stCondLst>
                                  <p:childTnLst>
                                    <p:set>
                                      <p:cBhvr>
                                        <p:cTn id="81" dur="1" fill="hold">
                                          <p:stCondLst>
                                            <p:cond delay="0"/>
                                          </p:stCondLst>
                                        </p:cTn>
                                        <p:tgtEl>
                                          <p:spTgt spid="43"/>
                                        </p:tgtEl>
                                        <p:attrNameLst>
                                          <p:attrName>style.visibility</p:attrName>
                                        </p:attrNameLst>
                                      </p:cBhvr>
                                      <p:to>
                                        <p:strVal val="visible"/>
                                      </p:to>
                                    </p:set>
                                    <p:anim calcmode="lin" valueType="num">
                                      <p:cBhvr>
                                        <p:cTn id="82" dur="500" fill="hold"/>
                                        <p:tgtEl>
                                          <p:spTgt spid="43"/>
                                        </p:tgtEl>
                                        <p:attrNameLst>
                                          <p:attrName>ppt_w</p:attrName>
                                        </p:attrNameLst>
                                      </p:cBhvr>
                                      <p:tavLst>
                                        <p:tav tm="0">
                                          <p:val>
                                            <p:fltVal val="0"/>
                                          </p:val>
                                        </p:tav>
                                        <p:tav tm="100000">
                                          <p:val>
                                            <p:strVal val="#ppt_w"/>
                                          </p:val>
                                        </p:tav>
                                      </p:tavLst>
                                    </p:anim>
                                    <p:anim calcmode="lin" valueType="num">
                                      <p:cBhvr>
                                        <p:cTn id="83" dur="500" fill="hold"/>
                                        <p:tgtEl>
                                          <p:spTgt spid="43"/>
                                        </p:tgtEl>
                                        <p:attrNameLst>
                                          <p:attrName>ppt_h</p:attrName>
                                        </p:attrNameLst>
                                      </p:cBhvr>
                                      <p:tavLst>
                                        <p:tav tm="0">
                                          <p:val>
                                            <p:fltVal val="0"/>
                                          </p:val>
                                        </p:tav>
                                        <p:tav tm="100000">
                                          <p:val>
                                            <p:strVal val="#ppt_h"/>
                                          </p:val>
                                        </p:tav>
                                      </p:tavLst>
                                    </p:anim>
                                    <p:animEffect transition="in" filter="fade">
                                      <p:cBhvr>
                                        <p:cTn id="84" dur="500"/>
                                        <p:tgtEl>
                                          <p:spTgt spid="43"/>
                                        </p:tgtEl>
                                      </p:cBhvr>
                                    </p:animEffect>
                                  </p:childTnLst>
                                </p:cTn>
                              </p:par>
                            </p:childTnLst>
                          </p:cTn>
                        </p:par>
                        <p:par>
                          <p:cTn id="85" fill="hold">
                            <p:stCondLst>
                              <p:cond delay="7500"/>
                            </p:stCondLst>
                            <p:childTnLst>
                              <p:par>
                                <p:cTn id="86" presetID="2" presetClass="entr" presetSubtype="8" fill="hold" grpId="0" nodeType="afterEffect">
                                  <p:stCondLst>
                                    <p:cond delay="0"/>
                                  </p:stCondLst>
                                  <p:childTnLst>
                                    <p:set>
                                      <p:cBhvr>
                                        <p:cTn id="87" dur="1" fill="hold">
                                          <p:stCondLst>
                                            <p:cond delay="0"/>
                                          </p:stCondLst>
                                        </p:cTn>
                                        <p:tgtEl>
                                          <p:spTgt spid="49"/>
                                        </p:tgtEl>
                                        <p:attrNameLst>
                                          <p:attrName>style.visibility</p:attrName>
                                        </p:attrNameLst>
                                      </p:cBhvr>
                                      <p:to>
                                        <p:strVal val="visible"/>
                                      </p:to>
                                    </p:set>
                                    <p:anim calcmode="lin" valueType="num">
                                      <p:cBhvr additive="base">
                                        <p:cTn id="88" dur="500" fill="hold"/>
                                        <p:tgtEl>
                                          <p:spTgt spid="49"/>
                                        </p:tgtEl>
                                        <p:attrNameLst>
                                          <p:attrName>ppt_x</p:attrName>
                                        </p:attrNameLst>
                                      </p:cBhvr>
                                      <p:tavLst>
                                        <p:tav tm="0">
                                          <p:val>
                                            <p:strVal val="0-#ppt_w/2"/>
                                          </p:val>
                                        </p:tav>
                                        <p:tav tm="100000">
                                          <p:val>
                                            <p:strVal val="#ppt_x"/>
                                          </p:val>
                                        </p:tav>
                                      </p:tavLst>
                                    </p:anim>
                                    <p:anim calcmode="lin" valueType="num">
                                      <p:cBhvr additive="base">
                                        <p:cTn id="89" dur="500" fill="hold"/>
                                        <p:tgtEl>
                                          <p:spTgt spid="49"/>
                                        </p:tgtEl>
                                        <p:attrNameLst>
                                          <p:attrName>ppt_y</p:attrName>
                                        </p:attrNameLst>
                                      </p:cBhvr>
                                      <p:tavLst>
                                        <p:tav tm="0">
                                          <p:val>
                                            <p:strVal val="#ppt_y"/>
                                          </p:val>
                                        </p:tav>
                                        <p:tav tm="100000">
                                          <p:val>
                                            <p:strVal val="#ppt_y"/>
                                          </p:val>
                                        </p:tav>
                                      </p:tavLst>
                                    </p:anim>
                                  </p:childTnLst>
                                </p:cTn>
                              </p:par>
                            </p:childTnLst>
                          </p:cTn>
                        </p:par>
                        <p:par>
                          <p:cTn id="90" fill="hold">
                            <p:stCondLst>
                              <p:cond delay="8000"/>
                            </p:stCondLst>
                            <p:childTnLst>
                              <p:par>
                                <p:cTn id="91" presetID="2" presetClass="entr" presetSubtype="8" fill="hold" grpId="0" nodeType="afterEffect">
                                  <p:stCondLst>
                                    <p:cond delay="0"/>
                                  </p:stCondLst>
                                  <p:childTnLst>
                                    <p:set>
                                      <p:cBhvr>
                                        <p:cTn id="92" dur="1" fill="hold">
                                          <p:stCondLst>
                                            <p:cond delay="0"/>
                                          </p:stCondLst>
                                        </p:cTn>
                                        <p:tgtEl>
                                          <p:spTgt spid="50"/>
                                        </p:tgtEl>
                                        <p:attrNameLst>
                                          <p:attrName>style.visibility</p:attrName>
                                        </p:attrNameLst>
                                      </p:cBhvr>
                                      <p:to>
                                        <p:strVal val="visible"/>
                                      </p:to>
                                    </p:set>
                                    <p:anim calcmode="lin" valueType="num">
                                      <p:cBhvr additive="base">
                                        <p:cTn id="93" dur="500" fill="hold"/>
                                        <p:tgtEl>
                                          <p:spTgt spid="50"/>
                                        </p:tgtEl>
                                        <p:attrNameLst>
                                          <p:attrName>ppt_x</p:attrName>
                                        </p:attrNameLst>
                                      </p:cBhvr>
                                      <p:tavLst>
                                        <p:tav tm="0">
                                          <p:val>
                                            <p:strVal val="0-#ppt_w/2"/>
                                          </p:val>
                                        </p:tav>
                                        <p:tav tm="100000">
                                          <p:val>
                                            <p:strVal val="#ppt_x"/>
                                          </p:val>
                                        </p:tav>
                                      </p:tavLst>
                                    </p:anim>
                                    <p:anim calcmode="lin" valueType="num">
                                      <p:cBhvr additive="base">
                                        <p:cTn id="94" dur="500" fill="hold"/>
                                        <p:tgtEl>
                                          <p:spTgt spid="50"/>
                                        </p:tgtEl>
                                        <p:attrNameLst>
                                          <p:attrName>ppt_y</p:attrName>
                                        </p:attrNameLst>
                                      </p:cBhvr>
                                      <p:tavLst>
                                        <p:tav tm="0">
                                          <p:val>
                                            <p:strVal val="#ppt_y"/>
                                          </p:val>
                                        </p:tav>
                                        <p:tav tm="100000">
                                          <p:val>
                                            <p:strVal val="#ppt_y"/>
                                          </p:val>
                                        </p:tav>
                                      </p:tavLst>
                                    </p:anim>
                                  </p:childTnLst>
                                </p:cTn>
                              </p:par>
                            </p:childTnLst>
                          </p:cTn>
                        </p:par>
                        <p:par>
                          <p:cTn id="95" fill="hold">
                            <p:stCondLst>
                              <p:cond delay="8500"/>
                            </p:stCondLst>
                            <p:childTnLst>
                              <p:par>
                                <p:cTn id="96" presetID="2" presetClass="entr" presetSubtype="8" fill="hold" grpId="0" nodeType="afterEffect">
                                  <p:stCondLst>
                                    <p:cond delay="0"/>
                                  </p:stCondLst>
                                  <p:childTnLst>
                                    <p:set>
                                      <p:cBhvr>
                                        <p:cTn id="97" dur="1" fill="hold">
                                          <p:stCondLst>
                                            <p:cond delay="0"/>
                                          </p:stCondLst>
                                        </p:cTn>
                                        <p:tgtEl>
                                          <p:spTgt spid="26"/>
                                        </p:tgtEl>
                                        <p:attrNameLst>
                                          <p:attrName>style.visibility</p:attrName>
                                        </p:attrNameLst>
                                      </p:cBhvr>
                                      <p:to>
                                        <p:strVal val="visible"/>
                                      </p:to>
                                    </p:set>
                                    <p:anim calcmode="lin" valueType="num">
                                      <p:cBhvr additive="base">
                                        <p:cTn id="98" dur="500" fill="hold"/>
                                        <p:tgtEl>
                                          <p:spTgt spid="26"/>
                                        </p:tgtEl>
                                        <p:attrNameLst>
                                          <p:attrName>ppt_x</p:attrName>
                                        </p:attrNameLst>
                                      </p:cBhvr>
                                      <p:tavLst>
                                        <p:tav tm="0">
                                          <p:val>
                                            <p:strVal val="0-#ppt_w/2"/>
                                          </p:val>
                                        </p:tav>
                                        <p:tav tm="100000">
                                          <p:val>
                                            <p:strVal val="#ppt_x"/>
                                          </p:val>
                                        </p:tav>
                                      </p:tavLst>
                                    </p:anim>
                                    <p:anim calcmode="lin" valueType="num">
                                      <p:cBhvr additive="base">
                                        <p:cTn id="99" dur="500" fill="hold"/>
                                        <p:tgtEl>
                                          <p:spTgt spid="26"/>
                                        </p:tgtEl>
                                        <p:attrNameLst>
                                          <p:attrName>ppt_y</p:attrName>
                                        </p:attrNameLst>
                                      </p:cBhvr>
                                      <p:tavLst>
                                        <p:tav tm="0">
                                          <p:val>
                                            <p:strVal val="#ppt_y"/>
                                          </p:val>
                                        </p:tav>
                                        <p:tav tm="100000">
                                          <p:val>
                                            <p:strVal val="#ppt_y"/>
                                          </p:val>
                                        </p:tav>
                                      </p:tavLst>
                                    </p:anim>
                                  </p:childTnLst>
                                </p:cTn>
                              </p:par>
                            </p:childTnLst>
                          </p:cTn>
                        </p:par>
                        <p:par>
                          <p:cTn id="100" fill="hold">
                            <p:stCondLst>
                              <p:cond delay="9000"/>
                            </p:stCondLst>
                            <p:childTnLst>
                              <p:par>
                                <p:cTn id="101" presetID="53" presetClass="entr" presetSubtype="16" fill="hold" grpId="0"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9500"/>
                            </p:stCondLst>
                            <p:childTnLst>
                              <p:par>
                                <p:cTn id="107" presetID="53" presetClass="entr" presetSubtype="16" fill="hold" grpId="0" nodeType="afterEffect">
                                  <p:stCondLst>
                                    <p:cond delay="0"/>
                                  </p:stCondLst>
                                  <p:childTnLst>
                                    <p:set>
                                      <p:cBhvr>
                                        <p:cTn id="108" dur="1" fill="hold">
                                          <p:stCondLst>
                                            <p:cond delay="0"/>
                                          </p:stCondLst>
                                        </p:cTn>
                                        <p:tgtEl>
                                          <p:spTgt spid="44"/>
                                        </p:tgtEl>
                                        <p:attrNameLst>
                                          <p:attrName>style.visibility</p:attrName>
                                        </p:attrNameLst>
                                      </p:cBhvr>
                                      <p:to>
                                        <p:strVal val="visible"/>
                                      </p:to>
                                    </p:set>
                                    <p:anim calcmode="lin" valueType="num">
                                      <p:cBhvr>
                                        <p:cTn id="109" dur="500" fill="hold"/>
                                        <p:tgtEl>
                                          <p:spTgt spid="44"/>
                                        </p:tgtEl>
                                        <p:attrNameLst>
                                          <p:attrName>ppt_w</p:attrName>
                                        </p:attrNameLst>
                                      </p:cBhvr>
                                      <p:tavLst>
                                        <p:tav tm="0">
                                          <p:val>
                                            <p:fltVal val="0"/>
                                          </p:val>
                                        </p:tav>
                                        <p:tav tm="100000">
                                          <p:val>
                                            <p:strVal val="#ppt_w"/>
                                          </p:val>
                                        </p:tav>
                                      </p:tavLst>
                                    </p:anim>
                                    <p:anim calcmode="lin" valueType="num">
                                      <p:cBhvr>
                                        <p:cTn id="110" dur="500" fill="hold"/>
                                        <p:tgtEl>
                                          <p:spTgt spid="44"/>
                                        </p:tgtEl>
                                        <p:attrNameLst>
                                          <p:attrName>ppt_h</p:attrName>
                                        </p:attrNameLst>
                                      </p:cBhvr>
                                      <p:tavLst>
                                        <p:tav tm="0">
                                          <p:val>
                                            <p:fltVal val="0"/>
                                          </p:val>
                                        </p:tav>
                                        <p:tav tm="100000">
                                          <p:val>
                                            <p:strVal val="#ppt_h"/>
                                          </p:val>
                                        </p:tav>
                                      </p:tavLst>
                                    </p:anim>
                                    <p:animEffect transition="in" filter="fade">
                                      <p:cBhvr>
                                        <p:cTn id="111" dur="500"/>
                                        <p:tgtEl>
                                          <p:spTgt spid="44"/>
                                        </p:tgtEl>
                                      </p:cBhvr>
                                    </p:animEffect>
                                  </p:childTnLst>
                                </p:cTn>
                              </p:par>
                            </p:childTnLst>
                          </p:cTn>
                        </p:par>
                        <p:par>
                          <p:cTn id="112" fill="hold">
                            <p:stCondLst>
                              <p:cond delay="10000"/>
                            </p:stCondLst>
                            <p:childTnLst>
                              <p:par>
                                <p:cTn id="113" presetID="53" presetClass="entr" presetSubtype="16" fill="hold" nodeType="after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p:cTn id="115" dur="500" fill="hold"/>
                                        <p:tgtEl>
                                          <p:spTgt spid="38"/>
                                        </p:tgtEl>
                                        <p:attrNameLst>
                                          <p:attrName>ppt_w</p:attrName>
                                        </p:attrNameLst>
                                      </p:cBhvr>
                                      <p:tavLst>
                                        <p:tav tm="0">
                                          <p:val>
                                            <p:fltVal val="0"/>
                                          </p:val>
                                        </p:tav>
                                        <p:tav tm="100000">
                                          <p:val>
                                            <p:strVal val="#ppt_w"/>
                                          </p:val>
                                        </p:tav>
                                      </p:tavLst>
                                    </p:anim>
                                    <p:anim calcmode="lin" valueType="num">
                                      <p:cBhvr>
                                        <p:cTn id="116" dur="500" fill="hold"/>
                                        <p:tgtEl>
                                          <p:spTgt spid="38"/>
                                        </p:tgtEl>
                                        <p:attrNameLst>
                                          <p:attrName>ppt_h</p:attrName>
                                        </p:attrNameLst>
                                      </p:cBhvr>
                                      <p:tavLst>
                                        <p:tav tm="0">
                                          <p:val>
                                            <p:fltVal val="0"/>
                                          </p:val>
                                        </p:tav>
                                        <p:tav tm="100000">
                                          <p:val>
                                            <p:strVal val="#ppt_h"/>
                                          </p:val>
                                        </p:tav>
                                      </p:tavLst>
                                    </p:anim>
                                    <p:animEffect transition="in" filter="fade">
                                      <p:cBhvr>
                                        <p:cTn id="117" dur="500"/>
                                        <p:tgtEl>
                                          <p:spTgt spid="38"/>
                                        </p:tgtEl>
                                      </p:cBhvr>
                                    </p:animEffect>
                                  </p:childTnLst>
                                </p:cTn>
                              </p:par>
                            </p:childTnLst>
                          </p:cTn>
                        </p:par>
                        <p:par>
                          <p:cTn id="118" fill="hold">
                            <p:stCondLst>
                              <p:cond delay="10500"/>
                            </p:stCondLst>
                            <p:childTnLst>
                              <p:par>
                                <p:cTn id="119" presetID="2" presetClass="entr" presetSubtype="4" fill="hold" grpId="0" nodeType="afterEffect">
                                  <p:stCondLst>
                                    <p:cond delay="0"/>
                                  </p:stCondLst>
                                  <p:childTnLst>
                                    <p:set>
                                      <p:cBhvr>
                                        <p:cTn id="120" dur="1" fill="hold">
                                          <p:stCondLst>
                                            <p:cond delay="0"/>
                                          </p:stCondLst>
                                        </p:cTn>
                                        <p:tgtEl>
                                          <p:spTgt spid="30"/>
                                        </p:tgtEl>
                                        <p:attrNameLst>
                                          <p:attrName>style.visibility</p:attrName>
                                        </p:attrNameLst>
                                      </p:cBhvr>
                                      <p:to>
                                        <p:strVal val="visible"/>
                                      </p:to>
                                    </p:set>
                                    <p:anim calcmode="lin" valueType="num">
                                      <p:cBhvr additive="base">
                                        <p:cTn id="121" dur="500" fill="hold"/>
                                        <p:tgtEl>
                                          <p:spTgt spid="30"/>
                                        </p:tgtEl>
                                        <p:attrNameLst>
                                          <p:attrName>ppt_x</p:attrName>
                                        </p:attrNameLst>
                                      </p:cBhvr>
                                      <p:tavLst>
                                        <p:tav tm="0">
                                          <p:val>
                                            <p:strVal val="#ppt_x"/>
                                          </p:val>
                                        </p:tav>
                                        <p:tav tm="100000">
                                          <p:val>
                                            <p:strVal val="#ppt_x"/>
                                          </p:val>
                                        </p:tav>
                                      </p:tavLst>
                                    </p:anim>
                                    <p:anim calcmode="lin" valueType="num">
                                      <p:cBhvr additive="base">
                                        <p:cTn id="122" dur="500" fill="hold"/>
                                        <p:tgtEl>
                                          <p:spTgt spid="30"/>
                                        </p:tgtEl>
                                        <p:attrNameLst>
                                          <p:attrName>ppt_y</p:attrName>
                                        </p:attrNameLst>
                                      </p:cBhvr>
                                      <p:tavLst>
                                        <p:tav tm="0">
                                          <p:val>
                                            <p:strVal val="1+#ppt_h/2"/>
                                          </p:val>
                                        </p:tav>
                                        <p:tav tm="100000">
                                          <p:val>
                                            <p:strVal val="#ppt_y"/>
                                          </p:val>
                                        </p:tav>
                                      </p:tavLst>
                                    </p:anim>
                                  </p:childTnLst>
                                </p:cTn>
                              </p:par>
                            </p:childTnLst>
                          </p:cTn>
                        </p:par>
                        <p:par>
                          <p:cTn id="123" fill="hold">
                            <p:stCondLst>
                              <p:cond delay="11000"/>
                            </p:stCondLst>
                            <p:childTnLst>
                              <p:par>
                                <p:cTn id="124" presetID="2" presetClass="entr" presetSubtype="4" fill="hold" grpId="0" nodeType="afterEffect">
                                  <p:stCondLst>
                                    <p:cond delay="0"/>
                                  </p:stCondLst>
                                  <p:childTnLst>
                                    <p:set>
                                      <p:cBhvr>
                                        <p:cTn id="125" dur="1" fill="hold">
                                          <p:stCondLst>
                                            <p:cond delay="0"/>
                                          </p:stCondLst>
                                        </p:cTn>
                                        <p:tgtEl>
                                          <p:spTgt spid="31"/>
                                        </p:tgtEl>
                                        <p:attrNameLst>
                                          <p:attrName>style.visibility</p:attrName>
                                        </p:attrNameLst>
                                      </p:cBhvr>
                                      <p:to>
                                        <p:strVal val="visible"/>
                                      </p:to>
                                    </p:set>
                                    <p:anim calcmode="lin" valueType="num">
                                      <p:cBhvr additive="base">
                                        <p:cTn id="126" dur="500" fill="hold"/>
                                        <p:tgtEl>
                                          <p:spTgt spid="31"/>
                                        </p:tgtEl>
                                        <p:attrNameLst>
                                          <p:attrName>ppt_x</p:attrName>
                                        </p:attrNameLst>
                                      </p:cBhvr>
                                      <p:tavLst>
                                        <p:tav tm="0">
                                          <p:val>
                                            <p:strVal val="#ppt_x"/>
                                          </p:val>
                                        </p:tav>
                                        <p:tav tm="100000">
                                          <p:val>
                                            <p:strVal val="#ppt_x"/>
                                          </p:val>
                                        </p:tav>
                                      </p:tavLst>
                                    </p:anim>
                                    <p:anim calcmode="lin" valueType="num">
                                      <p:cBhvr additive="base">
                                        <p:cTn id="127" dur="500" fill="hold"/>
                                        <p:tgtEl>
                                          <p:spTgt spid="31"/>
                                        </p:tgtEl>
                                        <p:attrNameLst>
                                          <p:attrName>ppt_y</p:attrName>
                                        </p:attrNameLst>
                                      </p:cBhvr>
                                      <p:tavLst>
                                        <p:tav tm="0">
                                          <p:val>
                                            <p:strVal val="1+#ppt_h/2"/>
                                          </p:val>
                                        </p:tav>
                                        <p:tav tm="100000">
                                          <p:val>
                                            <p:strVal val="#ppt_y"/>
                                          </p:val>
                                        </p:tav>
                                      </p:tavLst>
                                    </p:anim>
                                  </p:childTnLst>
                                </p:cTn>
                              </p:par>
                            </p:childTnLst>
                          </p:cTn>
                        </p:par>
                        <p:par>
                          <p:cTn id="128" fill="hold">
                            <p:stCondLst>
                              <p:cond delay="11500"/>
                            </p:stCondLst>
                            <p:childTnLst>
                              <p:par>
                                <p:cTn id="129" presetID="2" presetClass="entr" presetSubtype="4" fill="hold" grpId="0" nodeType="afterEffect">
                                  <p:stCondLst>
                                    <p:cond delay="0"/>
                                  </p:stCondLst>
                                  <p:childTnLst>
                                    <p:set>
                                      <p:cBhvr>
                                        <p:cTn id="130" dur="1" fill="hold">
                                          <p:stCondLst>
                                            <p:cond delay="0"/>
                                          </p:stCondLst>
                                        </p:cTn>
                                        <p:tgtEl>
                                          <p:spTgt spid="32"/>
                                        </p:tgtEl>
                                        <p:attrNameLst>
                                          <p:attrName>style.visibility</p:attrName>
                                        </p:attrNameLst>
                                      </p:cBhvr>
                                      <p:to>
                                        <p:strVal val="visible"/>
                                      </p:to>
                                    </p:set>
                                    <p:anim calcmode="lin" valueType="num">
                                      <p:cBhvr additive="base">
                                        <p:cTn id="131" dur="500" fill="hold"/>
                                        <p:tgtEl>
                                          <p:spTgt spid="32"/>
                                        </p:tgtEl>
                                        <p:attrNameLst>
                                          <p:attrName>ppt_x</p:attrName>
                                        </p:attrNameLst>
                                      </p:cBhvr>
                                      <p:tavLst>
                                        <p:tav tm="0">
                                          <p:val>
                                            <p:strVal val="#ppt_x"/>
                                          </p:val>
                                        </p:tav>
                                        <p:tav tm="100000">
                                          <p:val>
                                            <p:strVal val="#ppt_x"/>
                                          </p:val>
                                        </p:tav>
                                      </p:tavLst>
                                    </p:anim>
                                    <p:anim calcmode="lin" valueType="num">
                                      <p:cBhvr additive="base">
                                        <p:cTn id="132" dur="500" fill="hold"/>
                                        <p:tgtEl>
                                          <p:spTgt spid="32"/>
                                        </p:tgtEl>
                                        <p:attrNameLst>
                                          <p:attrName>ppt_y</p:attrName>
                                        </p:attrNameLst>
                                      </p:cBhvr>
                                      <p:tavLst>
                                        <p:tav tm="0">
                                          <p:val>
                                            <p:strVal val="1+#ppt_h/2"/>
                                          </p:val>
                                        </p:tav>
                                        <p:tav tm="100000">
                                          <p:val>
                                            <p:strVal val="#ppt_y"/>
                                          </p:val>
                                        </p:tav>
                                      </p:tavLst>
                                    </p:anim>
                                  </p:childTnLst>
                                </p:cTn>
                              </p:par>
                            </p:childTnLst>
                          </p:cTn>
                        </p:par>
                        <p:par>
                          <p:cTn id="133" fill="hold">
                            <p:stCondLst>
                              <p:cond delay="12000"/>
                            </p:stCondLst>
                            <p:childTnLst>
                              <p:par>
                                <p:cTn id="134" presetID="2" presetClass="entr" presetSubtype="4" fill="hold" grpId="0" nodeType="afterEffect">
                                  <p:stCondLst>
                                    <p:cond delay="0"/>
                                  </p:stCondLst>
                                  <p:childTnLst>
                                    <p:set>
                                      <p:cBhvr>
                                        <p:cTn id="135" dur="1" fill="hold">
                                          <p:stCondLst>
                                            <p:cond delay="0"/>
                                          </p:stCondLst>
                                        </p:cTn>
                                        <p:tgtEl>
                                          <p:spTgt spid="33"/>
                                        </p:tgtEl>
                                        <p:attrNameLst>
                                          <p:attrName>style.visibility</p:attrName>
                                        </p:attrNameLst>
                                      </p:cBhvr>
                                      <p:to>
                                        <p:strVal val="visible"/>
                                      </p:to>
                                    </p:set>
                                    <p:anim calcmode="lin" valueType="num">
                                      <p:cBhvr additive="base">
                                        <p:cTn id="136" dur="500" fill="hold"/>
                                        <p:tgtEl>
                                          <p:spTgt spid="33"/>
                                        </p:tgtEl>
                                        <p:attrNameLst>
                                          <p:attrName>ppt_x</p:attrName>
                                        </p:attrNameLst>
                                      </p:cBhvr>
                                      <p:tavLst>
                                        <p:tav tm="0">
                                          <p:val>
                                            <p:strVal val="#ppt_x"/>
                                          </p:val>
                                        </p:tav>
                                        <p:tav tm="100000">
                                          <p:val>
                                            <p:strVal val="#ppt_x"/>
                                          </p:val>
                                        </p:tav>
                                      </p:tavLst>
                                    </p:anim>
                                    <p:anim calcmode="lin" valueType="num">
                                      <p:cBhvr additive="base">
                                        <p:cTn id="137" dur="500" fill="hold"/>
                                        <p:tgtEl>
                                          <p:spTgt spid="33"/>
                                        </p:tgtEl>
                                        <p:attrNameLst>
                                          <p:attrName>ppt_y</p:attrName>
                                        </p:attrNameLst>
                                      </p:cBhvr>
                                      <p:tavLst>
                                        <p:tav tm="0">
                                          <p:val>
                                            <p:strVal val="1+#ppt_h/2"/>
                                          </p:val>
                                        </p:tav>
                                        <p:tav tm="100000">
                                          <p:val>
                                            <p:strVal val="#ppt_y"/>
                                          </p:val>
                                        </p:tav>
                                      </p:tavLst>
                                    </p:anim>
                                  </p:childTnLst>
                                </p:cTn>
                              </p:par>
                            </p:childTnLst>
                          </p:cTn>
                        </p:par>
                        <p:par>
                          <p:cTn id="138" fill="hold">
                            <p:stCondLst>
                              <p:cond delay="12500"/>
                            </p:stCondLst>
                            <p:childTnLst>
                              <p:par>
                                <p:cTn id="139" presetID="2" presetClass="entr" presetSubtype="4" fill="hold" grpId="0" nodeType="afterEffect">
                                  <p:stCondLst>
                                    <p:cond delay="0"/>
                                  </p:stCondLst>
                                  <p:childTnLst>
                                    <p:set>
                                      <p:cBhvr>
                                        <p:cTn id="140" dur="1" fill="hold">
                                          <p:stCondLst>
                                            <p:cond delay="0"/>
                                          </p:stCondLst>
                                        </p:cTn>
                                        <p:tgtEl>
                                          <p:spTgt spid="34"/>
                                        </p:tgtEl>
                                        <p:attrNameLst>
                                          <p:attrName>style.visibility</p:attrName>
                                        </p:attrNameLst>
                                      </p:cBhvr>
                                      <p:to>
                                        <p:strVal val="visible"/>
                                      </p:to>
                                    </p:set>
                                    <p:anim calcmode="lin" valueType="num">
                                      <p:cBhvr additive="base">
                                        <p:cTn id="141" dur="500" fill="hold"/>
                                        <p:tgtEl>
                                          <p:spTgt spid="34"/>
                                        </p:tgtEl>
                                        <p:attrNameLst>
                                          <p:attrName>ppt_x</p:attrName>
                                        </p:attrNameLst>
                                      </p:cBhvr>
                                      <p:tavLst>
                                        <p:tav tm="0">
                                          <p:val>
                                            <p:strVal val="#ppt_x"/>
                                          </p:val>
                                        </p:tav>
                                        <p:tav tm="100000">
                                          <p:val>
                                            <p:strVal val="#ppt_x"/>
                                          </p:val>
                                        </p:tav>
                                      </p:tavLst>
                                    </p:anim>
                                    <p:anim calcmode="lin" valueType="num">
                                      <p:cBhvr additive="base">
                                        <p:cTn id="142" dur="500" fill="hold"/>
                                        <p:tgtEl>
                                          <p:spTgt spid="34"/>
                                        </p:tgtEl>
                                        <p:attrNameLst>
                                          <p:attrName>ppt_y</p:attrName>
                                        </p:attrNameLst>
                                      </p:cBhvr>
                                      <p:tavLst>
                                        <p:tav tm="0">
                                          <p:val>
                                            <p:strVal val="1+#ppt_h/2"/>
                                          </p:val>
                                        </p:tav>
                                        <p:tav tm="100000">
                                          <p:val>
                                            <p:strVal val="#ppt_y"/>
                                          </p:val>
                                        </p:tav>
                                      </p:tavLst>
                                    </p:anim>
                                  </p:childTnLst>
                                </p:cTn>
                              </p:par>
                            </p:childTnLst>
                          </p:cTn>
                        </p:par>
                        <p:par>
                          <p:cTn id="143" fill="hold">
                            <p:stCondLst>
                              <p:cond delay="13000"/>
                            </p:stCondLst>
                            <p:childTnLst>
                              <p:par>
                                <p:cTn id="144" presetID="2" presetClass="entr" presetSubtype="4" fill="hold" grpId="0" nodeType="afterEffect">
                                  <p:stCondLst>
                                    <p:cond delay="0"/>
                                  </p:stCondLst>
                                  <p:childTnLst>
                                    <p:set>
                                      <p:cBhvr>
                                        <p:cTn id="145" dur="1" fill="hold">
                                          <p:stCondLst>
                                            <p:cond delay="0"/>
                                          </p:stCondLst>
                                        </p:cTn>
                                        <p:tgtEl>
                                          <p:spTgt spid="35"/>
                                        </p:tgtEl>
                                        <p:attrNameLst>
                                          <p:attrName>style.visibility</p:attrName>
                                        </p:attrNameLst>
                                      </p:cBhvr>
                                      <p:to>
                                        <p:strVal val="visible"/>
                                      </p:to>
                                    </p:set>
                                    <p:anim calcmode="lin" valueType="num">
                                      <p:cBhvr additive="base">
                                        <p:cTn id="146" dur="500" fill="hold"/>
                                        <p:tgtEl>
                                          <p:spTgt spid="35"/>
                                        </p:tgtEl>
                                        <p:attrNameLst>
                                          <p:attrName>ppt_x</p:attrName>
                                        </p:attrNameLst>
                                      </p:cBhvr>
                                      <p:tavLst>
                                        <p:tav tm="0">
                                          <p:val>
                                            <p:strVal val="#ppt_x"/>
                                          </p:val>
                                        </p:tav>
                                        <p:tav tm="100000">
                                          <p:val>
                                            <p:strVal val="#ppt_x"/>
                                          </p:val>
                                        </p:tav>
                                      </p:tavLst>
                                    </p:anim>
                                    <p:anim calcmode="lin" valueType="num">
                                      <p:cBhvr additive="base">
                                        <p:cTn id="147" dur="500" fill="hold"/>
                                        <p:tgtEl>
                                          <p:spTgt spid="35"/>
                                        </p:tgtEl>
                                        <p:attrNameLst>
                                          <p:attrName>ppt_y</p:attrName>
                                        </p:attrNameLst>
                                      </p:cBhvr>
                                      <p:tavLst>
                                        <p:tav tm="0">
                                          <p:val>
                                            <p:strVal val="1+#ppt_h/2"/>
                                          </p:val>
                                        </p:tav>
                                        <p:tav tm="100000">
                                          <p:val>
                                            <p:strVal val="#ppt_y"/>
                                          </p:val>
                                        </p:tav>
                                      </p:tavLst>
                                    </p:anim>
                                  </p:childTnLst>
                                </p:cTn>
                              </p:par>
                            </p:childTnLst>
                          </p:cTn>
                        </p:par>
                        <p:par>
                          <p:cTn id="148" fill="hold">
                            <p:stCondLst>
                              <p:cond delay="13500"/>
                            </p:stCondLst>
                            <p:childTnLst>
                              <p:par>
                                <p:cTn id="149" presetID="2" presetClass="entr" presetSubtype="4" fill="hold" grpId="0" nodeType="afterEffect">
                                  <p:stCondLst>
                                    <p:cond delay="0"/>
                                  </p:stCondLst>
                                  <p:childTnLst>
                                    <p:set>
                                      <p:cBhvr>
                                        <p:cTn id="150" dur="1" fill="hold">
                                          <p:stCondLst>
                                            <p:cond delay="0"/>
                                          </p:stCondLst>
                                        </p:cTn>
                                        <p:tgtEl>
                                          <p:spTgt spid="36"/>
                                        </p:tgtEl>
                                        <p:attrNameLst>
                                          <p:attrName>style.visibility</p:attrName>
                                        </p:attrNameLst>
                                      </p:cBhvr>
                                      <p:to>
                                        <p:strVal val="visible"/>
                                      </p:to>
                                    </p:set>
                                    <p:anim calcmode="lin" valueType="num">
                                      <p:cBhvr additive="base">
                                        <p:cTn id="151" dur="500" fill="hold"/>
                                        <p:tgtEl>
                                          <p:spTgt spid="36"/>
                                        </p:tgtEl>
                                        <p:attrNameLst>
                                          <p:attrName>ppt_x</p:attrName>
                                        </p:attrNameLst>
                                      </p:cBhvr>
                                      <p:tavLst>
                                        <p:tav tm="0">
                                          <p:val>
                                            <p:strVal val="#ppt_x"/>
                                          </p:val>
                                        </p:tav>
                                        <p:tav tm="100000">
                                          <p:val>
                                            <p:strVal val="#ppt_x"/>
                                          </p:val>
                                        </p:tav>
                                      </p:tavLst>
                                    </p:anim>
                                    <p:anim calcmode="lin" valueType="num">
                                      <p:cBhvr additive="base">
                                        <p:cTn id="152" dur="500" fill="hold"/>
                                        <p:tgtEl>
                                          <p:spTgt spid="36"/>
                                        </p:tgtEl>
                                        <p:attrNameLst>
                                          <p:attrName>ppt_y</p:attrName>
                                        </p:attrNameLst>
                                      </p:cBhvr>
                                      <p:tavLst>
                                        <p:tav tm="0">
                                          <p:val>
                                            <p:strVal val="1+#ppt_h/2"/>
                                          </p:val>
                                        </p:tav>
                                        <p:tav tm="100000">
                                          <p:val>
                                            <p:strVal val="#ppt_y"/>
                                          </p:val>
                                        </p:tav>
                                      </p:tavLst>
                                    </p:anim>
                                  </p:childTnLst>
                                </p:cTn>
                              </p:par>
                            </p:childTnLst>
                          </p:cTn>
                        </p:par>
                        <p:par>
                          <p:cTn id="153" fill="hold">
                            <p:stCondLst>
                              <p:cond delay="14000"/>
                            </p:stCondLst>
                            <p:childTnLst>
                              <p:par>
                                <p:cTn id="154" presetID="2" presetClass="entr" presetSubtype="4" fill="hold" grpId="0" nodeType="afterEffect">
                                  <p:stCondLst>
                                    <p:cond delay="0"/>
                                  </p:stCondLst>
                                  <p:childTnLst>
                                    <p:set>
                                      <p:cBhvr>
                                        <p:cTn id="155" dur="1" fill="hold">
                                          <p:stCondLst>
                                            <p:cond delay="0"/>
                                          </p:stCondLst>
                                        </p:cTn>
                                        <p:tgtEl>
                                          <p:spTgt spid="37"/>
                                        </p:tgtEl>
                                        <p:attrNameLst>
                                          <p:attrName>style.visibility</p:attrName>
                                        </p:attrNameLst>
                                      </p:cBhvr>
                                      <p:to>
                                        <p:strVal val="visible"/>
                                      </p:to>
                                    </p:set>
                                    <p:anim calcmode="lin" valueType="num">
                                      <p:cBhvr additive="base">
                                        <p:cTn id="156" dur="500" fill="hold"/>
                                        <p:tgtEl>
                                          <p:spTgt spid="37"/>
                                        </p:tgtEl>
                                        <p:attrNameLst>
                                          <p:attrName>ppt_x</p:attrName>
                                        </p:attrNameLst>
                                      </p:cBhvr>
                                      <p:tavLst>
                                        <p:tav tm="0">
                                          <p:val>
                                            <p:strVal val="#ppt_x"/>
                                          </p:val>
                                        </p:tav>
                                        <p:tav tm="100000">
                                          <p:val>
                                            <p:strVal val="#ppt_x"/>
                                          </p:val>
                                        </p:tav>
                                      </p:tavLst>
                                    </p:anim>
                                    <p:anim calcmode="lin" valueType="num">
                                      <p:cBhvr additive="base">
                                        <p:cTn id="157"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ldLvl="0" animBg="1"/>
      <p:bldP spid="21" grpId="0" bldLvl="0" animBg="1"/>
      <p:bldP spid="22" grpId="0" bldLvl="0" animBg="1"/>
      <p:bldP spid="23" grpId="0" bldLvl="0" animBg="1"/>
      <p:bldP spid="24" grpId="0" bldLvl="0" animBg="1"/>
      <p:bldP spid="25" grpId="0" bldLvl="0" animBg="1"/>
      <p:bldP spid="26" grpId="0" bldLvl="0" animBg="1"/>
      <p:bldP spid="27" grpId="0" bldLvl="0" animBg="1"/>
      <p:bldP spid="28" grpId="0"/>
      <p:bldP spid="29" grpId="0"/>
      <p:bldP spid="30" grpId="0" bldLvl="0" animBg="1"/>
      <p:bldP spid="31" grpId="0" bldLvl="0" animBg="1"/>
      <p:bldP spid="32" grpId="0" bldLvl="0" animBg="1"/>
      <p:bldP spid="33" grpId="0" bldLvl="0" animBg="1"/>
      <p:bldP spid="34" grpId="0"/>
      <p:bldP spid="35" grpId="0"/>
      <p:bldP spid="36" grpId="0"/>
      <p:bldP spid="37" grpId="0"/>
      <p:bldP spid="41" grpId="0" bldLvl="0" animBg="1"/>
      <p:bldP spid="42" grpId="0" bldLvl="0" animBg="1"/>
      <p:bldP spid="43" grpId="0" bldLvl="0" animBg="1"/>
      <p:bldP spid="44" grpId="0" bldLvl="0" animBg="1"/>
      <p:bldP spid="45" grpId="0"/>
      <p:bldP spid="46" grpId="0"/>
      <p:bldP spid="47" grpId="0"/>
      <p:bldP spid="48" grpId="0"/>
      <p:bldP spid="49" grpId="0"/>
      <p:bldP spid="5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4652970" y="1625388"/>
            <a:ext cx="2883557" cy="2883557"/>
            <a:chOff x="3724323" y="1908536"/>
            <a:chExt cx="1329153" cy="1329153"/>
          </a:xfrm>
        </p:grpSpPr>
        <p:sp>
          <p:nvSpPr>
            <p:cNvPr id="3" name="椭圆 2"/>
            <p:cNvSpPr/>
            <p:nvPr/>
          </p:nvSpPr>
          <p:spPr>
            <a:xfrm>
              <a:off x="3724323" y="1908536"/>
              <a:ext cx="1329153" cy="1329153"/>
            </a:xfrm>
            <a:prstGeom prst="ellipse">
              <a:avLst/>
            </a:prstGeom>
            <a:gradFill flip="none" rotWithShape="1">
              <a:gsLst>
                <a:gs pos="0">
                  <a:schemeClr val="bg1"/>
                </a:gs>
                <a:gs pos="100000">
                  <a:srgbClr val="DDDEDD"/>
                </a:gs>
              </a:gsLst>
              <a:lin ang="9600000" scaled="0"/>
              <a:tileRect/>
            </a:gradFill>
            <a:ln w="28575">
              <a:solidFill>
                <a:schemeClr val="bg1"/>
              </a:solidFill>
            </a:ln>
            <a:effectLst>
              <a:outerShdw blurRad="2794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p:nvSpPr>
          <p:spPr>
            <a:xfrm>
              <a:off x="3839838" y="2024052"/>
              <a:ext cx="1098122" cy="1098122"/>
            </a:xfrm>
            <a:prstGeom prst="ellipse">
              <a:avLst/>
            </a:prstGeom>
            <a:gradFill>
              <a:gsLst>
                <a:gs pos="0">
                  <a:srgbClr val="E30000"/>
                </a:gs>
                <a:gs pos="100000">
                  <a:srgbClr val="760303"/>
                </a:gs>
              </a:gsLst>
              <a:lin ang="18900000" scaled="0"/>
            </a:gra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cxnSp>
        <p:nvCxnSpPr>
          <p:cNvPr id="6" name="直接连接符 5"/>
          <p:cNvCxnSpPr/>
          <p:nvPr/>
        </p:nvCxnSpPr>
        <p:spPr>
          <a:xfrm flipV="1">
            <a:off x="4861393" y="3174363"/>
            <a:ext cx="1883174" cy="1"/>
          </a:xfrm>
          <a:prstGeom prst="line">
            <a:avLst/>
          </a:prstGeom>
          <a:ln>
            <a:solidFill>
              <a:schemeClr val="bg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7" name="圆角矩形 6"/>
          <p:cNvSpPr/>
          <p:nvPr/>
        </p:nvSpPr>
        <p:spPr>
          <a:xfrm>
            <a:off x="5482897" y="2309579"/>
            <a:ext cx="1079946" cy="368228"/>
          </a:xfrm>
          <a:prstGeom prst="roundRect">
            <a:avLst>
              <a:gd name="adj" fmla="val 50000"/>
            </a:avLst>
          </a:prstGeom>
          <a:gradFill>
            <a:gsLst>
              <a:gs pos="0">
                <a:srgbClr val="D6D6D6"/>
              </a:gs>
              <a:gs pos="100000">
                <a:srgbClr val="F7F7F7"/>
              </a:gs>
            </a:gsLst>
            <a:path path="circle">
              <a:fillToRect t="100000" r="100000"/>
            </a:path>
          </a:gradFill>
          <a:ln>
            <a:noFill/>
          </a:ln>
          <a:effectLst>
            <a:outerShdw blurRad="149987" dist="1270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50000"/>
                </a:schemeClr>
              </a:solidFill>
            </a:endParaRPr>
          </a:p>
        </p:txBody>
      </p:sp>
      <p:sp>
        <p:nvSpPr>
          <p:cNvPr id="8" name="文本框 9"/>
          <p:cNvSpPr txBox="1"/>
          <p:nvPr/>
        </p:nvSpPr>
        <p:spPr>
          <a:xfrm>
            <a:off x="5520629" y="2356541"/>
            <a:ext cx="1042214" cy="328295"/>
          </a:xfrm>
          <a:prstGeom prst="rect">
            <a:avLst/>
          </a:prstGeom>
          <a:noFill/>
        </p:spPr>
        <p:txBody>
          <a:bodyPr wrap="square" lIns="68568" tIns="34284" rIns="68568" bIns="34284" rtlCol="0">
            <a:spAutoFit/>
          </a:bodyPr>
          <a:lstStyle/>
          <a:p>
            <a:pPr marL="0" lvl="1" algn="ctr"/>
            <a:r>
              <a:rPr lang="zh-CN" altLang="en-US" sz="1600" dirty="0">
                <a:solidFill>
                  <a:schemeClr val="tx1"/>
                </a:solidFill>
                <a:latin typeface="微软雅黑" panose="020B0503020204020204" charset="-122"/>
                <a:ea typeface="微软雅黑" panose="020B0503020204020204" charset="-122"/>
              </a:rPr>
              <a:t>添加标题</a:t>
            </a:r>
          </a:p>
        </p:txBody>
      </p:sp>
      <p:sp>
        <p:nvSpPr>
          <p:cNvPr id="9" name="文本框 9"/>
          <p:cNvSpPr txBox="1"/>
          <p:nvPr/>
        </p:nvSpPr>
        <p:spPr>
          <a:xfrm>
            <a:off x="5520629" y="2788519"/>
            <a:ext cx="1042214" cy="328295"/>
          </a:xfrm>
          <a:prstGeom prst="rect">
            <a:avLst/>
          </a:prstGeom>
          <a:noFill/>
        </p:spPr>
        <p:txBody>
          <a:bodyPr wrap="square" lIns="68568" tIns="34284" rIns="68568" bIns="34284" rtlCol="0">
            <a:spAutoFit/>
          </a:bodyPr>
          <a:lstStyle/>
          <a:p>
            <a:pPr marL="0" lvl="1" algn="ctr"/>
            <a:r>
              <a:rPr lang="en-US" altLang="zh-CN" sz="1600" dirty="0">
                <a:solidFill>
                  <a:schemeClr val="bg1"/>
                </a:solidFill>
                <a:latin typeface="微软雅黑" panose="020B0503020204020204" charset="-122"/>
                <a:ea typeface="微软雅黑" panose="020B0503020204020204" charset="-122"/>
              </a:rPr>
              <a:t>45%</a:t>
            </a:r>
            <a:endParaRPr lang="zh-CN" altLang="en-US" sz="1600" dirty="0">
              <a:solidFill>
                <a:schemeClr val="bg1"/>
              </a:solidFill>
              <a:latin typeface="微软雅黑" panose="020B0503020204020204" charset="-122"/>
              <a:ea typeface="微软雅黑" panose="020B0503020204020204" charset="-122"/>
            </a:endParaRPr>
          </a:p>
        </p:txBody>
      </p:sp>
      <p:sp>
        <p:nvSpPr>
          <p:cNvPr id="10" name="圆角矩形 9"/>
          <p:cNvSpPr/>
          <p:nvPr/>
        </p:nvSpPr>
        <p:spPr>
          <a:xfrm>
            <a:off x="5520628" y="3389524"/>
            <a:ext cx="1079946" cy="368228"/>
          </a:xfrm>
          <a:prstGeom prst="roundRect">
            <a:avLst>
              <a:gd name="adj" fmla="val 50000"/>
            </a:avLst>
          </a:prstGeom>
          <a:gradFill>
            <a:gsLst>
              <a:gs pos="0">
                <a:srgbClr val="D6D6D6"/>
              </a:gs>
              <a:gs pos="100000">
                <a:srgbClr val="F7F7F7"/>
              </a:gs>
            </a:gsLst>
            <a:path path="circle">
              <a:fillToRect t="100000" r="100000"/>
            </a:path>
          </a:gradFill>
          <a:ln>
            <a:noFill/>
          </a:ln>
          <a:effectLst>
            <a:outerShdw blurRad="149987" dist="1270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50000"/>
                </a:schemeClr>
              </a:solidFill>
            </a:endParaRPr>
          </a:p>
        </p:txBody>
      </p:sp>
      <p:sp>
        <p:nvSpPr>
          <p:cNvPr id="11" name="文本框 9"/>
          <p:cNvSpPr txBox="1"/>
          <p:nvPr/>
        </p:nvSpPr>
        <p:spPr>
          <a:xfrm>
            <a:off x="5558360" y="3436486"/>
            <a:ext cx="1042214" cy="328295"/>
          </a:xfrm>
          <a:prstGeom prst="rect">
            <a:avLst/>
          </a:prstGeom>
          <a:noFill/>
        </p:spPr>
        <p:txBody>
          <a:bodyPr wrap="square" lIns="68568" tIns="34284" rIns="68568" bIns="34284" rtlCol="0">
            <a:spAutoFit/>
          </a:bodyPr>
          <a:lstStyle/>
          <a:p>
            <a:pPr marL="0" lvl="1" algn="ctr"/>
            <a:r>
              <a:rPr lang="zh-CN" altLang="en-US" sz="1600" dirty="0">
                <a:solidFill>
                  <a:schemeClr val="tx1"/>
                </a:solidFill>
                <a:latin typeface="微软雅黑" panose="020B0503020204020204" charset="-122"/>
                <a:ea typeface="微软雅黑" panose="020B0503020204020204" charset="-122"/>
              </a:rPr>
              <a:t>添加标题</a:t>
            </a:r>
          </a:p>
        </p:txBody>
      </p:sp>
      <p:sp>
        <p:nvSpPr>
          <p:cNvPr id="12" name="文本框 9"/>
          <p:cNvSpPr txBox="1"/>
          <p:nvPr/>
        </p:nvSpPr>
        <p:spPr>
          <a:xfrm>
            <a:off x="5558360" y="3868464"/>
            <a:ext cx="1042214" cy="328295"/>
          </a:xfrm>
          <a:prstGeom prst="rect">
            <a:avLst/>
          </a:prstGeom>
          <a:noFill/>
        </p:spPr>
        <p:txBody>
          <a:bodyPr wrap="square" lIns="68568" tIns="34284" rIns="68568" bIns="34284" rtlCol="0">
            <a:spAutoFit/>
          </a:bodyPr>
          <a:lstStyle/>
          <a:p>
            <a:pPr marL="0" lvl="1" algn="ctr"/>
            <a:r>
              <a:rPr lang="en-US" altLang="zh-CN" sz="1600" b="1" dirty="0">
                <a:solidFill>
                  <a:schemeClr val="bg1"/>
                </a:solidFill>
                <a:latin typeface="微软雅黑" panose="020B0503020204020204" charset="-122"/>
                <a:ea typeface="微软雅黑" panose="020B0503020204020204" charset="-122"/>
              </a:rPr>
              <a:t>55%</a:t>
            </a:r>
            <a:endParaRPr lang="zh-CN" altLang="en-US" sz="1600" b="1" dirty="0">
              <a:solidFill>
                <a:schemeClr val="bg1"/>
              </a:solidFill>
              <a:latin typeface="微软雅黑" panose="020B0503020204020204" charset="-122"/>
              <a:ea typeface="微软雅黑" panose="020B0503020204020204" charset="-122"/>
            </a:endParaRPr>
          </a:p>
        </p:txBody>
      </p:sp>
      <p:sp>
        <p:nvSpPr>
          <p:cNvPr id="30" name="弧形 29"/>
          <p:cNvSpPr/>
          <p:nvPr/>
        </p:nvSpPr>
        <p:spPr>
          <a:xfrm rot="1761226">
            <a:off x="4825344" y="1509777"/>
            <a:ext cx="2922263" cy="2922263"/>
          </a:xfrm>
          <a:prstGeom prst="arc">
            <a:avLst/>
          </a:prstGeom>
          <a:ln>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3" name="矩形 12"/>
          <p:cNvSpPr/>
          <p:nvPr/>
        </p:nvSpPr>
        <p:spPr>
          <a:xfrm>
            <a:off x="7812954" y="2027709"/>
            <a:ext cx="1551516" cy="383540"/>
          </a:xfrm>
          <a:prstGeom prst="rect">
            <a:avLst/>
          </a:prstGeom>
        </p:spPr>
        <p:txBody>
          <a:bodyPr wrap="square" lIns="91416" tIns="45708" rIns="91416" bIns="45708">
            <a:spAutoFit/>
          </a:bodyPr>
          <a:lstStyle/>
          <a:p>
            <a:r>
              <a:rPr lang="zh-CN" altLang="en-US" b="1" dirty="0">
                <a:solidFill>
                  <a:schemeClr val="tx1"/>
                </a:solidFill>
                <a:latin typeface="微软雅黑" panose="020B0503020204020204" charset="-122"/>
                <a:ea typeface="微软雅黑" panose="020B0503020204020204" charset="-122"/>
              </a:rPr>
              <a:t>添加标题</a:t>
            </a:r>
          </a:p>
        </p:txBody>
      </p:sp>
      <p:sp>
        <p:nvSpPr>
          <p:cNvPr id="14" name="矩形 47"/>
          <p:cNvSpPr>
            <a:spLocks noChangeArrowheads="1"/>
          </p:cNvSpPr>
          <p:nvPr/>
        </p:nvSpPr>
        <p:spPr bwMode="auto">
          <a:xfrm>
            <a:off x="7812954" y="2350655"/>
            <a:ext cx="3035404" cy="601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6" tIns="45708" rIns="91416" bIns="45708">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9pPr>
          </a:lstStyle>
          <a:p>
            <a:pPr>
              <a:lnSpc>
                <a:spcPct val="120000"/>
              </a:lnSpc>
              <a:spcBef>
                <a:spcPct val="0"/>
              </a:spcBef>
              <a:buNone/>
            </a:pPr>
            <a:r>
              <a:rPr lang="zh-CN" altLang="en-US" sz="1400" dirty="0">
                <a:solidFill>
                  <a:schemeClr val="tx1"/>
                </a:solidFill>
                <a:sym typeface="微软雅黑" panose="020B0503020204020204" charset="-122"/>
              </a:rPr>
              <a:t>在此录入上述图表的描述说明，录入上述图表的描述说明。</a:t>
            </a:r>
          </a:p>
        </p:txBody>
      </p:sp>
      <p:cxnSp>
        <p:nvCxnSpPr>
          <p:cNvPr id="15" name="直接连接符 14"/>
          <p:cNvCxnSpPr>
            <a:stCxn id="30" idx="0"/>
          </p:cNvCxnSpPr>
          <p:nvPr/>
        </p:nvCxnSpPr>
        <p:spPr>
          <a:xfrm flipV="1">
            <a:off x="7002722" y="1095776"/>
            <a:ext cx="521031" cy="601597"/>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flipH="1" flipV="1">
            <a:off x="3832344" y="1972729"/>
            <a:ext cx="767752" cy="573555"/>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17" name="弧形 16"/>
          <p:cNvSpPr/>
          <p:nvPr/>
        </p:nvSpPr>
        <p:spPr>
          <a:xfrm rot="12309032">
            <a:off x="4462718" y="1741495"/>
            <a:ext cx="2807857" cy="2807857"/>
          </a:xfrm>
          <a:prstGeom prst="arc">
            <a:avLst/>
          </a:prstGeom>
          <a:ln>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8" name="矩形 17"/>
          <p:cNvSpPr/>
          <p:nvPr/>
        </p:nvSpPr>
        <p:spPr>
          <a:xfrm>
            <a:off x="1839569" y="2460684"/>
            <a:ext cx="2385126" cy="383540"/>
          </a:xfrm>
          <a:prstGeom prst="rect">
            <a:avLst/>
          </a:prstGeom>
        </p:spPr>
        <p:txBody>
          <a:bodyPr wrap="square" lIns="91416" tIns="45708" rIns="91416" bIns="45708">
            <a:spAutoFit/>
          </a:bodyPr>
          <a:lstStyle/>
          <a:p>
            <a:pPr algn="r">
              <a:spcBef>
                <a:spcPct val="0"/>
              </a:spcBef>
              <a:buFont typeface="Arial" panose="020B0604020202020204" pitchFamily="34" charset="0"/>
              <a:buNone/>
            </a:pPr>
            <a:r>
              <a:rPr lang="zh-CN" altLang="en-US" b="1" dirty="0">
                <a:solidFill>
                  <a:schemeClr val="tx1"/>
                </a:solidFill>
                <a:latin typeface="微软雅黑" panose="020B0503020204020204" charset="-122"/>
                <a:ea typeface="微软雅黑" panose="020B0503020204020204" charset="-122"/>
                <a:cs typeface="Arial" panose="020B0604020202020204" pitchFamily="34" charset="0"/>
              </a:rPr>
              <a:t>添加标题</a:t>
            </a:r>
          </a:p>
        </p:txBody>
      </p:sp>
      <p:sp>
        <p:nvSpPr>
          <p:cNvPr id="19" name="矩形 47"/>
          <p:cNvSpPr>
            <a:spLocks noChangeArrowheads="1"/>
          </p:cNvSpPr>
          <p:nvPr/>
        </p:nvSpPr>
        <p:spPr bwMode="auto">
          <a:xfrm>
            <a:off x="1416838" y="2783630"/>
            <a:ext cx="2889787" cy="601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6" tIns="45708" rIns="91416" bIns="45708">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9pPr>
          </a:lstStyle>
          <a:p>
            <a:pPr algn="r">
              <a:lnSpc>
                <a:spcPct val="120000"/>
              </a:lnSpc>
              <a:spcBef>
                <a:spcPct val="0"/>
              </a:spcBef>
              <a:buNone/>
            </a:pPr>
            <a:r>
              <a:rPr lang="zh-CN" altLang="en-US" sz="1400" dirty="0">
                <a:solidFill>
                  <a:schemeClr val="tx1"/>
                </a:solidFill>
                <a:sym typeface="微软雅黑" panose="020B0503020204020204" charset="-122"/>
              </a:rPr>
              <a:t>在此录入上述图表的描述明，在此录入上述图表的描述说</a:t>
            </a:r>
          </a:p>
        </p:txBody>
      </p:sp>
      <p:sp>
        <p:nvSpPr>
          <p:cNvPr id="47" name="TextBox 37"/>
          <p:cNvSpPr txBox="1"/>
          <p:nvPr/>
        </p:nvSpPr>
        <p:spPr>
          <a:xfrm>
            <a:off x="1440547" y="5368488"/>
            <a:ext cx="9479808" cy="645160"/>
          </a:xfrm>
          <a:prstGeom prst="rect">
            <a:avLst/>
          </a:prstGeom>
          <a:noFill/>
        </p:spPr>
        <p:txBody>
          <a:bodyPr wrap="square" rtlCol="0">
            <a:spAutoFit/>
          </a:bodyPr>
          <a:lstStyle/>
          <a:p>
            <a:pPr>
              <a:lnSpc>
                <a:spcPct val="130000"/>
              </a:lnSpc>
              <a:spcBef>
                <a:spcPct val="0"/>
              </a:spcBef>
            </a:pPr>
            <a:r>
              <a:rPr lang="zh-CN" altLang="en-US" sz="1400" dirty="0">
                <a:solidFill>
                  <a:schemeClr val="tx1"/>
                </a:solidFill>
                <a:latin typeface="微软雅黑" panose="020B0503020204020204" charset="-122"/>
                <a:ea typeface="微软雅黑" panose="020B0503020204020204" charset="-122"/>
                <a:sym typeface="微软雅黑" panose="020B0503020204020204" charset="-122"/>
              </a:rPr>
              <a:t>在此录入上述图表的综合描述说明，在此录入上述图表的上述图表的综合描述说明入。在此录入上述图表的综合描述说明，在此录入上述图表的上述图表的综合描述说明入。</a:t>
            </a:r>
          </a:p>
        </p:txBody>
      </p:sp>
      <p:grpSp>
        <p:nvGrpSpPr>
          <p:cNvPr id="48" name="组合 47"/>
          <p:cNvGrpSpPr/>
          <p:nvPr/>
        </p:nvGrpSpPr>
        <p:grpSpPr>
          <a:xfrm>
            <a:off x="876522" y="4865604"/>
            <a:ext cx="1692257" cy="723286"/>
            <a:chOff x="5557184" y="1268760"/>
            <a:chExt cx="1692531" cy="723403"/>
          </a:xfrm>
        </p:grpSpPr>
        <p:sp>
          <p:nvSpPr>
            <p:cNvPr id="49" name="Freeform 20"/>
            <p:cNvSpPr/>
            <p:nvPr/>
          </p:nvSpPr>
          <p:spPr bwMode="auto">
            <a:xfrm>
              <a:off x="5557184" y="1511003"/>
              <a:ext cx="540543" cy="477837"/>
            </a:xfrm>
            <a:custGeom>
              <a:avLst/>
              <a:gdLst>
                <a:gd name="T0" fmla="*/ 0 w 681"/>
                <a:gd name="T1" fmla="*/ 0 h 602"/>
                <a:gd name="T2" fmla="*/ 681 w 681"/>
                <a:gd name="T3" fmla="*/ 0 h 602"/>
                <a:gd name="T4" fmla="*/ 681 w 681"/>
                <a:gd name="T5" fmla="*/ 602 h 602"/>
                <a:gd name="T6" fmla="*/ 0 w 681"/>
                <a:gd name="T7" fmla="*/ 602 h 602"/>
                <a:gd name="T8" fmla="*/ 183 w 681"/>
                <a:gd name="T9" fmla="*/ 298 h 602"/>
                <a:gd name="T10" fmla="*/ 0 w 681"/>
                <a:gd name="T11" fmla="*/ 0 h 602"/>
                <a:gd name="T12" fmla="*/ 0 w 681"/>
                <a:gd name="T13" fmla="*/ 0 h 602"/>
              </a:gdLst>
              <a:ahLst/>
              <a:cxnLst>
                <a:cxn ang="0">
                  <a:pos x="T0" y="T1"/>
                </a:cxn>
                <a:cxn ang="0">
                  <a:pos x="T2" y="T3"/>
                </a:cxn>
                <a:cxn ang="0">
                  <a:pos x="T4" y="T5"/>
                </a:cxn>
                <a:cxn ang="0">
                  <a:pos x="T6" y="T7"/>
                </a:cxn>
                <a:cxn ang="0">
                  <a:pos x="T8" y="T9"/>
                </a:cxn>
                <a:cxn ang="0">
                  <a:pos x="T10" y="T11"/>
                </a:cxn>
                <a:cxn ang="0">
                  <a:pos x="T12" y="T13"/>
                </a:cxn>
              </a:cxnLst>
              <a:rect l="0" t="0" r="r" b="b"/>
              <a:pathLst>
                <a:path w="681" h="602">
                  <a:moveTo>
                    <a:pt x="0" y="0"/>
                  </a:moveTo>
                  <a:lnTo>
                    <a:pt x="681" y="0"/>
                  </a:lnTo>
                  <a:lnTo>
                    <a:pt x="681" y="602"/>
                  </a:lnTo>
                  <a:lnTo>
                    <a:pt x="0" y="602"/>
                  </a:lnTo>
                  <a:lnTo>
                    <a:pt x="183" y="298"/>
                  </a:lnTo>
                  <a:lnTo>
                    <a:pt x="0" y="0"/>
                  </a:lnTo>
                  <a:lnTo>
                    <a:pt x="0" y="0"/>
                  </a:lnTo>
                  <a:close/>
                </a:path>
              </a:pathLst>
            </a:custGeom>
            <a:gradFill>
              <a:gsLst>
                <a:gs pos="0">
                  <a:srgbClr val="E30000"/>
                </a:gs>
                <a:gs pos="100000">
                  <a:srgbClr val="760303"/>
                </a:gs>
              </a:gsLst>
              <a:lin ang="18900000" scaled="0"/>
            </a:gradFill>
            <a:ln>
              <a:noFill/>
            </a:ln>
          </p:spPr>
          <p:txBody>
            <a:bodyPr vert="horz" wrap="square" lIns="91425" tIns="45712" rIns="91425" bIns="45712" numCol="1" anchor="t" anchorCtr="0" compatLnSpc="1"/>
            <a:lstStyle/>
            <a:p>
              <a:endParaRPr lang="zh-CN" altLang="en-US"/>
            </a:p>
          </p:txBody>
        </p:sp>
        <p:sp>
          <p:nvSpPr>
            <p:cNvPr id="50" name="Freeform 23"/>
            <p:cNvSpPr/>
            <p:nvPr/>
          </p:nvSpPr>
          <p:spPr bwMode="auto">
            <a:xfrm>
              <a:off x="5855165" y="1276995"/>
              <a:ext cx="249237" cy="715168"/>
            </a:xfrm>
            <a:custGeom>
              <a:avLst/>
              <a:gdLst>
                <a:gd name="T0" fmla="*/ 0 w 314"/>
                <a:gd name="T1" fmla="*/ 0 h 901"/>
                <a:gd name="T2" fmla="*/ 314 w 314"/>
                <a:gd name="T3" fmla="*/ 299 h 901"/>
                <a:gd name="T4" fmla="*/ 314 w 314"/>
                <a:gd name="T5" fmla="*/ 901 h 901"/>
                <a:gd name="T6" fmla="*/ 0 w 314"/>
                <a:gd name="T7" fmla="*/ 602 h 901"/>
                <a:gd name="T8" fmla="*/ 0 w 314"/>
                <a:gd name="T9" fmla="*/ 0 h 901"/>
                <a:gd name="T10" fmla="*/ 0 w 314"/>
                <a:gd name="T11" fmla="*/ 0 h 901"/>
              </a:gdLst>
              <a:ahLst/>
              <a:cxnLst>
                <a:cxn ang="0">
                  <a:pos x="T0" y="T1"/>
                </a:cxn>
                <a:cxn ang="0">
                  <a:pos x="T2" y="T3"/>
                </a:cxn>
                <a:cxn ang="0">
                  <a:pos x="T4" y="T5"/>
                </a:cxn>
                <a:cxn ang="0">
                  <a:pos x="T6" y="T7"/>
                </a:cxn>
                <a:cxn ang="0">
                  <a:pos x="T8" y="T9"/>
                </a:cxn>
                <a:cxn ang="0">
                  <a:pos x="T10" y="T11"/>
                </a:cxn>
              </a:cxnLst>
              <a:rect l="0" t="0" r="r" b="b"/>
              <a:pathLst>
                <a:path w="314" h="901">
                  <a:moveTo>
                    <a:pt x="0" y="0"/>
                  </a:moveTo>
                  <a:lnTo>
                    <a:pt x="314" y="299"/>
                  </a:lnTo>
                  <a:lnTo>
                    <a:pt x="314" y="901"/>
                  </a:lnTo>
                  <a:lnTo>
                    <a:pt x="0" y="602"/>
                  </a:lnTo>
                  <a:lnTo>
                    <a:pt x="0" y="0"/>
                  </a:lnTo>
                  <a:lnTo>
                    <a:pt x="0" y="0"/>
                  </a:lnTo>
                  <a:close/>
                </a:path>
              </a:pathLst>
            </a:custGeom>
            <a:gradFill>
              <a:gsLst>
                <a:gs pos="0">
                  <a:srgbClr val="E30000"/>
                </a:gs>
                <a:gs pos="100000">
                  <a:srgbClr val="760303"/>
                </a:gs>
              </a:gsLst>
              <a:lin ang="18900000" scaled="0"/>
            </a:gradFill>
            <a:ln>
              <a:noFill/>
            </a:ln>
          </p:spPr>
          <p:txBody>
            <a:bodyPr vert="horz" wrap="square" lIns="91425" tIns="45712" rIns="91425" bIns="45712" numCol="1" anchor="t" anchorCtr="0" compatLnSpc="1"/>
            <a:lstStyle/>
            <a:p>
              <a:endParaRPr lang="zh-CN" altLang="en-US"/>
            </a:p>
          </p:txBody>
        </p:sp>
        <p:sp>
          <p:nvSpPr>
            <p:cNvPr id="51" name="Freeform 26"/>
            <p:cNvSpPr/>
            <p:nvPr/>
          </p:nvSpPr>
          <p:spPr bwMode="auto">
            <a:xfrm>
              <a:off x="6104402" y="1320008"/>
              <a:ext cx="1145313" cy="477837"/>
            </a:xfrm>
            <a:custGeom>
              <a:avLst/>
              <a:gdLst>
                <a:gd name="T0" fmla="*/ 0 w 1094"/>
                <a:gd name="T1" fmla="*/ 0 h 602"/>
                <a:gd name="T2" fmla="*/ 911 w 1094"/>
                <a:gd name="T3" fmla="*/ 0 h 602"/>
                <a:gd name="T4" fmla="*/ 1094 w 1094"/>
                <a:gd name="T5" fmla="*/ 304 h 602"/>
                <a:gd name="T6" fmla="*/ 911 w 1094"/>
                <a:gd name="T7" fmla="*/ 602 h 602"/>
                <a:gd name="T8" fmla="*/ 0 w 1094"/>
                <a:gd name="T9" fmla="*/ 602 h 602"/>
                <a:gd name="T10" fmla="*/ 0 w 1094"/>
                <a:gd name="T11" fmla="*/ 0 h 602"/>
                <a:gd name="T12" fmla="*/ 0 w 1094"/>
                <a:gd name="T13" fmla="*/ 0 h 602"/>
              </a:gdLst>
              <a:ahLst/>
              <a:cxnLst>
                <a:cxn ang="0">
                  <a:pos x="T0" y="T1"/>
                </a:cxn>
                <a:cxn ang="0">
                  <a:pos x="T2" y="T3"/>
                </a:cxn>
                <a:cxn ang="0">
                  <a:pos x="T4" y="T5"/>
                </a:cxn>
                <a:cxn ang="0">
                  <a:pos x="T6" y="T7"/>
                </a:cxn>
                <a:cxn ang="0">
                  <a:pos x="T8" y="T9"/>
                </a:cxn>
                <a:cxn ang="0">
                  <a:pos x="T10" y="T11"/>
                </a:cxn>
                <a:cxn ang="0">
                  <a:pos x="T12" y="T13"/>
                </a:cxn>
              </a:cxnLst>
              <a:rect l="0" t="0" r="r" b="b"/>
              <a:pathLst>
                <a:path w="1094" h="602">
                  <a:moveTo>
                    <a:pt x="0" y="0"/>
                  </a:moveTo>
                  <a:lnTo>
                    <a:pt x="911" y="0"/>
                  </a:lnTo>
                  <a:lnTo>
                    <a:pt x="1094" y="304"/>
                  </a:lnTo>
                  <a:lnTo>
                    <a:pt x="911" y="602"/>
                  </a:lnTo>
                  <a:lnTo>
                    <a:pt x="0" y="602"/>
                  </a:lnTo>
                  <a:lnTo>
                    <a:pt x="0" y="0"/>
                  </a:lnTo>
                  <a:lnTo>
                    <a:pt x="0" y="0"/>
                  </a:lnTo>
                  <a:close/>
                </a:path>
              </a:pathLst>
            </a:custGeom>
            <a:solidFill>
              <a:srgbClr val="C9CACA"/>
            </a:solidFill>
            <a:ln>
              <a:noFill/>
            </a:ln>
            <a:extLst>
              <a:ext uri="{91240B29-F687-4F45-9708-019B960494DF}">
                <a14:hiddenLine xmlns:a14="http://schemas.microsoft.com/office/drawing/2010/main" w="9525">
                  <a:solidFill>
                    <a:srgbClr val="000000"/>
                  </a:solidFill>
                  <a:round/>
                </a14:hiddenLine>
              </a:ext>
            </a:extLst>
          </p:spPr>
          <p:txBody>
            <a:bodyPr vert="horz" wrap="square" lIns="91425" tIns="45712" rIns="91425" bIns="45712" numCol="1" anchor="t" anchorCtr="0" compatLnSpc="1"/>
            <a:lstStyle/>
            <a:p>
              <a:endParaRPr lang="zh-CN" altLang="en-US"/>
            </a:p>
          </p:txBody>
        </p:sp>
        <p:sp>
          <p:nvSpPr>
            <p:cNvPr id="52" name="Freeform 27"/>
            <p:cNvSpPr/>
            <p:nvPr/>
          </p:nvSpPr>
          <p:spPr bwMode="auto">
            <a:xfrm>
              <a:off x="5855165" y="1268760"/>
              <a:ext cx="1394550" cy="477837"/>
            </a:xfrm>
            <a:custGeom>
              <a:avLst/>
              <a:gdLst>
                <a:gd name="T0" fmla="*/ 0 w 1231"/>
                <a:gd name="T1" fmla="*/ 0 h 602"/>
                <a:gd name="T2" fmla="*/ 1047 w 1231"/>
                <a:gd name="T3" fmla="*/ 0 h 602"/>
                <a:gd name="T4" fmla="*/ 1231 w 1231"/>
                <a:gd name="T5" fmla="*/ 299 h 602"/>
                <a:gd name="T6" fmla="*/ 1047 w 1231"/>
                <a:gd name="T7" fmla="*/ 602 h 602"/>
                <a:gd name="T8" fmla="*/ 0 w 1231"/>
                <a:gd name="T9" fmla="*/ 602 h 602"/>
                <a:gd name="T10" fmla="*/ 0 w 1231"/>
                <a:gd name="T11" fmla="*/ 0 h 602"/>
                <a:gd name="T12" fmla="*/ 0 w 1231"/>
                <a:gd name="T13" fmla="*/ 0 h 602"/>
              </a:gdLst>
              <a:ahLst/>
              <a:cxnLst>
                <a:cxn ang="0">
                  <a:pos x="T0" y="T1"/>
                </a:cxn>
                <a:cxn ang="0">
                  <a:pos x="T2" y="T3"/>
                </a:cxn>
                <a:cxn ang="0">
                  <a:pos x="T4" y="T5"/>
                </a:cxn>
                <a:cxn ang="0">
                  <a:pos x="T6" y="T7"/>
                </a:cxn>
                <a:cxn ang="0">
                  <a:pos x="T8" y="T9"/>
                </a:cxn>
                <a:cxn ang="0">
                  <a:pos x="T10" y="T11"/>
                </a:cxn>
                <a:cxn ang="0">
                  <a:pos x="T12" y="T13"/>
                </a:cxn>
              </a:cxnLst>
              <a:rect l="0" t="0" r="r" b="b"/>
              <a:pathLst>
                <a:path w="1231" h="602">
                  <a:moveTo>
                    <a:pt x="0" y="0"/>
                  </a:moveTo>
                  <a:lnTo>
                    <a:pt x="1047" y="0"/>
                  </a:lnTo>
                  <a:lnTo>
                    <a:pt x="1231" y="299"/>
                  </a:lnTo>
                  <a:lnTo>
                    <a:pt x="1047" y="602"/>
                  </a:lnTo>
                  <a:lnTo>
                    <a:pt x="0" y="602"/>
                  </a:lnTo>
                  <a:lnTo>
                    <a:pt x="0" y="0"/>
                  </a:lnTo>
                  <a:lnTo>
                    <a:pt x="0" y="0"/>
                  </a:lnTo>
                  <a:close/>
                </a:path>
              </a:pathLst>
            </a:custGeom>
            <a:gradFill>
              <a:gsLst>
                <a:gs pos="0">
                  <a:srgbClr val="E30000"/>
                </a:gs>
                <a:gs pos="100000">
                  <a:srgbClr val="760303"/>
                </a:gs>
              </a:gsLst>
              <a:lin ang="18900000" scaled="0"/>
            </a:gradFill>
            <a:ln>
              <a:noFill/>
            </a:ln>
          </p:spPr>
          <p:txBody>
            <a:bodyPr vert="horz" wrap="square" lIns="91425" tIns="45712" rIns="91425" bIns="45712" numCol="1" anchor="t" anchorCtr="0" compatLnSpc="1"/>
            <a:lstStyle/>
            <a:p>
              <a:endParaRPr lang="zh-CN" altLang="en-US">
                <a:solidFill>
                  <a:srgbClr val="00B0F0"/>
                </a:solidFill>
              </a:endParaRPr>
            </a:p>
          </p:txBody>
        </p:sp>
        <p:sp>
          <p:nvSpPr>
            <p:cNvPr id="53" name="Freeform 28"/>
            <p:cNvSpPr>
              <a:spLocks noEditPoints="1"/>
            </p:cNvSpPr>
            <p:nvPr/>
          </p:nvSpPr>
          <p:spPr bwMode="auto">
            <a:xfrm>
              <a:off x="5855165" y="1515841"/>
              <a:ext cx="1322542" cy="182562"/>
            </a:xfrm>
            <a:custGeom>
              <a:avLst/>
              <a:gdLst>
                <a:gd name="T0" fmla="*/ 30 w 221"/>
                <a:gd name="T1" fmla="*/ 44 h 44"/>
                <a:gd name="T2" fmla="*/ 32 w 221"/>
                <a:gd name="T3" fmla="*/ 43 h 44"/>
                <a:gd name="T4" fmla="*/ 19 w 221"/>
                <a:gd name="T5" fmla="*/ 41 h 44"/>
                <a:gd name="T6" fmla="*/ 17 w 221"/>
                <a:gd name="T7" fmla="*/ 43 h 44"/>
                <a:gd name="T8" fmla="*/ 196 w 221"/>
                <a:gd name="T9" fmla="*/ 43 h 44"/>
                <a:gd name="T10" fmla="*/ 198 w 221"/>
                <a:gd name="T11" fmla="*/ 37 h 44"/>
                <a:gd name="T12" fmla="*/ 195 w 221"/>
                <a:gd name="T13" fmla="*/ 37 h 44"/>
                <a:gd name="T14" fmla="*/ 186 w 221"/>
                <a:gd name="T15" fmla="*/ 41 h 44"/>
                <a:gd name="T16" fmla="*/ 185 w 221"/>
                <a:gd name="T17" fmla="*/ 43 h 44"/>
                <a:gd name="T18" fmla="*/ 194 w 221"/>
                <a:gd name="T19" fmla="*/ 44 h 44"/>
                <a:gd name="T20" fmla="*/ 217 w 221"/>
                <a:gd name="T21" fmla="*/ 1 h 44"/>
                <a:gd name="T22" fmla="*/ 212 w 221"/>
                <a:gd name="T23" fmla="*/ 14 h 44"/>
                <a:gd name="T24" fmla="*/ 214 w 221"/>
                <a:gd name="T25" fmla="*/ 13 h 44"/>
                <a:gd name="T26" fmla="*/ 219 w 221"/>
                <a:gd name="T27" fmla="*/ 1 h 44"/>
                <a:gd name="T28" fmla="*/ 217 w 221"/>
                <a:gd name="T29" fmla="*/ 1 h 44"/>
                <a:gd name="T30" fmla="*/ 200 w 221"/>
                <a:gd name="T31" fmla="*/ 29 h 44"/>
                <a:gd name="T32" fmla="*/ 201 w 221"/>
                <a:gd name="T33" fmla="*/ 32 h 44"/>
                <a:gd name="T34" fmla="*/ 209 w 221"/>
                <a:gd name="T35" fmla="*/ 21 h 44"/>
                <a:gd name="T36" fmla="*/ 209 w 221"/>
                <a:gd name="T37" fmla="*/ 19 h 44"/>
                <a:gd name="T38" fmla="*/ 0 w 221"/>
                <a:gd name="T39" fmla="*/ 41 h 44"/>
                <a:gd name="T40" fmla="*/ 8 w 221"/>
                <a:gd name="T41" fmla="*/ 44 h 44"/>
                <a:gd name="T42" fmla="*/ 10 w 221"/>
                <a:gd name="T43" fmla="*/ 43 h 44"/>
                <a:gd name="T44" fmla="*/ 0 w 221"/>
                <a:gd name="T45" fmla="*/ 41 h 44"/>
                <a:gd name="T46" fmla="*/ 51 w 221"/>
                <a:gd name="T47" fmla="*/ 44 h 44"/>
                <a:gd name="T48" fmla="*/ 53 w 221"/>
                <a:gd name="T49" fmla="*/ 43 h 44"/>
                <a:gd name="T50" fmla="*/ 40 w 221"/>
                <a:gd name="T51" fmla="*/ 41 h 44"/>
                <a:gd name="T52" fmla="*/ 38 w 221"/>
                <a:gd name="T53" fmla="*/ 43 h 44"/>
                <a:gd name="T54" fmla="*/ 60 w 221"/>
                <a:gd name="T55" fmla="*/ 44 h 44"/>
                <a:gd name="T56" fmla="*/ 74 w 221"/>
                <a:gd name="T57" fmla="*/ 43 h 44"/>
                <a:gd name="T58" fmla="*/ 72 w 221"/>
                <a:gd name="T59" fmla="*/ 41 h 44"/>
                <a:gd name="T60" fmla="*/ 59 w 221"/>
                <a:gd name="T61" fmla="*/ 43 h 44"/>
                <a:gd name="T62" fmla="*/ 60 w 221"/>
                <a:gd name="T63" fmla="*/ 44 h 44"/>
                <a:gd name="T64" fmla="*/ 93 w 221"/>
                <a:gd name="T65" fmla="*/ 44 h 44"/>
                <a:gd name="T66" fmla="*/ 95 w 221"/>
                <a:gd name="T67" fmla="*/ 43 h 44"/>
                <a:gd name="T68" fmla="*/ 81 w 221"/>
                <a:gd name="T69" fmla="*/ 41 h 44"/>
                <a:gd name="T70" fmla="*/ 80 w 221"/>
                <a:gd name="T71" fmla="*/ 43 h 44"/>
                <a:gd name="T72" fmla="*/ 102 w 221"/>
                <a:gd name="T73" fmla="*/ 44 h 44"/>
                <a:gd name="T74" fmla="*/ 116 w 221"/>
                <a:gd name="T75" fmla="*/ 43 h 44"/>
                <a:gd name="T76" fmla="*/ 114 w 221"/>
                <a:gd name="T77" fmla="*/ 41 h 44"/>
                <a:gd name="T78" fmla="*/ 101 w 221"/>
                <a:gd name="T79" fmla="*/ 43 h 44"/>
                <a:gd name="T80" fmla="*/ 102 w 221"/>
                <a:gd name="T81" fmla="*/ 44 h 44"/>
                <a:gd name="T82" fmla="*/ 135 w 221"/>
                <a:gd name="T83" fmla="*/ 44 h 44"/>
                <a:gd name="T84" fmla="*/ 137 w 221"/>
                <a:gd name="T85" fmla="*/ 43 h 44"/>
                <a:gd name="T86" fmla="*/ 123 w 221"/>
                <a:gd name="T87" fmla="*/ 41 h 44"/>
                <a:gd name="T88" fmla="*/ 122 w 221"/>
                <a:gd name="T89" fmla="*/ 43 h 44"/>
                <a:gd name="T90" fmla="*/ 144 w 221"/>
                <a:gd name="T91" fmla="*/ 44 h 44"/>
                <a:gd name="T92" fmla="*/ 158 w 221"/>
                <a:gd name="T93" fmla="*/ 43 h 44"/>
                <a:gd name="T94" fmla="*/ 156 w 221"/>
                <a:gd name="T95" fmla="*/ 41 h 44"/>
                <a:gd name="T96" fmla="*/ 143 w 221"/>
                <a:gd name="T97" fmla="*/ 43 h 44"/>
                <a:gd name="T98" fmla="*/ 144 w 221"/>
                <a:gd name="T99" fmla="*/ 44 h 44"/>
                <a:gd name="T100" fmla="*/ 177 w 221"/>
                <a:gd name="T101" fmla="*/ 44 h 44"/>
                <a:gd name="T102" fmla="*/ 179 w 221"/>
                <a:gd name="T103" fmla="*/ 43 h 44"/>
                <a:gd name="T104" fmla="*/ 165 w 221"/>
                <a:gd name="T105" fmla="*/ 41 h 44"/>
                <a:gd name="T106" fmla="*/ 164 w 221"/>
                <a:gd name="T107" fmla="*/ 4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1" h="44">
                  <a:moveTo>
                    <a:pt x="19" y="44"/>
                  </a:moveTo>
                  <a:cubicBezTo>
                    <a:pt x="22" y="44"/>
                    <a:pt x="26" y="44"/>
                    <a:pt x="30" y="44"/>
                  </a:cubicBezTo>
                  <a:cubicBezTo>
                    <a:pt x="31" y="44"/>
                    <a:pt x="32" y="44"/>
                    <a:pt x="32" y="43"/>
                  </a:cubicBezTo>
                  <a:cubicBezTo>
                    <a:pt x="32" y="43"/>
                    <a:pt x="32" y="43"/>
                    <a:pt x="32" y="43"/>
                  </a:cubicBezTo>
                  <a:cubicBezTo>
                    <a:pt x="32" y="42"/>
                    <a:pt x="31" y="41"/>
                    <a:pt x="30" y="41"/>
                  </a:cubicBezTo>
                  <a:cubicBezTo>
                    <a:pt x="26" y="41"/>
                    <a:pt x="22" y="41"/>
                    <a:pt x="19" y="41"/>
                  </a:cubicBezTo>
                  <a:cubicBezTo>
                    <a:pt x="18" y="41"/>
                    <a:pt x="17" y="42"/>
                    <a:pt x="17" y="43"/>
                  </a:cubicBezTo>
                  <a:cubicBezTo>
                    <a:pt x="17" y="43"/>
                    <a:pt x="17" y="43"/>
                    <a:pt x="17" y="43"/>
                  </a:cubicBezTo>
                  <a:cubicBezTo>
                    <a:pt x="17" y="44"/>
                    <a:pt x="18" y="44"/>
                    <a:pt x="19" y="44"/>
                  </a:cubicBezTo>
                  <a:close/>
                  <a:moveTo>
                    <a:pt x="196" y="43"/>
                  </a:moveTo>
                  <a:cubicBezTo>
                    <a:pt x="196" y="42"/>
                    <a:pt x="197" y="40"/>
                    <a:pt x="198" y="39"/>
                  </a:cubicBezTo>
                  <a:cubicBezTo>
                    <a:pt x="199" y="38"/>
                    <a:pt x="198" y="37"/>
                    <a:pt x="198" y="37"/>
                  </a:cubicBezTo>
                  <a:cubicBezTo>
                    <a:pt x="198" y="37"/>
                    <a:pt x="198" y="37"/>
                    <a:pt x="198" y="37"/>
                  </a:cubicBezTo>
                  <a:cubicBezTo>
                    <a:pt x="197" y="36"/>
                    <a:pt x="196" y="37"/>
                    <a:pt x="195" y="37"/>
                  </a:cubicBezTo>
                  <a:cubicBezTo>
                    <a:pt x="195" y="39"/>
                    <a:pt x="194" y="40"/>
                    <a:pt x="193" y="41"/>
                  </a:cubicBezTo>
                  <a:cubicBezTo>
                    <a:pt x="190" y="41"/>
                    <a:pt x="190" y="41"/>
                    <a:pt x="186" y="41"/>
                  </a:cubicBezTo>
                  <a:cubicBezTo>
                    <a:pt x="186" y="41"/>
                    <a:pt x="185" y="42"/>
                    <a:pt x="185" y="43"/>
                  </a:cubicBezTo>
                  <a:cubicBezTo>
                    <a:pt x="185" y="43"/>
                    <a:pt x="185" y="43"/>
                    <a:pt x="185" y="43"/>
                  </a:cubicBezTo>
                  <a:cubicBezTo>
                    <a:pt x="185" y="44"/>
                    <a:pt x="186" y="44"/>
                    <a:pt x="186" y="44"/>
                  </a:cubicBezTo>
                  <a:cubicBezTo>
                    <a:pt x="194" y="44"/>
                    <a:pt x="194" y="44"/>
                    <a:pt x="194" y="44"/>
                  </a:cubicBezTo>
                  <a:cubicBezTo>
                    <a:pt x="195" y="44"/>
                    <a:pt x="195" y="44"/>
                    <a:pt x="196" y="43"/>
                  </a:cubicBezTo>
                  <a:close/>
                  <a:moveTo>
                    <a:pt x="217" y="1"/>
                  </a:moveTo>
                  <a:cubicBezTo>
                    <a:pt x="215" y="5"/>
                    <a:pt x="213" y="8"/>
                    <a:pt x="211" y="12"/>
                  </a:cubicBezTo>
                  <a:cubicBezTo>
                    <a:pt x="211" y="12"/>
                    <a:pt x="211" y="13"/>
                    <a:pt x="212" y="14"/>
                  </a:cubicBezTo>
                  <a:cubicBezTo>
                    <a:pt x="212" y="14"/>
                    <a:pt x="212" y="14"/>
                    <a:pt x="212" y="14"/>
                  </a:cubicBezTo>
                  <a:cubicBezTo>
                    <a:pt x="212" y="14"/>
                    <a:pt x="213" y="14"/>
                    <a:pt x="214" y="13"/>
                  </a:cubicBezTo>
                  <a:cubicBezTo>
                    <a:pt x="216" y="10"/>
                    <a:pt x="218" y="7"/>
                    <a:pt x="220" y="3"/>
                  </a:cubicBezTo>
                  <a:cubicBezTo>
                    <a:pt x="221" y="2"/>
                    <a:pt x="220" y="1"/>
                    <a:pt x="219" y="1"/>
                  </a:cubicBezTo>
                  <a:cubicBezTo>
                    <a:pt x="219" y="1"/>
                    <a:pt x="219" y="1"/>
                    <a:pt x="219" y="1"/>
                  </a:cubicBezTo>
                  <a:cubicBezTo>
                    <a:pt x="219" y="0"/>
                    <a:pt x="218" y="1"/>
                    <a:pt x="217" y="1"/>
                  </a:cubicBezTo>
                  <a:close/>
                  <a:moveTo>
                    <a:pt x="206" y="19"/>
                  </a:moveTo>
                  <a:cubicBezTo>
                    <a:pt x="204" y="23"/>
                    <a:pt x="202" y="26"/>
                    <a:pt x="200" y="29"/>
                  </a:cubicBezTo>
                  <a:cubicBezTo>
                    <a:pt x="200" y="30"/>
                    <a:pt x="200" y="31"/>
                    <a:pt x="201" y="32"/>
                  </a:cubicBezTo>
                  <a:cubicBezTo>
                    <a:pt x="201" y="32"/>
                    <a:pt x="201" y="32"/>
                    <a:pt x="201" y="32"/>
                  </a:cubicBezTo>
                  <a:cubicBezTo>
                    <a:pt x="201" y="32"/>
                    <a:pt x="203" y="32"/>
                    <a:pt x="203" y="31"/>
                  </a:cubicBezTo>
                  <a:cubicBezTo>
                    <a:pt x="205" y="28"/>
                    <a:pt x="207" y="24"/>
                    <a:pt x="209" y="21"/>
                  </a:cubicBezTo>
                  <a:cubicBezTo>
                    <a:pt x="210" y="20"/>
                    <a:pt x="209" y="19"/>
                    <a:pt x="209" y="19"/>
                  </a:cubicBezTo>
                  <a:cubicBezTo>
                    <a:pt x="209" y="19"/>
                    <a:pt x="209" y="19"/>
                    <a:pt x="209" y="19"/>
                  </a:cubicBezTo>
                  <a:cubicBezTo>
                    <a:pt x="208" y="18"/>
                    <a:pt x="207" y="19"/>
                    <a:pt x="206" y="19"/>
                  </a:cubicBezTo>
                  <a:close/>
                  <a:moveTo>
                    <a:pt x="0" y="41"/>
                  </a:moveTo>
                  <a:cubicBezTo>
                    <a:pt x="0" y="44"/>
                    <a:pt x="0" y="44"/>
                    <a:pt x="0" y="44"/>
                  </a:cubicBezTo>
                  <a:cubicBezTo>
                    <a:pt x="8" y="44"/>
                    <a:pt x="8" y="44"/>
                    <a:pt x="8" y="44"/>
                  </a:cubicBezTo>
                  <a:cubicBezTo>
                    <a:pt x="9" y="44"/>
                    <a:pt x="10" y="44"/>
                    <a:pt x="10" y="43"/>
                  </a:cubicBezTo>
                  <a:cubicBezTo>
                    <a:pt x="10" y="43"/>
                    <a:pt x="10" y="43"/>
                    <a:pt x="10" y="43"/>
                  </a:cubicBezTo>
                  <a:cubicBezTo>
                    <a:pt x="10" y="42"/>
                    <a:pt x="9" y="41"/>
                    <a:pt x="8" y="41"/>
                  </a:cubicBezTo>
                  <a:cubicBezTo>
                    <a:pt x="0" y="41"/>
                    <a:pt x="0" y="41"/>
                    <a:pt x="0" y="41"/>
                  </a:cubicBezTo>
                  <a:close/>
                  <a:moveTo>
                    <a:pt x="40" y="44"/>
                  </a:moveTo>
                  <a:cubicBezTo>
                    <a:pt x="43" y="44"/>
                    <a:pt x="47" y="44"/>
                    <a:pt x="51" y="44"/>
                  </a:cubicBezTo>
                  <a:cubicBezTo>
                    <a:pt x="52" y="44"/>
                    <a:pt x="53" y="44"/>
                    <a:pt x="53" y="43"/>
                  </a:cubicBezTo>
                  <a:cubicBezTo>
                    <a:pt x="53" y="43"/>
                    <a:pt x="53" y="43"/>
                    <a:pt x="53" y="43"/>
                  </a:cubicBezTo>
                  <a:cubicBezTo>
                    <a:pt x="53" y="42"/>
                    <a:pt x="52" y="41"/>
                    <a:pt x="51" y="41"/>
                  </a:cubicBezTo>
                  <a:cubicBezTo>
                    <a:pt x="47" y="41"/>
                    <a:pt x="43" y="41"/>
                    <a:pt x="40" y="41"/>
                  </a:cubicBezTo>
                  <a:cubicBezTo>
                    <a:pt x="39" y="41"/>
                    <a:pt x="38" y="42"/>
                    <a:pt x="38" y="43"/>
                  </a:cubicBezTo>
                  <a:cubicBezTo>
                    <a:pt x="38" y="43"/>
                    <a:pt x="38" y="43"/>
                    <a:pt x="38" y="43"/>
                  </a:cubicBezTo>
                  <a:cubicBezTo>
                    <a:pt x="38" y="44"/>
                    <a:pt x="39" y="44"/>
                    <a:pt x="40" y="44"/>
                  </a:cubicBezTo>
                  <a:close/>
                  <a:moveTo>
                    <a:pt x="60" y="44"/>
                  </a:moveTo>
                  <a:cubicBezTo>
                    <a:pt x="64" y="44"/>
                    <a:pt x="68" y="44"/>
                    <a:pt x="72" y="44"/>
                  </a:cubicBezTo>
                  <a:cubicBezTo>
                    <a:pt x="73" y="44"/>
                    <a:pt x="74" y="44"/>
                    <a:pt x="74" y="43"/>
                  </a:cubicBezTo>
                  <a:cubicBezTo>
                    <a:pt x="74" y="43"/>
                    <a:pt x="74" y="43"/>
                    <a:pt x="74" y="43"/>
                  </a:cubicBezTo>
                  <a:cubicBezTo>
                    <a:pt x="74" y="42"/>
                    <a:pt x="73" y="41"/>
                    <a:pt x="72" y="41"/>
                  </a:cubicBezTo>
                  <a:cubicBezTo>
                    <a:pt x="68" y="41"/>
                    <a:pt x="64" y="41"/>
                    <a:pt x="60" y="41"/>
                  </a:cubicBezTo>
                  <a:cubicBezTo>
                    <a:pt x="60" y="41"/>
                    <a:pt x="59" y="42"/>
                    <a:pt x="59" y="43"/>
                  </a:cubicBezTo>
                  <a:cubicBezTo>
                    <a:pt x="59" y="43"/>
                    <a:pt x="59" y="43"/>
                    <a:pt x="59" y="43"/>
                  </a:cubicBezTo>
                  <a:cubicBezTo>
                    <a:pt x="59" y="44"/>
                    <a:pt x="60" y="44"/>
                    <a:pt x="60" y="44"/>
                  </a:cubicBezTo>
                  <a:close/>
                  <a:moveTo>
                    <a:pt x="81" y="44"/>
                  </a:moveTo>
                  <a:cubicBezTo>
                    <a:pt x="85" y="44"/>
                    <a:pt x="89" y="44"/>
                    <a:pt x="93" y="44"/>
                  </a:cubicBezTo>
                  <a:cubicBezTo>
                    <a:pt x="94" y="44"/>
                    <a:pt x="95" y="44"/>
                    <a:pt x="95" y="43"/>
                  </a:cubicBezTo>
                  <a:cubicBezTo>
                    <a:pt x="95" y="43"/>
                    <a:pt x="95" y="43"/>
                    <a:pt x="95" y="43"/>
                  </a:cubicBezTo>
                  <a:cubicBezTo>
                    <a:pt x="95" y="42"/>
                    <a:pt x="94" y="41"/>
                    <a:pt x="93" y="41"/>
                  </a:cubicBezTo>
                  <a:cubicBezTo>
                    <a:pt x="89" y="41"/>
                    <a:pt x="85" y="41"/>
                    <a:pt x="81" y="41"/>
                  </a:cubicBezTo>
                  <a:cubicBezTo>
                    <a:pt x="81" y="41"/>
                    <a:pt x="80" y="42"/>
                    <a:pt x="80" y="43"/>
                  </a:cubicBezTo>
                  <a:cubicBezTo>
                    <a:pt x="80" y="43"/>
                    <a:pt x="80" y="43"/>
                    <a:pt x="80" y="43"/>
                  </a:cubicBezTo>
                  <a:cubicBezTo>
                    <a:pt x="80" y="44"/>
                    <a:pt x="81" y="44"/>
                    <a:pt x="81" y="44"/>
                  </a:cubicBezTo>
                  <a:close/>
                  <a:moveTo>
                    <a:pt x="102" y="44"/>
                  </a:moveTo>
                  <a:cubicBezTo>
                    <a:pt x="106" y="44"/>
                    <a:pt x="110" y="44"/>
                    <a:pt x="114" y="44"/>
                  </a:cubicBezTo>
                  <a:cubicBezTo>
                    <a:pt x="115" y="44"/>
                    <a:pt x="116" y="44"/>
                    <a:pt x="116" y="43"/>
                  </a:cubicBezTo>
                  <a:cubicBezTo>
                    <a:pt x="116" y="43"/>
                    <a:pt x="116" y="43"/>
                    <a:pt x="116" y="43"/>
                  </a:cubicBezTo>
                  <a:cubicBezTo>
                    <a:pt x="116" y="42"/>
                    <a:pt x="115" y="41"/>
                    <a:pt x="114" y="41"/>
                  </a:cubicBezTo>
                  <a:cubicBezTo>
                    <a:pt x="110" y="41"/>
                    <a:pt x="106" y="41"/>
                    <a:pt x="102" y="41"/>
                  </a:cubicBezTo>
                  <a:cubicBezTo>
                    <a:pt x="102" y="41"/>
                    <a:pt x="101" y="42"/>
                    <a:pt x="101" y="43"/>
                  </a:cubicBezTo>
                  <a:cubicBezTo>
                    <a:pt x="101" y="43"/>
                    <a:pt x="101" y="43"/>
                    <a:pt x="101" y="43"/>
                  </a:cubicBezTo>
                  <a:cubicBezTo>
                    <a:pt x="101" y="44"/>
                    <a:pt x="102" y="44"/>
                    <a:pt x="102" y="44"/>
                  </a:cubicBezTo>
                  <a:close/>
                  <a:moveTo>
                    <a:pt x="123" y="44"/>
                  </a:moveTo>
                  <a:cubicBezTo>
                    <a:pt x="127" y="44"/>
                    <a:pt x="131" y="44"/>
                    <a:pt x="135" y="44"/>
                  </a:cubicBezTo>
                  <a:cubicBezTo>
                    <a:pt x="136" y="44"/>
                    <a:pt x="137" y="44"/>
                    <a:pt x="137" y="43"/>
                  </a:cubicBezTo>
                  <a:cubicBezTo>
                    <a:pt x="137" y="43"/>
                    <a:pt x="137" y="43"/>
                    <a:pt x="137" y="43"/>
                  </a:cubicBezTo>
                  <a:cubicBezTo>
                    <a:pt x="137" y="42"/>
                    <a:pt x="136" y="41"/>
                    <a:pt x="135" y="41"/>
                  </a:cubicBezTo>
                  <a:cubicBezTo>
                    <a:pt x="131" y="41"/>
                    <a:pt x="127" y="41"/>
                    <a:pt x="123" y="41"/>
                  </a:cubicBezTo>
                  <a:cubicBezTo>
                    <a:pt x="123" y="41"/>
                    <a:pt x="122" y="42"/>
                    <a:pt x="122" y="43"/>
                  </a:cubicBezTo>
                  <a:cubicBezTo>
                    <a:pt x="122" y="43"/>
                    <a:pt x="122" y="43"/>
                    <a:pt x="122" y="43"/>
                  </a:cubicBezTo>
                  <a:cubicBezTo>
                    <a:pt x="122" y="44"/>
                    <a:pt x="123" y="44"/>
                    <a:pt x="123" y="44"/>
                  </a:cubicBezTo>
                  <a:close/>
                  <a:moveTo>
                    <a:pt x="144" y="44"/>
                  </a:moveTo>
                  <a:cubicBezTo>
                    <a:pt x="148" y="44"/>
                    <a:pt x="152" y="44"/>
                    <a:pt x="156" y="44"/>
                  </a:cubicBezTo>
                  <a:cubicBezTo>
                    <a:pt x="157" y="44"/>
                    <a:pt x="158" y="44"/>
                    <a:pt x="158" y="43"/>
                  </a:cubicBezTo>
                  <a:cubicBezTo>
                    <a:pt x="158" y="43"/>
                    <a:pt x="158" y="43"/>
                    <a:pt x="158" y="43"/>
                  </a:cubicBezTo>
                  <a:cubicBezTo>
                    <a:pt x="158" y="42"/>
                    <a:pt x="157" y="41"/>
                    <a:pt x="156" y="41"/>
                  </a:cubicBezTo>
                  <a:cubicBezTo>
                    <a:pt x="152" y="41"/>
                    <a:pt x="148" y="41"/>
                    <a:pt x="144" y="41"/>
                  </a:cubicBezTo>
                  <a:cubicBezTo>
                    <a:pt x="144" y="41"/>
                    <a:pt x="143" y="42"/>
                    <a:pt x="143" y="43"/>
                  </a:cubicBezTo>
                  <a:cubicBezTo>
                    <a:pt x="143" y="43"/>
                    <a:pt x="143" y="43"/>
                    <a:pt x="143" y="43"/>
                  </a:cubicBezTo>
                  <a:cubicBezTo>
                    <a:pt x="143" y="44"/>
                    <a:pt x="144" y="44"/>
                    <a:pt x="144" y="44"/>
                  </a:cubicBezTo>
                  <a:close/>
                  <a:moveTo>
                    <a:pt x="165" y="44"/>
                  </a:moveTo>
                  <a:cubicBezTo>
                    <a:pt x="169" y="44"/>
                    <a:pt x="173" y="44"/>
                    <a:pt x="177" y="44"/>
                  </a:cubicBezTo>
                  <a:cubicBezTo>
                    <a:pt x="178" y="44"/>
                    <a:pt x="179" y="44"/>
                    <a:pt x="179" y="43"/>
                  </a:cubicBezTo>
                  <a:cubicBezTo>
                    <a:pt x="179" y="43"/>
                    <a:pt x="179" y="43"/>
                    <a:pt x="179" y="43"/>
                  </a:cubicBezTo>
                  <a:cubicBezTo>
                    <a:pt x="179" y="42"/>
                    <a:pt x="178" y="41"/>
                    <a:pt x="177" y="41"/>
                  </a:cubicBezTo>
                  <a:cubicBezTo>
                    <a:pt x="173" y="41"/>
                    <a:pt x="169" y="41"/>
                    <a:pt x="165" y="41"/>
                  </a:cubicBezTo>
                  <a:cubicBezTo>
                    <a:pt x="165" y="41"/>
                    <a:pt x="164" y="42"/>
                    <a:pt x="164" y="43"/>
                  </a:cubicBezTo>
                  <a:cubicBezTo>
                    <a:pt x="164" y="43"/>
                    <a:pt x="164" y="43"/>
                    <a:pt x="164" y="43"/>
                  </a:cubicBezTo>
                  <a:cubicBezTo>
                    <a:pt x="164" y="44"/>
                    <a:pt x="165" y="44"/>
                    <a:pt x="165" y="44"/>
                  </a:cubicBezTo>
                  <a:close/>
                </a:path>
              </a:pathLst>
            </a:custGeom>
            <a:solidFill>
              <a:schemeClr val="bg1"/>
            </a:solidFill>
            <a:ln>
              <a:noFill/>
            </a:ln>
          </p:spPr>
          <p:txBody>
            <a:bodyPr vert="horz" wrap="square" lIns="91425" tIns="45712" rIns="91425" bIns="45712" numCol="1" anchor="t" anchorCtr="0" compatLnSpc="1"/>
            <a:lstStyle/>
            <a:p>
              <a:endParaRPr lang="zh-CN" altLang="en-US"/>
            </a:p>
          </p:txBody>
        </p:sp>
        <p:sp>
          <p:nvSpPr>
            <p:cNvPr id="54" name="Freeform 29"/>
            <p:cNvSpPr>
              <a:spLocks noEditPoints="1"/>
            </p:cNvSpPr>
            <p:nvPr/>
          </p:nvSpPr>
          <p:spPr bwMode="auto">
            <a:xfrm>
              <a:off x="5855165" y="1291778"/>
              <a:ext cx="1322542" cy="215900"/>
            </a:xfrm>
            <a:custGeom>
              <a:avLst/>
              <a:gdLst>
                <a:gd name="T0" fmla="*/ 30 w 225"/>
                <a:gd name="T1" fmla="*/ 0 h 52"/>
                <a:gd name="T2" fmla="*/ 32 w 225"/>
                <a:gd name="T3" fmla="*/ 2 h 52"/>
                <a:gd name="T4" fmla="*/ 19 w 225"/>
                <a:gd name="T5" fmla="*/ 3 h 52"/>
                <a:gd name="T6" fmla="*/ 17 w 225"/>
                <a:gd name="T7" fmla="*/ 2 h 52"/>
                <a:gd name="T8" fmla="*/ 224 w 225"/>
                <a:gd name="T9" fmla="*/ 48 h 52"/>
                <a:gd name="T10" fmla="*/ 225 w 225"/>
                <a:gd name="T11" fmla="*/ 50 h 52"/>
                <a:gd name="T12" fmla="*/ 224 w 225"/>
                <a:gd name="T13" fmla="*/ 52 h 52"/>
                <a:gd name="T14" fmla="*/ 222 w 225"/>
                <a:gd name="T15" fmla="*/ 50 h 52"/>
                <a:gd name="T16" fmla="*/ 224 w 225"/>
                <a:gd name="T17" fmla="*/ 48 h 52"/>
                <a:gd name="T18" fmla="*/ 198 w 225"/>
                <a:gd name="T19" fmla="*/ 5 h 52"/>
                <a:gd name="T20" fmla="*/ 198 w 225"/>
                <a:gd name="T21" fmla="*/ 8 h 52"/>
                <a:gd name="T22" fmla="*/ 193 w 225"/>
                <a:gd name="T23" fmla="*/ 3 h 52"/>
                <a:gd name="T24" fmla="*/ 185 w 225"/>
                <a:gd name="T25" fmla="*/ 2 h 52"/>
                <a:gd name="T26" fmla="*/ 186 w 225"/>
                <a:gd name="T27" fmla="*/ 0 h 52"/>
                <a:gd name="T28" fmla="*/ 196 w 225"/>
                <a:gd name="T29" fmla="*/ 1 h 52"/>
                <a:gd name="T30" fmla="*/ 211 w 225"/>
                <a:gd name="T31" fmla="*/ 33 h 52"/>
                <a:gd name="T32" fmla="*/ 212 w 225"/>
                <a:gd name="T33" fmla="*/ 31 h 52"/>
                <a:gd name="T34" fmla="*/ 220 w 225"/>
                <a:gd name="T35" fmla="*/ 41 h 52"/>
                <a:gd name="T36" fmla="*/ 219 w 225"/>
                <a:gd name="T37" fmla="*/ 43 h 52"/>
                <a:gd name="T38" fmla="*/ 206 w 225"/>
                <a:gd name="T39" fmla="*/ 25 h 52"/>
                <a:gd name="T40" fmla="*/ 201 w 225"/>
                <a:gd name="T41" fmla="*/ 13 h 52"/>
                <a:gd name="T42" fmla="*/ 203 w 225"/>
                <a:gd name="T43" fmla="*/ 13 h 52"/>
                <a:gd name="T44" fmla="*/ 209 w 225"/>
                <a:gd name="T45" fmla="*/ 26 h 52"/>
                <a:gd name="T46" fmla="*/ 206 w 225"/>
                <a:gd name="T47" fmla="*/ 25 h 52"/>
                <a:gd name="T48" fmla="*/ 0 w 225"/>
                <a:gd name="T49" fmla="*/ 0 h 52"/>
                <a:gd name="T50" fmla="*/ 10 w 225"/>
                <a:gd name="T51" fmla="*/ 2 h 52"/>
                <a:gd name="T52" fmla="*/ 8 w 225"/>
                <a:gd name="T53" fmla="*/ 3 h 52"/>
                <a:gd name="T54" fmla="*/ 40 w 225"/>
                <a:gd name="T55" fmla="*/ 0 h 52"/>
                <a:gd name="T56" fmla="*/ 53 w 225"/>
                <a:gd name="T57" fmla="*/ 2 h 52"/>
                <a:gd name="T58" fmla="*/ 51 w 225"/>
                <a:gd name="T59" fmla="*/ 3 h 52"/>
                <a:gd name="T60" fmla="*/ 38 w 225"/>
                <a:gd name="T61" fmla="*/ 2 h 52"/>
                <a:gd name="T62" fmla="*/ 40 w 225"/>
                <a:gd name="T63" fmla="*/ 0 h 52"/>
                <a:gd name="T64" fmla="*/ 72 w 225"/>
                <a:gd name="T65" fmla="*/ 0 h 52"/>
                <a:gd name="T66" fmla="*/ 74 w 225"/>
                <a:gd name="T67" fmla="*/ 2 h 52"/>
                <a:gd name="T68" fmla="*/ 60 w 225"/>
                <a:gd name="T69" fmla="*/ 3 h 52"/>
                <a:gd name="T70" fmla="*/ 59 w 225"/>
                <a:gd name="T71" fmla="*/ 2 h 52"/>
                <a:gd name="T72" fmla="*/ 81 w 225"/>
                <a:gd name="T73" fmla="*/ 0 h 52"/>
                <a:gd name="T74" fmla="*/ 95 w 225"/>
                <a:gd name="T75" fmla="*/ 2 h 52"/>
                <a:gd name="T76" fmla="*/ 93 w 225"/>
                <a:gd name="T77" fmla="*/ 3 h 52"/>
                <a:gd name="T78" fmla="*/ 80 w 225"/>
                <a:gd name="T79" fmla="*/ 2 h 52"/>
                <a:gd name="T80" fmla="*/ 81 w 225"/>
                <a:gd name="T81" fmla="*/ 0 h 52"/>
                <a:gd name="T82" fmla="*/ 114 w 225"/>
                <a:gd name="T83" fmla="*/ 0 h 52"/>
                <a:gd name="T84" fmla="*/ 116 w 225"/>
                <a:gd name="T85" fmla="*/ 2 h 52"/>
                <a:gd name="T86" fmla="*/ 102 w 225"/>
                <a:gd name="T87" fmla="*/ 3 h 52"/>
                <a:gd name="T88" fmla="*/ 101 w 225"/>
                <a:gd name="T89" fmla="*/ 2 h 52"/>
                <a:gd name="T90" fmla="*/ 123 w 225"/>
                <a:gd name="T91" fmla="*/ 0 h 52"/>
                <a:gd name="T92" fmla="*/ 137 w 225"/>
                <a:gd name="T93" fmla="*/ 2 h 52"/>
                <a:gd name="T94" fmla="*/ 135 w 225"/>
                <a:gd name="T95" fmla="*/ 3 h 52"/>
                <a:gd name="T96" fmla="*/ 122 w 225"/>
                <a:gd name="T97" fmla="*/ 2 h 52"/>
                <a:gd name="T98" fmla="*/ 123 w 225"/>
                <a:gd name="T99" fmla="*/ 0 h 52"/>
                <a:gd name="T100" fmla="*/ 156 w 225"/>
                <a:gd name="T101" fmla="*/ 0 h 52"/>
                <a:gd name="T102" fmla="*/ 158 w 225"/>
                <a:gd name="T103" fmla="*/ 2 h 52"/>
                <a:gd name="T104" fmla="*/ 144 w 225"/>
                <a:gd name="T105" fmla="*/ 3 h 52"/>
                <a:gd name="T106" fmla="*/ 143 w 225"/>
                <a:gd name="T107" fmla="*/ 2 h 52"/>
                <a:gd name="T108" fmla="*/ 165 w 225"/>
                <a:gd name="T109" fmla="*/ 0 h 52"/>
                <a:gd name="T110" fmla="*/ 179 w 225"/>
                <a:gd name="T111" fmla="*/ 2 h 52"/>
                <a:gd name="T112" fmla="*/ 177 w 225"/>
                <a:gd name="T113" fmla="*/ 3 h 52"/>
                <a:gd name="T114" fmla="*/ 164 w 225"/>
                <a:gd name="T115" fmla="*/ 2 h 52"/>
                <a:gd name="T116" fmla="*/ 165 w 225"/>
                <a:gd name="T117"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25" h="52">
                  <a:moveTo>
                    <a:pt x="19" y="0"/>
                  </a:moveTo>
                  <a:cubicBezTo>
                    <a:pt x="22" y="0"/>
                    <a:pt x="26" y="0"/>
                    <a:pt x="30" y="0"/>
                  </a:cubicBezTo>
                  <a:cubicBezTo>
                    <a:pt x="31" y="0"/>
                    <a:pt x="32" y="1"/>
                    <a:pt x="32" y="2"/>
                  </a:cubicBezTo>
                  <a:cubicBezTo>
                    <a:pt x="32" y="2"/>
                    <a:pt x="32" y="2"/>
                    <a:pt x="32" y="2"/>
                  </a:cubicBezTo>
                  <a:cubicBezTo>
                    <a:pt x="32" y="3"/>
                    <a:pt x="31" y="3"/>
                    <a:pt x="30" y="3"/>
                  </a:cubicBezTo>
                  <a:cubicBezTo>
                    <a:pt x="26" y="3"/>
                    <a:pt x="22" y="3"/>
                    <a:pt x="19" y="3"/>
                  </a:cubicBezTo>
                  <a:cubicBezTo>
                    <a:pt x="18" y="3"/>
                    <a:pt x="17" y="3"/>
                    <a:pt x="17" y="2"/>
                  </a:cubicBezTo>
                  <a:cubicBezTo>
                    <a:pt x="17" y="2"/>
                    <a:pt x="17" y="2"/>
                    <a:pt x="17" y="2"/>
                  </a:cubicBezTo>
                  <a:cubicBezTo>
                    <a:pt x="17" y="1"/>
                    <a:pt x="18" y="0"/>
                    <a:pt x="19" y="0"/>
                  </a:cubicBezTo>
                  <a:close/>
                  <a:moveTo>
                    <a:pt x="224" y="48"/>
                  </a:moveTo>
                  <a:cubicBezTo>
                    <a:pt x="224" y="48"/>
                    <a:pt x="224" y="48"/>
                    <a:pt x="224" y="48"/>
                  </a:cubicBezTo>
                  <a:cubicBezTo>
                    <a:pt x="225" y="48"/>
                    <a:pt x="225" y="49"/>
                    <a:pt x="225" y="50"/>
                  </a:cubicBezTo>
                  <a:cubicBezTo>
                    <a:pt x="225" y="50"/>
                    <a:pt x="225" y="50"/>
                    <a:pt x="225" y="50"/>
                  </a:cubicBezTo>
                  <a:cubicBezTo>
                    <a:pt x="225" y="51"/>
                    <a:pt x="225" y="52"/>
                    <a:pt x="224" y="52"/>
                  </a:cubicBezTo>
                  <a:cubicBezTo>
                    <a:pt x="224" y="52"/>
                    <a:pt x="224" y="52"/>
                    <a:pt x="224" y="52"/>
                  </a:cubicBezTo>
                  <a:cubicBezTo>
                    <a:pt x="223" y="52"/>
                    <a:pt x="222" y="51"/>
                    <a:pt x="222" y="50"/>
                  </a:cubicBezTo>
                  <a:cubicBezTo>
                    <a:pt x="222" y="50"/>
                    <a:pt x="222" y="50"/>
                    <a:pt x="222" y="50"/>
                  </a:cubicBezTo>
                  <a:cubicBezTo>
                    <a:pt x="222" y="49"/>
                    <a:pt x="223" y="48"/>
                    <a:pt x="224" y="48"/>
                  </a:cubicBezTo>
                  <a:close/>
                  <a:moveTo>
                    <a:pt x="196" y="1"/>
                  </a:moveTo>
                  <a:cubicBezTo>
                    <a:pt x="196" y="3"/>
                    <a:pt x="197" y="4"/>
                    <a:pt x="198" y="5"/>
                  </a:cubicBezTo>
                  <a:cubicBezTo>
                    <a:pt x="199" y="6"/>
                    <a:pt x="198" y="7"/>
                    <a:pt x="198" y="8"/>
                  </a:cubicBezTo>
                  <a:cubicBezTo>
                    <a:pt x="198" y="8"/>
                    <a:pt x="198" y="8"/>
                    <a:pt x="198" y="8"/>
                  </a:cubicBezTo>
                  <a:cubicBezTo>
                    <a:pt x="197" y="8"/>
                    <a:pt x="196" y="8"/>
                    <a:pt x="195" y="7"/>
                  </a:cubicBezTo>
                  <a:cubicBezTo>
                    <a:pt x="195" y="6"/>
                    <a:pt x="194" y="5"/>
                    <a:pt x="193" y="3"/>
                  </a:cubicBezTo>
                  <a:cubicBezTo>
                    <a:pt x="190" y="3"/>
                    <a:pt x="190" y="3"/>
                    <a:pt x="186" y="3"/>
                  </a:cubicBezTo>
                  <a:cubicBezTo>
                    <a:pt x="186" y="3"/>
                    <a:pt x="185" y="3"/>
                    <a:pt x="185" y="2"/>
                  </a:cubicBezTo>
                  <a:cubicBezTo>
                    <a:pt x="185" y="2"/>
                    <a:pt x="185" y="2"/>
                    <a:pt x="185" y="2"/>
                  </a:cubicBezTo>
                  <a:cubicBezTo>
                    <a:pt x="185" y="1"/>
                    <a:pt x="186" y="0"/>
                    <a:pt x="186" y="0"/>
                  </a:cubicBezTo>
                  <a:cubicBezTo>
                    <a:pt x="194" y="0"/>
                    <a:pt x="194" y="0"/>
                    <a:pt x="194" y="0"/>
                  </a:cubicBezTo>
                  <a:cubicBezTo>
                    <a:pt x="195" y="0"/>
                    <a:pt x="195" y="1"/>
                    <a:pt x="196" y="1"/>
                  </a:cubicBezTo>
                  <a:close/>
                  <a:moveTo>
                    <a:pt x="217" y="43"/>
                  </a:moveTo>
                  <a:cubicBezTo>
                    <a:pt x="215" y="40"/>
                    <a:pt x="213" y="36"/>
                    <a:pt x="211" y="33"/>
                  </a:cubicBezTo>
                  <a:cubicBezTo>
                    <a:pt x="211" y="32"/>
                    <a:pt x="211" y="31"/>
                    <a:pt x="212" y="31"/>
                  </a:cubicBezTo>
                  <a:cubicBezTo>
                    <a:pt x="212" y="31"/>
                    <a:pt x="212" y="31"/>
                    <a:pt x="212" y="31"/>
                  </a:cubicBezTo>
                  <a:cubicBezTo>
                    <a:pt x="212" y="30"/>
                    <a:pt x="213" y="30"/>
                    <a:pt x="214" y="31"/>
                  </a:cubicBezTo>
                  <a:cubicBezTo>
                    <a:pt x="216" y="34"/>
                    <a:pt x="218" y="38"/>
                    <a:pt x="220" y="41"/>
                  </a:cubicBezTo>
                  <a:cubicBezTo>
                    <a:pt x="221" y="42"/>
                    <a:pt x="220" y="43"/>
                    <a:pt x="219" y="43"/>
                  </a:cubicBezTo>
                  <a:cubicBezTo>
                    <a:pt x="219" y="43"/>
                    <a:pt x="219" y="43"/>
                    <a:pt x="219" y="43"/>
                  </a:cubicBezTo>
                  <a:cubicBezTo>
                    <a:pt x="219" y="44"/>
                    <a:pt x="218" y="44"/>
                    <a:pt x="217" y="43"/>
                  </a:cubicBezTo>
                  <a:close/>
                  <a:moveTo>
                    <a:pt x="206" y="25"/>
                  </a:moveTo>
                  <a:cubicBezTo>
                    <a:pt x="204" y="22"/>
                    <a:pt x="202" y="18"/>
                    <a:pt x="200" y="15"/>
                  </a:cubicBezTo>
                  <a:cubicBezTo>
                    <a:pt x="200" y="14"/>
                    <a:pt x="200" y="13"/>
                    <a:pt x="201" y="13"/>
                  </a:cubicBezTo>
                  <a:cubicBezTo>
                    <a:pt x="201" y="13"/>
                    <a:pt x="201" y="13"/>
                    <a:pt x="201" y="13"/>
                  </a:cubicBezTo>
                  <a:cubicBezTo>
                    <a:pt x="201" y="12"/>
                    <a:pt x="203" y="12"/>
                    <a:pt x="203" y="13"/>
                  </a:cubicBezTo>
                  <a:cubicBezTo>
                    <a:pt x="205" y="17"/>
                    <a:pt x="207" y="20"/>
                    <a:pt x="209" y="23"/>
                  </a:cubicBezTo>
                  <a:cubicBezTo>
                    <a:pt x="210" y="24"/>
                    <a:pt x="209" y="25"/>
                    <a:pt x="209" y="26"/>
                  </a:cubicBezTo>
                  <a:cubicBezTo>
                    <a:pt x="209" y="26"/>
                    <a:pt x="209" y="26"/>
                    <a:pt x="209" y="26"/>
                  </a:cubicBezTo>
                  <a:cubicBezTo>
                    <a:pt x="208" y="26"/>
                    <a:pt x="207" y="26"/>
                    <a:pt x="206" y="25"/>
                  </a:cubicBezTo>
                  <a:close/>
                  <a:moveTo>
                    <a:pt x="0" y="3"/>
                  </a:moveTo>
                  <a:cubicBezTo>
                    <a:pt x="0" y="0"/>
                    <a:pt x="0" y="0"/>
                    <a:pt x="0" y="0"/>
                  </a:cubicBezTo>
                  <a:cubicBezTo>
                    <a:pt x="8" y="0"/>
                    <a:pt x="8" y="0"/>
                    <a:pt x="8" y="0"/>
                  </a:cubicBezTo>
                  <a:cubicBezTo>
                    <a:pt x="9" y="0"/>
                    <a:pt x="10" y="1"/>
                    <a:pt x="10" y="2"/>
                  </a:cubicBezTo>
                  <a:cubicBezTo>
                    <a:pt x="10" y="2"/>
                    <a:pt x="10" y="2"/>
                    <a:pt x="10" y="2"/>
                  </a:cubicBezTo>
                  <a:cubicBezTo>
                    <a:pt x="10" y="3"/>
                    <a:pt x="9" y="3"/>
                    <a:pt x="8" y="3"/>
                  </a:cubicBezTo>
                  <a:cubicBezTo>
                    <a:pt x="0" y="3"/>
                    <a:pt x="0" y="3"/>
                    <a:pt x="0" y="3"/>
                  </a:cubicBezTo>
                  <a:close/>
                  <a:moveTo>
                    <a:pt x="40" y="0"/>
                  </a:moveTo>
                  <a:cubicBezTo>
                    <a:pt x="43" y="0"/>
                    <a:pt x="47" y="0"/>
                    <a:pt x="51" y="0"/>
                  </a:cubicBezTo>
                  <a:cubicBezTo>
                    <a:pt x="52" y="0"/>
                    <a:pt x="53" y="1"/>
                    <a:pt x="53" y="2"/>
                  </a:cubicBezTo>
                  <a:cubicBezTo>
                    <a:pt x="53" y="2"/>
                    <a:pt x="53" y="2"/>
                    <a:pt x="53" y="2"/>
                  </a:cubicBezTo>
                  <a:cubicBezTo>
                    <a:pt x="53" y="3"/>
                    <a:pt x="52" y="3"/>
                    <a:pt x="51" y="3"/>
                  </a:cubicBezTo>
                  <a:cubicBezTo>
                    <a:pt x="47" y="3"/>
                    <a:pt x="43" y="3"/>
                    <a:pt x="40" y="3"/>
                  </a:cubicBezTo>
                  <a:cubicBezTo>
                    <a:pt x="39" y="3"/>
                    <a:pt x="38" y="3"/>
                    <a:pt x="38" y="2"/>
                  </a:cubicBezTo>
                  <a:cubicBezTo>
                    <a:pt x="38" y="2"/>
                    <a:pt x="38" y="2"/>
                    <a:pt x="38" y="2"/>
                  </a:cubicBezTo>
                  <a:cubicBezTo>
                    <a:pt x="38" y="1"/>
                    <a:pt x="39" y="0"/>
                    <a:pt x="40" y="0"/>
                  </a:cubicBezTo>
                  <a:close/>
                  <a:moveTo>
                    <a:pt x="60" y="0"/>
                  </a:moveTo>
                  <a:cubicBezTo>
                    <a:pt x="64" y="0"/>
                    <a:pt x="68" y="0"/>
                    <a:pt x="72" y="0"/>
                  </a:cubicBezTo>
                  <a:cubicBezTo>
                    <a:pt x="73" y="0"/>
                    <a:pt x="74" y="1"/>
                    <a:pt x="74" y="2"/>
                  </a:cubicBezTo>
                  <a:cubicBezTo>
                    <a:pt x="74" y="2"/>
                    <a:pt x="74" y="2"/>
                    <a:pt x="74" y="2"/>
                  </a:cubicBezTo>
                  <a:cubicBezTo>
                    <a:pt x="74" y="3"/>
                    <a:pt x="73" y="3"/>
                    <a:pt x="72" y="3"/>
                  </a:cubicBezTo>
                  <a:cubicBezTo>
                    <a:pt x="68" y="3"/>
                    <a:pt x="64" y="3"/>
                    <a:pt x="60" y="3"/>
                  </a:cubicBezTo>
                  <a:cubicBezTo>
                    <a:pt x="60" y="3"/>
                    <a:pt x="59" y="3"/>
                    <a:pt x="59" y="2"/>
                  </a:cubicBezTo>
                  <a:cubicBezTo>
                    <a:pt x="59" y="2"/>
                    <a:pt x="59" y="2"/>
                    <a:pt x="59" y="2"/>
                  </a:cubicBezTo>
                  <a:cubicBezTo>
                    <a:pt x="59" y="1"/>
                    <a:pt x="60" y="0"/>
                    <a:pt x="60" y="0"/>
                  </a:cubicBezTo>
                  <a:close/>
                  <a:moveTo>
                    <a:pt x="81" y="0"/>
                  </a:moveTo>
                  <a:cubicBezTo>
                    <a:pt x="85" y="0"/>
                    <a:pt x="89" y="0"/>
                    <a:pt x="93" y="0"/>
                  </a:cubicBezTo>
                  <a:cubicBezTo>
                    <a:pt x="94" y="0"/>
                    <a:pt x="95" y="1"/>
                    <a:pt x="95" y="2"/>
                  </a:cubicBezTo>
                  <a:cubicBezTo>
                    <a:pt x="95" y="2"/>
                    <a:pt x="95" y="2"/>
                    <a:pt x="95" y="2"/>
                  </a:cubicBezTo>
                  <a:cubicBezTo>
                    <a:pt x="95" y="3"/>
                    <a:pt x="94" y="3"/>
                    <a:pt x="93" y="3"/>
                  </a:cubicBezTo>
                  <a:cubicBezTo>
                    <a:pt x="89" y="3"/>
                    <a:pt x="85" y="3"/>
                    <a:pt x="81" y="3"/>
                  </a:cubicBezTo>
                  <a:cubicBezTo>
                    <a:pt x="81" y="3"/>
                    <a:pt x="80" y="3"/>
                    <a:pt x="80" y="2"/>
                  </a:cubicBezTo>
                  <a:cubicBezTo>
                    <a:pt x="80" y="2"/>
                    <a:pt x="80" y="2"/>
                    <a:pt x="80" y="2"/>
                  </a:cubicBezTo>
                  <a:cubicBezTo>
                    <a:pt x="80" y="1"/>
                    <a:pt x="81" y="0"/>
                    <a:pt x="81" y="0"/>
                  </a:cubicBezTo>
                  <a:close/>
                  <a:moveTo>
                    <a:pt x="102" y="0"/>
                  </a:moveTo>
                  <a:cubicBezTo>
                    <a:pt x="106" y="0"/>
                    <a:pt x="110" y="0"/>
                    <a:pt x="114" y="0"/>
                  </a:cubicBezTo>
                  <a:cubicBezTo>
                    <a:pt x="115" y="0"/>
                    <a:pt x="116" y="1"/>
                    <a:pt x="116" y="2"/>
                  </a:cubicBezTo>
                  <a:cubicBezTo>
                    <a:pt x="116" y="2"/>
                    <a:pt x="116" y="2"/>
                    <a:pt x="116" y="2"/>
                  </a:cubicBezTo>
                  <a:cubicBezTo>
                    <a:pt x="116" y="3"/>
                    <a:pt x="115" y="3"/>
                    <a:pt x="114" y="3"/>
                  </a:cubicBezTo>
                  <a:cubicBezTo>
                    <a:pt x="110" y="3"/>
                    <a:pt x="106" y="3"/>
                    <a:pt x="102" y="3"/>
                  </a:cubicBezTo>
                  <a:cubicBezTo>
                    <a:pt x="102" y="3"/>
                    <a:pt x="101" y="3"/>
                    <a:pt x="101" y="2"/>
                  </a:cubicBezTo>
                  <a:cubicBezTo>
                    <a:pt x="101" y="2"/>
                    <a:pt x="101" y="2"/>
                    <a:pt x="101" y="2"/>
                  </a:cubicBezTo>
                  <a:cubicBezTo>
                    <a:pt x="101" y="1"/>
                    <a:pt x="102" y="0"/>
                    <a:pt x="102" y="0"/>
                  </a:cubicBezTo>
                  <a:close/>
                  <a:moveTo>
                    <a:pt x="123" y="0"/>
                  </a:moveTo>
                  <a:cubicBezTo>
                    <a:pt x="127" y="0"/>
                    <a:pt x="131" y="0"/>
                    <a:pt x="135" y="0"/>
                  </a:cubicBezTo>
                  <a:cubicBezTo>
                    <a:pt x="136" y="0"/>
                    <a:pt x="137" y="1"/>
                    <a:pt x="137" y="2"/>
                  </a:cubicBezTo>
                  <a:cubicBezTo>
                    <a:pt x="137" y="2"/>
                    <a:pt x="137" y="2"/>
                    <a:pt x="137" y="2"/>
                  </a:cubicBezTo>
                  <a:cubicBezTo>
                    <a:pt x="137" y="3"/>
                    <a:pt x="136" y="3"/>
                    <a:pt x="135" y="3"/>
                  </a:cubicBezTo>
                  <a:cubicBezTo>
                    <a:pt x="131" y="3"/>
                    <a:pt x="127" y="3"/>
                    <a:pt x="123" y="3"/>
                  </a:cubicBezTo>
                  <a:cubicBezTo>
                    <a:pt x="123" y="3"/>
                    <a:pt x="122" y="3"/>
                    <a:pt x="122" y="2"/>
                  </a:cubicBezTo>
                  <a:cubicBezTo>
                    <a:pt x="122" y="2"/>
                    <a:pt x="122" y="2"/>
                    <a:pt x="122" y="2"/>
                  </a:cubicBezTo>
                  <a:cubicBezTo>
                    <a:pt x="122" y="1"/>
                    <a:pt x="123" y="0"/>
                    <a:pt x="123" y="0"/>
                  </a:cubicBezTo>
                  <a:close/>
                  <a:moveTo>
                    <a:pt x="144" y="0"/>
                  </a:moveTo>
                  <a:cubicBezTo>
                    <a:pt x="148" y="0"/>
                    <a:pt x="152" y="0"/>
                    <a:pt x="156" y="0"/>
                  </a:cubicBezTo>
                  <a:cubicBezTo>
                    <a:pt x="157" y="0"/>
                    <a:pt x="158" y="1"/>
                    <a:pt x="158" y="2"/>
                  </a:cubicBezTo>
                  <a:cubicBezTo>
                    <a:pt x="158" y="2"/>
                    <a:pt x="158" y="2"/>
                    <a:pt x="158" y="2"/>
                  </a:cubicBezTo>
                  <a:cubicBezTo>
                    <a:pt x="158" y="3"/>
                    <a:pt x="157" y="3"/>
                    <a:pt x="156" y="3"/>
                  </a:cubicBezTo>
                  <a:cubicBezTo>
                    <a:pt x="152" y="3"/>
                    <a:pt x="148" y="3"/>
                    <a:pt x="144" y="3"/>
                  </a:cubicBezTo>
                  <a:cubicBezTo>
                    <a:pt x="144" y="3"/>
                    <a:pt x="143" y="3"/>
                    <a:pt x="143" y="2"/>
                  </a:cubicBezTo>
                  <a:cubicBezTo>
                    <a:pt x="143" y="2"/>
                    <a:pt x="143" y="2"/>
                    <a:pt x="143" y="2"/>
                  </a:cubicBezTo>
                  <a:cubicBezTo>
                    <a:pt x="143" y="1"/>
                    <a:pt x="144" y="0"/>
                    <a:pt x="144" y="0"/>
                  </a:cubicBezTo>
                  <a:close/>
                  <a:moveTo>
                    <a:pt x="165" y="0"/>
                  </a:moveTo>
                  <a:cubicBezTo>
                    <a:pt x="169" y="0"/>
                    <a:pt x="173" y="0"/>
                    <a:pt x="177" y="0"/>
                  </a:cubicBezTo>
                  <a:cubicBezTo>
                    <a:pt x="178" y="0"/>
                    <a:pt x="179" y="1"/>
                    <a:pt x="179" y="2"/>
                  </a:cubicBezTo>
                  <a:cubicBezTo>
                    <a:pt x="179" y="2"/>
                    <a:pt x="179" y="2"/>
                    <a:pt x="179" y="2"/>
                  </a:cubicBezTo>
                  <a:cubicBezTo>
                    <a:pt x="179" y="3"/>
                    <a:pt x="178" y="3"/>
                    <a:pt x="177" y="3"/>
                  </a:cubicBezTo>
                  <a:cubicBezTo>
                    <a:pt x="173" y="3"/>
                    <a:pt x="169" y="3"/>
                    <a:pt x="165" y="3"/>
                  </a:cubicBezTo>
                  <a:cubicBezTo>
                    <a:pt x="165" y="3"/>
                    <a:pt x="164" y="3"/>
                    <a:pt x="164" y="2"/>
                  </a:cubicBezTo>
                  <a:cubicBezTo>
                    <a:pt x="164" y="2"/>
                    <a:pt x="164" y="2"/>
                    <a:pt x="164" y="2"/>
                  </a:cubicBezTo>
                  <a:cubicBezTo>
                    <a:pt x="164" y="1"/>
                    <a:pt x="165" y="0"/>
                    <a:pt x="165" y="0"/>
                  </a:cubicBezTo>
                  <a:close/>
                </a:path>
              </a:pathLst>
            </a:custGeom>
            <a:solidFill>
              <a:schemeClr val="bg1"/>
            </a:solidFill>
            <a:ln>
              <a:noFill/>
            </a:ln>
          </p:spPr>
          <p:txBody>
            <a:bodyPr vert="horz" wrap="square" lIns="91425" tIns="45712" rIns="91425" bIns="45712" numCol="1" anchor="t" anchorCtr="0" compatLnSpc="1"/>
            <a:lstStyle/>
            <a:p>
              <a:endParaRPr lang="zh-CN" altLang="en-US"/>
            </a:p>
          </p:txBody>
        </p:sp>
        <p:sp>
          <p:nvSpPr>
            <p:cNvPr id="55" name="文本框 164"/>
            <p:cNvSpPr txBox="1"/>
            <p:nvPr/>
          </p:nvSpPr>
          <p:spPr>
            <a:xfrm>
              <a:off x="5809555" y="1311698"/>
              <a:ext cx="1296144" cy="384872"/>
            </a:xfrm>
            <a:prstGeom prst="rect">
              <a:avLst/>
            </a:prstGeom>
            <a:noFill/>
          </p:spPr>
          <p:txBody>
            <a:bodyPr wrap="square" rtlCol="0">
              <a:spAutoFit/>
            </a:bodyPr>
            <a:lstStyle/>
            <a:p>
              <a:pPr algn="ctr"/>
              <a:r>
                <a:rPr lang="zh-CN" altLang="en-US" b="1" dirty="0">
                  <a:solidFill>
                    <a:schemeClr val="bg1"/>
                  </a:solidFill>
                  <a:latin typeface="微软雅黑" panose="020B0503020204020204" charset="-122"/>
                  <a:ea typeface="微软雅黑" panose="020B0503020204020204" charset="-122"/>
                </a:rPr>
                <a:t>添加标题</a:t>
              </a:r>
              <a:r>
                <a:rPr lang="en-US" altLang="zh-CN" b="1" dirty="0">
                  <a:solidFill>
                    <a:schemeClr val="bg1"/>
                  </a:solidFill>
                  <a:latin typeface="微软雅黑" panose="020B0503020204020204" charset="-122"/>
                  <a:ea typeface="微软雅黑" panose="020B0503020204020204" charset="-122"/>
                </a:rPr>
                <a:t> </a:t>
              </a:r>
              <a:endParaRPr lang="zh-CN" altLang="en-US" b="1" dirty="0">
                <a:solidFill>
                  <a:schemeClr val="bg1"/>
                </a:solidFill>
                <a:latin typeface="微软雅黑" panose="020B0503020204020204" charset="-122"/>
                <a:ea typeface="微软雅黑" panose="020B0503020204020204" charset="-122"/>
              </a:endParaRPr>
            </a:p>
          </p:txBody>
        </p:sp>
      </p:grpSp>
      <p:sp>
        <p:nvSpPr>
          <p:cNvPr id="121" name="标题 4"/>
          <p:cNvSpPr txBox="1"/>
          <p:nvPr/>
        </p:nvSpPr>
        <p:spPr>
          <a:xfrm>
            <a:off x="5267960" y="300990"/>
            <a:ext cx="1878330" cy="468630"/>
          </a:xfrm>
          <a:prstGeom prst="rect">
            <a:avLst/>
          </a:prstGeom>
        </p:spPr>
        <p:txBody>
          <a:bodyPr vert="horz" lIns="91425" tIns="45712" rIns="91425" bIns="45712"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2000" dirty="0">
                <a:latin typeface="微软雅黑" panose="020B0503020204020204" charset="-122"/>
                <a:ea typeface="微软雅黑" panose="020B0503020204020204" charset="-122"/>
              </a:rPr>
              <a:t>此处添加名称</a:t>
            </a:r>
          </a:p>
        </p:txBody>
      </p:sp>
      <p:cxnSp>
        <p:nvCxnSpPr>
          <p:cNvPr id="122" name="直接连接符 121"/>
          <p:cNvCxnSpPr/>
          <p:nvPr/>
        </p:nvCxnSpPr>
        <p:spPr>
          <a:xfrm>
            <a:off x="-95086" y="549146"/>
            <a:ext cx="5088651" cy="0"/>
          </a:xfrm>
          <a:prstGeom prst="line">
            <a:avLst/>
          </a:prstGeom>
          <a:ln>
            <a:solidFill>
              <a:schemeClr val="tx1"/>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92" name="直接连接符 91"/>
          <p:cNvCxnSpPr/>
          <p:nvPr/>
        </p:nvCxnSpPr>
        <p:spPr>
          <a:xfrm>
            <a:off x="7104549" y="549146"/>
            <a:ext cx="5111740" cy="0"/>
          </a:xfrm>
          <a:prstGeom prst="line">
            <a:avLst/>
          </a:prstGeom>
          <a:ln>
            <a:solidFill>
              <a:schemeClr val="tx1"/>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spTree>
  </p:cSld>
  <p:clrMapOvr>
    <a:masterClrMapping/>
  </p:clrMapOvr>
  <p:transition advTm="11934">
    <p:blind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22" presetClass="entr" presetSubtype="8"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left)">
                                      <p:cBhvr>
                                        <p:cTn id="13" dur="500"/>
                                        <p:tgtEl>
                                          <p:spTgt spid="6"/>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750"/>
                                        <p:tgtEl>
                                          <p:spTgt spid="7"/>
                                        </p:tgtEl>
                                      </p:cBhvr>
                                    </p:animEffect>
                                    <p:anim calcmode="lin" valueType="num">
                                      <p:cBhvr>
                                        <p:cTn id="18" dur="750" fill="hold"/>
                                        <p:tgtEl>
                                          <p:spTgt spid="7"/>
                                        </p:tgtEl>
                                        <p:attrNameLst>
                                          <p:attrName>ppt_x</p:attrName>
                                        </p:attrNameLst>
                                      </p:cBhvr>
                                      <p:tavLst>
                                        <p:tav tm="0">
                                          <p:val>
                                            <p:strVal val="#ppt_x"/>
                                          </p:val>
                                        </p:tav>
                                        <p:tav tm="100000">
                                          <p:val>
                                            <p:strVal val="#ppt_x"/>
                                          </p:val>
                                        </p:tav>
                                      </p:tavLst>
                                    </p:anim>
                                    <p:anim calcmode="lin" valueType="num">
                                      <p:cBhvr>
                                        <p:cTn id="19" dur="750" fill="hold"/>
                                        <p:tgtEl>
                                          <p:spTgt spid="7"/>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750"/>
                                        <p:tgtEl>
                                          <p:spTgt spid="8"/>
                                        </p:tgtEl>
                                      </p:cBhvr>
                                    </p:animEffect>
                                    <p:anim calcmode="lin" valueType="num">
                                      <p:cBhvr>
                                        <p:cTn id="24" dur="750" fill="hold"/>
                                        <p:tgtEl>
                                          <p:spTgt spid="8"/>
                                        </p:tgtEl>
                                        <p:attrNameLst>
                                          <p:attrName>ppt_x</p:attrName>
                                        </p:attrNameLst>
                                      </p:cBhvr>
                                      <p:tavLst>
                                        <p:tav tm="0">
                                          <p:val>
                                            <p:strVal val="#ppt_x"/>
                                          </p:val>
                                        </p:tav>
                                        <p:tav tm="100000">
                                          <p:val>
                                            <p:strVal val="#ppt_x"/>
                                          </p:val>
                                        </p:tav>
                                      </p:tavLst>
                                    </p:anim>
                                    <p:anim calcmode="lin" valueType="num">
                                      <p:cBhvr>
                                        <p:cTn id="25" dur="750" fill="hold"/>
                                        <p:tgtEl>
                                          <p:spTgt spid="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750"/>
                                        <p:tgtEl>
                                          <p:spTgt spid="9"/>
                                        </p:tgtEl>
                                      </p:cBhvr>
                                    </p:animEffect>
                                    <p:anim calcmode="lin" valueType="num">
                                      <p:cBhvr>
                                        <p:cTn id="30" dur="750" fill="hold"/>
                                        <p:tgtEl>
                                          <p:spTgt spid="9"/>
                                        </p:tgtEl>
                                        <p:attrNameLst>
                                          <p:attrName>ppt_x</p:attrName>
                                        </p:attrNameLst>
                                      </p:cBhvr>
                                      <p:tavLst>
                                        <p:tav tm="0">
                                          <p:val>
                                            <p:strVal val="#ppt_x"/>
                                          </p:val>
                                        </p:tav>
                                        <p:tav tm="100000">
                                          <p:val>
                                            <p:strVal val="#ppt_x"/>
                                          </p:val>
                                        </p:tav>
                                      </p:tavLst>
                                    </p:anim>
                                    <p:anim calcmode="lin" valueType="num">
                                      <p:cBhvr>
                                        <p:cTn id="31" dur="750" fill="hold"/>
                                        <p:tgtEl>
                                          <p:spTgt spid="9"/>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4"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wipe(down)">
                                      <p:cBhvr>
                                        <p:cTn id="35" dur="500"/>
                                        <p:tgtEl>
                                          <p:spTgt spid="30"/>
                                        </p:tgtEl>
                                      </p:cBhvr>
                                    </p:animEffect>
                                  </p:childTnLst>
                                </p:cTn>
                              </p:par>
                            </p:childTnLst>
                          </p:cTn>
                        </p:par>
                        <p:par>
                          <p:cTn id="36" fill="hold">
                            <p:stCondLst>
                              <p:cond delay="4500"/>
                            </p:stCondLst>
                            <p:childTnLst>
                              <p:par>
                                <p:cTn id="37" presetID="22" presetClass="entr" presetSubtype="4"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down)">
                                      <p:cBhvr>
                                        <p:cTn id="39" dur="500"/>
                                        <p:tgtEl>
                                          <p:spTgt spid="15"/>
                                        </p:tgtEl>
                                      </p:cBhvr>
                                    </p:animEffect>
                                  </p:childTnLst>
                                </p:cTn>
                              </p:par>
                            </p:childTnLst>
                          </p:cTn>
                        </p:par>
                        <p:par>
                          <p:cTn id="40" fill="hold">
                            <p:stCondLst>
                              <p:cond delay="5000"/>
                            </p:stCondLst>
                            <p:childTnLst>
                              <p:par>
                                <p:cTn id="41" presetID="2" presetClass="entr" presetSubtype="2" fill="hold" grpId="0" nodeType="after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additive="base">
                                        <p:cTn id="43" dur="500" fill="hold"/>
                                        <p:tgtEl>
                                          <p:spTgt spid="13"/>
                                        </p:tgtEl>
                                        <p:attrNameLst>
                                          <p:attrName>ppt_x</p:attrName>
                                        </p:attrNameLst>
                                      </p:cBhvr>
                                      <p:tavLst>
                                        <p:tav tm="0">
                                          <p:val>
                                            <p:strVal val="1+#ppt_w/2"/>
                                          </p:val>
                                        </p:tav>
                                        <p:tav tm="100000">
                                          <p:val>
                                            <p:strVal val="#ppt_x"/>
                                          </p:val>
                                        </p:tav>
                                      </p:tavLst>
                                    </p:anim>
                                    <p:anim calcmode="lin" valueType="num">
                                      <p:cBhvr additive="base">
                                        <p:cTn id="44" dur="500" fill="hold"/>
                                        <p:tgtEl>
                                          <p:spTgt spid="13"/>
                                        </p:tgtEl>
                                        <p:attrNameLst>
                                          <p:attrName>ppt_y</p:attrName>
                                        </p:attrNameLst>
                                      </p:cBhvr>
                                      <p:tavLst>
                                        <p:tav tm="0">
                                          <p:val>
                                            <p:strVal val="#ppt_y"/>
                                          </p:val>
                                        </p:tav>
                                        <p:tav tm="100000">
                                          <p:val>
                                            <p:strVal val="#ppt_y"/>
                                          </p:val>
                                        </p:tav>
                                      </p:tavLst>
                                    </p:anim>
                                  </p:childTnLst>
                                </p:cTn>
                              </p:par>
                            </p:childTnLst>
                          </p:cTn>
                        </p:par>
                        <p:par>
                          <p:cTn id="45" fill="hold">
                            <p:stCondLst>
                              <p:cond delay="5500"/>
                            </p:stCondLst>
                            <p:childTnLst>
                              <p:par>
                                <p:cTn id="46" presetID="2" presetClass="entr" presetSubtype="2" fill="hold" grpId="0" nodeType="afterEffect">
                                  <p:stCondLst>
                                    <p:cond delay="0"/>
                                  </p:stCondLst>
                                  <p:childTnLst>
                                    <p:set>
                                      <p:cBhvr>
                                        <p:cTn id="47" dur="1" fill="hold">
                                          <p:stCondLst>
                                            <p:cond delay="0"/>
                                          </p:stCondLst>
                                        </p:cTn>
                                        <p:tgtEl>
                                          <p:spTgt spid="14"/>
                                        </p:tgtEl>
                                        <p:attrNameLst>
                                          <p:attrName>style.visibility</p:attrName>
                                        </p:attrNameLst>
                                      </p:cBhvr>
                                      <p:to>
                                        <p:strVal val="visible"/>
                                      </p:to>
                                    </p:set>
                                    <p:anim calcmode="lin" valueType="num">
                                      <p:cBhvr additive="base">
                                        <p:cTn id="48" dur="500" fill="hold"/>
                                        <p:tgtEl>
                                          <p:spTgt spid="14"/>
                                        </p:tgtEl>
                                        <p:attrNameLst>
                                          <p:attrName>ppt_x</p:attrName>
                                        </p:attrNameLst>
                                      </p:cBhvr>
                                      <p:tavLst>
                                        <p:tav tm="0">
                                          <p:val>
                                            <p:strVal val="1+#ppt_w/2"/>
                                          </p:val>
                                        </p:tav>
                                        <p:tav tm="100000">
                                          <p:val>
                                            <p:strVal val="#ppt_x"/>
                                          </p:val>
                                        </p:tav>
                                      </p:tavLst>
                                    </p:anim>
                                    <p:anim calcmode="lin" valueType="num">
                                      <p:cBhvr additive="base">
                                        <p:cTn id="49" dur="500" fill="hold"/>
                                        <p:tgtEl>
                                          <p:spTgt spid="14"/>
                                        </p:tgtEl>
                                        <p:attrNameLst>
                                          <p:attrName>ppt_y</p:attrName>
                                        </p:attrNameLst>
                                      </p:cBhvr>
                                      <p:tavLst>
                                        <p:tav tm="0">
                                          <p:val>
                                            <p:strVal val="#ppt_y"/>
                                          </p:val>
                                        </p:tav>
                                        <p:tav tm="100000">
                                          <p:val>
                                            <p:strVal val="#ppt_y"/>
                                          </p:val>
                                        </p:tav>
                                      </p:tavLst>
                                    </p:anim>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fade">
                                      <p:cBhvr>
                                        <p:cTn id="53" dur="750"/>
                                        <p:tgtEl>
                                          <p:spTgt spid="10"/>
                                        </p:tgtEl>
                                      </p:cBhvr>
                                    </p:animEffect>
                                    <p:anim calcmode="lin" valueType="num">
                                      <p:cBhvr>
                                        <p:cTn id="54" dur="750" fill="hold"/>
                                        <p:tgtEl>
                                          <p:spTgt spid="10"/>
                                        </p:tgtEl>
                                        <p:attrNameLst>
                                          <p:attrName>ppt_x</p:attrName>
                                        </p:attrNameLst>
                                      </p:cBhvr>
                                      <p:tavLst>
                                        <p:tav tm="0">
                                          <p:val>
                                            <p:strVal val="#ppt_x"/>
                                          </p:val>
                                        </p:tav>
                                        <p:tav tm="100000">
                                          <p:val>
                                            <p:strVal val="#ppt_x"/>
                                          </p:val>
                                        </p:tav>
                                      </p:tavLst>
                                    </p:anim>
                                    <p:anim calcmode="lin" valueType="num">
                                      <p:cBhvr>
                                        <p:cTn id="55" dur="750" fill="hold"/>
                                        <p:tgtEl>
                                          <p:spTgt spid="10"/>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2" presetClass="entr" presetSubtype="0" fill="hold" grpId="0"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fade">
                                      <p:cBhvr>
                                        <p:cTn id="59" dur="750"/>
                                        <p:tgtEl>
                                          <p:spTgt spid="11"/>
                                        </p:tgtEl>
                                      </p:cBhvr>
                                    </p:animEffect>
                                    <p:anim calcmode="lin" valueType="num">
                                      <p:cBhvr>
                                        <p:cTn id="60" dur="750" fill="hold"/>
                                        <p:tgtEl>
                                          <p:spTgt spid="11"/>
                                        </p:tgtEl>
                                        <p:attrNameLst>
                                          <p:attrName>ppt_x</p:attrName>
                                        </p:attrNameLst>
                                      </p:cBhvr>
                                      <p:tavLst>
                                        <p:tav tm="0">
                                          <p:val>
                                            <p:strVal val="#ppt_x"/>
                                          </p:val>
                                        </p:tav>
                                        <p:tav tm="100000">
                                          <p:val>
                                            <p:strVal val="#ppt_x"/>
                                          </p:val>
                                        </p:tav>
                                      </p:tavLst>
                                    </p:anim>
                                    <p:anim calcmode="lin" valueType="num">
                                      <p:cBhvr>
                                        <p:cTn id="61" dur="750" fill="hold"/>
                                        <p:tgtEl>
                                          <p:spTgt spid="11"/>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42" presetClass="entr" presetSubtype="0" fill="hold" grpId="0" nodeType="afterEffect">
                                  <p:stCondLst>
                                    <p:cond delay="0"/>
                                  </p:stCondLst>
                                  <p:childTnLst>
                                    <p:set>
                                      <p:cBhvr>
                                        <p:cTn id="64" dur="1" fill="hold">
                                          <p:stCondLst>
                                            <p:cond delay="0"/>
                                          </p:stCondLst>
                                        </p:cTn>
                                        <p:tgtEl>
                                          <p:spTgt spid="12"/>
                                        </p:tgtEl>
                                        <p:attrNameLst>
                                          <p:attrName>style.visibility</p:attrName>
                                        </p:attrNameLst>
                                      </p:cBhvr>
                                      <p:to>
                                        <p:strVal val="visible"/>
                                      </p:to>
                                    </p:set>
                                    <p:animEffect transition="in" filter="fade">
                                      <p:cBhvr>
                                        <p:cTn id="65" dur="750"/>
                                        <p:tgtEl>
                                          <p:spTgt spid="12"/>
                                        </p:tgtEl>
                                      </p:cBhvr>
                                    </p:animEffect>
                                    <p:anim calcmode="lin" valueType="num">
                                      <p:cBhvr>
                                        <p:cTn id="66" dur="750" fill="hold"/>
                                        <p:tgtEl>
                                          <p:spTgt spid="12"/>
                                        </p:tgtEl>
                                        <p:attrNameLst>
                                          <p:attrName>ppt_x</p:attrName>
                                        </p:attrNameLst>
                                      </p:cBhvr>
                                      <p:tavLst>
                                        <p:tav tm="0">
                                          <p:val>
                                            <p:strVal val="#ppt_x"/>
                                          </p:val>
                                        </p:tav>
                                        <p:tav tm="100000">
                                          <p:val>
                                            <p:strVal val="#ppt_x"/>
                                          </p:val>
                                        </p:tav>
                                      </p:tavLst>
                                    </p:anim>
                                    <p:anim calcmode="lin" valueType="num">
                                      <p:cBhvr>
                                        <p:cTn id="67" dur="750" fill="hold"/>
                                        <p:tgtEl>
                                          <p:spTgt spid="12"/>
                                        </p:tgtEl>
                                        <p:attrNameLst>
                                          <p:attrName>ppt_y</p:attrName>
                                        </p:attrNameLst>
                                      </p:cBhvr>
                                      <p:tavLst>
                                        <p:tav tm="0">
                                          <p:val>
                                            <p:strVal val="#ppt_y+.1"/>
                                          </p:val>
                                        </p:tav>
                                        <p:tav tm="100000">
                                          <p:val>
                                            <p:strVal val="#ppt_y"/>
                                          </p:val>
                                        </p:tav>
                                      </p:tavLst>
                                    </p:anim>
                                  </p:childTnLst>
                                </p:cTn>
                              </p:par>
                            </p:childTnLst>
                          </p:cTn>
                        </p:par>
                        <p:par>
                          <p:cTn id="68" fill="hold">
                            <p:stCondLst>
                              <p:cond delay="9000"/>
                            </p:stCondLst>
                            <p:childTnLst>
                              <p:par>
                                <p:cTn id="69" presetID="22" presetClass="entr" presetSubtype="4" fill="hold" grpId="0" nodeType="afterEffect">
                                  <p:stCondLst>
                                    <p:cond delay="0"/>
                                  </p:stCondLst>
                                  <p:childTnLst>
                                    <p:set>
                                      <p:cBhvr>
                                        <p:cTn id="70" dur="1" fill="hold">
                                          <p:stCondLst>
                                            <p:cond delay="0"/>
                                          </p:stCondLst>
                                        </p:cTn>
                                        <p:tgtEl>
                                          <p:spTgt spid="17"/>
                                        </p:tgtEl>
                                        <p:attrNameLst>
                                          <p:attrName>style.visibility</p:attrName>
                                        </p:attrNameLst>
                                      </p:cBhvr>
                                      <p:to>
                                        <p:strVal val="visible"/>
                                      </p:to>
                                    </p:set>
                                    <p:animEffect transition="in" filter="wipe(down)">
                                      <p:cBhvr>
                                        <p:cTn id="71" dur="500"/>
                                        <p:tgtEl>
                                          <p:spTgt spid="17"/>
                                        </p:tgtEl>
                                      </p:cBhvr>
                                    </p:animEffect>
                                  </p:childTnLst>
                                </p:cTn>
                              </p:par>
                            </p:childTnLst>
                          </p:cTn>
                        </p:par>
                        <p:par>
                          <p:cTn id="72" fill="hold">
                            <p:stCondLst>
                              <p:cond delay="9500"/>
                            </p:stCondLst>
                            <p:childTnLst>
                              <p:par>
                                <p:cTn id="73" presetID="22" presetClass="entr" presetSubtype="4" fill="hold"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down)">
                                      <p:cBhvr>
                                        <p:cTn id="75" dur="500"/>
                                        <p:tgtEl>
                                          <p:spTgt spid="16"/>
                                        </p:tgtEl>
                                      </p:cBhvr>
                                    </p:animEffect>
                                  </p:childTnLst>
                                </p:cTn>
                              </p:par>
                            </p:childTnLst>
                          </p:cTn>
                        </p:par>
                        <p:par>
                          <p:cTn id="76" fill="hold">
                            <p:stCondLst>
                              <p:cond delay="10000"/>
                            </p:stCondLst>
                            <p:childTnLst>
                              <p:par>
                                <p:cTn id="77" presetID="2" presetClass="entr" presetSubtype="8" fill="hold" grpId="0" nodeType="afterEffect">
                                  <p:stCondLst>
                                    <p:cond delay="0"/>
                                  </p:stCondLst>
                                  <p:childTnLst>
                                    <p:set>
                                      <p:cBhvr>
                                        <p:cTn id="78" dur="1" fill="hold">
                                          <p:stCondLst>
                                            <p:cond delay="0"/>
                                          </p:stCondLst>
                                        </p:cTn>
                                        <p:tgtEl>
                                          <p:spTgt spid="18"/>
                                        </p:tgtEl>
                                        <p:attrNameLst>
                                          <p:attrName>style.visibility</p:attrName>
                                        </p:attrNameLst>
                                      </p:cBhvr>
                                      <p:to>
                                        <p:strVal val="visible"/>
                                      </p:to>
                                    </p:set>
                                    <p:anim calcmode="lin" valueType="num">
                                      <p:cBhvr additive="base">
                                        <p:cTn id="79" dur="500" fill="hold"/>
                                        <p:tgtEl>
                                          <p:spTgt spid="18"/>
                                        </p:tgtEl>
                                        <p:attrNameLst>
                                          <p:attrName>ppt_x</p:attrName>
                                        </p:attrNameLst>
                                      </p:cBhvr>
                                      <p:tavLst>
                                        <p:tav tm="0">
                                          <p:val>
                                            <p:strVal val="0-#ppt_w/2"/>
                                          </p:val>
                                        </p:tav>
                                        <p:tav tm="100000">
                                          <p:val>
                                            <p:strVal val="#ppt_x"/>
                                          </p:val>
                                        </p:tav>
                                      </p:tavLst>
                                    </p:anim>
                                    <p:anim calcmode="lin" valueType="num">
                                      <p:cBhvr additive="base">
                                        <p:cTn id="80" dur="500" fill="hold"/>
                                        <p:tgtEl>
                                          <p:spTgt spid="18"/>
                                        </p:tgtEl>
                                        <p:attrNameLst>
                                          <p:attrName>ppt_y</p:attrName>
                                        </p:attrNameLst>
                                      </p:cBhvr>
                                      <p:tavLst>
                                        <p:tav tm="0">
                                          <p:val>
                                            <p:strVal val="#ppt_y"/>
                                          </p:val>
                                        </p:tav>
                                        <p:tav tm="100000">
                                          <p:val>
                                            <p:strVal val="#ppt_y"/>
                                          </p:val>
                                        </p:tav>
                                      </p:tavLst>
                                    </p:anim>
                                  </p:childTnLst>
                                </p:cTn>
                              </p:par>
                            </p:childTnLst>
                          </p:cTn>
                        </p:par>
                        <p:par>
                          <p:cTn id="81" fill="hold">
                            <p:stCondLst>
                              <p:cond delay="10500"/>
                            </p:stCondLst>
                            <p:childTnLst>
                              <p:par>
                                <p:cTn id="82" presetID="2" presetClass="entr" presetSubtype="8" fill="hold" grpId="0" nodeType="afterEffect">
                                  <p:stCondLst>
                                    <p:cond delay="0"/>
                                  </p:stCondLst>
                                  <p:childTnLst>
                                    <p:set>
                                      <p:cBhvr>
                                        <p:cTn id="83" dur="1" fill="hold">
                                          <p:stCondLst>
                                            <p:cond delay="0"/>
                                          </p:stCondLst>
                                        </p:cTn>
                                        <p:tgtEl>
                                          <p:spTgt spid="19"/>
                                        </p:tgtEl>
                                        <p:attrNameLst>
                                          <p:attrName>style.visibility</p:attrName>
                                        </p:attrNameLst>
                                      </p:cBhvr>
                                      <p:to>
                                        <p:strVal val="visible"/>
                                      </p:to>
                                    </p:set>
                                    <p:anim calcmode="lin" valueType="num">
                                      <p:cBhvr additive="base">
                                        <p:cTn id="84" dur="500" fill="hold"/>
                                        <p:tgtEl>
                                          <p:spTgt spid="19"/>
                                        </p:tgtEl>
                                        <p:attrNameLst>
                                          <p:attrName>ppt_x</p:attrName>
                                        </p:attrNameLst>
                                      </p:cBhvr>
                                      <p:tavLst>
                                        <p:tav tm="0">
                                          <p:val>
                                            <p:strVal val="0-#ppt_w/2"/>
                                          </p:val>
                                        </p:tav>
                                        <p:tav tm="100000">
                                          <p:val>
                                            <p:strVal val="#ppt_x"/>
                                          </p:val>
                                        </p:tav>
                                      </p:tavLst>
                                    </p:anim>
                                    <p:anim calcmode="lin" valueType="num">
                                      <p:cBhvr additive="base">
                                        <p:cTn id="85" dur="500" fill="hold"/>
                                        <p:tgtEl>
                                          <p:spTgt spid="19"/>
                                        </p:tgtEl>
                                        <p:attrNameLst>
                                          <p:attrName>ppt_y</p:attrName>
                                        </p:attrNameLst>
                                      </p:cBhvr>
                                      <p:tavLst>
                                        <p:tav tm="0">
                                          <p:val>
                                            <p:strVal val="#ppt_y"/>
                                          </p:val>
                                        </p:tav>
                                        <p:tav tm="100000">
                                          <p:val>
                                            <p:strVal val="#ppt_y"/>
                                          </p:val>
                                        </p:tav>
                                      </p:tavLst>
                                    </p:anim>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48"/>
                                        </p:tgtEl>
                                        <p:attrNameLst>
                                          <p:attrName>style.visibility</p:attrName>
                                        </p:attrNameLst>
                                      </p:cBhvr>
                                      <p:to>
                                        <p:strVal val="visible"/>
                                      </p:to>
                                    </p:set>
                                    <p:animEffect transition="in" filter="fade">
                                      <p:cBhvr>
                                        <p:cTn id="89" dur="1000"/>
                                        <p:tgtEl>
                                          <p:spTgt spid="48"/>
                                        </p:tgtEl>
                                      </p:cBhvr>
                                    </p:animEffect>
                                    <p:anim calcmode="lin" valueType="num">
                                      <p:cBhvr>
                                        <p:cTn id="90" dur="1000" fill="hold"/>
                                        <p:tgtEl>
                                          <p:spTgt spid="48"/>
                                        </p:tgtEl>
                                        <p:attrNameLst>
                                          <p:attrName>ppt_x</p:attrName>
                                        </p:attrNameLst>
                                      </p:cBhvr>
                                      <p:tavLst>
                                        <p:tav tm="0">
                                          <p:val>
                                            <p:strVal val="#ppt_x"/>
                                          </p:val>
                                        </p:tav>
                                        <p:tav tm="100000">
                                          <p:val>
                                            <p:strVal val="#ppt_x"/>
                                          </p:val>
                                        </p:tav>
                                      </p:tavLst>
                                    </p:anim>
                                    <p:anim calcmode="lin" valueType="num">
                                      <p:cBhvr>
                                        <p:cTn id="91" dur="1000" fill="hold"/>
                                        <p:tgtEl>
                                          <p:spTgt spid="48"/>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2" presetClass="entr" presetSubtype="2" fill="hold" grpId="0" nodeType="afterEffect">
                                  <p:stCondLst>
                                    <p:cond delay="0"/>
                                  </p:stCondLst>
                                  <p:childTnLst>
                                    <p:set>
                                      <p:cBhvr>
                                        <p:cTn id="94" dur="1" fill="hold">
                                          <p:stCondLst>
                                            <p:cond delay="0"/>
                                          </p:stCondLst>
                                        </p:cTn>
                                        <p:tgtEl>
                                          <p:spTgt spid="47"/>
                                        </p:tgtEl>
                                        <p:attrNameLst>
                                          <p:attrName>style.visibility</p:attrName>
                                        </p:attrNameLst>
                                      </p:cBhvr>
                                      <p:to>
                                        <p:strVal val="visible"/>
                                      </p:to>
                                    </p:set>
                                    <p:anim calcmode="lin" valueType="num">
                                      <p:cBhvr additive="base">
                                        <p:cTn id="95" dur="500" fill="hold"/>
                                        <p:tgtEl>
                                          <p:spTgt spid="47"/>
                                        </p:tgtEl>
                                        <p:attrNameLst>
                                          <p:attrName>ppt_x</p:attrName>
                                        </p:attrNameLst>
                                      </p:cBhvr>
                                      <p:tavLst>
                                        <p:tav tm="0">
                                          <p:val>
                                            <p:strVal val="1+#ppt_w/2"/>
                                          </p:val>
                                        </p:tav>
                                        <p:tav tm="100000">
                                          <p:val>
                                            <p:strVal val="#ppt_x"/>
                                          </p:val>
                                        </p:tav>
                                      </p:tavLst>
                                    </p:anim>
                                    <p:anim calcmode="lin" valueType="num">
                                      <p:cBhvr additive="base">
                                        <p:cTn id="96" dur="500" fill="hold"/>
                                        <p:tgtEl>
                                          <p:spTgt spid="4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8" grpId="0"/>
      <p:bldP spid="9" grpId="0"/>
      <p:bldP spid="10" grpId="0" bldLvl="0" animBg="1"/>
      <p:bldP spid="11" grpId="0"/>
      <p:bldP spid="12" grpId="0"/>
      <p:bldP spid="30" grpId="0" bldLvl="0" animBg="1"/>
      <p:bldP spid="13" grpId="0"/>
      <p:bldP spid="14" grpId="0"/>
      <p:bldP spid="17" grpId="0" bldLvl="0" animBg="1"/>
      <p:bldP spid="18" grpId="0"/>
      <p:bldP spid="19" grpId="0"/>
      <p:bldP spid="4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0" name="Straight Connector 21"/>
          <p:cNvCxnSpPr/>
          <p:nvPr/>
        </p:nvCxnSpPr>
        <p:spPr>
          <a:xfrm rot="5400000">
            <a:off x="9913871" y="1429315"/>
            <a:ext cx="0" cy="2180508"/>
          </a:xfrm>
          <a:prstGeom prst="line">
            <a:avLst/>
          </a:prstGeom>
          <a:ln>
            <a:solidFill>
              <a:srgbClr val="BFBFBF"/>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1" name="Straight Connector 22"/>
          <p:cNvCxnSpPr/>
          <p:nvPr/>
        </p:nvCxnSpPr>
        <p:spPr>
          <a:xfrm rot="16200000" flipH="1">
            <a:off x="2247584" y="1429315"/>
            <a:ext cx="0" cy="2180508"/>
          </a:xfrm>
          <a:prstGeom prst="line">
            <a:avLst/>
          </a:prstGeom>
          <a:ln>
            <a:solidFill>
              <a:srgbClr val="BFBFBF"/>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sp>
        <p:nvSpPr>
          <p:cNvPr id="22" name="Oval 14"/>
          <p:cNvSpPr/>
          <p:nvPr/>
        </p:nvSpPr>
        <p:spPr>
          <a:xfrm>
            <a:off x="4457124" y="1917077"/>
            <a:ext cx="1247937" cy="1247937"/>
          </a:xfrm>
          <a:prstGeom prst="ellipse">
            <a:avLst/>
          </a:prstGeom>
          <a:gradFill>
            <a:gsLst>
              <a:gs pos="0">
                <a:srgbClr val="E30000"/>
              </a:gs>
              <a:gs pos="100000">
                <a:srgbClr val="760303"/>
              </a:gs>
            </a:gsLst>
            <a:lin ang="18900000" scaled="0"/>
          </a:gradFill>
          <a:ln>
            <a:noFill/>
          </a:ln>
          <a:effectLst>
            <a:outerShdw blurRad="152400" dist="63500" dir="8100000" algn="tl" rotWithShape="0">
              <a:prstClr val="black">
                <a:alpha val="30000"/>
              </a:prstClr>
            </a:outerShdw>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sp>
        <p:nvSpPr>
          <p:cNvPr id="23" name="Oval 2"/>
          <p:cNvSpPr/>
          <p:nvPr/>
        </p:nvSpPr>
        <p:spPr>
          <a:xfrm>
            <a:off x="3443204" y="1917077"/>
            <a:ext cx="1247937" cy="1247937"/>
          </a:xfrm>
          <a:prstGeom prst="ellipse">
            <a:avLst/>
          </a:prstGeom>
          <a:gradFill>
            <a:gsLst>
              <a:gs pos="0">
                <a:srgbClr val="E30000"/>
              </a:gs>
              <a:gs pos="100000">
                <a:srgbClr val="760303"/>
              </a:gs>
            </a:gsLst>
            <a:lin ang="18900000" scaled="0"/>
          </a:gradFill>
          <a:ln>
            <a:noFill/>
          </a:ln>
          <a:effectLst>
            <a:outerShdw blurRad="152400" dist="63500" dir="8100000" algn="tl" rotWithShape="0">
              <a:prstClr val="black">
                <a:alpha val="30000"/>
              </a:prstClr>
            </a:outerShdw>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sp>
        <p:nvSpPr>
          <p:cNvPr id="24" name="Oval 18"/>
          <p:cNvSpPr/>
          <p:nvPr/>
        </p:nvSpPr>
        <p:spPr>
          <a:xfrm>
            <a:off x="7498882" y="1917077"/>
            <a:ext cx="1247937" cy="1247937"/>
          </a:xfrm>
          <a:prstGeom prst="ellipse">
            <a:avLst/>
          </a:prstGeom>
          <a:gradFill>
            <a:gsLst>
              <a:gs pos="0">
                <a:srgbClr val="E30000"/>
              </a:gs>
              <a:gs pos="100000">
                <a:srgbClr val="760303"/>
              </a:gs>
            </a:gsLst>
            <a:lin ang="18900000" scaled="0"/>
          </a:gradFill>
          <a:ln>
            <a:noFill/>
          </a:ln>
          <a:effectLst>
            <a:outerShdw blurRad="152400" dist="63500" dir="8100000" algn="tl" rotWithShape="0">
              <a:prstClr val="black">
                <a:alpha val="30000"/>
              </a:prstClr>
            </a:outerShdw>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sp>
        <p:nvSpPr>
          <p:cNvPr id="25" name="Oval 17"/>
          <p:cNvSpPr/>
          <p:nvPr/>
        </p:nvSpPr>
        <p:spPr>
          <a:xfrm>
            <a:off x="6484964" y="1917077"/>
            <a:ext cx="1247937" cy="1247937"/>
          </a:xfrm>
          <a:prstGeom prst="ellipse">
            <a:avLst/>
          </a:prstGeom>
          <a:gradFill>
            <a:gsLst>
              <a:gs pos="0">
                <a:srgbClr val="E30000"/>
              </a:gs>
              <a:gs pos="100000">
                <a:srgbClr val="760303"/>
              </a:gs>
            </a:gsLst>
            <a:lin ang="18900000" scaled="0"/>
          </a:gradFill>
          <a:ln>
            <a:noFill/>
          </a:ln>
          <a:effectLst>
            <a:outerShdw blurRad="152400" dist="63500" dir="8100000" algn="tl" rotWithShape="0">
              <a:prstClr val="black">
                <a:alpha val="30000"/>
              </a:prstClr>
            </a:outerShdw>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sp>
        <p:nvSpPr>
          <p:cNvPr id="26" name="Oval 15"/>
          <p:cNvSpPr/>
          <p:nvPr/>
        </p:nvSpPr>
        <p:spPr>
          <a:xfrm>
            <a:off x="5471044" y="1917077"/>
            <a:ext cx="1247937" cy="1247937"/>
          </a:xfrm>
          <a:prstGeom prst="ellipse">
            <a:avLst/>
          </a:prstGeom>
          <a:gradFill>
            <a:gsLst>
              <a:gs pos="0">
                <a:srgbClr val="E30000"/>
              </a:gs>
              <a:gs pos="100000">
                <a:srgbClr val="760303"/>
              </a:gs>
            </a:gsLst>
            <a:lin ang="18900000" scaled="0"/>
          </a:gradFill>
          <a:ln>
            <a:noFill/>
          </a:ln>
          <a:effectLst>
            <a:outerShdw blurRad="152400" dist="63500" dir="8100000" algn="tl" rotWithShape="0">
              <a:prstClr val="black">
                <a:alpha val="30000"/>
              </a:prstClr>
            </a:outerShdw>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sp>
        <p:nvSpPr>
          <p:cNvPr id="27" name="Freeform 219"/>
          <p:cNvSpPr>
            <a:spLocks noEditPoints="1"/>
          </p:cNvSpPr>
          <p:nvPr/>
        </p:nvSpPr>
        <p:spPr bwMode="auto">
          <a:xfrm>
            <a:off x="5920040" y="2357846"/>
            <a:ext cx="338393" cy="337275"/>
          </a:xfrm>
          <a:custGeom>
            <a:avLst/>
            <a:gdLst>
              <a:gd name="T0" fmla="*/ 32 w 128"/>
              <a:gd name="T1" fmla="*/ 40 h 128"/>
              <a:gd name="T2" fmla="*/ 40 w 128"/>
              <a:gd name="T3" fmla="*/ 32 h 128"/>
              <a:gd name="T4" fmla="*/ 32 w 128"/>
              <a:gd name="T5" fmla="*/ 24 h 128"/>
              <a:gd name="T6" fmla="*/ 24 w 128"/>
              <a:gd name="T7" fmla="*/ 32 h 128"/>
              <a:gd name="T8" fmla="*/ 32 w 128"/>
              <a:gd name="T9" fmla="*/ 40 h 128"/>
              <a:gd name="T10" fmla="*/ 112 w 128"/>
              <a:gd name="T11" fmla="*/ 0 h 128"/>
              <a:gd name="T12" fmla="*/ 16 w 128"/>
              <a:gd name="T13" fmla="*/ 0 h 128"/>
              <a:gd name="T14" fmla="*/ 0 w 128"/>
              <a:gd name="T15" fmla="*/ 16 h 128"/>
              <a:gd name="T16" fmla="*/ 0 w 128"/>
              <a:gd name="T17" fmla="*/ 112 h 128"/>
              <a:gd name="T18" fmla="*/ 16 w 128"/>
              <a:gd name="T19" fmla="*/ 128 h 128"/>
              <a:gd name="T20" fmla="*/ 112 w 128"/>
              <a:gd name="T21" fmla="*/ 128 h 128"/>
              <a:gd name="T22" fmla="*/ 128 w 128"/>
              <a:gd name="T23" fmla="*/ 112 h 128"/>
              <a:gd name="T24" fmla="*/ 128 w 128"/>
              <a:gd name="T25" fmla="*/ 16 h 128"/>
              <a:gd name="T26" fmla="*/ 112 w 128"/>
              <a:gd name="T27" fmla="*/ 0 h 128"/>
              <a:gd name="T28" fmla="*/ 32 w 128"/>
              <a:gd name="T29" fmla="*/ 16 h 128"/>
              <a:gd name="T30" fmla="*/ 48 w 128"/>
              <a:gd name="T31" fmla="*/ 32 h 128"/>
              <a:gd name="T32" fmla="*/ 32 w 128"/>
              <a:gd name="T33" fmla="*/ 48 h 128"/>
              <a:gd name="T34" fmla="*/ 16 w 128"/>
              <a:gd name="T35" fmla="*/ 32 h 128"/>
              <a:gd name="T36" fmla="*/ 32 w 128"/>
              <a:gd name="T37" fmla="*/ 16 h 128"/>
              <a:gd name="T38" fmla="*/ 16 w 128"/>
              <a:gd name="T39" fmla="*/ 120 h 128"/>
              <a:gd name="T40" fmla="*/ 8 w 128"/>
              <a:gd name="T41" fmla="*/ 112 h 128"/>
              <a:gd name="T42" fmla="*/ 8 w 128"/>
              <a:gd name="T43" fmla="*/ 108 h 128"/>
              <a:gd name="T44" fmla="*/ 40 w 128"/>
              <a:gd name="T45" fmla="*/ 80 h 128"/>
              <a:gd name="T46" fmla="*/ 80 w 128"/>
              <a:gd name="T47" fmla="*/ 120 h 128"/>
              <a:gd name="T48" fmla="*/ 16 w 128"/>
              <a:gd name="T49" fmla="*/ 120 h 128"/>
              <a:gd name="T50" fmla="*/ 120 w 128"/>
              <a:gd name="T51" fmla="*/ 112 h 128"/>
              <a:gd name="T52" fmla="*/ 112 w 128"/>
              <a:gd name="T53" fmla="*/ 120 h 128"/>
              <a:gd name="T54" fmla="*/ 91 w 128"/>
              <a:gd name="T55" fmla="*/ 120 h 128"/>
              <a:gd name="T56" fmla="*/ 62 w 128"/>
              <a:gd name="T57" fmla="*/ 90 h 128"/>
              <a:gd name="T58" fmla="*/ 96 w 128"/>
              <a:gd name="T59" fmla="*/ 56 h 128"/>
              <a:gd name="T60" fmla="*/ 120 w 128"/>
              <a:gd name="T61" fmla="*/ 80 h 128"/>
              <a:gd name="T62" fmla="*/ 120 w 128"/>
              <a:gd name="T63" fmla="*/ 112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28" h="128">
                <a:moveTo>
                  <a:pt x="32" y="40"/>
                </a:moveTo>
                <a:cubicBezTo>
                  <a:pt x="36" y="40"/>
                  <a:pt x="40" y="36"/>
                  <a:pt x="40" y="32"/>
                </a:cubicBezTo>
                <a:cubicBezTo>
                  <a:pt x="40" y="28"/>
                  <a:pt x="36" y="24"/>
                  <a:pt x="32" y="24"/>
                </a:cubicBezTo>
                <a:cubicBezTo>
                  <a:pt x="28" y="24"/>
                  <a:pt x="24" y="28"/>
                  <a:pt x="24" y="32"/>
                </a:cubicBezTo>
                <a:cubicBezTo>
                  <a:pt x="24" y="36"/>
                  <a:pt x="28" y="40"/>
                  <a:pt x="32" y="40"/>
                </a:cubicBezTo>
                <a:close/>
                <a:moveTo>
                  <a:pt x="112" y="0"/>
                </a:moveTo>
                <a:cubicBezTo>
                  <a:pt x="16" y="0"/>
                  <a:pt x="16" y="0"/>
                  <a:pt x="16" y="0"/>
                </a:cubicBezTo>
                <a:cubicBezTo>
                  <a:pt x="7" y="0"/>
                  <a:pt x="0" y="7"/>
                  <a:pt x="0" y="16"/>
                </a:cubicBezTo>
                <a:cubicBezTo>
                  <a:pt x="0" y="112"/>
                  <a:pt x="0" y="112"/>
                  <a:pt x="0" y="112"/>
                </a:cubicBezTo>
                <a:cubicBezTo>
                  <a:pt x="0" y="121"/>
                  <a:pt x="7" y="128"/>
                  <a:pt x="16" y="128"/>
                </a:cubicBezTo>
                <a:cubicBezTo>
                  <a:pt x="112" y="128"/>
                  <a:pt x="112" y="128"/>
                  <a:pt x="112" y="128"/>
                </a:cubicBezTo>
                <a:cubicBezTo>
                  <a:pt x="121" y="128"/>
                  <a:pt x="128" y="121"/>
                  <a:pt x="128" y="112"/>
                </a:cubicBezTo>
                <a:cubicBezTo>
                  <a:pt x="128" y="16"/>
                  <a:pt x="128" y="16"/>
                  <a:pt x="128" y="16"/>
                </a:cubicBezTo>
                <a:cubicBezTo>
                  <a:pt x="128" y="7"/>
                  <a:pt x="121" y="0"/>
                  <a:pt x="112" y="0"/>
                </a:cubicBezTo>
                <a:close/>
                <a:moveTo>
                  <a:pt x="32" y="16"/>
                </a:moveTo>
                <a:cubicBezTo>
                  <a:pt x="41" y="16"/>
                  <a:pt x="48" y="23"/>
                  <a:pt x="48" y="32"/>
                </a:cubicBezTo>
                <a:cubicBezTo>
                  <a:pt x="48" y="41"/>
                  <a:pt x="41" y="48"/>
                  <a:pt x="32" y="48"/>
                </a:cubicBezTo>
                <a:cubicBezTo>
                  <a:pt x="23" y="48"/>
                  <a:pt x="16" y="41"/>
                  <a:pt x="16" y="32"/>
                </a:cubicBezTo>
                <a:cubicBezTo>
                  <a:pt x="16" y="23"/>
                  <a:pt x="23" y="16"/>
                  <a:pt x="32" y="16"/>
                </a:cubicBezTo>
                <a:close/>
                <a:moveTo>
                  <a:pt x="16" y="120"/>
                </a:moveTo>
                <a:cubicBezTo>
                  <a:pt x="12" y="120"/>
                  <a:pt x="8" y="116"/>
                  <a:pt x="8" y="112"/>
                </a:cubicBezTo>
                <a:cubicBezTo>
                  <a:pt x="8" y="108"/>
                  <a:pt x="8" y="108"/>
                  <a:pt x="8" y="108"/>
                </a:cubicBezTo>
                <a:cubicBezTo>
                  <a:pt x="40" y="80"/>
                  <a:pt x="40" y="80"/>
                  <a:pt x="40" y="80"/>
                </a:cubicBezTo>
                <a:cubicBezTo>
                  <a:pt x="80" y="120"/>
                  <a:pt x="80" y="120"/>
                  <a:pt x="80" y="120"/>
                </a:cubicBezTo>
                <a:lnTo>
                  <a:pt x="16" y="120"/>
                </a:lnTo>
                <a:close/>
                <a:moveTo>
                  <a:pt x="120" y="112"/>
                </a:moveTo>
                <a:cubicBezTo>
                  <a:pt x="120" y="116"/>
                  <a:pt x="116" y="120"/>
                  <a:pt x="112" y="120"/>
                </a:cubicBezTo>
                <a:cubicBezTo>
                  <a:pt x="91" y="120"/>
                  <a:pt x="91" y="120"/>
                  <a:pt x="91" y="120"/>
                </a:cubicBezTo>
                <a:cubicBezTo>
                  <a:pt x="62" y="90"/>
                  <a:pt x="62" y="90"/>
                  <a:pt x="62" y="90"/>
                </a:cubicBezTo>
                <a:cubicBezTo>
                  <a:pt x="96" y="56"/>
                  <a:pt x="96" y="56"/>
                  <a:pt x="96" y="56"/>
                </a:cubicBezTo>
                <a:cubicBezTo>
                  <a:pt x="120" y="80"/>
                  <a:pt x="120" y="80"/>
                  <a:pt x="120" y="80"/>
                </a:cubicBezTo>
                <a:lnTo>
                  <a:pt x="120" y="112"/>
                </a:lnTo>
                <a:close/>
              </a:path>
            </a:pathLst>
          </a:custGeom>
          <a:solidFill>
            <a:schemeClr val="bg1"/>
          </a:solidFill>
          <a:ln>
            <a:noFill/>
          </a:ln>
        </p:spPr>
        <p:txBody>
          <a:bodyPr vert="horz" wrap="square" lIns="91425" tIns="45712" rIns="91425" bIns="45712" numCol="1" anchor="t" anchorCtr="0" compatLnSpc="1"/>
          <a:lstStyle/>
          <a:p>
            <a:endParaRPr lang="zh-CN" altLang="en-US"/>
          </a:p>
        </p:txBody>
      </p:sp>
      <p:sp>
        <p:nvSpPr>
          <p:cNvPr id="28" name="Freeform 174"/>
          <p:cNvSpPr/>
          <p:nvPr/>
        </p:nvSpPr>
        <p:spPr bwMode="auto">
          <a:xfrm>
            <a:off x="4915805" y="2383147"/>
            <a:ext cx="330575" cy="327225"/>
          </a:xfrm>
          <a:custGeom>
            <a:avLst/>
            <a:gdLst>
              <a:gd name="T0" fmla="*/ 119 w 125"/>
              <a:gd name="T1" fmla="*/ 24 h 124"/>
              <a:gd name="T2" fmla="*/ 108 w 125"/>
              <a:gd name="T3" fmla="*/ 34 h 124"/>
              <a:gd name="T4" fmla="*/ 91 w 125"/>
              <a:gd name="T5" fmla="*/ 34 h 124"/>
              <a:gd name="T6" fmla="*/ 91 w 125"/>
              <a:gd name="T7" fmla="*/ 17 h 124"/>
              <a:gd name="T8" fmla="*/ 101 w 125"/>
              <a:gd name="T9" fmla="*/ 6 h 124"/>
              <a:gd name="T10" fmla="*/ 59 w 125"/>
              <a:gd name="T11" fmla="*/ 14 h 124"/>
              <a:gd name="T12" fmla="*/ 50 w 125"/>
              <a:gd name="T13" fmla="*/ 52 h 124"/>
              <a:gd name="T14" fmla="*/ 7 w 125"/>
              <a:gd name="T15" fmla="*/ 95 h 124"/>
              <a:gd name="T16" fmla="*/ 7 w 125"/>
              <a:gd name="T17" fmla="*/ 118 h 124"/>
              <a:gd name="T18" fmla="*/ 30 w 125"/>
              <a:gd name="T19" fmla="*/ 118 h 124"/>
              <a:gd name="T20" fmla="*/ 73 w 125"/>
              <a:gd name="T21" fmla="*/ 75 h 124"/>
              <a:gd name="T22" fmla="*/ 111 w 125"/>
              <a:gd name="T23" fmla="*/ 66 h 124"/>
              <a:gd name="T24" fmla="*/ 119 w 125"/>
              <a:gd name="T25" fmla="*/ 24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5" h="124">
                <a:moveTo>
                  <a:pt x="119" y="24"/>
                </a:moveTo>
                <a:cubicBezTo>
                  <a:pt x="117" y="27"/>
                  <a:pt x="113" y="30"/>
                  <a:pt x="108" y="34"/>
                </a:cubicBezTo>
                <a:cubicBezTo>
                  <a:pt x="103" y="39"/>
                  <a:pt x="96" y="39"/>
                  <a:pt x="91" y="34"/>
                </a:cubicBezTo>
                <a:cubicBezTo>
                  <a:pt x="86" y="29"/>
                  <a:pt x="86" y="22"/>
                  <a:pt x="91" y="17"/>
                </a:cubicBezTo>
                <a:cubicBezTo>
                  <a:pt x="96" y="12"/>
                  <a:pt x="101" y="6"/>
                  <a:pt x="101" y="6"/>
                </a:cubicBezTo>
                <a:cubicBezTo>
                  <a:pt x="87" y="0"/>
                  <a:pt x="70" y="3"/>
                  <a:pt x="59" y="14"/>
                </a:cubicBezTo>
                <a:cubicBezTo>
                  <a:pt x="49" y="24"/>
                  <a:pt x="46" y="39"/>
                  <a:pt x="50" y="52"/>
                </a:cubicBezTo>
                <a:cubicBezTo>
                  <a:pt x="7" y="95"/>
                  <a:pt x="7" y="95"/>
                  <a:pt x="7" y="95"/>
                </a:cubicBezTo>
                <a:cubicBezTo>
                  <a:pt x="0" y="101"/>
                  <a:pt x="0" y="112"/>
                  <a:pt x="7" y="118"/>
                </a:cubicBezTo>
                <a:cubicBezTo>
                  <a:pt x="13" y="124"/>
                  <a:pt x="24" y="124"/>
                  <a:pt x="30" y="118"/>
                </a:cubicBezTo>
                <a:cubicBezTo>
                  <a:pt x="73" y="75"/>
                  <a:pt x="73" y="75"/>
                  <a:pt x="73" y="75"/>
                </a:cubicBezTo>
                <a:cubicBezTo>
                  <a:pt x="86" y="79"/>
                  <a:pt x="101" y="76"/>
                  <a:pt x="111" y="66"/>
                </a:cubicBezTo>
                <a:cubicBezTo>
                  <a:pt x="123" y="55"/>
                  <a:pt x="125" y="38"/>
                  <a:pt x="119" y="24"/>
                </a:cubicBezTo>
                <a:close/>
              </a:path>
            </a:pathLst>
          </a:custGeom>
          <a:solidFill>
            <a:schemeClr val="bg1"/>
          </a:solidFill>
          <a:ln>
            <a:noFill/>
          </a:ln>
        </p:spPr>
        <p:txBody>
          <a:bodyPr vert="horz" wrap="square" lIns="91425" tIns="45712" rIns="91425" bIns="45712" numCol="1" anchor="t" anchorCtr="0" compatLnSpc="1"/>
          <a:lstStyle/>
          <a:p>
            <a:endParaRPr lang="zh-CN" altLang="en-US"/>
          </a:p>
        </p:txBody>
      </p:sp>
      <p:sp>
        <p:nvSpPr>
          <p:cNvPr id="29" name="Freeform 73"/>
          <p:cNvSpPr/>
          <p:nvPr/>
        </p:nvSpPr>
        <p:spPr bwMode="auto">
          <a:xfrm>
            <a:off x="6939735" y="2371848"/>
            <a:ext cx="338393" cy="338393"/>
          </a:xfrm>
          <a:custGeom>
            <a:avLst/>
            <a:gdLst>
              <a:gd name="T0" fmla="*/ 303 w 303"/>
              <a:gd name="T1" fmla="*/ 116 h 303"/>
              <a:gd name="T2" fmla="*/ 199 w 303"/>
              <a:gd name="T3" fmla="*/ 99 h 303"/>
              <a:gd name="T4" fmla="*/ 151 w 303"/>
              <a:gd name="T5" fmla="*/ 0 h 303"/>
              <a:gd name="T6" fmla="*/ 104 w 303"/>
              <a:gd name="T7" fmla="*/ 99 h 303"/>
              <a:gd name="T8" fmla="*/ 0 w 303"/>
              <a:gd name="T9" fmla="*/ 116 h 303"/>
              <a:gd name="T10" fmla="*/ 76 w 303"/>
              <a:gd name="T11" fmla="*/ 194 h 303"/>
              <a:gd name="T12" fmla="*/ 57 w 303"/>
              <a:gd name="T13" fmla="*/ 303 h 303"/>
              <a:gd name="T14" fmla="*/ 151 w 303"/>
              <a:gd name="T15" fmla="*/ 251 h 303"/>
              <a:gd name="T16" fmla="*/ 246 w 303"/>
              <a:gd name="T17" fmla="*/ 303 h 303"/>
              <a:gd name="T18" fmla="*/ 227 w 303"/>
              <a:gd name="T19" fmla="*/ 194 h 303"/>
              <a:gd name="T20" fmla="*/ 303 w 303"/>
              <a:gd name="T21" fmla="*/ 116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3" h="303">
                <a:moveTo>
                  <a:pt x="303" y="116"/>
                </a:moveTo>
                <a:lnTo>
                  <a:pt x="199" y="99"/>
                </a:lnTo>
                <a:lnTo>
                  <a:pt x="151" y="0"/>
                </a:lnTo>
                <a:lnTo>
                  <a:pt x="104" y="99"/>
                </a:lnTo>
                <a:lnTo>
                  <a:pt x="0" y="116"/>
                </a:lnTo>
                <a:lnTo>
                  <a:pt x="76" y="194"/>
                </a:lnTo>
                <a:lnTo>
                  <a:pt x="57" y="303"/>
                </a:lnTo>
                <a:lnTo>
                  <a:pt x="151" y="251"/>
                </a:lnTo>
                <a:lnTo>
                  <a:pt x="246" y="303"/>
                </a:lnTo>
                <a:lnTo>
                  <a:pt x="227" y="194"/>
                </a:lnTo>
                <a:lnTo>
                  <a:pt x="303" y="116"/>
                </a:lnTo>
                <a:close/>
              </a:path>
            </a:pathLst>
          </a:custGeom>
          <a:solidFill>
            <a:schemeClr val="bg1"/>
          </a:solidFill>
          <a:ln>
            <a:noFill/>
          </a:ln>
        </p:spPr>
        <p:txBody>
          <a:bodyPr vert="horz" wrap="square" lIns="91425" tIns="45712" rIns="91425" bIns="45712" numCol="1" anchor="t" anchorCtr="0" compatLnSpc="1"/>
          <a:lstStyle/>
          <a:p>
            <a:endParaRPr lang="zh-CN" altLang="en-US"/>
          </a:p>
        </p:txBody>
      </p:sp>
      <p:sp>
        <p:nvSpPr>
          <p:cNvPr id="30" name="Freeform 70"/>
          <p:cNvSpPr/>
          <p:nvPr/>
        </p:nvSpPr>
        <p:spPr bwMode="auto">
          <a:xfrm>
            <a:off x="7953653" y="2371848"/>
            <a:ext cx="338393" cy="338393"/>
          </a:xfrm>
          <a:custGeom>
            <a:avLst/>
            <a:gdLst>
              <a:gd name="T0" fmla="*/ 120 w 128"/>
              <a:gd name="T1" fmla="*/ 96 h 128"/>
              <a:gd name="T2" fmla="*/ 112 w 128"/>
              <a:gd name="T3" fmla="*/ 96 h 128"/>
              <a:gd name="T4" fmla="*/ 112 w 128"/>
              <a:gd name="T5" fmla="*/ 36 h 128"/>
              <a:gd name="T6" fmla="*/ 96 w 128"/>
              <a:gd name="T7" fmla="*/ 52 h 128"/>
              <a:gd name="T8" fmla="*/ 96 w 128"/>
              <a:gd name="T9" fmla="*/ 96 h 128"/>
              <a:gd name="T10" fmla="*/ 40 w 128"/>
              <a:gd name="T11" fmla="*/ 96 h 128"/>
              <a:gd name="T12" fmla="*/ 117 w 128"/>
              <a:gd name="T13" fmla="*/ 13 h 128"/>
              <a:gd name="T14" fmla="*/ 111 w 128"/>
              <a:gd name="T15" fmla="*/ 7 h 128"/>
              <a:gd name="T16" fmla="*/ 32 w 128"/>
              <a:gd name="T17" fmla="*/ 92 h 128"/>
              <a:gd name="T18" fmla="*/ 32 w 128"/>
              <a:gd name="T19" fmla="*/ 32 h 128"/>
              <a:gd name="T20" fmla="*/ 72 w 128"/>
              <a:gd name="T21" fmla="*/ 32 h 128"/>
              <a:gd name="T22" fmla="*/ 87 w 128"/>
              <a:gd name="T23" fmla="*/ 16 h 128"/>
              <a:gd name="T24" fmla="*/ 32 w 128"/>
              <a:gd name="T25" fmla="*/ 16 h 128"/>
              <a:gd name="T26" fmla="*/ 32 w 128"/>
              <a:gd name="T27" fmla="*/ 8 h 128"/>
              <a:gd name="T28" fmla="*/ 24 w 128"/>
              <a:gd name="T29" fmla="*/ 0 h 128"/>
              <a:gd name="T30" fmla="*/ 16 w 128"/>
              <a:gd name="T31" fmla="*/ 8 h 128"/>
              <a:gd name="T32" fmla="*/ 16 w 128"/>
              <a:gd name="T33" fmla="*/ 16 h 128"/>
              <a:gd name="T34" fmla="*/ 8 w 128"/>
              <a:gd name="T35" fmla="*/ 16 h 128"/>
              <a:gd name="T36" fmla="*/ 0 w 128"/>
              <a:gd name="T37" fmla="*/ 24 h 128"/>
              <a:gd name="T38" fmla="*/ 8 w 128"/>
              <a:gd name="T39" fmla="*/ 32 h 128"/>
              <a:gd name="T40" fmla="*/ 16 w 128"/>
              <a:gd name="T41" fmla="*/ 32 h 128"/>
              <a:gd name="T42" fmla="*/ 16 w 128"/>
              <a:gd name="T43" fmla="*/ 104 h 128"/>
              <a:gd name="T44" fmla="*/ 16 w 128"/>
              <a:gd name="T45" fmla="*/ 112 h 128"/>
              <a:gd name="T46" fmla="*/ 24 w 128"/>
              <a:gd name="T47" fmla="*/ 112 h 128"/>
              <a:gd name="T48" fmla="*/ 96 w 128"/>
              <a:gd name="T49" fmla="*/ 112 h 128"/>
              <a:gd name="T50" fmla="*/ 96 w 128"/>
              <a:gd name="T51" fmla="*/ 120 h 128"/>
              <a:gd name="T52" fmla="*/ 104 w 128"/>
              <a:gd name="T53" fmla="*/ 128 h 128"/>
              <a:gd name="T54" fmla="*/ 112 w 128"/>
              <a:gd name="T55" fmla="*/ 120 h 128"/>
              <a:gd name="T56" fmla="*/ 112 w 128"/>
              <a:gd name="T57" fmla="*/ 112 h 128"/>
              <a:gd name="T58" fmla="*/ 120 w 128"/>
              <a:gd name="T59" fmla="*/ 112 h 128"/>
              <a:gd name="T60" fmla="*/ 128 w 128"/>
              <a:gd name="T61" fmla="*/ 104 h 128"/>
              <a:gd name="T62" fmla="*/ 120 w 128"/>
              <a:gd name="T63" fmla="*/ 96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28" h="128">
                <a:moveTo>
                  <a:pt x="120" y="96"/>
                </a:moveTo>
                <a:cubicBezTo>
                  <a:pt x="112" y="96"/>
                  <a:pt x="112" y="96"/>
                  <a:pt x="112" y="96"/>
                </a:cubicBezTo>
                <a:cubicBezTo>
                  <a:pt x="112" y="36"/>
                  <a:pt x="112" y="36"/>
                  <a:pt x="112" y="36"/>
                </a:cubicBezTo>
                <a:cubicBezTo>
                  <a:pt x="96" y="52"/>
                  <a:pt x="96" y="52"/>
                  <a:pt x="96" y="52"/>
                </a:cubicBezTo>
                <a:cubicBezTo>
                  <a:pt x="96" y="96"/>
                  <a:pt x="96" y="96"/>
                  <a:pt x="96" y="96"/>
                </a:cubicBezTo>
                <a:cubicBezTo>
                  <a:pt x="40" y="96"/>
                  <a:pt x="40" y="96"/>
                  <a:pt x="40" y="96"/>
                </a:cubicBezTo>
                <a:cubicBezTo>
                  <a:pt x="117" y="13"/>
                  <a:pt x="117" y="13"/>
                  <a:pt x="117" y="13"/>
                </a:cubicBezTo>
                <a:cubicBezTo>
                  <a:pt x="111" y="7"/>
                  <a:pt x="111" y="7"/>
                  <a:pt x="111" y="7"/>
                </a:cubicBezTo>
                <a:cubicBezTo>
                  <a:pt x="32" y="92"/>
                  <a:pt x="32" y="92"/>
                  <a:pt x="32" y="92"/>
                </a:cubicBezTo>
                <a:cubicBezTo>
                  <a:pt x="32" y="32"/>
                  <a:pt x="32" y="32"/>
                  <a:pt x="32" y="32"/>
                </a:cubicBezTo>
                <a:cubicBezTo>
                  <a:pt x="72" y="32"/>
                  <a:pt x="72" y="32"/>
                  <a:pt x="72" y="32"/>
                </a:cubicBezTo>
                <a:cubicBezTo>
                  <a:pt x="87" y="16"/>
                  <a:pt x="87" y="16"/>
                  <a:pt x="87" y="16"/>
                </a:cubicBezTo>
                <a:cubicBezTo>
                  <a:pt x="32" y="16"/>
                  <a:pt x="32" y="16"/>
                  <a:pt x="32" y="16"/>
                </a:cubicBezTo>
                <a:cubicBezTo>
                  <a:pt x="32" y="8"/>
                  <a:pt x="32" y="8"/>
                  <a:pt x="32" y="8"/>
                </a:cubicBezTo>
                <a:cubicBezTo>
                  <a:pt x="32" y="4"/>
                  <a:pt x="28" y="0"/>
                  <a:pt x="24" y="0"/>
                </a:cubicBezTo>
                <a:cubicBezTo>
                  <a:pt x="20" y="0"/>
                  <a:pt x="16" y="4"/>
                  <a:pt x="16" y="8"/>
                </a:cubicBezTo>
                <a:cubicBezTo>
                  <a:pt x="16" y="16"/>
                  <a:pt x="16" y="16"/>
                  <a:pt x="16" y="16"/>
                </a:cubicBezTo>
                <a:cubicBezTo>
                  <a:pt x="8" y="16"/>
                  <a:pt x="8" y="16"/>
                  <a:pt x="8" y="16"/>
                </a:cubicBezTo>
                <a:cubicBezTo>
                  <a:pt x="4" y="16"/>
                  <a:pt x="0" y="20"/>
                  <a:pt x="0" y="24"/>
                </a:cubicBezTo>
                <a:cubicBezTo>
                  <a:pt x="0" y="28"/>
                  <a:pt x="4" y="32"/>
                  <a:pt x="8" y="32"/>
                </a:cubicBezTo>
                <a:cubicBezTo>
                  <a:pt x="16" y="32"/>
                  <a:pt x="16" y="32"/>
                  <a:pt x="16" y="32"/>
                </a:cubicBezTo>
                <a:cubicBezTo>
                  <a:pt x="16" y="104"/>
                  <a:pt x="16" y="104"/>
                  <a:pt x="16" y="104"/>
                </a:cubicBezTo>
                <a:cubicBezTo>
                  <a:pt x="16" y="112"/>
                  <a:pt x="16" y="112"/>
                  <a:pt x="16" y="112"/>
                </a:cubicBezTo>
                <a:cubicBezTo>
                  <a:pt x="24" y="112"/>
                  <a:pt x="24" y="112"/>
                  <a:pt x="24" y="112"/>
                </a:cubicBezTo>
                <a:cubicBezTo>
                  <a:pt x="96" y="112"/>
                  <a:pt x="96" y="112"/>
                  <a:pt x="96" y="112"/>
                </a:cubicBezTo>
                <a:cubicBezTo>
                  <a:pt x="96" y="120"/>
                  <a:pt x="96" y="120"/>
                  <a:pt x="96" y="120"/>
                </a:cubicBezTo>
                <a:cubicBezTo>
                  <a:pt x="96" y="124"/>
                  <a:pt x="100" y="128"/>
                  <a:pt x="104" y="128"/>
                </a:cubicBezTo>
                <a:cubicBezTo>
                  <a:pt x="108" y="128"/>
                  <a:pt x="112" y="124"/>
                  <a:pt x="112" y="120"/>
                </a:cubicBezTo>
                <a:cubicBezTo>
                  <a:pt x="112" y="112"/>
                  <a:pt x="112" y="112"/>
                  <a:pt x="112" y="112"/>
                </a:cubicBezTo>
                <a:cubicBezTo>
                  <a:pt x="120" y="112"/>
                  <a:pt x="120" y="112"/>
                  <a:pt x="120" y="112"/>
                </a:cubicBezTo>
                <a:cubicBezTo>
                  <a:pt x="124" y="112"/>
                  <a:pt x="128" y="108"/>
                  <a:pt x="128" y="104"/>
                </a:cubicBezTo>
                <a:cubicBezTo>
                  <a:pt x="128" y="100"/>
                  <a:pt x="124" y="96"/>
                  <a:pt x="120" y="96"/>
                </a:cubicBezTo>
                <a:close/>
              </a:path>
            </a:pathLst>
          </a:custGeom>
          <a:solidFill>
            <a:schemeClr val="bg1"/>
          </a:solidFill>
          <a:ln>
            <a:noFill/>
          </a:ln>
        </p:spPr>
        <p:txBody>
          <a:bodyPr vert="horz" wrap="square" lIns="91425" tIns="45712" rIns="91425" bIns="45712" numCol="1" anchor="t" anchorCtr="0" compatLnSpc="1"/>
          <a:lstStyle/>
          <a:p>
            <a:endParaRPr lang="zh-CN" altLang="en-US"/>
          </a:p>
        </p:txBody>
      </p:sp>
      <p:sp>
        <p:nvSpPr>
          <p:cNvPr id="31" name="Freeform 100"/>
          <p:cNvSpPr/>
          <p:nvPr/>
        </p:nvSpPr>
        <p:spPr bwMode="auto">
          <a:xfrm>
            <a:off x="3940415" y="2409951"/>
            <a:ext cx="253515" cy="273619"/>
          </a:xfrm>
          <a:custGeom>
            <a:avLst/>
            <a:gdLst>
              <a:gd name="T0" fmla="*/ 76 w 96"/>
              <a:gd name="T1" fmla="*/ 64 h 104"/>
              <a:gd name="T2" fmla="*/ 59 w 96"/>
              <a:gd name="T3" fmla="*/ 73 h 104"/>
              <a:gd name="T4" fmla="*/ 38 w 96"/>
              <a:gd name="T5" fmla="*/ 61 h 104"/>
              <a:gd name="T6" fmla="*/ 40 w 96"/>
              <a:gd name="T7" fmla="*/ 52 h 104"/>
              <a:gd name="T8" fmla="*/ 39 w 96"/>
              <a:gd name="T9" fmla="*/ 46 h 104"/>
              <a:gd name="T10" fmla="*/ 61 w 96"/>
              <a:gd name="T11" fmla="*/ 34 h 104"/>
              <a:gd name="T12" fmla="*/ 76 w 96"/>
              <a:gd name="T13" fmla="*/ 40 h 104"/>
              <a:gd name="T14" fmla="*/ 96 w 96"/>
              <a:gd name="T15" fmla="*/ 20 h 104"/>
              <a:gd name="T16" fmla="*/ 76 w 96"/>
              <a:gd name="T17" fmla="*/ 0 h 104"/>
              <a:gd name="T18" fmla="*/ 56 w 96"/>
              <a:gd name="T19" fmla="*/ 20 h 104"/>
              <a:gd name="T20" fmla="*/ 57 w 96"/>
              <a:gd name="T21" fmla="*/ 26 h 104"/>
              <a:gd name="T22" fmla="*/ 35 w 96"/>
              <a:gd name="T23" fmla="*/ 38 h 104"/>
              <a:gd name="T24" fmla="*/ 20 w 96"/>
              <a:gd name="T25" fmla="*/ 32 h 104"/>
              <a:gd name="T26" fmla="*/ 0 w 96"/>
              <a:gd name="T27" fmla="*/ 52 h 104"/>
              <a:gd name="T28" fmla="*/ 20 w 96"/>
              <a:gd name="T29" fmla="*/ 72 h 104"/>
              <a:gd name="T30" fmla="*/ 32 w 96"/>
              <a:gd name="T31" fmla="*/ 68 h 104"/>
              <a:gd name="T32" fmla="*/ 56 w 96"/>
              <a:gd name="T33" fmla="*/ 82 h 104"/>
              <a:gd name="T34" fmla="*/ 56 w 96"/>
              <a:gd name="T35" fmla="*/ 84 h 104"/>
              <a:gd name="T36" fmla="*/ 76 w 96"/>
              <a:gd name="T37" fmla="*/ 104 h 104"/>
              <a:gd name="T38" fmla="*/ 96 w 96"/>
              <a:gd name="T39" fmla="*/ 84 h 104"/>
              <a:gd name="T40" fmla="*/ 76 w 96"/>
              <a:gd name="T41" fmla="*/ 6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6" h="104">
                <a:moveTo>
                  <a:pt x="76" y="64"/>
                </a:moveTo>
                <a:cubicBezTo>
                  <a:pt x="69" y="64"/>
                  <a:pt x="63" y="68"/>
                  <a:pt x="59" y="73"/>
                </a:cubicBezTo>
                <a:cubicBezTo>
                  <a:pt x="38" y="61"/>
                  <a:pt x="38" y="61"/>
                  <a:pt x="38" y="61"/>
                </a:cubicBezTo>
                <a:cubicBezTo>
                  <a:pt x="39" y="58"/>
                  <a:pt x="40" y="55"/>
                  <a:pt x="40" y="52"/>
                </a:cubicBezTo>
                <a:cubicBezTo>
                  <a:pt x="40" y="50"/>
                  <a:pt x="40" y="48"/>
                  <a:pt x="39" y="46"/>
                </a:cubicBezTo>
                <a:cubicBezTo>
                  <a:pt x="61" y="34"/>
                  <a:pt x="61" y="34"/>
                  <a:pt x="61" y="34"/>
                </a:cubicBezTo>
                <a:cubicBezTo>
                  <a:pt x="65" y="37"/>
                  <a:pt x="70" y="40"/>
                  <a:pt x="76" y="40"/>
                </a:cubicBezTo>
                <a:cubicBezTo>
                  <a:pt x="87" y="40"/>
                  <a:pt x="96" y="31"/>
                  <a:pt x="96" y="20"/>
                </a:cubicBezTo>
                <a:cubicBezTo>
                  <a:pt x="96" y="9"/>
                  <a:pt x="87" y="0"/>
                  <a:pt x="76" y="0"/>
                </a:cubicBezTo>
                <a:cubicBezTo>
                  <a:pt x="65" y="0"/>
                  <a:pt x="56" y="9"/>
                  <a:pt x="56" y="20"/>
                </a:cubicBezTo>
                <a:cubicBezTo>
                  <a:pt x="56" y="22"/>
                  <a:pt x="56" y="24"/>
                  <a:pt x="57" y="26"/>
                </a:cubicBezTo>
                <a:cubicBezTo>
                  <a:pt x="35" y="38"/>
                  <a:pt x="35" y="38"/>
                  <a:pt x="35" y="38"/>
                </a:cubicBezTo>
                <a:cubicBezTo>
                  <a:pt x="31" y="35"/>
                  <a:pt x="26" y="32"/>
                  <a:pt x="20" y="32"/>
                </a:cubicBezTo>
                <a:cubicBezTo>
                  <a:pt x="9" y="32"/>
                  <a:pt x="0" y="41"/>
                  <a:pt x="0" y="52"/>
                </a:cubicBezTo>
                <a:cubicBezTo>
                  <a:pt x="0" y="63"/>
                  <a:pt x="9" y="72"/>
                  <a:pt x="20" y="72"/>
                </a:cubicBezTo>
                <a:cubicBezTo>
                  <a:pt x="25" y="72"/>
                  <a:pt x="29" y="70"/>
                  <a:pt x="32" y="68"/>
                </a:cubicBezTo>
                <a:cubicBezTo>
                  <a:pt x="56" y="82"/>
                  <a:pt x="56" y="82"/>
                  <a:pt x="56" y="82"/>
                </a:cubicBezTo>
                <a:cubicBezTo>
                  <a:pt x="56" y="83"/>
                  <a:pt x="56" y="83"/>
                  <a:pt x="56" y="84"/>
                </a:cubicBezTo>
                <a:cubicBezTo>
                  <a:pt x="56" y="95"/>
                  <a:pt x="65" y="104"/>
                  <a:pt x="76" y="104"/>
                </a:cubicBezTo>
                <a:cubicBezTo>
                  <a:pt x="87" y="104"/>
                  <a:pt x="96" y="95"/>
                  <a:pt x="96" y="84"/>
                </a:cubicBezTo>
                <a:cubicBezTo>
                  <a:pt x="96" y="73"/>
                  <a:pt x="87" y="64"/>
                  <a:pt x="76" y="64"/>
                </a:cubicBezTo>
                <a:close/>
              </a:path>
            </a:pathLst>
          </a:custGeom>
          <a:solidFill>
            <a:schemeClr val="bg1"/>
          </a:solidFill>
          <a:ln>
            <a:noFill/>
          </a:ln>
        </p:spPr>
        <p:txBody>
          <a:bodyPr vert="horz" wrap="square" lIns="91425" tIns="45712" rIns="91425" bIns="45712" numCol="1" anchor="t" anchorCtr="0" compatLnSpc="1"/>
          <a:lstStyle/>
          <a:p>
            <a:endParaRPr lang="zh-CN" altLang="en-US">
              <a:solidFill>
                <a:srgbClr val="92D050"/>
              </a:solidFill>
            </a:endParaRPr>
          </a:p>
        </p:txBody>
      </p:sp>
      <p:sp>
        <p:nvSpPr>
          <p:cNvPr id="32" name="文本框 48"/>
          <p:cNvSpPr txBox="1"/>
          <p:nvPr/>
        </p:nvSpPr>
        <p:spPr>
          <a:xfrm>
            <a:off x="1517187" y="4020861"/>
            <a:ext cx="1097280" cy="384810"/>
          </a:xfrm>
          <a:prstGeom prst="rect">
            <a:avLst/>
          </a:prstGeom>
          <a:gradFill>
            <a:gsLst>
              <a:gs pos="0">
                <a:srgbClr val="E30000"/>
              </a:gs>
              <a:gs pos="100000">
                <a:srgbClr val="760303"/>
              </a:gs>
            </a:gsLst>
            <a:lin ang="18900000" scaled="0"/>
          </a:gradFill>
        </p:spPr>
        <p:txBody>
          <a:bodyPr wrap="none" rtlCol="0">
            <a:spAutoFit/>
          </a:bodyPr>
          <a:lstStyle/>
          <a:p>
            <a:r>
              <a:rPr lang="zh-CN" altLang="en-US" b="1" dirty="0">
                <a:solidFill>
                  <a:schemeClr val="bg1"/>
                </a:solidFill>
                <a:latin typeface="微软雅黑" panose="020B0503020204020204" charset="-122"/>
                <a:ea typeface="微软雅黑" panose="020B0503020204020204" charset="-122"/>
              </a:rPr>
              <a:t>添加标题</a:t>
            </a:r>
          </a:p>
        </p:txBody>
      </p:sp>
      <p:sp>
        <p:nvSpPr>
          <p:cNvPr id="33" name="文本框 49"/>
          <p:cNvSpPr txBox="1"/>
          <p:nvPr/>
        </p:nvSpPr>
        <p:spPr>
          <a:xfrm>
            <a:off x="1156009" y="4386834"/>
            <a:ext cx="1816774" cy="645160"/>
          </a:xfrm>
          <a:prstGeom prst="rect">
            <a:avLst/>
          </a:prstGeom>
          <a:noFill/>
        </p:spPr>
        <p:txBody>
          <a:bodyPr wrap="square" rtlCol="0">
            <a:spAutoFit/>
          </a:bodyPr>
          <a:lstStyle/>
          <a:p>
            <a:pPr algn="just">
              <a:lnSpc>
                <a:spcPct val="130000"/>
              </a:lnSpc>
            </a:pPr>
            <a:r>
              <a:rPr lang="zh-CN" altLang="en-US" sz="1400" dirty="0">
                <a:solidFill>
                  <a:schemeClr val="tx1"/>
                </a:solidFill>
                <a:latin typeface="微软雅黑" panose="020B0503020204020204" charset="-122"/>
                <a:ea typeface="微软雅黑" panose="020B0503020204020204" charset="-122"/>
              </a:rPr>
              <a:t>请在此处添加文字信息，表达图的含义。</a:t>
            </a:r>
          </a:p>
        </p:txBody>
      </p:sp>
      <p:sp>
        <p:nvSpPr>
          <p:cNvPr id="34" name="文本框 58"/>
          <p:cNvSpPr txBox="1"/>
          <p:nvPr/>
        </p:nvSpPr>
        <p:spPr>
          <a:xfrm>
            <a:off x="1786585" y="3402626"/>
            <a:ext cx="555625" cy="583565"/>
          </a:xfrm>
          <a:prstGeom prst="rect">
            <a:avLst/>
          </a:prstGeom>
          <a:noFill/>
        </p:spPr>
        <p:txBody>
          <a:bodyPr wrap="none" rtlCol="0">
            <a:spAutoFit/>
          </a:bodyPr>
          <a:lstStyle/>
          <a:p>
            <a:pPr algn="ctr"/>
            <a:r>
              <a:rPr lang="en-US" altLang="zh-CN" sz="3200" dirty="0">
                <a:solidFill>
                  <a:schemeClr val="tx1"/>
                </a:solidFill>
                <a:latin typeface="Impact MT Std" pitchFamily="34" charset="0"/>
                <a:cs typeface="Arial" panose="020B0604020202020204" pitchFamily="34" charset="0"/>
              </a:rPr>
              <a:t>01</a:t>
            </a:r>
          </a:p>
        </p:txBody>
      </p:sp>
      <p:sp>
        <p:nvSpPr>
          <p:cNvPr id="35" name="文本框 59"/>
          <p:cNvSpPr txBox="1"/>
          <p:nvPr/>
        </p:nvSpPr>
        <p:spPr>
          <a:xfrm>
            <a:off x="3770875" y="3402626"/>
            <a:ext cx="604520" cy="583565"/>
          </a:xfrm>
          <a:prstGeom prst="rect">
            <a:avLst/>
          </a:prstGeom>
          <a:noFill/>
        </p:spPr>
        <p:txBody>
          <a:bodyPr wrap="none" rtlCol="0">
            <a:spAutoFit/>
          </a:bodyPr>
          <a:lstStyle/>
          <a:p>
            <a:pPr algn="ctr"/>
            <a:r>
              <a:rPr lang="en-US" altLang="zh-CN" sz="3200" dirty="0">
                <a:solidFill>
                  <a:schemeClr val="tx1"/>
                </a:solidFill>
                <a:latin typeface="Impact MT Std" pitchFamily="34" charset="0"/>
                <a:cs typeface="Arial" panose="020B0604020202020204" pitchFamily="34" charset="0"/>
              </a:rPr>
              <a:t>02</a:t>
            </a:r>
          </a:p>
        </p:txBody>
      </p:sp>
      <p:sp>
        <p:nvSpPr>
          <p:cNvPr id="36" name="文本框 60"/>
          <p:cNvSpPr txBox="1"/>
          <p:nvPr/>
        </p:nvSpPr>
        <p:spPr>
          <a:xfrm>
            <a:off x="5773897" y="3402626"/>
            <a:ext cx="615950" cy="583565"/>
          </a:xfrm>
          <a:prstGeom prst="rect">
            <a:avLst/>
          </a:prstGeom>
          <a:noFill/>
        </p:spPr>
        <p:txBody>
          <a:bodyPr wrap="none" rtlCol="0">
            <a:spAutoFit/>
          </a:bodyPr>
          <a:lstStyle/>
          <a:p>
            <a:pPr algn="ctr"/>
            <a:r>
              <a:rPr lang="en-US" altLang="zh-CN" sz="3200" dirty="0">
                <a:solidFill>
                  <a:schemeClr val="tx1"/>
                </a:solidFill>
                <a:latin typeface="Impact MT Std" pitchFamily="34" charset="0"/>
                <a:cs typeface="Arial" panose="020B0604020202020204" pitchFamily="34" charset="0"/>
              </a:rPr>
              <a:t>03</a:t>
            </a:r>
          </a:p>
        </p:txBody>
      </p:sp>
      <p:sp>
        <p:nvSpPr>
          <p:cNvPr id="37" name="文本框 61"/>
          <p:cNvSpPr txBox="1"/>
          <p:nvPr/>
        </p:nvSpPr>
        <p:spPr>
          <a:xfrm>
            <a:off x="7788667" y="3402626"/>
            <a:ext cx="603885" cy="583565"/>
          </a:xfrm>
          <a:prstGeom prst="rect">
            <a:avLst/>
          </a:prstGeom>
          <a:noFill/>
        </p:spPr>
        <p:txBody>
          <a:bodyPr wrap="none" rtlCol="0">
            <a:spAutoFit/>
          </a:bodyPr>
          <a:lstStyle/>
          <a:p>
            <a:pPr algn="ctr"/>
            <a:r>
              <a:rPr lang="en-US" altLang="zh-CN" sz="3200" dirty="0">
                <a:solidFill>
                  <a:schemeClr val="tx1"/>
                </a:solidFill>
                <a:latin typeface="Impact MT Std" pitchFamily="34" charset="0"/>
                <a:cs typeface="Arial" panose="020B0604020202020204" pitchFamily="34" charset="0"/>
              </a:rPr>
              <a:t>04</a:t>
            </a:r>
          </a:p>
        </p:txBody>
      </p:sp>
      <p:sp>
        <p:nvSpPr>
          <p:cNvPr id="38" name="文本框 62"/>
          <p:cNvSpPr txBox="1"/>
          <p:nvPr/>
        </p:nvSpPr>
        <p:spPr>
          <a:xfrm>
            <a:off x="9790101" y="3402626"/>
            <a:ext cx="618490" cy="583565"/>
          </a:xfrm>
          <a:prstGeom prst="rect">
            <a:avLst/>
          </a:prstGeom>
          <a:noFill/>
        </p:spPr>
        <p:txBody>
          <a:bodyPr wrap="none" rtlCol="0">
            <a:spAutoFit/>
          </a:bodyPr>
          <a:lstStyle/>
          <a:p>
            <a:pPr algn="ctr"/>
            <a:r>
              <a:rPr lang="en-US" altLang="zh-CN" sz="3200" dirty="0">
                <a:solidFill>
                  <a:schemeClr val="tx1"/>
                </a:solidFill>
                <a:latin typeface="Impact MT Std" pitchFamily="34" charset="0"/>
                <a:cs typeface="Arial" panose="020B0604020202020204" pitchFamily="34" charset="0"/>
              </a:rPr>
              <a:t>05</a:t>
            </a:r>
          </a:p>
        </p:txBody>
      </p:sp>
      <p:sp>
        <p:nvSpPr>
          <p:cNvPr id="39" name="文本框 48"/>
          <p:cNvSpPr txBox="1"/>
          <p:nvPr/>
        </p:nvSpPr>
        <p:spPr>
          <a:xfrm>
            <a:off x="3561059" y="4020861"/>
            <a:ext cx="1097280" cy="384810"/>
          </a:xfrm>
          <a:prstGeom prst="rect">
            <a:avLst/>
          </a:prstGeom>
          <a:gradFill>
            <a:gsLst>
              <a:gs pos="0">
                <a:srgbClr val="E30000"/>
              </a:gs>
              <a:gs pos="100000">
                <a:srgbClr val="760303"/>
              </a:gs>
            </a:gsLst>
            <a:lin ang="18900000" scaled="0"/>
          </a:gradFill>
        </p:spPr>
        <p:txBody>
          <a:bodyPr wrap="none" rtlCol="0">
            <a:spAutoFit/>
          </a:bodyPr>
          <a:lstStyle/>
          <a:p>
            <a:r>
              <a:rPr lang="zh-CN" altLang="en-US" b="1" dirty="0">
                <a:solidFill>
                  <a:schemeClr val="bg1"/>
                </a:solidFill>
                <a:latin typeface="微软雅黑" panose="020B0503020204020204" charset="-122"/>
                <a:ea typeface="微软雅黑" panose="020B0503020204020204" charset="-122"/>
              </a:rPr>
              <a:t>添加标题</a:t>
            </a:r>
          </a:p>
        </p:txBody>
      </p:sp>
      <p:sp>
        <p:nvSpPr>
          <p:cNvPr id="40" name="文本框 49"/>
          <p:cNvSpPr txBox="1"/>
          <p:nvPr/>
        </p:nvSpPr>
        <p:spPr>
          <a:xfrm>
            <a:off x="3199881" y="4386834"/>
            <a:ext cx="1816774" cy="645160"/>
          </a:xfrm>
          <a:prstGeom prst="rect">
            <a:avLst/>
          </a:prstGeom>
          <a:noFill/>
        </p:spPr>
        <p:txBody>
          <a:bodyPr wrap="square" rtlCol="0">
            <a:spAutoFit/>
          </a:bodyPr>
          <a:lstStyle/>
          <a:p>
            <a:pPr algn="just">
              <a:lnSpc>
                <a:spcPct val="130000"/>
              </a:lnSpc>
            </a:pPr>
            <a:r>
              <a:rPr lang="zh-CN" altLang="en-US" sz="1400" dirty="0">
                <a:solidFill>
                  <a:schemeClr val="tx1"/>
                </a:solidFill>
                <a:latin typeface="微软雅黑" panose="020B0503020204020204" charset="-122"/>
                <a:ea typeface="微软雅黑" panose="020B0503020204020204" charset="-122"/>
              </a:rPr>
              <a:t>请在此处添加文字信息，表达图的含义。</a:t>
            </a:r>
          </a:p>
        </p:txBody>
      </p:sp>
      <p:sp>
        <p:nvSpPr>
          <p:cNvPr id="41" name="文本框 48"/>
          <p:cNvSpPr txBox="1"/>
          <p:nvPr/>
        </p:nvSpPr>
        <p:spPr>
          <a:xfrm>
            <a:off x="5521826" y="4020861"/>
            <a:ext cx="1097280" cy="384810"/>
          </a:xfrm>
          <a:prstGeom prst="rect">
            <a:avLst/>
          </a:prstGeom>
          <a:gradFill>
            <a:gsLst>
              <a:gs pos="0">
                <a:srgbClr val="E30000"/>
              </a:gs>
              <a:gs pos="100000">
                <a:srgbClr val="760303"/>
              </a:gs>
            </a:gsLst>
            <a:lin ang="18900000" scaled="0"/>
          </a:gradFill>
        </p:spPr>
        <p:txBody>
          <a:bodyPr wrap="none" rtlCol="0">
            <a:spAutoFit/>
          </a:bodyPr>
          <a:lstStyle/>
          <a:p>
            <a:r>
              <a:rPr lang="zh-CN" altLang="en-US" b="1" dirty="0">
                <a:solidFill>
                  <a:schemeClr val="bg1"/>
                </a:solidFill>
                <a:latin typeface="微软雅黑" panose="020B0503020204020204" charset="-122"/>
                <a:ea typeface="微软雅黑" panose="020B0503020204020204" charset="-122"/>
              </a:rPr>
              <a:t>添加标题</a:t>
            </a:r>
          </a:p>
        </p:txBody>
      </p:sp>
      <p:sp>
        <p:nvSpPr>
          <p:cNvPr id="42" name="文本框 49"/>
          <p:cNvSpPr txBox="1"/>
          <p:nvPr/>
        </p:nvSpPr>
        <p:spPr>
          <a:xfrm>
            <a:off x="5160647" y="4386834"/>
            <a:ext cx="1816774" cy="645160"/>
          </a:xfrm>
          <a:prstGeom prst="rect">
            <a:avLst/>
          </a:prstGeom>
          <a:noFill/>
        </p:spPr>
        <p:txBody>
          <a:bodyPr wrap="square" rtlCol="0">
            <a:spAutoFit/>
          </a:bodyPr>
          <a:lstStyle/>
          <a:p>
            <a:pPr algn="just">
              <a:lnSpc>
                <a:spcPct val="130000"/>
              </a:lnSpc>
            </a:pPr>
            <a:r>
              <a:rPr lang="zh-CN" altLang="en-US" sz="1400" dirty="0">
                <a:solidFill>
                  <a:schemeClr val="tx1"/>
                </a:solidFill>
                <a:latin typeface="微软雅黑" panose="020B0503020204020204" charset="-122"/>
                <a:ea typeface="微软雅黑" panose="020B0503020204020204" charset="-122"/>
              </a:rPr>
              <a:t>请在此处添加文字信息，表达图的含义。</a:t>
            </a:r>
          </a:p>
        </p:txBody>
      </p:sp>
      <p:sp>
        <p:nvSpPr>
          <p:cNvPr id="43" name="文本框 48"/>
          <p:cNvSpPr txBox="1"/>
          <p:nvPr/>
        </p:nvSpPr>
        <p:spPr>
          <a:xfrm>
            <a:off x="7592854" y="4020861"/>
            <a:ext cx="1097280" cy="384810"/>
          </a:xfrm>
          <a:prstGeom prst="rect">
            <a:avLst/>
          </a:prstGeom>
          <a:gradFill>
            <a:gsLst>
              <a:gs pos="0">
                <a:srgbClr val="E30000"/>
              </a:gs>
              <a:gs pos="100000">
                <a:srgbClr val="760303"/>
              </a:gs>
            </a:gsLst>
            <a:lin ang="18900000" scaled="0"/>
          </a:gradFill>
        </p:spPr>
        <p:txBody>
          <a:bodyPr wrap="none" rtlCol="0">
            <a:spAutoFit/>
          </a:bodyPr>
          <a:lstStyle/>
          <a:p>
            <a:r>
              <a:rPr lang="zh-CN" altLang="en-US" b="1" dirty="0">
                <a:solidFill>
                  <a:schemeClr val="bg1"/>
                </a:solidFill>
                <a:latin typeface="微软雅黑" panose="020B0503020204020204" charset="-122"/>
                <a:ea typeface="微软雅黑" panose="020B0503020204020204" charset="-122"/>
              </a:rPr>
              <a:t>添加标题</a:t>
            </a:r>
          </a:p>
        </p:txBody>
      </p:sp>
      <p:sp>
        <p:nvSpPr>
          <p:cNvPr id="44" name="文本框 49"/>
          <p:cNvSpPr txBox="1"/>
          <p:nvPr/>
        </p:nvSpPr>
        <p:spPr>
          <a:xfrm>
            <a:off x="7231676" y="4386834"/>
            <a:ext cx="1816774" cy="645160"/>
          </a:xfrm>
          <a:prstGeom prst="rect">
            <a:avLst/>
          </a:prstGeom>
          <a:noFill/>
        </p:spPr>
        <p:txBody>
          <a:bodyPr wrap="square" rtlCol="0">
            <a:spAutoFit/>
          </a:bodyPr>
          <a:lstStyle/>
          <a:p>
            <a:pPr algn="just">
              <a:lnSpc>
                <a:spcPct val="130000"/>
              </a:lnSpc>
            </a:pPr>
            <a:r>
              <a:rPr lang="zh-CN" altLang="en-US" sz="1400" dirty="0">
                <a:solidFill>
                  <a:schemeClr val="tx1"/>
                </a:solidFill>
                <a:latin typeface="微软雅黑" panose="020B0503020204020204" charset="-122"/>
                <a:ea typeface="微软雅黑" panose="020B0503020204020204" charset="-122"/>
              </a:rPr>
              <a:t>请在此处添加文字信息，表达图的含义。</a:t>
            </a:r>
          </a:p>
        </p:txBody>
      </p:sp>
      <p:sp>
        <p:nvSpPr>
          <p:cNvPr id="45" name="文本框 48"/>
          <p:cNvSpPr txBox="1"/>
          <p:nvPr/>
        </p:nvSpPr>
        <p:spPr>
          <a:xfrm>
            <a:off x="9608752" y="4020861"/>
            <a:ext cx="1097280" cy="384810"/>
          </a:xfrm>
          <a:prstGeom prst="rect">
            <a:avLst/>
          </a:prstGeom>
          <a:gradFill>
            <a:gsLst>
              <a:gs pos="0">
                <a:srgbClr val="E30000"/>
              </a:gs>
              <a:gs pos="100000">
                <a:srgbClr val="760303"/>
              </a:gs>
            </a:gsLst>
            <a:lin ang="18900000" scaled="0"/>
          </a:gradFill>
        </p:spPr>
        <p:txBody>
          <a:bodyPr wrap="none" rtlCol="0">
            <a:spAutoFit/>
          </a:bodyPr>
          <a:lstStyle/>
          <a:p>
            <a:r>
              <a:rPr lang="zh-CN" altLang="en-US" b="1" dirty="0">
                <a:solidFill>
                  <a:schemeClr val="bg1"/>
                </a:solidFill>
                <a:latin typeface="微软雅黑" panose="020B0503020204020204" charset="-122"/>
                <a:ea typeface="微软雅黑" panose="020B0503020204020204" charset="-122"/>
              </a:rPr>
              <a:t>添加标题</a:t>
            </a:r>
          </a:p>
        </p:txBody>
      </p:sp>
      <p:sp>
        <p:nvSpPr>
          <p:cNvPr id="46" name="文本框 49"/>
          <p:cNvSpPr txBox="1"/>
          <p:nvPr/>
        </p:nvSpPr>
        <p:spPr>
          <a:xfrm>
            <a:off x="9247574" y="4386834"/>
            <a:ext cx="1816774" cy="645160"/>
          </a:xfrm>
          <a:prstGeom prst="rect">
            <a:avLst/>
          </a:prstGeom>
          <a:noFill/>
        </p:spPr>
        <p:txBody>
          <a:bodyPr wrap="square" rtlCol="0">
            <a:spAutoFit/>
          </a:bodyPr>
          <a:lstStyle/>
          <a:p>
            <a:pPr algn="just">
              <a:lnSpc>
                <a:spcPct val="130000"/>
              </a:lnSpc>
            </a:pPr>
            <a:r>
              <a:rPr lang="zh-CN" altLang="en-US" sz="1400" dirty="0">
                <a:solidFill>
                  <a:schemeClr val="tx1"/>
                </a:solidFill>
                <a:latin typeface="微软雅黑" panose="020B0503020204020204" charset="-122"/>
                <a:ea typeface="微软雅黑" panose="020B0503020204020204" charset="-122"/>
              </a:rPr>
              <a:t>请在此处添加文字信息，表达图的含义。</a:t>
            </a:r>
          </a:p>
        </p:txBody>
      </p:sp>
      <p:sp>
        <p:nvSpPr>
          <p:cNvPr id="121" name="标题 4"/>
          <p:cNvSpPr txBox="1"/>
          <p:nvPr/>
        </p:nvSpPr>
        <p:spPr>
          <a:xfrm>
            <a:off x="5267960" y="300990"/>
            <a:ext cx="1878330" cy="468630"/>
          </a:xfrm>
          <a:prstGeom prst="rect">
            <a:avLst/>
          </a:prstGeom>
        </p:spPr>
        <p:txBody>
          <a:bodyPr vert="horz" lIns="91425" tIns="45712" rIns="91425" bIns="45712"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2000" dirty="0">
                <a:latin typeface="微软雅黑" panose="020B0503020204020204" charset="-122"/>
                <a:ea typeface="微软雅黑" panose="020B0503020204020204" charset="-122"/>
              </a:rPr>
              <a:t>此处添加名称</a:t>
            </a:r>
          </a:p>
        </p:txBody>
      </p:sp>
      <p:cxnSp>
        <p:nvCxnSpPr>
          <p:cNvPr id="122" name="直接连接符 121"/>
          <p:cNvCxnSpPr/>
          <p:nvPr/>
        </p:nvCxnSpPr>
        <p:spPr>
          <a:xfrm>
            <a:off x="-95086" y="549146"/>
            <a:ext cx="5088651" cy="0"/>
          </a:xfrm>
          <a:prstGeom prst="line">
            <a:avLst/>
          </a:prstGeom>
          <a:ln>
            <a:solidFill>
              <a:schemeClr val="tx1"/>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92" name="直接连接符 91"/>
          <p:cNvCxnSpPr/>
          <p:nvPr/>
        </p:nvCxnSpPr>
        <p:spPr>
          <a:xfrm>
            <a:off x="7104549" y="549146"/>
            <a:ext cx="5111740" cy="0"/>
          </a:xfrm>
          <a:prstGeom prst="line">
            <a:avLst/>
          </a:prstGeom>
          <a:ln>
            <a:solidFill>
              <a:schemeClr val="tx1"/>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spTree>
  </p:cSld>
  <p:clrMapOvr>
    <a:masterClrMapping/>
  </p:clrMapOvr>
  <p:transition advTm="13619">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0-#ppt_w/2"/>
                                          </p:val>
                                        </p:tav>
                                        <p:tav tm="100000">
                                          <p:val>
                                            <p:strVal val="#ppt_x"/>
                                          </p:val>
                                        </p:tav>
                                      </p:tavLst>
                                    </p:anim>
                                    <p:anim calcmode="lin" valueType="num">
                                      <p:cBhvr additive="base">
                                        <p:cTn id="8" dur="500" fill="hold"/>
                                        <p:tgtEl>
                                          <p:spTgt spid="21"/>
                                        </p:tgtEl>
                                        <p:attrNameLst>
                                          <p:attrName>ppt_y</p:attrName>
                                        </p:attrNameLst>
                                      </p:cBhvr>
                                      <p:tavLst>
                                        <p:tav tm="0">
                                          <p:val>
                                            <p:strVal val="#ppt_y"/>
                                          </p:val>
                                        </p:tav>
                                        <p:tav tm="100000">
                                          <p:val>
                                            <p:strVal val="#ppt_y"/>
                                          </p:val>
                                        </p:tav>
                                      </p:tavLst>
                                    </p:anim>
                                  </p:childTnLst>
                                </p:cTn>
                              </p:par>
                              <p:par>
                                <p:cTn id="9" presetID="53" presetClass="entr" presetSubtype="16" fill="hold" grpId="0" nodeType="withEffect">
                                  <p:stCondLst>
                                    <p:cond delay="50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fltVal val="0"/>
                                          </p:val>
                                        </p:tav>
                                        <p:tav tm="100000">
                                          <p:val>
                                            <p:strVal val="#ppt_h"/>
                                          </p:val>
                                        </p:tav>
                                      </p:tavLst>
                                    </p:anim>
                                    <p:animEffect transition="in" filter="fade">
                                      <p:cBhvr>
                                        <p:cTn id="13" dur="500"/>
                                        <p:tgtEl>
                                          <p:spTgt spid="22"/>
                                        </p:tgtEl>
                                      </p:cBhvr>
                                    </p:animEffect>
                                  </p:childTnLst>
                                </p:cTn>
                              </p:par>
                              <p:par>
                                <p:cTn id="14" presetID="53" presetClass="entr" presetSubtype="16" fill="hold" grpId="0" nodeType="withEffect">
                                  <p:stCondLst>
                                    <p:cond delay="500"/>
                                  </p:stCondLst>
                                  <p:childTnLst>
                                    <p:set>
                                      <p:cBhvr>
                                        <p:cTn id="15" dur="1" fill="hold">
                                          <p:stCondLst>
                                            <p:cond delay="0"/>
                                          </p:stCondLst>
                                        </p:cTn>
                                        <p:tgtEl>
                                          <p:spTgt spid="23"/>
                                        </p:tgtEl>
                                        <p:attrNameLst>
                                          <p:attrName>style.visibility</p:attrName>
                                        </p:attrNameLst>
                                      </p:cBhvr>
                                      <p:to>
                                        <p:strVal val="visible"/>
                                      </p:to>
                                    </p:set>
                                    <p:anim calcmode="lin" valueType="num">
                                      <p:cBhvr>
                                        <p:cTn id="16" dur="500" fill="hold"/>
                                        <p:tgtEl>
                                          <p:spTgt spid="23"/>
                                        </p:tgtEl>
                                        <p:attrNameLst>
                                          <p:attrName>ppt_w</p:attrName>
                                        </p:attrNameLst>
                                      </p:cBhvr>
                                      <p:tavLst>
                                        <p:tav tm="0">
                                          <p:val>
                                            <p:fltVal val="0"/>
                                          </p:val>
                                        </p:tav>
                                        <p:tav tm="100000">
                                          <p:val>
                                            <p:strVal val="#ppt_w"/>
                                          </p:val>
                                        </p:tav>
                                      </p:tavLst>
                                    </p:anim>
                                    <p:anim calcmode="lin" valueType="num">
                                      <p:cBhvr>
                                        <p:cTn id="17" dur="500" fill="hold"/>
                                        <p:tgtEl>
                                          <p:spTgt spid="23"/>
                                        </p:tgtEl>
                                        <p:attrNameLst>
                                          <p:attrName>ppt_h</p:attrName>
                                        </p:attrNameLst>
                                      </p:cBhvr>
                                      <p:tavLst>
                                        <p:tav tm="0">
                                          <p:val>
                                            <p:fltVal val="0"/>
                                          </p:val>
                                        </p:tav>
                                        <p:tav tm="100000">
                                          <p:val>
                                            <p:strVal val="#ppt_h"/>
                                          </p:val>
                                        </p:tav>
                                      </p:tavLst>
                                    </p:anim>
                                    <p:animEffect transition="in" filter="fade">
                                      <p:cBhvr>
                                        <p:cTn id="18" dur="500"/>
                                        <p:tgtEl>
                                          <p:spTgt spid="23"/>
                                        </p:tgtEl>
                                      </p:cBhvr>
                                    </p:animEffect>
                                  </p:childTnLst>
                                </p:cTn>
                              </p:par>
                              <p:par>
                                <p:cTn id="19" presetID="53" presetClass="entr" presetSubtype="16" fill="hold" grpId="0" nodeType="withEffect">
                                  <p:stCondLst>
                                    <p:cond delay="500"/>
                                  </p:stCondLst>
                                  <p:childTnLst>
                                    <p:set>
                                      <p:cBhvr>
                                        <p:cTn id="20" dur="1" fill="hold">
                                          <p:stCondLst>
                                            <p:cond delay="0"/>
                                          </p:stCondLst>
                                        </p:cTn>
                                        <p:tgtEl>
                                          <p:spTgt spid="24"/>
                                        </p:tgtEl>
                                        <p:attrNameLst>
                                          <p:attrName>style.visibility</p:attrName>
                                        </p:attrNameLst>
                                      </p:cBhvr>
                                      <p:to>
                                        <p:strVal val="visible"/>
                                      </p:to>
                                    </p:set>
                                    <p:anim calcmode="lin" valueType="num">
                                      <p:cBhvr>
                                        <p:cTn id="21" dur="500" fill="hold"/>
                                        <p:tgtEl>
                                          <p:spTgt spid="24"/>
                                        </p:tgtEl>
                                        <p:attrNameLst>
                                          <p:attrName>ppt_w</p:attrName>
                                        </p:attrNameLst>
                                      </p:cBhvr>
                                      <p:tavLst>
                                        <p:tav tm="0">
                                          <p:val>
                                            <p:fltVal val="0"/>
                                          </p:val>
                                        </p:tav>
                                        <p:tav tm="100000">
                                          <p:val>
                                            <p:strVal val="#ppt_w"/>
                                          </p:val>
                                        </p:tav>
                                      </p:tavLst>
                                    </p:anim>
                                    <p:anim calcmode="lin" valueType="num">
                                      <p:cBhvr>
                                        <p:cTn id="22" dur="500" fill="hold"/>
                                        <p:tgtEl>
                                          <p:spTgt spid="24"/>
                                        </p:tgtEl>
                                        <p:attrNameLst>
                                          <p:attrName>ppt_h</p:attrName>
                                        </p:attrNameLst>
                                      </p:cBhvr>
                                      <p:tavLst>
                                        <p:tav tm="0">
                                          <p:val>
                                            <p:fltVal val="0"/>
                                          </p:val>
                                        </p:tav>
                                        <p:tav tm="100000">
                                          <p:val>
                                            <p:strVal val="#ppt_h"/>
                                          </p:val>
                                        </p:tav>
                                      </p:tavLst>
                                    </p:anim>
                                    <p:animEffect transition="in" filter="fade">
                                      <p:cBhvr>
                                        <p:cTn id="23" dur="500"/>
                                        <p:tgtEl>
                                          <p:spTgt spid="24"/>
                                        </p:tgtEl>
                                      </p:cBhvr>
                                    </p:animEffect>
                                  </p:childTnLst>
                                </p:cTn>
                              </p:par>
                              <p:par>
                                <p:cTn id="24" presetID="53" presetClass="entr" presetSubtype="16" fill="hold" grpId="0" nodeType="withEffect">
                                  <p:stCondLst>
                                    <p:cond delay="500"/>
                                  </p:stCondLst>
                                  <p:childTnLst>
                                    <p:set>
                                      <p:cBhvr>
                                        <p:cTn id="25" dur="1" fill="hold">
                                          <p:stCondLst>
                                            <p:cond delay="0"/>
                                          </p:stCondLst>
                                        </p:cTn>
                                        <p:tgtEl>
                                          <p:spTgt spid="25"/>
                                        </p:tgtEl>
                                        <p:attrNameLst>
                                          <p:attrName>style.visibility</p:attrName>
                                        </p:attrNameLst>
                                      </p:cBhvr>
                                      <p:to>
                                        <p:strVal val="visible"/>
                                      </p:to>
                                    </p:set>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fltVal val="0"/>
                                          </p:val>
                                        </p:tav>
                                        <p:tav tm="100000">
                                          <p:val>
                                            <p:strVal val="#ppt_h"/>
                                          </p:val>
                                        </p:tav>
                                      </p:tavLst>
                                    </p:anim>
                                    <p:animEffect transition="in" filter="fade">
                                      <p:cBhvr>
                                        <p:cTn id="28" dur="500"/>
                                        <p:tgtEl>
                                          <p:spTgt spid="25"/>
                                        </p:tgtEl>
                                      </p:cBhvr>
                                    </p:animEffect>
                                  </p:childTnLst>
                                </p:cTn>
                              </p:par>
                              <p:par>
                                <p:cTn id="29" presetID="53" presetClass="entr" presetSubtype="16" fill="hold" grpId="0" nodeType="withEffect">
                                  <p:stCondLst>
                                    <p:cond delay="500"/>
                                  </p:stCondLst>
                                  <p:childTnLst>
                                    <p:set>
                                      <p:cBhvr>
                                        <p:cTn id="30" dur="1" fill="hold">
                                          <p:stCondLst>
                                            <p:cond delay="0"/>
                                          </p:stCondLst>
                                        </p:cTn>
                                        <p:tgtEl>
                                          <p:spTgt spid="26"/>
                                        </p:tgtEl>
                                        <p:attrNameLst>
                                          <p:attrName>style.visibility</p:attrName>
                                        </p:attrNameLst>
                                      </p:cBhvr>
                                      <p:to>
                                        <p:strVal val="visible"/>
                                      </p:to>
                                    </p:set>
                                    <p:anim calcmode="lin" valueType="num">
                                      <p:cBhvr>
                                        <p:cTn id="31" dur="500" fill="hold"/>
                                        <p:tgtEl>
                                          <p:spTgt spid="26"/>
                                        </p:tgtEl>
                                        <p:attrNameLst>
                                          <p:attrName>ppt_w</p:attrName>
                                        </p:attrNameLst>
                                      </p:cBhvr>
                                      <p:tavLst>
                                        <p:tav tm="0">
                                          <p:val>
                                            <p:fltVal val="0"/>
                                          </p:val>
                                        </p:tav>
                                        <p:tav tm="100000">
                                          <p:val>
                                            <p:strVal val="#ppt_w"/>
                                          </p:val>
                                        </p:tav>
                                      </p:tavLst>
                                    </p:anim>
                                    <p:anim calcmode="lin" valueType="num">
                                      <p:cBhvr>
                                        <p:cTn id="32" dur="500" fill="hold"/>
                                        <p:tgtEl>
                                          <p:spTgt spid="26"/>
                                        </p:tgtEl>
                                        <p:attrNameLst>
                                          <p:attrName>ppt_h</p:attrName>
                                        </p:attrNameLst>
                                      </p:cBhvr>
                                      <p:tavLst>
                                        <p:tav tm="0">
                                          <p:val>
                                            <p:fltVal val="0"/>
                                          </p:val>
                                        </p:tav>
                                        <p:tav tm="100000">
                                          <p:val>
                                            <p:strVal val="#ppt_h"/>
                                          </p:val>
                                        </p:tav>
                                      </p:tavLst>
                                    </p:anim>
                                    <p:animEffect transition="in" filter="fade">
                                      <p:cBhvr>
                                        <p:cTn id="33" dur="500"/>
                                        <p:tgtEl>
                                          <p:spTgt spid="26"/>
                                        </p:tgtEl>
                                      </p:cBhvr>
                                    </p:animEffect>
                                  </p:childTnLst>
                                </p:cTn>
                              </p:par>
                              <p:par>
                                <p:cTn id="34" presetID="53" presetClass="entr" presetSubtype="16" fill="hold" grpId="0" nodeType="withEffect">
                                  <p:stCondLst>
                                    <p:cond delay="500"/>
                                  </p:stCondLst>
                                  <p:childTnLst>
                                    <p:set>
                                      <p:cBhvr>
                                        <p:cTn id="35" dur="1" fill="hold">
                                          <p:stCondLst>
                                            <p:cond delay="0"/>
                                          </p:stCondLst>
                                        </p:cTn>
                                        <p:tgtEl>
                                          <p:spTgt spid="27"/>
                                        </p:tgtEl>
                                        <p:attrNameLst>
                                          <p:attrName>style.visibility</p:attrName>
                                        </p:attrNameLst>
                                      </p:cBhvr>
                                      <p:to>
                                        <p:strVal val="visible"/>
                                      </p:to>
                                    </p:set>
                                    <p:anim calcmode="lin" valueType="num">
                                      <p:cBhvr>
                                        <p:cTn id="36" dur="500" fill="hold"/>
                                        <p:tgtEl>
                                          <p:spTgt spid="27"/>
                                        </p:tgtEl>
                                        <p:attrNameLst>
                                          <p:attrName>ppt_w</p:attrName>
                                        </p:attrNameLst>
                                      </p:cBhvr>
                                      <p:tavLst>
                                        <p:tav tm="0">
                                          <p:val>
                                            <p:fltVal val="0"/>
                                          </p:val>
                                        </p:tav>
                                        <p:tav tm="100000">
                                          <p:val>
                                            <p:strVal val="#ppt_w"/>
                                          </p:val>
                                        </p:tav>
                                      </p:tavLst>
                                    </p:anim>
                                    <p:anim calcmode="lin" valueType="num">
                                      <p:cBhvr>
                                        <p:cTn id="37" dur="500" fill="hold"/>
                                        <p:tgtEl>
                                          <p:spTgt spid="27"/>
                                        </p:tgtEl>
                                        <p:attrNameLst>
                                          <p:attrName>ppt_h</p:attrName>
                                        </p:attrNameLst>
                                      </p:cBhvr>
                                      <p:tavLst>
                                        <p:tav tm="0">
                                          <p:val>
                                            <p:fltVal val="0"/>
                                          </p:val>
                                        </p:tav>
                                        <p:tav tm="100000">
                                          <p:val>
                                            <p:strVal val="#ppt_h"/>
                                          </p:val>
                                        </p:tav>
                                      </p:tavLst>
                                    </p:anim>
                                    <p:animEffect transition="in" filter="fade">
                                      <p:cBhvr>
                                        <p:cTn id="38" dur="500"/>
                                        <p:tgtEl>
                                          <p:spTgt spid="27"/>
                                        </p:tgtEl>
                                      </p:cBhvr>
                                    </p:animEffect>
                                  </p:childTnLst>
                                </p:cTn>
                              </p:par>
                              <p:par>
                                <p:cTn id="39" presetID="53" presetClass="entr" presetSubtype="16" fill="hold" grpId="0" nodeType="withEffect">
                                  <p:stCondLst>
                                    <p:cond delay="500"/>
                                  </p:stCondLst>
                                  <p:childTnLst>
                                    <p:set>
                                      <p:cBhvr>
                                        <p:cTn id="40" dur="1" fill="hold">
                                          <p:stCondLst>
                                            <p:cond delay="0"/>
                                          </p:stCondLst>
                                        </p:cTn>
                                        <p:tgtEl>
                                          <p:spTgt spid="28"/>
                                        </p:tgtEl>
                                        <p:attrNameLst>
                                          <p:attrName>style.visibility</p:attrName>
                                        </p:attrNameLst>
                                      </p:cBhvr>
                                      <p:to>
                                        <p:strVal val="visible"/>
                                      </p:to>
                                    </p:set>
                                    <p:anim calcmode="lin" valueType="num">
                                      <p:cBhvr>
                                        <p:cTn id="41" dur="500" fill="hold"/>
                                        <p:tgtEl>
                                          <p:spTgt spid="28"/>
                                        </p:tgtEl>
                                        <p:attrNameLst>
                                          <p:attrName>ppt_w</p:attrName>
                                        </p:attrNameLst>
                                      </p:cBhvr>
                                      <p:tavLst>
                                        <p:tav tm="0">
                                          <p:val>
                                            <p:fltVal val="0"/>
                                          </p:val>
                                        </p:tav>
                                        <p:tav tm="100000">
                                          <p:val>
                                            <p:strVal val="#ppt_w"/>
                                          </p:val>
                                        </p:tav>
                                      </p:tavLst>
                                    </p:anim>
                                    <p:anim calcmode="lin" valueType="num">
                                      <p:cBhvr>
                                        <p:cTn id="42" dur="500" fill="hold"/>
                                        <p:tgtEl>
                                          <p:spTgt spid="28"/>
                                        </p:tgtEl>
                                        <p:attrNameLst>
                                          <p:attrName>ppt_h</p:attrName>
                                        </p:attrNameLst>
                                      </p:cBhvr>
                                      <p:tavLst>
                                        <p:tav tm="0">
                                          <p:val>
                                            <p:fltVal val="0"/>
                                          </p:val>
                                        </p:tav>
                                        <p:tav tm="100000">
                                          <p:val>
                                            <p:strVal val="#ppt_h"/>
                                          </p:val>
                                        </p:tav>
                                      </p:tavLst>
                                    </p:anim>
                                    <p:animEffect transition="in" filter="fade">
                                      <p:cBhvr>
                                        <p:cTn id="43" dur="500"/>
                                        <p:tgtEl>
                                          <p:spTgt spid="28"/>
                                        </p:tgtEl>
                                      </p:cBhvr>
                                    </p:animEffect>
                                  </p:childTnLst>
                                </p:cTn>
                              </p:par>
                              <p:par>
                                <p:cTn id="44" presetID="53" presetClass="entr" presetSubtype="16" fill="hold" grpId="0" nodeType="withEffect">
                                  <p:stCondLst>
                                    <p:cond delay="500"/>
                                  </p:stCondLst>
                                  <p:childTnLst>
                                    <p:set>
                                      <p:cBhvr>
                                        <p:cTn id="45" dur="1" fill="hold">
                                          <p:stCondLst>
                                            <p:cond delay="0"/>
                                          </p:stCondLst>
                                        </p:cTn>
                                        <p:tgtEl>
                                          <p:spTgt spid="29"/>
                                        </p:tgtEl>
                                        <p:attrNameLst>
                                          <p:attrName>style.visibility</p:attrName>
                                        </p:attrNameLst>
                                      </p:cBhvr>
                                      <p:to>
                                        <p:strVal val="visible"/>
                                      </p:to>
                                    </p:set>
                                    <p:anim calcmode="lin" valueType="num">
                                      <p:cBhvr>
                                        <p:cTn id="46" dur="500" fill="hold"/>
                                        <p:tgtEl>
                                          <p:spTgt spid="29"/>
                                        </p:tgtEl>
                                        <p:attrNameLst>
                                          <p:attrName>ppt_w</p:attrName>
                                        </p:attrNameLst>
                                      </p:cBhvr>
                                      <p:tavLst>
                                        <p:tav tm="0">
                                          <p:val>
                                            <p:fltVal val="0"/>
                                          </p:val>
                                        </p:tav>
                                        <p:tav tm="100000">
                                          <p:val>
                                            <p:strVal val="#ppt_w"/>
                                          </p:val>
                                        </p:tav>
                                      </p:tavLst>
                                    </p:anim>
                                    <p:anim calcmode="lin" valueType="num">
                                      <p:cBhvr>
                                        <p:cTn id="47" dur="500" fill="hold"/>
                                        <p:tgtEl>
                                          <p:spTgt spid="29"/>
                                        </p:tgtEl>
                                        <p:attrNameLst>
                                          <p:attrName>ppt_h</p:attrName>
                                        </p:attrNameLst>
                                      </p:cBhvr>
                                      <p:tavLst>
                                        <p:tav tm="0">
                                          <p:val>
                                            <p:fltVal val="0"/>
                                          </p:val>
                                        </p:tav>
                                        <p:tav tm="100000">
                                          <p:val>
                                            <p:strVal val="#ppt_h"/>
                                          </p:val>
                                        </p:tav>
                                      </p:tavLst>
                                    </p:anim>
                                    <p:animEffect transition="in" filter="fade">
                                      <p:cBhvr>
                                        <p:cTn id="48" dur="500"/>
                                        <p:tgtEl>
                                          <p:spTgt spid="29"/>
                                        </p:tgtEl>
                                      </p:cBhvr>
                                    </p:animEffect>
                                  </p:childTnLst>
                                </p:cTn>
                              </p:par>
                              <p:par>
                                <p:cTn id="49" presetID="53" presetClass="entr" presetSubtype="16" fill="hold" grpId="0" nodeType="withEffect">
                                  <p:stCondLst>
                                    <p:cond delay="500"/>
                                  </p:stCondLst>
                                  <p:childTnLst>
                                    <p:set>
                                      <p:cBhvr>
                                        <p:cTn id="50" dur="1" fill="hold">
                                          <p:stCondLst>
                                            <p:cond delay="0"/>
                                          </p:stCondLst>
                                        </p:cTn>
                                        <p:tgtEl>
                                          <p:spTgt spid="30"/>
                                        </p:tgtEl>
                                        <p:attrNameLst>
                                          <p:attrName>style.visibility</p:attrName>
                                        </p:attrNameLst>
                                      </p:cBhvr>
                                      <p:to>
                                        <p:strVal val="visible"/>
                                      </p:to>
                                    </p:set>
                                    <p:anim calcmode="lin" valueType="num">
                                      <p:cBhvr>
                                        <p:cTn id="51" dur="500" fill="hold"/>
                                        <p:tgtEl>
                                          <p:spTgt spid="30"/>
                                        </p:tgtEl>
                                        <p:attrNameLst>
                                          <p:attrName>ppt_w</p:attrName>
                                        </p:attrNameLst>
                                      </p:cBhvr>
                                      <p:tavLst>
                                        <p:tav tm="0">
                                          <p:val>
                                            <p:fltVal val="0"/>
                                          </p:val>
                                        </p:tav>
                                        <p:tav tm="100000">
                                          <p:val>
                                            <p:strVal val="#ppt_w"/>
                                          </p:val>
                                        </p:tav>
                                      </p:tavLst>
                                    </p:anim>
                                    <p:anim calcmode="lin" valueType="num">
                                      <p:cBhvr>
                                        <p:cTn id="52" dur="500" fill="hold"/>
                                        <p:tgtEl>
                                          <p:spTgt spid="30"/>
                                        </p:tgtEl>
                                        <p:attrNameLst>
                                          <p:attrName>ppt_h</p:attrName>
                                        </p:attrNameLst>
                                      </p:cBhvr>
                                      <p:tavLst>
                                        <p:tav tm="0">
                                          <p:val>
                                            <p:fltVal val="0"/>
                                          </p:val>
                                        </p:tav>
                                        <p:tav tm="100000">
                                          <p:val>
                                            <p:strVal val="#ppt_h"/>
                                          </p:val>
                                        </p:tav>
                                      </p:tavLst>
                                    </p:anim>
                                    <p:animEffect transition="in" filter="fade">
                                      <p:cBhvr>
                                        <p:cTn id="53" dur="500"/>
                                        <p:tgtEl>
                                          <p:spTgt spid="30"/>
                                        </p:tgtEl>
                                      </p:cBhvr>
                                    </p:animEffect>
                                  </p:childTnLst>
                                </p:cTn>
                              </p:par>
                              <p:par>
                                <p:cTn id="54" presetID="53" presetClass="entr" presetSubtype="16" fill="hold" grpId="0" nodeType="withEffect">
                                  <p:stCondLst>
                                    <p:cond delay="500"/>
                                  </p:stCondLst>
                                  <p:childTnLst>
                                    <p:set>
                                      <p:cBhvr>
                                        <p:cTn id="55" dur="1" fill="hold">
                                          <p:stCondLst>
                                            <p:cond delay="0"/>
                                          </p:stCondLst>
                                        </p:cTn>
                                        <p:tgtEl>
                                          <p:spTgt spid="31"/>
                                        </p:tgtEl>
                                        <p:attrNameLst>
                                          <p:attrName>style.visibility</p:attrName>
                                        </p:attrNameLst>
                                      </p:cBhvr>
                                      <p:to>
                                        <p:strVal val="visible"/>
                                      </p:to>
                                    </p:set>
                                    <p:anim calcmode="lin" valueType="num">
                                      <p:cBhvr>
                                        <p:cTn id="56" dur="500" fill="hold"/>
                                        <p:tgtEl>
                                          <p:spTgt spid="31"/>
                                        </p:tgtEl>
                                        <p:attrNameLst>
                                          <p:attrName>ppt_w</p:attrName>
                                        </p:attrNameLst>
                                      </p:cBhvr>
                                      <p:tavLst>
                                        <p:tav tm="0">
                                          <p:val>
                                            <p:fltVal val="0"/>
                                          </p:val>
                                        </p:tav>
                                        <p:tav tm="100000">
                                          <p:val>
                                            <p:strVal val="#ppt_w"/>
                                          </p:val>
                                        </p:tav>
                                      </p:tavLst>
                                    </p:anim>
                                    <p:anim calcmode="lin" valueType="num">
                                      <p:cBhvr>
                                        <p:cTn id="57" dur="500" fill="hold"/>
                                        <p:tgtEl>
                                          <p:spTgt spid="31"/>
                                        </p:tgtEl>
                                        <p:attrNameLst>
                                          <p:attrName>ppt_h</p:attrName>
                                        </p:attrNameLst>
                                      </p:cBhvr>
                                      <p:tavLst>
                                        <p:tav tm="0">
                                          <p:val>
                                            <p:fltVal val="0"/>
                                          </p:val>
                                        </p:tav>
                                        <p:tav tm="100000">
                                          <p:val>
                                            <p:strVal val="#ppt_h"/>
                                          </p:val>
                                        </p:tav>
                                      </p:tavLst>
                                    </p:anim>
                                    <p:animEffect transition="in" filter="fade">
                                      <p:cBhvr>
                                        <p:cTn id="58" dur="500"/>
                                        <p:tgtEl>
                                          <p:spTgt spid="31"/>
                                        </p:tgtEl>
                                      </p:cBhvr>
                                    </p:animEffect>
                                  </p:childTnLst>
                                </p:cTn>
                              </p:par>
                            </p:childTnLst>
                          </p:cTn>
                        </p:par>
                        <p:par>
                          <p:cTn id="59" fill="hold">
                            <p:stCondLst>
                              <p:cond delay="500"/>
                            </p:stCondLst>
                            <p:childTnLst>
                              <p:par>
                                <p:cTn id="60" presetID="2" presetClass="entr" presetSubtype="2" fill="hold" nodeType="afterEffect">
                                  <p:stCondLst>
                                    <p:cond delay="0"/>
                                  </p:stCondLst>
                                  <p:childTnLst>
                                    <p:set>
                                      <p:cBhvr>
                                        <p:cTn id="61" dur="1" fill="hold">
                                          <p:stCondLst>
                                            <p:cond delay="0"/>
                                          </p:stCondLst>
                                        </p:cTn>
                                        <p:tgtEl>
                                          <p:spTgt spid="20"/>
                                        </p:tgtEl>
                                        <p:attrNameLst>
                                          <p:attrName>style.visibility</p:attrName>
                                        </p:attrNameLst>
                                      </p:cBhvr>
                                      <p:to>
                                        <p:strVal val="visible"/>
                                      </p:to>
                                    </p:set>
                                    <p:anim calcmode="lin" valueType="num">
                                      <p:cBhvr additive="base">
                                        <p:cTn id="62" dur="500" fill="hold"/>
                                        <p:tgtEl>
                                          <p:spTgt spid="20"/>
                                        </p:tgtEl>
                                        <p:attrNameLst>
                                          <p:attrName>ppt_x</p:attrName>
                                        </p:attrNameLst>
                                      </p:cBhvr>
                                      <p:tavLst>
                                        <p:tav tm="0">
                                          <p:val>
                                            <p:strVal val="1+#ppt_w/2"/>
                                          </p:val>
                                        </p:tav>
                                        <p:tav tm="100000">
                                          <p:val>
                                            <p:strVal val="#ppt_x"/>
                                          </p:val>
                                        </p:tav>
                                      </p:tavLst>
                                    </p:anim>
                                    <p:anim calcmode="lin" valueType="num">
                                      <p:cBhvr additive="base">
                                        <p:cTn id="63" dur="500" fill="hold"/>
                                        <p:tgtEl>
                                          <p:spTgt spid="20"/>
                                        </p:tgtEl>
                                        <p:attrNameLst>
                                          <p:attrName>ppt_y</p:attrName>
                                        </p:attrNameLst>
                                      </p:cBhvr>
                                      <p:tavLst>
                                        <p:tav tm="0">
                                          <p:val>
                                            <p:strVal val="#ppt_y"/>
                                          </p:val>
                                        </p:tav>
                                        <p:tav tm="100000">
                                          <p:val>
                                            <p:strVal val="#ppt_y"/>
                                          </p:val>
                                        </p:tav>
                                      </p:tavLst>
                                    </p:anim>
                                  </p:childTnLst>
                                </p:cTn>
                              </p:par>
                            </p:childTnLst>
                          </p:cTn>
                        </p:par>
                        <p:par>
                          <p:cTn id="64" fill="hold">
                            <p:stCondLst>
                              <p:cond delay="1000"/>
                            </p:stCondLst>
                            <p:childTnLst>
                              <p:par>
                                <p:cTn id="65" presetID="42" presetClass="entr" presetSubtype="0"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fade">
                                      <p:cBhvr>
                                        <p:cTn id="67" dur="750"/>
                                        <p:tgtEl>
                                          <p:spTgt spid="34"/>
                                        </p:tgtEl>
                                      </p:cBhvr>
                                    </p:animEffect>
                                    <p:anim calcmode="lin" valueType="num">
                                      <p:cBhvr>
                                        <p:cTn id="68" dur="750" fill="hold"/>
                                        <p:tgtEl>
                                          <p:spTgt spid="34"/>
                                        </p:tgtEl>
                                        <p:attrNameLst>
                                          <p:attrName>ppt_x</p:attrName>
                                        </p:attrNameLst>
                                      </p:cBhvr>
                                      <p:tavLst>
                                        <p:tav tm="0">
                                          <p:val>
                                            <p:strVal val="#ppt_x"/>
                                          </p:val>
                                        </p:tav>
                                        <p:tav tm="100000">
                                          <p:val>
                                            <p:strVal val="#ppt_x"/>
                                          </p:val>
                                        </p:tav>
                                      </p:tavLst>
                                    </p:anim>
                                    <p:anim calcmode="lin" valueType="num">
                                      <p:cBhvr>
                                        <p:cTn id="69" dur="750" fill="hold"/>
                                        <p:tgtEl>
                                          <p:spTgt spid="34"/>
                                        </p:tgtEl>
                                        <p:attrNameLst>
                                          <p:attrName>ppt_y</p:attrName>
                                        </p:attrNameLst>
                                      </p:cBhvr>
                                      <p:tavLst>
                                        <p:tav tm="0">
                                          <p:val>
                                            <p:strVal val="#ppt_y+.1"/>
                                          </p:val>
                                        </p:tav>
                                        <p:tav tm="100000">
                                          <p:val>
                                            <p:strVal val="#ppt_y"/>
                                          </p:val>
                                        </p:tav>
                                      </p:tavLst>
                                    </p:anim>
                                  </p:childTnLst>
                                </p:cTn>
                              </p:par>
                            </p:childTnLst>
                          </p:cTn>
                        </p:par>
                        <p:par>
                          <p:cTn id="70" fill="hold">
                            <p:stCondLst>
                              <p:cond delay="2000"/>
                            </p:stCondLst>
                            <p:childTnLst>
                              <p:par>
                                <p:cTn id="71" presetID="42" presetClass="entr" presetSubtype="0" fill="hold" grpId="0" nodeType="afterEffect">
                                  <p:stCondLst>
                                    <p:cond delay="0"/>
                                  </p:stCondLst>
                                  <p:childTnLst>
                                    <p:set>
                                      <p:cBhvr>
                                        <p:cTn id="72" dur="1" fill="hold">
                                          <p:stCondLst>
                                            <p:cond delay="0"/>
                                          </p:stCondLst>
                                        </p:cTn>
                                        <p:tgtEl>
                                          <p:spTgt spid="32"/>
                                        </p:tgtEl>
                                        <p:attrNameLst>
                                          <p:attrName>style.visibility</p:attrName>
                                        </p:attrNameLst>
                                      </p:cBhvr>
                                      <p:to>
                                        <p:strVal val="visible"/>
                                      </p:to>
                                    </p:set>
                                    <p:animEffect transition="in" filter="fade">
                                      <p:cBhvr>
                                        <p:cTn id="73" dur="750"/>
                                        <p:tgtEl>
                                          <p:spTgt spid="32"/>
                                        </p:tgtEl>
                                      </p:cBhvr>
                                    </p:animEffect>
                                    <p:anim calcmode="lin" valueType="num">
                                      <p:cBhvr>
                                        <p:cTn id="74" dur="750" fill="hold"/>
                                        <p:tgtEl>
                                          <p:spTgt spid="32"/>
                                        </p:tgtEl>
                                        <p:attrNameLst>
                                          <p:attrName>ppt_x</p:attrName>
                                        </p:attrNameLst>
                                      </p:cBhvr>
                                      <p:tavLst>
                                        <p:tav tm="0">
                                          <p:val>
                                            <p:strVal val="#ppt_x"/>
                                          </p:val>
                                        </p:tav>
                                        <p:tav tm="100000">
                                          <p:val>
                                            <p:strVal val="#ppt_x"/>
                                          </p:val>
                                        </p:tav>
                                      </p:tavLst>
                                    </p:anim>
                                    <p:anim calcmode="lin" valueType="num">
                                      <p:cBhvr>
                                        <p:cTn id="75" dur="750" fill="hold"/>
                                        <p:tgtEl>
                                          <p:spTgt spid="32"/>
                                        </p:tgtEl>
                                        <p:attrNameLst>
                                          <p:attrName>ppt_y</p:attrName>
                                        </p:attrNameLst>
                                      </p:cBhvr>
                                      <p:tavLst>
                                        <p:tav tm="0">
                                          <p:val>
                                            <p:strVal val="#ppt_y+.1"/>
                                          </p:val>
                                        </p:tav>
                                        <p:tav tm="100000">
                                          <p:val>
                                            <p:strVal val="#ppt_y"/>
                                          </p:val>
                                        </p:tav>
                                      </p:tavLst>
                                    </p:anim>
                                  </p:childTnLst>
                                </p:cTn>
                              </p:par>
                            </p:childTnLst>
                          </p:cTn>
                        </p:par>
                        <p:par>
                          <p:cTn id="76" fill="hold">
                            <p:stCondLst>
                              <p:cond delay="3000"/>
                            </p:stCondLst>
                            <p:childTnLst>
                              <p:par>
                                <p:cTn id="77" presetID="42" presetClass="entr" presetSubtype="0"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Effect transition="in" filter="fade">
                                      <p:cBhvr>
                                        <p:cTn id="79" dur="750"/>
                                        <p:tgtEl>
                                          <p:spTgt spid="33"/>
                                        </p:tgtEl>
                                      </p:cBhvr>
                                    </p:animEffect>
                                    <p:anim calcmode="lin" valueType="num">
                                      <p:cBhvr>
                                        <p:cTn id="80" dur="750" fill="hold"/>
                                        <p:tgtEl>
                                          <p:spTgt spid="33"/>
                                        </p:tgtEl>
                                        <p:attrNameLst>
                                          <p:attrName>ppt_x</p:attrName>
                                        </p:attrNameLst>
                                      </p:cBhvr>
                                      <p:tavLst>
                                        <p:tav tm="0">
                                          <p:val>
                                            <p:strVal val="#ppt_x"/>
                                          </p:val>
                                        </p:tav>
                                        <p:tav tm="100000">
                                          <p:val>
                                            <p:strVal val="#ppt_x"/>
                                          </p:val>
                                        </p:tav>
                                      </p:tavLst>
                                    </p:anim>
                                    <p:anim calcmode="lin" valueType="num">
                                      <p:cBhvr>
                                        <p:cTn id="81" dur="750" fill="hold"/>
                                        <p:tgtEl>
                                          <p:spTgt spid="33"/>
                                        </p:tgtEl>
                                        <p:attrNameLst>
                                          <p:attrName>ppt_y</p:attrName>
                                        </p:attrNameLst>
                                      </p:cBhvr>
                                      <p:tavLst>
                                        <p:tav tm="0">
                                          <p:val>
                                            <p:strVal val="#ppt_y+.1"/>
                                          </p:val>
                                        </p:tav>
                                        <p:tav tm="100000">
                                          <p:val>
                                            <p:strVal val="#ppt_y"/>
                                          </p:val>
                                        </p:tav>
                                      </p:tavLst>
                                    </p:anim>
                                  </p:childTnLst>
                                </p:cTn>
                              </p:par>
                            </p:childTnLst>
                          </p:cTn>
                        </p:par>
                        <p:par>
                          <p:cTn id="82" fill="hold">
                            <p:stCondLst>
                              <p:cond delay="4000"/>
                            </p:stCondLst>
                            <p:childTnLst>
                              <p:par>
                                <p:cTn id="83" presetID="42" presetClass="entr" presetSubtype="0" fill="hold" grpId="0" nodeType="afterEffect">
                                  <p:stCondLst>
                                    <p:cond delay="0"/>
                                  </p:stCondLst>
                                  <p:childTnLst>
                                    <p:set>
                                      <p:cBhvr>
                                        <p:cTn id="84" dur="1" fill="hold">
                                          <p:stCondLst>
                                            <p:cond delay="0"/>
                                          </p:stCondLst>
                                        </p:cTn>
                                        <p:tgtEl>
                                          <p:spTgt spid="35"/>
                                        </p:tgtEl>
                                        <p:attrNameLst>
                                          <p:attrName>style.visibility</p:attrName>
                                        </p:attrNameLst>
                                      </p:cBhvr>
                                      <p:to>
                                        <p:strVal val="visible"/>
                                      </p:to>
                                    </p:set>
                                    <p:animEffect transition="in" filter="fade">
                                      <p:cBhvr>
                                        <p:cTn id="85" dur="750"/>
                                        <p:tgtEl>
                                          <p:spTgt spid="35"/>
                                        </p:tgtEl>
                                      </p:cBhvr>
                                    </p:animEffect>
                                    <p:anim calcmode="lin" valueType="num">
                                      <p:cBhvr>
                                        <p:cTn id="86" dur="750" fill="hold"/>
                                        <p:tgtEl>
                                          <p:spTgt spid="35"/>
                                        </p:tgtEl>
                                        <p:attrNameLst>
                                          <p:attrName>ppt_x</p:attrName>
                                        </p:attrNameLst>
                                      </p:cBhvr>
                                      <p:tavLst>
                                        <p:tav tm="0">
                                          <p:val>
                                            <p:strVal val="#ppt_x"/>
                                          </p:val>
                                        </p:tav>
                                        <p:tav tm="100000">
                                          <p:val>
                                            <p:strVal val="#ppt_x"/>
                                          </p:val>
                                        </p:tav>
                                      </p:tavLst>
                                    </p:anim>
                                    <p:anim calcmode="lin" valueType="num">
                                      <p:cBhvr>
                                        <p:cTn id="87" dur="750" fill="hold"/>
                                        <p:tgtEl>
                                          <p:spTgt spid="35"/>
                                        </p:tgtEl>
                                        <p:attrNameLst>
                                          <p:attrName>ppt_y</p:attrName>
                                        </p:attrNameLst>
                                      </p:cBhvr>
                                      <p:tavLst>
                                        <p:tav tm="0">
                                          <p:val>
                                            <p:strVal val="#ppt_y+.1"/>
                                          </p:val>
                                        </p:tav>
                                        <p:tav tm="100000">
                                          <p:val>
                                            <p:strVal val="#ppt_y"/>
                                          </p:val>
                                        </p:tav>
                                      </p:tavLst>
                                    </p:anim>
                                  </p:childTnLst>
                                </p:cTn>
                              </p:par>
                            </p:childTnLst>
                          </p:cTn>
                        </p:par>
                        <p:par>
                          <p:cTn id="88" fill="hold">
                            <p:stCondLst>
                              <p:cond delay="5000"/>
                            </p:stCondLst>
                            <p:childTnLst>
                              <p:par>
                                <p:cTn id="89" presetID="42" presetClass="entr" presetSubtype="0"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Effect transition="in" filter="fade">
                                      <p:cBhvr>
                                        <p:cTn id="91" dur="750"/>
                                        <p:tgtEl>
                                          <p:spTgt spid="39"/>
                                        </p:tgtEl>
                                      </p:cBhvr>
                                    </p:animEffect>
                                    <p:anim calcmode="lin" valueType="num">
                                      <p:cBhvr>
                                        <p:cTn id="92" dur="750" fill="hold"/>
                                        <p:tgtEl>
                                          <p:spTgt spid="39"/>
                                        </p:tgtEl>
                                        <p:attrNameLst>
                                          <p:attrName>ppt_x</p:attrName>
                                        </p:attrNameLst>
                                      </p:cBhvr>
                                      <p:tavLst>
                                        <p:tav tm="0">
                                          <p:val>
                                            <p:strVal val="#ppt_x"/>
                                          </p:val>
                                        </p:tav>
                                        <p:tav tm="100000">
                                          <p:val>
                                            <p:strVal val="#ppt_x"/>
                                          </p:val>
                                        </p:tav>
                                      </p:tavLst>
                                    </p:anim>
                                    <p:anim calcmode="lin" valueType="num">
                                      <p:cBhvr>
                                        <p:cTn id="93" dur="750" fill="hold"/>
                                        <p:tgtEl>
                                          <p:spTgt spid="39"/>
                                        </p:tgtEl>
                                        <p:attrNameLst>
                                          <p:attrName>ppt_y</p:attrName>
                                        </p:attrNameLst>
                                      </p:cBhvr>
                                      <p:tavLst>
                                        <p:tav tm="0">
                                          <p:val>
                                            <p:strVal val="#ppt_y+.1"/>
                                          </p:val>
                                        </p:tav>
                                        <p:tav tm="100000">
                                          <p:val>
                                            <p:strVal val="#ppt_y"/>
                                          </p:val>
                                        </p:tav>
                                      </p:tavLst>
                                    </p:anim>
                                  </p:childTnLst>
                                </p:cTn>
                              </p:par>
                            </p:childTnLst>
                          </p:cTn>
                        </p:par>
                        <p:par>
                          <p:cTn id="94" fill="hold">
                            <p:stCondLst>
                              <p:cond delay="6000"/>
                            </p:stCondLst>
                            <p:childTnLst>
                              <p:par>
                                <p:cTn id="95" presetID="42" presetClass="entr" presetSubtype="0"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Effect transition="in" filter="fade">
                                      <p:cBhvr>
                                        <p:cTn id="97" dur="750"/>
                                        <p:tgtEl>
                                          <p:spTgt spid="40"/>
                                        </p:tgtEl>
                                      </p:cBhvr>
                                    </p:animEffect>
                                    <p:anim calcmode="lin" valueType="num">
                                      <p:cBhvr>
                                        <p:cTn id="98" dur="750" fill="hold"/>
                                        <p:tgtEl>
                                          <p:spTgt spid="40"/>
                                        </p:tgtEl>
                                        <p:attrNameLst>
                                          <p:attrName>ppt_x</p:attrName>
                                        </p:attrNameLst>
                                      </p:cBhvr>
                                      <p:tavLst>
                                        <p:tav tm="0">
                                          <p:val>
                                            <p:strVal val="#ppt_x"/>
                                          </p:val>
                                        </p:tav>
                                        <p:tav tm="100000">
                                          <p:val>
                                            <p:strVal val="#ppt_x"/>
                                          </p:val>
                                        </p:tav>
                                      </p:tavLst>
                                    </p:anim>
                                    <p:anim calcmode="lin" valueType="num">
                                      <p:cBhvr>
                                        <p:cTn id="99" dur="750" fill="hold"/>
                                        <p:tgtEl>
                                          <p:spTgt spid="40"/>
                                        </p:tgtEl>
                                        <p:attrNameLst>
                                          <p:attrName>ppt_y</p:attrName>
                                        </p:attrNameLst>
                                      </p:cBhvr>
                                      <p:tavLst>
                                        <p:tav tm="0">
                                          <p:val>
                                            <p:strVal val="#ppt_y+.1"/>
                                          </p:val>
                                        </p:tav>
                                        <p:tav tm="100000">
                                          <p:val>
                                            <p:strVal val="#ppt_y"/>
                                          </p:val>
                                        </p:tav>
                                      </p:tavLst>
                                    </p:anim>
                                  </p:childTnLst>
                                </p:cTn>
                              </p:par>
                            </p:childTnLst>
                          </p:cTn>
                        </p:par>
                        <p:par>
                          <p:cTn id="100" fill="hold">
                            <p:stCondLst>
                              <p:cond delay="7000"/>
                            </p:stCondLst>
                            <p:childTnLst>
                              <p:par>
                                <p:cTn id="101" presetID="42" presetClass="entr" presetSubtype="0" fill="hold" grpId="0" nodeType="afterEffect">
                                  <p:stCondLst>
                                    <p:cond delay="0"/>
                                  </p:stCondLst>
                                  <p:childTnLst>
                                    <p:set>
                                      <p:cBhvr>
                                        <p:cTn id="102" dur="1" fill="hold">
                                          <p:stCondLst>
                                            <p:cond delay="0"/>
                                          </p:stCondLst>
                                        </p:cTn>
                                        <p:tgtEl>
                                          <p:spTgt spid="36"/>
                                        </p:tgtEl>
                                        <p:attrNameLst>
                                          <p:attrName>style.visibility</p:attrName>
                                        </p:attrNameLst>
                                      </p:cBhvr>
                                      <p:to>
                                        <p:strVal val="visible"/>
                                      </p:to>
                                    </p:set>
                                    <p:animEffect transition="in" filter="fade">
                                      <p:cBhvr>
                                        <p:cTn id="103" dur="750"/>
                                        <p:tgtEl>
                                          <p:spTgt spid="36"/>
                                        </p:tgtEl>
                                      </p:cBhvr>
                                    </p:animEffect>
                                    <p:anim calcmode="lin" valueType="num">
                                      <p:cBhvr>
                                        <p:cTn id="104" dur="750" fill="hold"/>
                                        <p:tgtEl>
                                          <p:spTgt spid="36"/>
                                        </p:tgtEl>
                                        <p:attrNameLst>
                                          <p:attrName>ppt_x</p:attrName>
                                        </p:attrNameLst>
                                      </p:cBhvr>
                                      <p:tavLst>
                                        <p:tav tm="0">
                                          <p:val>
                                            <p:strVal val="#ppt_x"/>
                                          </p:val>
                                        </p:tav>
                                        <p:tav tm="100000">
                                          <p:val>
                                            <p:strVal val="#ppt_x"/>
                                          </p:val>
                                        </p:tav>
                                      </p:tavLst>
                                    </p:anim>
                                    <p:anim calcmode="lin" valueType="num">
                                      <p:cBhvr>
                                        <p:cTn id="105" dur="750" fill="hold"/>
                                        <p:tgtEl>
                                          <p:spTgt spid="36"/>
                                        </p:tgtEl>
                                        <p:attrNameLst>
                                          <p:attrName>ppt_y</p:attrName>
                                        </p:attrNameLst>
                                      </p:cBhvr>
                                      <p:tavLst>
                                        <p:tav tm="0">
                                          <p:val>
                                            <p:strVal val="#ppt_y+.1"/>
                                          </p:val>
                                        </p:tav>
                                        <p:tav tm="100000">
                                          <p:val>
                                            <p:strVal val="#ppt_y"/>
                                          </p:val>
                                        </p:tav>
                                      </p:tavLst>
                                    </p:anim>
                                  </p:childTnLst>
                                </p:cTn>
                              </p:par>
                            </p:childTnLst>
                          </p:cTn>
                        </p:par>
                        <p:par>
                          <p:cTn id="106" fill="hold">
                            <p:stCondLst>
                              <p:cond delay="8000"/>
                            </p:stCondLst>
                            <p:childTnLst>
                              <p:par>
                                <p:cTn id="107" presetID="42" presetClass="entr" presetSubtype="0" fill="hold" grpId="0" nodeType="afterEffect">
                                  <p:stCondLst>
                                    <p:cond delay="0"/>
                                  </p:stCondLst>
                                  <p:childTnLst>
                                    <p:set>
                                      <p:cBhvr>
                                        <p:cTn id="108" dur="1" fill="hold">
                                          <p:stCondLst>
                                            <p:cond delay="0"/>
                                          </p:stCondLst>
                                        </p:cTn>
                                        <p:tgtEl>
                                          <p:spTgt spid="41"/>
                                        </p:tgtEl>
                                        <p:attrNameLst>
                                          <p:attrName>style.visibility</p:attrName>
                                        </p:attrNameLst>
                                      </p:cBhvr>
                                      <p:to>
                                        <p:strVal val="visible"/>
                                      </p:to>
                                    </p:set>
                                    <p:animEffect transition="in" filter="fade">
                                      <p:cBhvr>
                                        <p:cTn id="109" dur="750"/>
                                        <p:tgtEl>
                                          <p:spTgt spid="41"/>
                                        </p:tgtEl>
                                      </p:cBhvr>
                                    </p:animEffect>
                                    <p:anim calcmode="lin" valueType="num">
                                      <p:cBhvr>
                                        <p:cTn id="110" dur="750" fill="hold"/>
                                        <p:tgtEl>
                                          <p:spTgt spid="41"/>
                                        </p:tgtEl>
                                        <p:attrNameLst>
                                          <p:attrName>ppt_x</p:attrName>
                                        </p:attrNameLst>
                                      </p:cBhvr>
                                      <p:tavLst>
                                        <p:tav tm="0">
                                          <p:val>
                                            <p:strVal val="#ppt_x"/>
                                          </p:val>
                                        </p:tav>
                                        <p:tav tm="100000">
                                          <p:val>
                                            <p:strVal val="#ppt_x"/>
                                          </p:val>
                                        </p:tav>
                                      </p:tavLst>
                                    </p:anim>
                                    <p:anim calcmode="lin" valueType="num">
                                      <p:cBhvr>
                                        <p:cTn id="111" dur="750" fill="hold"/>
                                        <p:tgtEl>
                                          <p:spTgt spid="41"/>
                                        </p:tgtEl>
                                        <p:attrNameLst>
                                          <p:attrName>ppt_y</p:attrName>
                                        </p:attrNameLst>
                                      </p:cBhvr>
                                      <p:tavLst>
                                        <p:tav tm="0">
                                          <p:val>
                                            <p:strVal val="#ppt_y+.1"/>
                                          </p:val>
                                        </p:tav>
                                        <p:tav tm="100000">
                                          <p:val>
                                            <p:strVal val="#ppt_y"/>
                                          </p:val>
                                        </p:tav>
                                      </p:tavLst>
                                    </p:anim>
                                  </p:childTnLst>
                                </p:cTn>
                              </p:par>
                            </p:childTnLst>
                          </p:cTn>
                        </p:par>
                        <p:par>
                          <p:cTn id="112" fill="hold">
                            <p:stCondLst>
                              <p:cond delay="9000"/>
                            </p:stCondLst>
                            <p:childTnLst>
                              <p:par>
                                <p:cTn id="113" presetID="42" presetClass="entr" presetSubtype="0"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fade">
                                      <p:cBhvr>
                                        <p:cTn id="115" dur="750"/>
                                        <p:tgtEl>
                                          <p:spTgt spid="42"/>
                                        </p:tgtEl>
                                      </p:cBhvr>
                                    </p:animEffect>
                                    <p:anim calcmode="lin" valueType="num">
                                      <p:cBhvr>
                                        <p:cTn id="116" dur="750" fill="hold"/>
                                        <p:tgtEl>
                                          <p:spTgt spid="42"/>
                                        </p:tgtEl>
                                        <p:attrNameLst>
                                          <p:attrName>ppt_x</p:attrName>
                                        </p:attrNameLst>
                                      </p:cBhvr>
                                      <p:tavLst>
                                        <p:tav tm="0">
                                          <p:val>
                                            <p:strVal val="#ppt_x"/>
                                          </p:val>
                                        </p:tav>
                                        <p:tav tm="100000">
                                          <p:val>
                                            <p:strVal val="#ppt_x"/>
                                          </p:val>
                                        </p:tav>
                                      </p:tavLst>
                                    </p:anim>
                                    <p:anim calcmode="lin" valueType="num">
                                      <p:cBhvr>
                                        <p:cTn id="117" dur="750" fill="hold"/>
                                        <p:tgtEl>
                                          <p:spTgt spid="42"/>
                                        </p:tgtEl>
                                        <p:attrNameLst>
                                          <p:attrName>ppt_y</p:attrName>
                                        </p:attrNameLst>
                                      </p:cBhvr>
                                      <p:tavLst>
                                        <p:tav tm="0">
                                          <p:val>
                                            <p:strVal val="#ppt_y+.1"/>
                                          </p:val>
                                        </p:tav>
                                        <p:tav tm="100000">
                                          <p:val>
                                            <p:strVal val="#ppt_y"/>
                                          </p:val>
                                        </p:tav>
                                      </p:tavLst>
                                    </p:anim>
                                  </p:childTnLst>
                                </p:cTn>
                              </p:par>
                            </p:childTnLst>
                          </p:cTn>
                        </p:par>
                        <p:par>
                          <p:cTn id="118" fill="hold">
                            <p:stCondLst>
                              <p:cond delay="10000"/>
                            </p:stCondLst>
                            <p:childTnLst>
                              <p:par>
                                <p:cTn id="119" presetID="42" presetClass="entr" presetSubtype="0" fill="hold" grpId="0" nodeType="afterEffect">
                                  <p:stCondLst>
                                    <p:cond delay="0"/>
                                  </p:stCondLst>
                                  <p:childTnLst>
                                    <p:set>
                                      <p:cBhvr>
                                        <p:cTn id="120" dur="1" fill="hold">
                                          <p:stCondLst>
                                            <p:cond delay="0"/>
                                          </p:stCondLst>
                                        </p:cTn>
                                        <p:tgtEl>
                                          <p:spTgt spid="37"/>
                                        </p:tgtEl>
                                        <p:attrNameLst>
                                          <p:attrName>style.visibility</p:attrName>
                                        </p:attrNameLst>
                                      </p:cBhvr>
                                      <p:to>
                                        <p:strVal val="visible"/>
                                      </p:to>
                                    </p:set>
                                    <p:animEffect transition="in" filter="fade">
                                      <p:cBhvr>
                                        <p:cTn id="121" dur="750"/>
                                        <p:tgtEl>
                                          <p:spTgt spid="37"/>
                                        </p:tgtEl>
                                      </p:cBhvr>
                                    </p:animEffect>
                                    <p:anim calcmode="lin" valueType="num">
                                      <p:cBhvr>
                                        <p:cTn id="122" dur="750" fill="hold"/>
                                        <p:tgtEl>
                                          <p:spTgt spid="37"/>
                                        </p:tgtEl>
                                        <p:attrNameLst>
                                          <p:attrName>ppt_x</p:attrName>
                                        </p:attrNameLst>
                                      </p:cBhvr>
                                      <p:tavLst>
                                        <p:tav tm="0">
                                          <p:val>
                                            <p:strVal val="#ppt_x"/>
                                          </p:val>
                                        </p:tav>
                                        <p:tav tm="100000">
                                          <p:val>
                                            <p:strVal val="#ppt_x"/>
                                          </p:val>
                                        </p:tav>
                                      </p:tavLst>
                                    </p:anim>
                                    <p:anim calcmode="lin" valueType="num">
                                      <p:cBhvr>
                                        <p:cTn id="123" dur="750" fill="hold"/>
                                        <p:tgtEl>
                                          <p:spTgt spid="37"/>
                                        </p:tgtEl>
                                        <p:attrNameLst>
                                          <p:attrName>ppt_y</p:attrName>
                                        </p:attrNameLst>
                                      </p:cBhvr>
                                      <p:tavLst>
                                        <p:tav tm="0">
                                          <p:val>
                                            <p:strVal val="#ppt_y+.1"/>
                                          </p:val>
                                        </p:tav>
                                        <p:tav tm="100000">
                                          <p:val>
                                            <p:strVal val="#ppt_y"/>
                                          </p:val>
                                        </p:tav>
                                      </p:tavLst>
                                    </p:anim>
                                  </p:childTnLst>
                                </p:cTn>
                              </p:par>
                            </p:childTnLst>
                          </p:cTn>
                        </p:par>
                        <p:par>
                          <p:cTn id="124" fill="hold">
                            <p:stCondLst>
                              <p:cond delay="11000"/>
                            </p:stCondLst>
                            <p:childTnLst>
                              <p:par>
                                <p:cTn id="125" presetID="42" presetClass="entr" presetSubtype="0" fill="hold" grpId="0" nodeType="afterEffect">
                                  <p:stCondLst>
                                    <p:cond delay="0"/>
                                  </p:stCondLst>
                                  <p:childTnLst>
                                    <p:set>
                                      <p:cBhvr>
                                        <p:cTn id="126" dur="1" fill="hold">
                                          <p:stCondLst>
                                            <p:cond delay="0"/>
                                          </p:stCondLst>
                                        </p:cTn>
                                        <p:tgtEl>
                                          <p:spTgt spid="43"/>
                                        </p:tgtEl>
                                        <p:attrNameLst>
                                          <p:attrName>style.visibility</p:attrName>
                                        </p:attrNameLst>
                                      </p:cBhvr>
                                      <p:to>
                                        <p:strVal val="visible"/>
                                      </p:to>
                                    </p:set>
                                    <p:animEffect transition="in" filter="fade">
                                      <p:cBhvr>
                                        <p:cTn id="127" dur="750"/>
                                        <p:tgtEl>
                                          <p:spTgt spid="43"/>
                                        </p:tgtEl>
                                      </p:cBhvr>
                                    </p:animEffect>
                                    <p:anim calcmode="lin" valueType="num">
                                      <p:cBhvr>
                                        <p:cTn id="128" dur="750" fill="hold"/>
                                        <p:tgtEl>
                                          <p:spTgt spid="43"/>
                                        </p:tgtEl>
                                        <p:attrNameLst>
                                          <p:attrName>ppt_x</p:attrName>
                                        </p:attrNameLst>
                                      </p:cBhvr>
                                      <p:tavLst>
                                        <p:tav tm="0">
                                          <p:val>
                                            <p:strVal val="#ppt_x"/>
                                          </p:val>
                                        </p:tav>
                                        <p:tav tm="100000">
                                          <p:val>
                                            <p:strVal val="#ppt_x"/>
                                          </p:val>
                                        </p:tav>
                                      </p:tavLst>
                                    </p:anim>
                                    <p:anim calcmode="lin" valueType="num">
                                      <p:cBhvr>
                                        <p:cTn id="129" dur="750" fill="hold"/>
                                        <p:tgtEl>
                                          <p:spTgt spid="43"/>
                                        </p:tgtEl>
                                        <p:attrNameLst>
                                          <p:attrName>ppt_y</p:attrName>
                                        </p:attrNameLst>
                                      </p:cBhvr>
                                      <p:tavLst>
                                        <p:tav tm="0">
                                          <p:val>
                                            <p:strVal val="#ppt_y+.1"/>
                                          </p:val>
                                        </p:tav>
                                        <p:tav tm="100000">
                                          <p:val>
                                            <p:strVal val="#ppt_y"/>
                                          </p:val>
                                        </p:tav>
                                      </p:tavLst>
                                    </p:anim>
                                  </p:childTnLst>
                                </p:cTn>
                              </p:par>
                            </p:childTnLst>
                          </p:cTn>
                        </p:par>
                        <p:par>
                          <p:cTn id="130" fill="hold">
                            <p:stCondLst>
                              <p:cond delay="12000"/>
                            </p:stCondLst>
                            <p:childTnLst>
                              <p:par>
                                <p:cTn id="131" presetID="42" presetClass="entr" presetSubtype="0" fill="hold" grpId="0" nodeType="afterEffect">
                                  <p:stCondLst>
                                    <p:cond delay="0"/>
                                  </p:stCondLst>
                                  <p:childTnLst>
                                    <p:set>
                                      <p:cBhvr>
                                        <p:cTn id="132" dur="1" fill="hold">
                                          <p:stCondLst>
                                            <p:cond delay="0"/>
                                          </p:stCondLst>
                                        </p:cTn>
                                        <p:tgtEl>
                                          <p:spTgt spid="44"/>
                                        </p:tgtEl>
                                        <p:attrNameLst>
                                          <p:attrName>style.visibility</p:attrName>
                                        </p:attrNameLst>
                                      </p:cBhvr>
                                      <p:to>
                                        <p:strVal val="visible"/>
                                      </p:to>
                                    </p:set>
                                    <p:animEffect transition="in" filter="fade">
                                      <p:cBhvr>
                                        <p:cTn id="133" dur="750"/>
                                        <p:tgtEl>
                                          <p:spTgt spid="44"/>
                                        </p:tgtEl>
                                      </p:cBhvr>
                                    </p:animEffect>
                                    <p:anim calcmode="lin" valueType="num">
                                      <p:cBhvr>
                                        <p:cTn id="134" dur="750" fill="hold"/>
                                        <p:tgtEl>
                                          <p:spTgt spid="44"/>
                                        </p:tgtEl>
                                        <p:attrNameLst>
                                          <p:attrName>ppt_x</p:attrName>
                                        </p:attrNameLst>
                                      </p:cBhvr>
                                      <p:tavLst>
                                        <p:tav tm="0">
                                          <p:val>
                                            <p:strVal val="#ppt_x"/>
                                          </p:val>
                                        </p:tav>
                                        <p:tav tm="100000">
                                          <p:val>
                                            <p:strVal val="#ppt_x"/>
                                          </p:val>
                                        </p:tav>
                                      </p:tavLst>
                                    </p:anim>
                                    <p:anim calcmode="lin" valueType="num">
                                      <p:cBhvr>
                                        <p:cTn id="135" dur="750" fill="hold"/>
                                        <p:tgtEl>
                                          <p:spTgt spid="44"/>
                                        </p:tgtEl>
                                        <p:attrNameLst>
                                          <p:attrName>ppt_y</p:attrName>
                                        </p:attrNameLst>
                                      </p:cBhvr>
                                      <p:tavLst>
                                        <p:tav tm="0">
                                          <p:val>
                                            <p:strVal val="#ppt_y+.1"/>
                                          </p:val>
                                        </p:tav>
                                        <p:tav tm="100000">
                                          <p:val>
                                            <p:strVal val="#ppt_y"/>
                                          </p:val>
                                        </p:tav>
                                      </p:tavLst>
                                    </p:anim>
                                  </p:childTnLst>
                                </p:cTn>
                              </p:par>
                            </p:childTnLst>
                          </p:cTn>
                        </p:par>
                        <p:par>
                          <p:cTn id="136" fill="hold">
                            <p:stCondLst>
                              <p:cond delay="13000"/>
                            </p:stCondLst>
                            <p:childTnLst>
                              <p:par>
                                <p:cTn id="137" presetID="42" presetClass="entr" presetSubtype="0" fill="hold" grpId="0" nodeType="afterEffect">
                                  <p:stCondLst>
                                    <p:cond delay="0"/>
                                  </p:stCondLst>
                                  <p:childTnLst>
                                    <p:set>
                                      <p:cBhvr>
                                        <p:cTn id="138" dur="1" fill="hold">
                                          <p:stCondLst>
                                            <p:cond delay="0"/>
                                          </p:stCondLst>
                                        </p:cTn>
                                        <p:tgtEl>
                                          <p:spTgt spid="38"/>
                                        </p:tgtEl>
                                        <p:attrNameLst>
                                          <p:attrName>style.visibility</p:attrName>
                                        </p:attrNameLst>
                                      </p:cBhvr>
                                      <p:to>
                                        <p:strVal val="visible"/>
                                      </p:to>
                                    </p:set>
                                    <p:animEffect transition="in" filter="fade">
                                      <p:cBhvr>
                                        <p:cTn id="139" dur="750"/>
                                        <p:tgtEl>
                                          <p:spTgt spid="38"/>
                                        </p:tgtEl>
                                      </p:cBhvr>
                                    </p:animEffect>
                                    <p:anim calcmode="lin" valueType="num">
                                      <p:cBhvr>
                                        <p:cTn id="140" dur="750" fill="hold"/>
                                        <p:tgtEl>
                                          <p:spTgt spid="38"/>
                                        </p:tgtEl>
                                        <p:attrNameLst>
                                          <p:attrName>ppt_x</p:attrName>
                                        </p:attrNameLst>
                                      </p:cBhvr>
                                      <p:tavLst>
                                        <p:tav tm="0">
                                          <p:val>
                                            <p:strVal val="#ppt_x"/>
                                          </p:val>
                                        </p:tav>
                                        <p:tav tm="100000">
                                          <p:val>
                                            <p:strVal val="#ppt_x"/>
                                          </p:val>
                                        </p:tav>
                                      </p:tavLst>
                                    </p:anim>
                                    <p:anim calcmode="lin" valueType="num">
                                      <p:cBhvr>
                                        <p:cTn id="141" dur="750" fill="hold"/>
                                        <p:tgtEl>
                                          <p:spTgt spid="38"/>
                                        </p:tgtEl>
                                        <p:attrNameLst>
                                          <p:attrName>ppt_y</p:attrName>
                                        </p:attrNameLst>
                                      </p:cBhvr>
                                      <p:tavLst>
                                        <p:tav tm="0">
                                          <p:val>
                                            <p:strVal val="#ppt_y+.1"/>
                                          </p:val>
                                        </p:tav>
                                        <p:tav tm="100000">
                                          <p:val>
                                            <p:strVal val="#ppt_y"/>
                                          </p:val>
                                        </p:tav>
                                      </p:tavLst>
                                    </p:anim>
                                  </p:childTnLst>
                                </p:cTn>
                              </p:par>
                            </p:childTnLst>
                          </p:cTn>
                        </p:par>
                        <p:par>
                          <p:cTn id="142" fill="hold">
                            <p:stCondLst>
                              <p:cond delay="14000"/>
                            </p:stCondLst>
                            <p:childTnLst>
                              <p:par>
                                <p:cTn id="143" presetID="42" presetClass="entr" presetSubtype="0" fill="hold" grpId="0" nodeType="afterEffect">
                                  <p:stCondLst>
                                    <p:cond delay="0"/>
                                  </p:stCondLst>
                                  <p:childTnLst>
                                    <p:set>
                                      <p:cBhvr>
                                        <p:cTn id="144" dur="1" fill="hold">
                                          <p:stCondLst>
                                            <p:cond delay="0"/>
                                          </p:stCondLst>
                                        </p:cTn>
                                        <p:tgtEl>
                                          <p:spTgt spid="45"/>
                                        </p:tgtEl>
                                        <p:attrNameLst>
                                          <p:attrName>style.visibility</p:attrName>
                                        </p:attrNameLst>
                                      </p:cBhvr>
                                      <p:to>
                                        <p:strVal val="visible"/>
                                      </p:to>
                                    </p:set>
                                    <p:animEffect transition="in" filter="fade">
                                      <p:cBhvr>
                                        <p:cTn id="145" dur="750"/>
                                        <p:tgtEl>
                                          <p:spTgt spid="45"/>
                                        </p:tgtEl>
                                      </p:cBhvr>
                                    </p:animEffect>
                                    <p:anim calcmode="lin" valueType="num">
                                      <p:cBhvr>
                                        <p:cTn id="146" dur="750" fill="hold"/>
                                        <p:tgtEl>
                                          <p:spTgt spid="45"/>
                                        </p:tgtEl>
                                        <p:attrNameLst>
                                          <p:attrName>ppt_x</p:attrName>
                                        </p:attrNameLst>
                                      </p:cBhvr>
                                      <p:tavLst>
                                        <p:tav tm="0">
                                          <p:val>
                                            <p:strVal val="#ppt_x"/>
                                          </p:val>
                                        </p:tav>
                                        <p:tav tm="100000">
                                          <p:val>
                                            <p:strVal val="#ppt_x"/>
                                          </p:val>
                                        </p:tav>
                                      </p:tavLst>
                                    </p:anim>
                                    <p:anim calcmode="lin" valueType="num">
                                      <p:cBhvr>
                                        <p:cTn id="147" dur="750" fill="hold"/>
                                        <p:tgtEl>
                                          <p:spTgt spid="45"/>
                                        </p:tgtEl>
                                        <p:attrNameLst>
                                          <p:attrName>ppt_y</p:attrName>
                                        </p:attrNameLst>
                                      </p:cBhvr>
                                      <p:tavLst>
                                        <p:tav tm="0">
                                          <p:val>
                                            <p:strVal val="#ppt_y+.1"/>
                                          </p:val>
                                        </p:tav>
                                        <p:tav tm="100000">
                                          <p:val>
                                            <p:strVal val="#ppt_y"/>
                                          </p:val>
                                        </p:tav>
                                      </p:tavLst>
                                    </p:anim>
                                  </p:childTnLst>
                                </p:cTn>
                              </p:par>
                            </p:childTnLst>
                          </p:cTn>
                        </p:par>
                        <p:par>
                          <p:cTn id="148" fill="hold">
                            <p:stCondLst>
                              <p:cond delay="15000"/>
                            </p:stCondLst>
                            <p:childTnLst>
                              <p:par>
                                <p:cTn id="149" presetID="42" presetClass="entr" presetSubtype="0" fill="hold" grpId="0" nodeType="afterEffect">
                                  <p:stCondLst>
                                    <p:cond delay="0"/>
                                  </p:stCondLst>
                                  <p:childTnLst>
                                    <p:set>
                                      <p:cBhvr>
                                        <p:cTn id="150" dur="1" fill="hold">
                                          <p:stCondLst>
                                            <p:cond delay="0"/>
                                          </p:stCondLst>
                                        </p:cTn>
                                        <p:tgtEl>
                                          <p:spTgt spid="46"/>
                                        </p:tgtEl>
                                        <p:attrNameLst>
                                          <p:attrName>style.visibility</p:attrName>
                                        </p:attrNameLst>
                                      </p:cBhvr>
                                      <p:to>
                                        <p:strVal val="visible"/>
                                      </p:to>
                                    </p:set>
                                    <p:animEffect transition="in" filter="fade">
                                      <p:cBhvr>
                                        <p:cTn id="151" dur="750"/>
                                        <p:tgtEl>
                                          <p:spTgt spid="46"/>
                                        </p:tgtEl>
                                      </p:cBhvr>
                                    </p:animEffect>
                                    <p:anim calcmode="lin" valueType="num">
                                      <p:cBhvr>
                                        <p:cTn id="152" dur="750" fill="hold"/>
                                        <p:tgtEl>
                                          <p:spTgt spid="46"/>
                                        </p:tgtEl>
                                        <p:attrNameLst>
                                          <p:attrName>ppt_x</p:attrName>
                                        </p:attrNameLst>
                                      </p:cBhvr>
                                      <p:tavLst>
                                        <p:tav tm="0">
                                          <p:val>
                                            <p:strVal val="#ppt_x"/>
                                          </p:val>
                                        </p:tav>
                                        <p:tav tm="100000">
                                          <p:val>
                                            <p:strVal val="#ppt_x"/>
                                          </p:val>
                                        </p:tav>
                                      </p:tavLst>
                                    </p:anim>
                                    <p:anim calcmode="lin" valueType="num">
                                      <p:cBhvr>
                                        <p:cTn id="153" dur="75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bldLvl="0" animBg="1"/>
      <p:bldP spid="23" grpId="0" bldLvl="0" animBg="1"/>
      <p:bldP spid="24" grpId="0" bldLvl="0" animBg="1"/>
      <p:bldP spid="25" grpId="0" bldLvl="0" animBg="1"/>
      <p:bldP spid="26" grpId="0" bldLvl="0" animBg="1"/>
      <p:bldP spid="27" grpId="0" bldLvl="0" animBg="1"/>
      <p:bldP spid="28" grpId="0" bldLvl="0" animBg="1"/>
      <p:bldP spid="29" grpId="0" bldLvl="0" animBg="1"/>
      <p:bldP spid="30" grpId="0" bldLvl="0" animBg="1"/>
      <p:bldP spid="31" grpId="0" bldLvl="0" animBg="1"/>
      <p:bldP spid="32" grpId="0" bldLvl="0" animBg="1"/>
      <p:bldP spid="33" grpId="0"/>
      <p:bldP spid="34" grpId="0"/>
      <p:bldP spid="35" grpId="0"/>
      <p:bldP spid="36" grpId="0"/>
      <p:bldP spid="37" grpId="0"/>
      <p:bldP spid="38" grpId="0"/>
      <p:bldP spid="39" grpId="0" bldLvl="0" animBg="1"/>
      <p:bldP spid="40" grpId="0"/>
      <p:bldP spid="41" grpId="0" bldLvl="0" animBg="1"/>
      <p:bldP spid="42" grpId="0"/>
      <p:bldP spid="43" grpId="0" bldLvl="0" animBg="1"/>
      <p:bldP spid="44" grpId="0"/>
      <p:bldP spid="45" grpId="0" bldLvl="0" animBg="1"/>
      <p:bldP spid="4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矩形 20"/>
          <p:cNvSpPr/>
          <p:nvPr/>
        </p:nvSpPr>
        <p:spPr>
          <a:xfrm>
            <a:off x="0" y="1341106"/>
            <a:ext cx="12193201" cy="2663865"/>
          </a:xfrm>
          <a:prstGeom prst="rect">
            <a:avLst/>
          </a:prstGeom>
          <a:gradFill>
            <a:gsLst>
              <a:gs pos="0">
                <a:srgbClr val="E30000"/>
              </a:gs>
              <a:gs pos="100000">
                <a:srgbClr val="760303"/>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p:cNvSpPr/>
          <p:nvPr/>
        </p:nvSpPr>
        <p:spPr>
          <a:xfrm>
            <a:off x="0" y="1485099"/>
            <a:ext cx="12193201" cy="2663865"/>
          </a:xfrm>
          <a:prstGeom prst="rect">
            <a:avLst/>
          </a:prstGeom>
          <a:blipFill>
            <a:blip r:embed="rId2"/>
            <a:srcRect/>
            <a:stretch>
              <a:fillRect l="-6532" t="-153356" r="-625" b="-16957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Oval 7"/>
          <p:cNvSpPr>
            <a:spLocks noChangeArrowheads="1"/>
          </p:cNvSpPr>
          <p:nvPr/>
        </p:nvSpPr>
        <p:spPr bwMode="auto">
          <a:xfrm>
            <a:off x="2601078" y="3777126"/>
            <a:ext cx="693886" cy="693886"/>
          </a:xfrm>
          <a:prstGeom prst="ellipse">
            <a:avLst/>
          </a:prstGeom>
          <a:gradFill>
            <a:gsLst>
              <a:gs pos="0">
                <a:srgbClr val="E30000"/>
              </a:gs>
              <a:gs pos="100000">
                <a:srgbClr val="760303"/>
              </a:gs>
            </a:gsLst>
            <a:lin ang="2700000" scaled="0"/>
          </a:gradFill>
          <a:ln w="34925">
            <a:gradFill>
              <a:gsLst>
                <a:gs pos="100000">
                  <a:schemeClr val="bg1">
                    <a:lumMod val="85000"/>
                  </a:schemeClr>
                </a:gs>
                <a:gs pos="0">
                  <a:schemeClr val="bg1"/>
                </a:gs>
              </a:gsLst>
              <a:lin ang="2700000" scaled="0"/>
            </a:gradFill>
          </a:ln>
          <a:effectLst>
            <a:outerShdw blurRad="1651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p>
        </p:txBody>
      </p:sp>
      <p:sp>
        <p:nvSpPr>
          <p:cNvPr id="24" name="Freeform 126"/>
          <p:cNvSpPr>
            <a:spLocks noChangeAspect="1" noEditPoints="1"/>
          </p:cNvSpPr>
          <p:nvPr/>
        </p:nvSpPr>
        <p:spPr bwMode="auto">
          <a:xfrm>
            <a:off x="2799539" y="3963167"/>
            <a:ext cx="296964" cy="371593"/>
          </a:xfrm>
          <a:custGeom>
            <a:avLst/>
            <a:gdLst>
              <a:gd name="T0" fmla="*/ 48 w 81"/>
              <a:gd name="T1" fmla="*/ 27 h 101"/>
              <a:gd name="T2" fmla="*/ 4 w 81"/>
              <a:gd name="T3" fmla="*/ 48 h 101"/>
              <a:gd name="T4" fmla="*/ 0 w 81"/>
              <a:gd name="T5" fmla="*/ 31 h 101"/>
              <a:gd name="T6" fmla="*/ 58 w 81"/>
              <a:gd name="T7" fmla="*/ 90 h 101"/>
              <a:gd name="T8" fmla="*/ 81 w 81"/>
              <a:gd name="T9" fmla="*/ 98 h 101"/>
              <a:gd name="T10" fmla="*/ 58 w 81"/>
              <a:gd name="T11" fmla="*/ 90 h 101"/>
              <a:gd name="T12" fmla="*/ 53 w 81"/>
              <a:gd name="T13" fmla="*/ 101 h 101"/>
              <a:gd name="T14" fmla="*/ 29 w 81"/>
              <a:gd name="T15" fmla="*/ 98 h 101"/>
              <a:gd name="T16" fmla="*/ 0 w 81"/>
              <a:gd name="T17" fmla="*/ 90 h 101"/>
              <a:gd name="T18" fmla="*/ 29 w 81"/>
              <a:gd name="T19" fmla="*/ 87 h 101"/>
              <a:gd name="T20" fmla="*/ 38 w 81"/>
              <a:gd name="T21" fmla="*/ 76 h 101"/>
              <a:gd name="T22" fmla="*/ 0 w 81"/>
              <a:gd name="T23" fmla="*/ 72 h 101"/>
              <a:gd name="T24" fmla="*/ 4 w 81"/>
              <a:gd name="T25" fmla="*/ 54 h 101"/>
              <a:gd name="T26" fmla="*/ 48 w 81"/>
              <a:gd name="T27" fmla="*/ 76 h 101"/>
              <a:gd name="T28" fmla="*/ 44 w 81"/>
              <a:gd name="T29" fmla="*/ 87 h 101"/>
              <a:gd name="T30" fmla="*/ 53 w 81"/>
              <a:gd name="T31" fmla="*/ 90 h 101"/>
              <a:gd name="T32" fmla="*/ 4 w 81"/>
              <a:gd name="T33" fmla="*/ 0 h 101"/>
              <a:gd name="T34" fmla="*/ 48 w 81"/>
              <a:gd name="T35" fmla="*/ 21 h 101"/>
              <a:gd name="T36" fmla="*/ 0 w 81"/>
              <a:gd name="T37" fmla="*/ 17 h 101"/>
              <a:gd name="T38" fmla="*/ 4 w 81"/>
              <a:gd name="T39" fmla="*/ 0 h 101"/>
              <a:gd name="T40" fmla="*/ 53 w 81"/>
              <a:gd name="T41" fmla="*/ 76 h 101"/>
              <a:gd name="T42" fmla="*/ 81 w 81"/>
              <a:gd name="T43" fmla="*/ 72 h 101"/>
              <a:gd name="T44" fmla="*/ 77 w 81"/>
              <a:gd name="T45" fmla="*/ 54 h 101"/>
              <a:gd name="T46" fmla="*/ 59 w 81"/>
              <a:gd name="T47" fmla="*/ 8 h 101"/>
              <a:gd name="T48" fmla="*/ 69 w 81"/>
              <a:gd name="T49" fmla="*/ 13 h 101"/>
              <a:gd name="T50" fmla="*/ 59 w 81"/>
              <a:gd name="T51" fmla="*/ 8 h 101"/>
              <a:gd name="T52" fmla="*/ 69 w 81"/>
              <a:gd name="T53" fmla="*/ 63 h 101"/>
              <a:gd name="T54" fmla="*/ 59 w 81"/>
              <a:gd name="T55" fmla="*/ 67 h 101"/>
              <a:gd name="T56" fmla="*/ 59 w 81"/>
              <a:gd name="T57" fmla="*/ 35 h 101"/>
              <a:gd name="T58" fmla="*/ 69 w 81"/>
              <a:gd name="T59" fmla="*/ 40 h 101"/>
              <a:gd name="T60" fmla="*/ 59 w 81"/>
              <a:gd name="T61" fmla="*/ 35 h 101"/>
              <a:gd name="T62" fmla="*/ 53 w 81"/>
              <a:gd name="T63" fmla="*/ 21 h 101"/>
              <a:gd name="T64" fmla="*/ 81 w 81"/>
              <a:gd name="T65" fmla="*/ 17 h 101"/>
              <a:gd name="T66" fmla="*/ 77 w 81"/>
              <a:gd name="T67" fmla="*/ 0 h 101"/>
              <a:gd name="T68" fmla="*/ 53 w 81"/>
              <a:gd name="T69" fmla="*/ 27 h 101"/>
              <a:gd name="T70" fmla="*/ 77 w 81"/>
              <a:gd name="T71" fmla="*/ 48 h 101"/>
              <a:gd name="T72" fmla="*/ 81 w 81"/>
              <a:gd name="T73" fmla="*/ 31 h 101"/>
              <a:gd name="T74" fmla="*/ 53 w 81"/>
              <a:gd name="T75" fmla="*/ 27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1" h="101">
                <a:moveTo>
                  <a:pt x="4" y="27"/>
                </a:moveTo>
                <a:cubicBezTo>
                  <a:pt x="48" y="27"/>
                  <a:pt x="48" y="27"/>
                  <a:pt x="48" y="27"/>
                </a:cubicBezTo>
                <a:cubicBezTo>
                  <a:pt x="48" y="48"/>
                  <a:pt x="48" y="48"/>
                  <a:pt x="48" y="48"/>
                </a:cubicBezTo>
                <a:cubicBezTo>
                  <a:pt x="4" y="48"/>
                  <a:pt x="4" y="48"/>
                  <a:pt x="4" y="48"/>
                </a:cubicBezTo>
                <a:cubicBezTo>
                  <a:pt x="2" y="48"/>
                  <a:pt x="0" y="46"/>
                  <a:pt x="0" y="44"/>
                </a:cubicBezTo>
                <a:cubicBezTo>
                  <a:pt x="0" y="31"/>
                  <a:pt x="0" y="31"/>
                  <a:pt x="0" y="31"/>
                </a:cubicBezTo>
                <a:cubicBezTo>
                  <a:pt x="0" y="29"/>
                  <a:pt x="2" y="27"/>
                  <a:pt x="4" y="27"/>
                </a:cubicBezTo>
                <a:close/>
                <a:moveTo>
                  <a:pt x="58" y="90"/>
                </a:moveTo>
                <a:cubicBezTo>
                  <a:pt x="81" y="90"/>
                  <a:pt x="81" y="90"/>
                  <a:pt x="81" y="90"/>
                </a:cubicBezTo>
                <a:cubicBezTo>
                  <a:pt x="81" y="98"/>
                  <a:pt x="81" y="98"/>
                  <a:pt x="81" y="98"/>
                </a:cubicBezTo>
                <a:cubicBezTo>
                  <a:pt x="58" y="98"/>
                  <a:pt x="58" y="98"/>
                  <a:pt x="58" y="98"/>
                </a:cubicBezTo>
                <a:cubicBezTo>
                  <a:pt x="58" y="90"/>
                  <a:pt x="58" y="90"/>
                  <a:pt x="58" y="90"/>
                </a:cubicBezTo>
                <a:close/>
                <a:moveTo>
                  <a:pt x="53" y="98"/>
                </a:moveTo>
                <a:cubicBezTo>
                  <a:pt x="53" y="101"/>
                  <a:pt x="53" y="101"/>
                  <a:pt x="53" y="101"/>
                </a:cubicBezTo>
                <a:cubicBezTo>
                  <a:pt x="29" y="101"/>
                  <a:pt x="29" y="101"/>
                  <a:pt x="29" y="101"/>
                </a:cubicBezTo>
                <a:cubicBezTo>
                  <a:pt x="29" y="98"/>
                  <a:pt x="29" y="98"/>
                  <a:pt x="29" y="98"/>
                </a:cubicBezTo>
                <a:cubicBezTo>
                  <a:pt x="0" y="98"/>
                  <a:pt x="0" y="98"/>
                  <a:pt x="0" y="98"/>
                </a:cubicBezTo>
                <a:cubicBezTo>
                  <a:pt x="0" y="90"/>
                  <a:pt x="0" y="90"/>
                  <a:pt x="0" y="90"/>
                </a:cubicBezTo>
                <a:cubicBezTo>
                  <a:pt x="29" y="90"/>
                  <a:pt x="29" y="90"/>
                  <a:pt x="29" y="90"/>
                </a:cubicBezTo>
                <a:cubicBezTo>
                  <a:pt x="29" y="87"/>
                  <a:pt x="29" y="87"/>
                  <a:pt x="29" y="87"/>
                </a:cubicBezTo>
                <a:cubicBezTo>
                  <a:pt x="38" y="87"/>
                  <a:pt x="38" y="87"/>
                  <a:pt x="38" y="87"/>
                </a:cubicBezTo>
                <a:cubicBezTo>
                  <a:pt x="38" y="76"/>
                  <a:pt x="38" y="76"/>
                  <a:pt x="38" y="76"/>
                </a:cubicBezTo>
                <a:cubicBezTo>
                  <a:pt x="4" y="76"/>
                  <a:pt x="4" y="76"/>
                  <a:pt x="4" y="76"/>
                </a:cubicBezTo>
                <a:cubicBezTo>
                  <a:pt x="2" y="76"/>
                  <a:pt x="0" y="74"/>
                  <a:pt x="0" y="72"/>
                </a:cubicBezTo>
                <a:cubicBezTo>
                  <a:pt x="0" y="58"/>
                  <a:pt x="0" y="58"/>
                  <a:pt x="0" y="58"/>
                </a:cubicBezTo>
                <a:cubicBezTo>
                  <a:pt x="0" y="56"/>
                  <a:pt x="2" y="54"/>
                  <a:pt x="4" y="54"/>
                </a:cubicBezTo>
                <a:cubicBezTo>
                  <a:pt x="48" y="54"/>
                  <a:pt x="48" y="54"/>
                  <a:pt x="48" y="54"/>
                </a:cubicBezTo>
                <a:cubicBezTo>
                  <a:pt x="48" y="76"/>
                  <a:pt x="48" y="76"/>
                  <a:pt x="48" y="76"/>
                </a:cubicBezTo>
                <a:cubicBezTo>
                  <a:pt x="44" y="76"/>
                  <a:pt x="44" y="76"/>
                  <a:pt x="44" y="76"/>
                </a:cubicBezTo>
                <a:cubicBezTo>
                  <a:pt x="44" y="87"/>
                  <a:pt x="44" y="87"/>
                  <a:pt x="44" y="87"/>
                </a:cubicBezTo>
                <a:cubicBezTo>
                  <a:pt x="53" y="87"/>
                  <a:pt x="53" y="87"/>
                  <a:pt x="53" y="87"/>
                </a:cubicBezTo>
                <a:cubicBezTo>
                  <a:pt x="53" y="90"/>
                  <a:pt x="53" y="90"/>
                  <a:pt x="53" y="90"/>
                </a:cubicBezTo>
                <a:cubicBezTo>
                  <a:pt x="53" y="98"/>
                  <a:pt x="53" y="98"/>
                  <a:pt x="53" y="98"/>
                </a:cubicBezTo>
                <a:close/>
                <a:moveTo>
                  <a:pt x="4" y="0"/>
                </a:moveTo>
                <a:cubicBezTo>
                  <a:pt x="48" y="0"/>
                  <a:pt x="48" y="0"/>
                  <a:pt x="48" y="0"/>
                </a:cubicBezTo>
                <a:cubicBezTo>
                  <a:pt x="48" y="21"/>
                  <a:pt x="48" y="21"/>
                  <a:pt x="48" y="21"/>
                </a:cubicBezTo>
                <a:cubicBezTo>
                  <a:pt x="4" y="21"/>
                  <a:pt x="4" y="21"/>
                  <a:pt x="4" y="21"/>
                </a:cubicBezTo>
                <a:cubicBezTo>
                  <a:pt x="2" y="21"/>
                  <a:pt x="0" y="19"/>
                  <a:pt x="0" y="17"/>
                </a:cubicBezTo>
                <a:cubicBezTo>
                  <a:pt x="0" y="4"/>
                  <a:pt x="0" y="4"/>
                  <a:pt x="0" y="4"/>
                </a:cubicBezTo>
                <a:cubicBezTo>
                  <a:pt x="0" y="2"/>
                  <a:pt x="2" y="0"/>
                  <a:pt x="4" y="0"/>
                </a:cubicBezTo>
                <a:close/>
                <a:moveTo>
                  <a:pt x="53" y="54"/>
                </a:moveTo>
                <a:cubicBezTo>
                  <a:pt x="53" y="76"/>
                  <a:pt x="53" y="76"/>
                  <a:pt x="53" y="76"/>
                </a:cubicBezTo>
                <a:cubicBezTo>
                  <a:pt x="77" y="76"/>
                  <a:pt x="77" y="76"/>
                  <a:pt x="77" y="76"/>
                </a:cubicBezTo>
                <a:cubicBezTo>
                  <a:pt x="79" y="76"/>
                  <a:pt x="81" y="74"/>
                  <a:pt x="81" y="72"/>
                </a:cubicBezTo>
                <a:cubicBezTo>
                  <a:pt x="81" y="58"/>
                  <a:pt x="81" y="58"/>
                  <a:pt x="81" y="58"/>
                </a:cubicBezTo>
                <a:cubicBezTo>
                  <a:pt x="81" y="56"/>
                  <a:pt x="79" y="54"/>
                  <a:pt x="77" y="54"/>
                </a:cubicBezTo>
                <a:cubicBezTo>
                  <a:pt x="53" y="54"/>
                  <a:pt x="53" y="54"/>
                  <a:pt x="53" y="54"/>
                </a:cubicBezTo>
                <a:close/>
                <a:moveTo>
                  <a:pt x="59" y="8"/>
                </a:moveTo>
                <a:cubicBezTo>
                  <a:pt x="69" y="8"/>
                  <a:pt x="69" y="8"/>
                  <a:pt x="69" y="8"/>
                </a:cubicBezTo>
                <a:cubicBezTo>
                  <a:pt x="69" y="13"/>
                  <a:pt x="69" y="13"/>
                  <a:pt x="69" y="13"/>
                </a:cubicBezTo>
                <a:cubicBezTo>
                  <a:pt x="59" y="13"/>
                  <a:pt x="59" y="13"/>
                  <a:pt x="59" y="13"/>
                </a:cubicBezTo>
                <a:cubicBezTo>
                  <a:pt x="59" y="8"/>
                  <a:pt x="59" y="8"/>
                  <a:pt x="59" y="8"/>
                </a:cubicBezTo>
                <a:close/>
                <a:moveTo>
                  <a:pt x="59" y="63"/>
                </a:moveTo>
                <a:cubicBezTo>
                  <a:pt x="69" y="63"/>
                  <a:pt x="69" y="63"/>
                  <a:pt x="69" y="63"/>
                </a:cubicBezTo>
                <a:cubicBezTo>
                  <a:pt x="69" y="67"/>
                  <a:pt x="69" y="67"/>
                  <a:pt x="69" y="67"/>
                </a:cubicBezTo>
                <a:cubicBezTo>
                  <a:pt x="59" y="67"/>
                  <a:pt x="59" y="67"/>
                  <a:pt x="59" y="67"/>
                </a:cubicBezTo>
                <a:cubicBezTo>
                  <a:pt x="59" y="63"/>
                  <a:pt x="59" y="63"/>
                  <a:pt x="59" y="63"/>
                </a:cubicBezTo>
                <a:close/>
                <a:moveTo>
                  <a:pt x="59" y="35"/>
                </a:moveTo>
                <a:cubicBezTo>
                  <a:pt x="69" y="35"/>
                  <a:pt x="69" y="35"/>
                  <a:pt x="69" y="35"/>
                </a:cubicBezTo>
                <a:cubicBezTo>
                  <a:pt x="69" y="40"/>
                  <a:pt x="69" y="40"/>
                  <a:pt x="69" y="40"/>
                </a:cubicBezTo>
                <a:cubicBezTo>
                  <a:pt x="59" y="40"/>
                  <a:pt x="59" y="40"/>
                  <a:pt x="59" y="40"/>
                </a:cubicBezTo>
                <a:cubicBezTo>
                  <a:pt x="59" y="35"/>
                  <a:pt x="59" y="35"/>
                  <a:pt x="59" y="35"/>
                </a:cubicBezTo>
                <a:close/>
                <a:moveTo>
                  <a:pt x="53" y="0"/>
                </a:moveTo>
                <a:cubicBezTo>
                  <a:pt x="53" y="21"/>
                  <a:pt x="53" y="21"/>
                  <a:pt x="53" y="21"/>
                </a:cubicBezTo>
                <a:cubicBezTo>
                  <a:pt x="77" y="21"/>
                  <a:pt x="77" y="21"/>
                  <a:pt x="77" y="21"/>
                </a:cubicBezTo>
                <a:cubicBezTo>
                  <a:pt x="79" y="21"/>
                  <a:pt x="81" y="19"/>
                  <a:pt x="81" y="17"/>
                </a:cubicBezTo>
                <a:cubicBezTo>
                  <a:pt x="81" y="4"/>
                  <a:pt x="81" y="4"/>
                  <a:pt x="81" y="4"/>
                </a:cubicBezTo>
                <a:cubicBezTo>
                  <a:pt x="81" y="2"/>
                  <a:pt x="79" y="0"/>
                  <a:pt x="77" y="0"/>
                </a:cubicBezTo>
                <a:cubicBezTo>
                  <a:pt x="53" y="0"/>
                  <a:pt x="53" y="0"/>
                  <a:pt x="53" y="0"/>
                </a:cubicBezTo>
                <a:close/>
                <a:moveTo>
                  <a:pt x="53" y="27"/>
                </a:moveTo>
                <a:cubicBezTo>
                  <a:pt x="53" y="48"/>
                  <a:pt x="53" y="48"/>
                  <a:pt x="53" y="48"/>
                </a:cubicBezTo>
                <a:cubicBezTo>
                  <a:pt x="77" y="48"/>
                  <a:pt x="77" y="48"/>
                  <a:pt x="77" y="48"/>
                </a:cubicBezTo>
                <a:cubicBezTo>
                  <a:pt x="79" y="48"/>
                  <a:pt x="81" y="46"/>
                  <a:pt x="81" y="44"/>
                </a:cubicBezTo>
                <a:cubicBezTo>
                  <a:pt x="81" y="31"/>
                  <a:pt x="81" y="31"/>
                  <a:pt x="81" y="31"/>
                </a:cubicBezTo>
                <a:cubicBezTo>
                  <a:pt x="81" y="29"/>
                  <a:pt x="79" y="27"/>
                  <a:pt x="77" y="27"/>
                </a:cubicBezTo>
                <a:lnTo>
                  <a:pt x="53" y="27"/>
                </a:lnTo>
                <a:close/>
              </a:path>
            </a:pathLst>
          </a:custGeom>
          <a:solidFill>
            <a:schemeClr val="bg1"/>
          </a:solidFill>
          <a:ln>
            <a:noFill/>
          </a:ln>
        </p:spPr>
        <p:txBody>
          <a:bodyPr vert="horz" wrap="square" lIns="91425" tIns="45712" rIns="91425" bIns="45712" numCol="1" anchor="t" anchorCtr="0" compatLnSpc="1"/>
          <a:lstStyle/>
          <a:p>
            <a:endParaRPr lang="zh-CN" altLang="en-US">
              <a:solidFill>
                <a:schemeClr val="tx1">
                  <a:lumMod val="65000"/>
                  <a:lumOff val="35000"/>
                </a:schemeClr>
              </a:solidFill>
              <a:latin typeface="Arial" panose="020B0604020202020204" pitchFamily="34" charset="0"/>
              <a:cs typeface="Arial" panose="020B0604020202020204" pitchFamily="34" charset="0"/>
            </a:endParaRPr>
          </a:p>
        </p:txBody>
      </p:sp>
      <p:sp>
        <p:nvSpPr>
          <p:cNvPr id="25" name="矩形 24"/>
          <p:cNvSpPr/>
          <p:nvPr/>
        </p:nvSpPr>
        <p:spPr>
          <a:xfrm>
            <a:off x="1859084" y="4652938"/>
            <a:ext cx="2138680" cy="938530"/>
          </a:xfrm>
          <a:prstGeom prst="rect">
            <a:avLst/>
          </a:prstGeom>
        </p:spPr>
        <p:txBody>
          <a:bodyPr wrap="none">
            <a:spAutoFit/>
          </a:bodyPr>
          <a:lstStyle/>
          <a:p>
            <a:pPr algn="ctr">
              <a:spcBef>
                <a:spcPct val="0"/>
              </a:spcBef>
              <a:buFont typeface="Arial" panose="020B0604020202020204" pitchFamily="34" charset="0"/>
              <a:buNone/>
            </a:pPr>
            <a:r>
              <a:rPr lang="zh-CN" altLang="en-US" b="1" dirty="0">
                <a:solidFill>
                  <a:schemeClr val="tx1"/>
                </a:solidFill>
                <a:latin typeface="微软雅黑" panose="020B0503020204020204" charset="-122"/>
                <a:ea typeface="微软雅黑" panose="020B0503020204020204" charset="-122"/>
                <a:cs typeface="Arial" panose="020B0604020202020204" pitchFamily="34" charset="0"/>
              </a:rPr>
              <a:t>点击输入标题</a:t>
            </a:r>
          </a:p>
          <a:p>
            <a:pPr algn="ctr">
              <a:spcBef>
                <a:spcPts val="500"/>
              </a:spcBef>
              <a:spcAft>
                <a:spcPts val="0"/>
              </a:spcAft>
              <a:defRPr/>
            </a:pPr>
            <a:r>
              <a:rPr lang="zh-CN" altLang="en-US" sz="1400" kern="100" dirty="0">
                <a:solidFill>
                  <a:schemeClr val="tx1"/>
                </a:solidFill>
                <a:latin typeface="Impact MT Std" pitchFamily="34" charset="0"/>
                <a:ea typeface="微软雅黑" panose="020B0503020204020204" charset="-122"/>
                <a:cs typeface="Times New Roman" panose="02020603050405020304" pitchFamily="18" charset="0"/>
              </a:rPr>
              <a:t>在此输入详细文字介绍，</a:t>
            </a:r>
          </a:p>
          <a:p>
            <a:pPr algn="ctr">
              <a:spcBef>
                <a:spcPts val="500"/>
              </a:spcBef>
              <a:spcAft>
                <a:spcPts val="0"/>
              </a:spcAft>
              <a:defRPr/>
            </a:pPr>
            <a:r>
              <a:rPr lang="zh-CN" altLang="en-US" sz="1400" kern="100" dirty="0">
                <a:solidFill>
                  <a:schemeClr val="tx1"/>
                </a:solidFill>
                <a:latin typeface="Impact MT Std" pitchFamily="34" charset="0"/>
                <a:ea typeface="微软雅黑" panose="020B0503020204020204" charset="-122"/>
                <a:cs typeface="Times New Roman" panose="02020603050405020304" pitchFamily="18" charset="0"/>
              </a:rPr>
              <a:t>和详细信息。</a:t>
            </a:r>
          </a:p>
        </p:txBody>
      </p:sp>
      <p:sp>
        <p:nvSpPr>
          <p:cNvPr id="26" name="Oval 7"/>
          <p:cNvSpPr>
            <a:spLocks noChangeArrowheads="1"/>
          </p:cNvSpPr>
          <p:nvPr/>
        </p:nvSpPr>
        <p:spPr bwMode="auto">
          <a:xfrm>
            <a:off x="4682751" y="3788982"/>
            <a:ext cx="693886" cy="693886"/>
          </a:xfrm>
          <a:prstGeom prst="ellipse">
            <a:avLst/>
          </a:prstGeom>
          <a:gradFill>
            <a:gsLst>
              <a:gs pos="0">
                <a:srgbClr val="E30000"/>
              </a:gs>
              <a:gs pos="100000">
                <a:srgbClr val="760303"/>
              </a:gs>
            </a:gsLst>
            <a:lin ang="2700000" scaled="0"/>
          </a:gradFill>
          <a:ln w="34925">
            <a:gradFill>
              <a:gsLst>
                <a:gs pos="100000">
                  <a:schemeClr val="bg1">
                    <a:lumMod val="85000"/>
                  </a:schemeClr>
                </a:gs>
                <a:gs pos="0">
                  <a:schemeClr val="bg1"/>
                </a:gs>
              </a:gsLst>
              <a:lin ang="2700000" scaled="0"/>
            </a:gradFill>
          </a:ln>
          <a:effectLst>
            <a:outerShdw blurRad="1651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p>
        </p:txBody>
      </p:sp>
      <p:sp>
        <p:nvSpPr>
          <p:cNvPr id="27" name="Oval 7"/>
          <p:cNvSpPr>
            <a:spLocks noChangeArrowheads="1"/>
          </p:cNvSpPr>
          <p:nvPr/>
        </p:nvSpPr>
        <p:spPr bwMode="auto">
          <a:xfrm>
            <a:off x="6770645" y="3788982"/>
            <a:ext cx="693886" cy="693886"/>
          </a:xfrm>
          <a:prstGeom prst="ellipse">
            <a:avLst/>
          </a:prstGeom>
          <a:gradFill>
            <a:gsLst>
              <a:gs pos="0">
                <a:srgbClr val="E30000"/>
              </a:gs>
              <a:gs pos="100000">
                <a:srgbClr val="760303"/>
              </a:gs>
            </a:gsLst>
            <a:lin ang="2700000" scaled="0"/>
          </a:gradFill>
          <a:ln w="34925">
            <a:gradFill>
              <a:gsLst>
                <a:gs pos="100000">
                  <a:schemeClr val="bg1">
                    <a:lumMod val="85000"/>
                  </a:schemeClr>
                </a:gs>
                <a:gs pos="0">
                  <a:schemeClr val="bg1"/>
                </a:gs>
              </a:gsLst>
              <a:lin ang="2700000" scaled="0"/>
            </a:gradFill>
          </a:ln>
          <a:effectLst>
            <a:outerShdw blurRad="1651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p>
        </p:txBody>
      </p:sp>
      <p:sp>
        <p:nvSpPr>
          <p:cNvPr id="28" name="Oval 7"/>
          <p:cNvSpPr>
            <a:spLocks noChangeArrowheads="1"/>
          </p:cNvSpPr>
          <p:nvPr/>
        </p:nvSpPr>
        <p:spPr bwMode="auto">
          <a:xfrm>
            <a:off x="8930535" y="3788982"/>
            <a:ext cx="693886" cy="693886"/>
          </a:xfrm>
          <a:prstGeom prst="ellipse">
            <a:avLst/>
          </a:prstGeom>
          <a:gradFill>
            <a:gsLst>
              <a:gs pos="0">
                <a:srgbClr val="E30000"/>
              </a:gs>
              <a:gs pos="100000">
                <a:srgbClr val="760303"/>
              </a:gs>
            </a:gsLst>
            <a:lin ang="2700000" scaled="0"/>
          </a:gradFill>
          <a:ln w="34925">
            <a:gradFill>
              <a:gsLst>
                <a:gs pos="100000">
                  <a:schemeClr val="bg1">
                    <a:lumMod val="85000"/>
                  </a:schemeClr>
                </a:gs>
                <a:gs pos="0">
                  <a:schemeClr val="bg1"/>
                </a:gs>
              </a:gsLst>
              <a:lin ang="2700000" scaled="0"/>
            </a:gradFill>
          </a:ln>
          <a:effectLst>
            <a:outerShdw blurRad="1651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p>
        </p:txBody>
      </p:sp>
      <p:sp>
        <p:nvSpPr>
          <p:cNvPr id="29" name="Freeform 261"/>
          <p:cNvSpPr/>
          <p:nvPr/>
        </p:nvSpPr>
        <p:spPr bwMode="auto">
          <a:xfrm>
            <a:off x="4848890" y="3996082"/>
            <a:ext cx="361607" cy="361607"/>
          </a:xfrm>
          <a:custGeom>
            <a:avLst/>
            <a:gdLst>
              <a:gd name="T0" fmla="*/ 84 w 86"/>
              <a:gd name="T1" fmla="*/ 13 h 86"/>
              <a:gd name="T2" fmla="*/ 74 w 86"/>
              <a:gd name="T3" fmla="*/ 1 h 86"/>
              <a:gd name="T4" fmla="*/ 72 w 86"/>
              <a:gd name="T5" fmla="*/ 1 h 86"/>
              <a:gd name="T6" fmla="*/ 71 w 86"/>
              <a:gd name="T7" fmla="*/ 1 h 86"/>
              <a:gd name="T8" fmla="*/ 69 w 86"/>
              <a:gd name="T9" fmla="*/ 4 h 86"/>
              <a:gd name="T10" fmla="*/ 69 w 86"/>
              <a:gd name="T11" fmla="*/ 10 h 86"/>
              <a:gd name="T12" fmla="*/ 59 w 86"/>
              <a:gd name="T13" fmla="*/ 10 h 86"/>
              <a:gd name="T14" fmla="*/ 59 w 86"/>
              <a:gd name="T15" fmla="*/ 1 h 86"/>
              <a:gd name="T16" fmla="*/ 58 w 86"/>
              <a:gd name="T17" fmla="*/ 0 h 86"/>
              <a:gd name="T18" fmla="*/ 46 w 86"/>
              <a:gd name="T19" fmla="*/ 0 h 86"/>
              <a:gd name="T20" fmla="*/ 45 w 86"/>
              <a:gd name="T21" fmla="*/ 1 h 86"/>
              <a:gd name="T22" fmla="*/ 45 w 86"/>
              <a:gd name="T23" fmla="*/ 10 h 86"/>
              <a:gd name="T24" fmla="*/ 44 w 86"/>
              <a:gd name="T25" fmla="*/ 13 h 86"/>
              <a:gd name="T26" fmla="*/ 44 w 86"/>
              <a:gd name="T27" fmla="*/ 21 h 86"/>
              <a:gd name="T28" fmla="*/ 45 w 86"/>
              <a:gd name="T29" fmla="*/ 24 h 86"/>
              <a:gd name="T30" fmla="*/ 45 w 86"/>
              <a:gd name="T31" fmla="*/ 27 h 86"/>
              <a:gd name="T32" fmla="*/ 37 w 86"/>
              <a:gd name="T33" fmla="*/ 27 h 86"/>
              <a:gd name="T34" fmla="*/ 37 w 86"/>
              <a:gd name="T35" fmla="*/ 21 h 86"/>
              <a:gd name="T36" fmla="*/ 34 w 86"/>
              <a:gd name="T37" fmla="*/ 18 h 86"/>
              <a:gd name="T38" fmla="*/ 32 w 86"/>
              <a:gd name="T39" fmla="*/ 18 h 86"/>
              <a:gd name="T40" fmla="*/ 29 w 86"/>
              <a:gd name="T41" fmla="*/ 18 h 86"/>
              <a:gd name="T42" fmla="*/ 3 w 86"/>
              <a:gd name="T43" fmla="*/ 30 h 86"/>
              <a:gd name="T44" fmla="*/ 0 w 86"/>
              <a:gd name="T45" fmla="*/ 34 h 86"/>
              <a:gd name="T46" fmla="*/ 3 w 86"/>
              <a:gd name="T47" fmla="*/ 38 h 86"/>
              <a:gd name="T48" fmla="*/ 29 w 86"/>
              <a:gd name="T49" fmla="*/ 50 h 86"/>
              <a:gd name="T50" fmla="*/ 31 w 86"/>
              <a:gd name="T51" fmla="*/ 51 h 86"/>
              <a:gd name="T52" fmla="*/ 34 w 86"/>
              <a:gd name="T53" fmla="*/ 50 h 86"/>
              <a:gd name="T54" fmla="*/ 37 w 86"/>
              <a:gd name="T55" fmla="*/ 47 h 86"/>
              <a:gd name="T56" fmla="*/ 37 w 86"/>
              <a:gd name="T57" fmla="*/ 42 h 86"/>
              <a:gd name="T58" fmla="*/ 45 w 86"/>
              <a:gd name="T59" fmla="*/ 42 h 86"/>
              <a:gd name="T60" fmla="*/ 45 w 86"/>
              <a:gd name="T61" fmla="*/ 85 h 86"/>
              <a:gd name="T62" fmla="*/ 46 w 86"/>
              <a:gd name="T63" fmla="*/ 86 h 86"/>
              <a:gd name="T64" fmla="*/ 58 w 86"/>
              <a:gd name="T65" fmla="*/ 86 h 86"/>
              <a:gd name="T66" fmla="*/ 59 w 86"/>
              <a:gd name="T67" fmla="*/ 85 h 86"/>
              <a:gd name="T68" fmla="*/ 59 w 86"/>
              <a:gd name="T69" fmla="*/ 41 h 86"/>
              <a:gd name="T70" fmla="*/ 62 w 86"/>
              <a:gd name="T71" fmla="*/ 38 h 86"/>
              <a:gd name="T72" fmla="*/ 62 w 86"/>
              <a:gd name="T73" fmla="*/ 30 h 86"/>
              <a:gd name="T74" fmla="*/ 59 w 86"/>
              <a:gd name="T75" fmla="*/ 27 h 86"/>
              <a:gd name="T76" fmla="*/ 59 w 86"/>
              <a:gd name="T77" fmla="*/ 25 h 86"/>
              <a:gd name="T78" fmla="*/ 69 w 86"/>
              <a:gd name="T79" fmla="*/ 25 h 86"/>
              <a:gd name="T80" fmla="*/ 69 w 86"/>
              <a:gd name="T81" fmla="*/ 30 h 86"/>
              <a:gd name="T82" fmla="*/ 71 w 86"/>
              <a:gd name="T83" fmla="*/ 33 h 86"/>
              <a:gd name="T84" fmla="*/ 73 w 86"/>
              <a:gd name="T85" fmla="*/ 34 h 86"/>
              <a:gd name="T86" fmla="*/ 74 w 86"/>
              <a:gd name="T87" fmla="*/ 33 h 86"/>
              <a:gd name="T88" fmla="*/ 84 w 86"/>
              <a:gd name="T89" fmla="*/ 21 h 86"/>
              <a:gd name="T90" fmla="*/ 86 w 86"/>
              <a:gd name="T91" fmla="*/ 17 h 86"/>
              <a:gd name="T92" fmla="*/ 84 w 86"/>
              <a:gd name="T93" fmla="*/ 13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6" h="86">
                <a:moveTo>
                  <a:pt x="84" y="13"/>
                </a:moveTo>
                <a:cubicBezTo>
                  <a:pt x="74" y="1"/>
                  <a:pt x="74" y="1"/>
                  <a:pt x="74" y="1"/>
                </a:cubicBezTo>
                <a:cubicBezTo>
                  <a:pt x="73" y="1"/>
                  <a:pt x="73" y="1"/>
                  <a:pt x="72" y="1"/>
                </a:cubicBezTo>
                <a:cubicBezTo>
                  <a:pt x="72" y="1"/>
                  <a:pt x="71" y="1"/>
                  <a:pt x="71" y="1"/>
                </a:cubicBezTo>
                <a:cubicBezTo>
                  <a:pt x="70" y="2"/>
                  <a:pt x="69" y="3"/>
                  <a:pt x="69" y="4"/>
                </a:cubicBezTo>
                <a:cubicBezTo>
                  <a:pt x="69" y="10"/>
                  <a:pt x="69" y="10"/>
                  <a:pt x="69" y="10"/>
                </a:cubicBezTo>
                <a:cubicBezTo>
                  <a:pt x="59" y="10"/>
                  <a:pt x="59" y="10"/>
                  <a:pt x="59" y="10"/>
                </a:cubicBezTo>
                <a:cubicBezTo>
                  <a:pt x="59" y="1"/>
                  <a:pt x="59" y="1"/>
                  <a:pt x="59" y="1"/>
                </a:cubicBezTo>
                <a:cubicBezTo>
                  <a:pt x="59" y="1"/>
                  <a:pt x="59" y="0"/>
                  <a:pt x="58" y="0"/>
                </a:cubicBezTo>
                <a:cubicBezTo>
                  <a:pt x="46" y="0"/>
                  <a:pt x="46" y="0"/>
                  <a:pt x="46" y="0"/>
                </a:cubicBezTo>
                <a:cubicBezTo>
                  <a:pt x="45" y="0"/>
                  <a:pt x="45" y="1"/>
                  <a:pt x="45" y="1"/>
                </a:cubicBezTo>
                <a:cubicBezTo>
                  <a:pt x="45" y="10"/>
                  <a:pt x="45" y="10"/>
                  <a:pt x="45" y="10"/>
                </a:cubicBezTo>
                <a:cubicBezTo>
                  <a:pt x="44" y="11"/>
                  <a:pt x="44" y="12"/>
                  <a:pt x="44" y="13"/>
                </a:cubicBezTo>
                <a:cubicBezTo>
                  <a:pt x="44" y="21"/>
                  <a:pt x="44" y="21"/>
                  <a:pt x="44" y="21"/>
                </a:cubicBezTo>
                <a:cubicBezTo>
                  <a:pt x="44" y="22"/>
                  <a:pt x="44" y="23"/>
                  <a:pt x="45" y="24"/>
                </a:cubicBezTo>
                <a:cubicBezTo>
                  <a:pt x="45" y="27"/>
                  <a:pt x="45" y="27"/>
                  <a:pt x="45" y="27"/>
                </a:cubicBezTo>
                <a:cubicBezTo>
                  <a:pt x="37" y="27"/>
                  <a:pt x="37" y="27"/>
                  <a:pt x="37" y="27"/>
                </a:cubicBezTo>
                <a:cubicBezTo>
                  <a:pt x="37" y="21"/>
                  <a:pt x="37" y="21"/>
                  <a:pt x="37" y="21"/>
                </a:cubicBezTo>
                <a:cubicBezTo>
                  <a:pt x="37" y="20"/>
                  <a:pt x="36" y="19"/>
                  <a:pt x="34" y="18"/>
                </a:cubicBezTo>
                <a:cubicBezTo>
                  <a:pt x="34" y="18"/>
                  <a:pt x="33" y="18"/>
                  <a:pt x="32" y="18"/>
                </a:cubicBezTo>
                <a:cubicBezTo>
                  <a:pt x="31" y="18"/>
                  <a:pt x="30" y="18"/>
                  <a:pt x="29" y="18"/>
                </a:cubicBezTo>
                <a:cubicBezTo>
                  <a:pt x="3" y="30"/>
                  <a:pt x="3" y="30"/>
                  <a:pt x="3" y="30"/>
                </a:cubicBezTo>
                <a:cubicBezTo>
                  <a:pt x="1" y="31"/>
                  <a:pt x="0" y="33"/>
                  <a:pt x="0" y="34"/>
                </a:cubicBezTo>
                <a:cubicBezTo>
                  <a:pt x="0" y="36"/>
                  <a:pt x="1" y="38"/>
                  <a:pt x="3" y="38"/>
                </a:cubicBezTo>
                <a:cubicBezTo>
                  <a:pt x="29" y="50"/>
                  <a:pt x="29" y="50"/>
                  <a:pt x="29" y="50"/>
                </a:cubicBezTo>
                <a:cubicBezTo>
                  <a:pt x="29" y="51"/>
                  <a:pt x="30" y="51"/>
                  <a:pt x="31" y="51"/>
                </a:cubicBezTo>
                <a:cubicBezTo>
                  <a:pt x="32" y="51"/>
                  <a:pt x="33" y="51"/>
                  <a:pt x="34" y="50"/>
                </a:cubicBezTo>
                <a:cubicBezTo>
                  <a:pt x="36" y="50"/>
                  <a:pt x="37" y="48"/>
                  <a:pt x="37" y="47"/>
                </a:cubicBezTo>
                <a:cubicBezTo>
                  <a:pt x="37" y="42"/>
                  <a:pt x="37" y="42"/>
                  <a:pt x="37" y="42"/>
                </a:cubicBezTo>
                <a:cubicBezTo>
                  <a:pt x="45" y="42"/>
                  <a:pt x="45" y="42"/>
                  <a:pt x="45" y="42"/>
                </a:cubicBezTo>
                <a:cubicBezTo>
                  <a:pt x="45" y="85"/>
                  <a:pt x="45" y="85"/>
                  <a:pt x="45" y="85"/>
                </a:cubicBezTo>
                <a:cubicBezTo>
                  <a:pt x="45" y="86"/>
                  <a:pt x="45" y="86"/>
                  <a:pt x="46" y="86"/>
                </a:cubicBezTo>
                <a:cubicBezTo>
                  <a:pt x="58" y="86"/>
                  <a:pt x="58" y="86"/>
                  <a:pt x="58" y="86"/>
                </a:cubicBezTo>
                <a:cubicBezTo>
                  <a:pt x="59" y="86"/>
                  <a:pt x="59" y="86"/>
                  <a:pt x="59" y="85"/>
                </a:cubicBezTo>
                <a:cubicBezTo>
                  <a:pt x="59" y="41"/>
                  <a:pt x="59" y="41"/>
                  <a:pt x="59" y="41"/>
                </a:cubicBezTo>
                <a:cubicBezTo>
                  <a:pt x="61" y="41"/>
                  <a:pt x="62" y="40"/>
                  <a:pt x="62" y="38"/>
                </a:cubicBezTo>
                <a:cubicBezTo>
                  <a:pt x="62" y="30"/>
                  <a:pt x="62" y="30"/>
                  <a:pt x="62" y="30"/>
                </a:cubicBezTo>
                <a:cubicBezTo>
                  <a:pt x="62" y="29"/>
                  <a:pt x="61" y="28"/>
                  <a:pt x="59" y="27"/>
                </a:cubicBezTo>
                <a:cubicBezTo>
                  <a:pt x="59" y="25"/>
                  <a:pt x="59" y="25"/>
                  <a:pt x="59" y="25"/>
                </a:cubicBezTo>
                <a:cubicBezTo>
                  <a:pt x="69" y="25"/>
                  <a:pt x="69" y="25"/>
                  <a:pt x="69" y="25"/>
                </a:cubicBezTo>
                <a:cubicBezTo>
                  <a:pt x="69" y="30"/>
                  <a:pt x="69" y="30"/>
                  <a:pt x="69" y="30"/>
                </a:cubicBezTo>
                <a:cubicBezTo>
                  <a:pt x="69" y="31"/>
                  <a:pt x="70" y="33"/>
                  <a:pt x="71" y="33"/>
                </a:cubicBezTo>
                <a:cubicBezTo>
                  <a:pt x="71" y="34"/>
                  <a:pt x="72" y="34"/>
                  <a:pt x="73" y="34"/>
                </a:cubicBezTo>
                <a:cubicBezTo>
                  <a:pt x="73" y="34"/>
                  <a:pt x="74" y="34"/>
                  <a:pt x="74" y="33"/>
                </a:cubicBezTo>
                <a:cubicBezTo>
                  <a:pt x="84" y="21"/>
                  <a:pt x="84" y="21"/>
                  <a:pt x="84" y="21"/>
                </a:cubicBezTo>
                <a:cubicBezTo>
                  <a:pt x="85" y="21"/>
                  <a:pt x="86" y="19"/>
                  <a:pt x="86" y="17"/>
                </a:cubicBezTo>
                <a:cubicBezTo>
                  <a:pt x="86" y="16"/>
                  <a:pt x="85" y="14"/>
                  <a:pt x="84" y="13"/>
                </a:cubicBezTo>
                <a:close/>
              </a:path>
            </a:pathLst>
          </a:custGeom>
          <a:solidFill>
            <a:schemeClr val="bg1"/>
          </a:solidFill>
          <a:ln>
            <a:noFill/>
          </a:ln>
        </p:spPr>
        <p:txBody>
          <a:bodyPr vert="horz" wrap="square" lIns="91425" tIns="45712" rIns="91425" bIns="45712" numCol="1" anchor="t" anchorCtr="0" compatLnSpc="1"/>
          <a:lstStyle/>
          <a:p>
            <a:endParaRPr lang="zh-CN" altLang="en-US">
              <a:solidFill>
                <a:schemeClr val="tx1">
                  <a:lumMod val="65000"/>
                  <a:lumOff val="35000"/>
                </a:schemeClr>
              </a:solidFill>
            </a:endParaRPr>
          </a:p>
        </p:txBody>
      </p:sp>
      <p:sp>
        <p:nvSpPr>
          <p:cNvPr id="30" name="Freeform 9"/>
          <p:cNvSpPr>
            <a:spLocks noEditPoints="1"/>
          </p:cNvSpPr>
          <p:nvPr/>
        </p:nvSpPr>
        <p:spPr bwMode="auto">
          <a:xfrm rot="19469485">
            <a:off x="6928435" y="3947410"/>
            <a:ext cx="378306" cy="403108"/>
          </a:xfrm>
          <a:custGeom>
            <a:avLst/>
            <a:gdLst>
              <a:gd name="T0" fmla="*/ 147 w 243"/>
              <a:gd name="T1" fmla="*/ 240 h 269"/>
              <a:gd name="T2" fmla="*/ 90 w 243"/>
              <a:gd name="T3" fmla="*/ 234 h 269"/>
              <a:gd name="T4" fmla="*/ 147 w 243"/>
              <a:gd name="T5" fmla="*/ 227 h 269"/>
              <a:gd name="T6" fmla="*/ 147 w 243"/>
              <a:gd name="T7" fmla="*/ 243 h 269"/>
              <a:gd name="T8" fmla="*/ 90 w 243"/>
              <a:gd name="T9" fmla="*/ 252 h 269"/>
              <a:gd name="T10" fmla="*/ 96 w 243"/>
              <a:gd name="T11" fmla="*/ 256 h 269"/>
              <a:gd name="T12" fmla="*/ 105 w 243"/>
              <a:gd name="T13" fmla="*/ 262 h 269"/>
              <a:gd name="T14" fmla="*/ 126 w 243"/>
              <a:gd name="T15" fmla="*/ 269 h 269"/>
              <a:gd name="T16" fmla="*/ 138 w 243"/>
              <a:gd name="T17" fmla="*/ 261 h 269"/>
              <a:gd name="T18" fmla="*/ 147 w 243"/>
              <a:gd name="T19" fmla="*/ 256 h 269"/>
              <a:gd name="T20" fmla="*/ 147 w 243"/>
              <a:gd name="T21" fmla="*/ 243 h 269"/>
              <a:gd name="T22" fmla="*/ 128 w 243"/>
              <a:gd name="T23" fmla="*/ 32 h 269"/>
              <a:gd name="T24" fmla="*/ 122 w 243"/>
              <a:gd name="T25" fmla="*/ 0 h 269"/>
              <a:gd name="T26" fmla="*/ 115 w 243"/>
              <a:gd name="T27" fmla="*/ 32 h 269"/>
              <a:gd name="T28" fmla="*/ 54 w 243"/>
              <a:gd name="T29" fmla="*/ 63 h 269"/>
              <a:gd name="T30" fmla="*/ 63 w 243"/>
              <a:gd name="T31" fmla="*/ 63 h 269"/>
              <a:gd name="T32" fmla="*/ 45 w 243"/>
              <a:gd name="T33" fmla="*/ 36 h 269"/>
              <a:gd name="T34" fmla="*/ 36 w 243"/>
              <a:gd name="T35" fmla="*/ 45 h 269"/>
              <a:gd name="T36" fmla="*/ 38 w 243"/>
              <a:gd name="T37" fmla="*/ 122 h 269"/>
              <a:gd name="T38" fmla="*/ 6 w 243"/>
              <a:gd name="T39" fmla="*/ 115 h 269"/>
              <a:gd name="T40" fmla="*/ 6 w 243"/>
              <a:gd name="T41" fmla="*/ 128 h 269"/>
              <a:gd name="T42" fmla="*/ 38 w 243"/>
              <a:gd name="T43" fmla="*/ 122 h 269"/>
              <a:gd name="T44" fmla="*/ 36 w 243"/>
              <a:gd name="T45" fmla="*/ 199 h 269"/>
              <a:gd name="T46" fmla="*/ 40 w 243"/>
              <a:gd name="T47" fmla="*/ 209 h 269"/>
              <a:gd name="T48" fmla="*/ 63 w 243"/>
              <a:gd name="T49" fmla="*/ 189 h 269"/>
              <a:gd name="T50" fmla="*/ 54 w 243"/>
              <a:gd name="T51" fmla="*/ 180 h 269"/>
              <a:gd name="T52" fmla="*/ 180 w 243"/>
              <a:gd name="T53" fmla="*/ 180 h 269"/>
              <a:gd name="T54" fmla="*/ 199 w 243"/>
              <a:gd name="T55" fmla="*/ 208 h 269"/>
              <a:gd name="T56" fmla="*/ 208 w 243"/>
              <a:gd name="T57" fmla="*/ 208 h 269"/>
              <a:gd name="T58" fmla="*/ 189 w 243"/>
              <a:gd name="T59" fmla="*/ 180 h 269"/>
              <a:gd name="T60" fmla="*/ 211 w 243"/>
              <a:gd name="T61" fmla="*/ 115 h 269"/>
              <a:gd name="T62" fmla="*/ 211 w 243"/>
              <a:gd name="T63" fmla="*/ 128 h 269"/>
              <a:gd name="T64" fmla="*/ 243 w 243"/>
              <a:gd name="T65" fmla="*/ 122 h 269"/>
              <a:gd name="T66" fmla="*/ 185 w 243"/>
              <a:gd name="T67" fmla="*/ 65 h 269"/>
              <a:gd name="T68" fmla="*/ 208 w 243"/>
              <a:gd name="T69" fmla="*/ 45 h 269"/>
              <a:gd name="T70" fmla="*/ 199 w 243"/>
              <a:gd name="T71" fmla="*/ 36 h 269"/>
              <a:gd name="T72" fmla="*/ 180 w 243"/>
              <a:gd name="T73" fmla="*/ 63 h 269"/>
              <a:gd name="T74" fmla="*/ 154 w 243"/>
              <a:gd name="T75" fmla="*/ 218 h 269"/>
              <a:gd name="T76" fmla="*/ 96 w 243"/>
              <a:gd name="T77" fmla="*/ 224 h 269"/>
              <a:gd name="T78" fmla="*/ 96 w 243"/>
              <a:gd name="T79" fmla="*/ 211 h 269"/>
              <a:gd name="T80" fmla="*/ 122 w 243"/>
              <a:gd name="T81" fmla="*/ 58 h 269"/>
              <a:gd name="T82" fmla="*/ 148 w 243"/>
              <a:gd name="T83" fmla="*/ 211 h 269"/>
              <a:gd name="T84" fmla="*/ 107 w 243"/>
              <a:gd name="T85" fmla="*/ 76 h 269"/>
              <a:gd name="T86" fmla="*/ 67 w 243"/>
              <a:gd name="T87" fmla="*/ 111 h 269"/>
              <a:gd name="T88" fmla="*/ 72 w 243"/>
              <a:gd name="T89" fmla="*/ 117 h 269"/>
              <a:gd name="T90" fmla="*/ 104 w 243"/>
              <a:gd name="T91" fmla="*/ 82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3" h="269">
                <a:moveTo>
                  <a:pt x="154" y="234"/>
                </a:moveTo>
                <a:cubicBezTo>
                  <a:pt x="154" y="237"/>
                  <a:pt x="151" y="240"/>
                  <a:pt x="147" y="240"/>
                </a:cubicBezTo>
                <a:cubicBezTo>
                  <a:pt x="96" y="240"/>
                  <a:pt x="96" y="240"/>
                  <a:pt x="96" y="240"/>
                </a:cubicBezTo>
                <a:cubicBezTo>
                  <a:pt x="92" y="240"/>
                  <a:pt x="90" y="237"/>
                  <a:pt x="90" y="234"/>
                </a:cubicBezTo>
                <a:cubicBezTo>
                  <a:pt x="90" y="230"/>
                  <a:pt x="92" y="227"/>
                  <a:pt x="96" y="227"/>
                </a:cubicBezTo>
                <a:cubicBezTo>
                  <a:pt x="147" y="227"/>
                  <a:pt x="147" y="227"/>
                  <a:pt x="147" y="227"/>
                </a:cubicBezTo>
                <a:cubicBezTo>
                  <a:pt x="151" y="227"/>
                  <a:pt x="154" y="230"/>
                  <a:pt x="154" y="234"/>
                </a:cubicBezTo>
                <a:close/>
                <a:moveTo>
                  <a:pt x="147" y="243"/>
                </a:moveTo>
                <a:cubicBezTo>
                  <a:pt x="96" y="243"/>
                  <a:pt x="96" y="243"/>
                  <a:pt x="96" y="243"/>
                </a:cubicBezTo>
                <a:cubicBezTo>
                  <a:pt x="92" y="243"/>
                  <a:pt x="89" y="247"/>
                  <a:pt x="90" y="252"/>
                </a:cubicBezTo>
                <a:cubicBezTo>
                  <a:pt x="91" y="254"/>
                  <a:pt x="93" y="256"/>
                  <a:pt x="96" y="256"/>
                </a:cubicBezTo>
                <a:cubicBezTo>
                  <a:pt x="96" y="256"/>
                  <a:pt x="96" y="256"/>
                  <a:pt x="96" y="256"/>
                </a:cubicBezTo>
                <a:cubicBezTo>
                  <a:pt x="100" y="256"/>
                  <a:pt x="103" y="258"/>
                  <a:pt x="105" y="261"/>
                </a:cubicBezTo>
                <a:cubicBezTo>
                  <a:pt x="105" y="262"/>
                  <a:pt x="105" y="262"/>
                  <a:pt x="105" y="262"/>
                </a:cubicBezTo>
                <a:cubicBezTo>
                  <a:pt x="107" y="266"/>
                  <a:pt x="112" y="269"/>
                  <a:pt x="117" y="269"/>
                </a:cubicBezTo>
                <a:cubicBezTo>
                  <a:pt x="126" y="269"/>
                  <a:pt x="126" y="269"/>
                  <a:pt x="126" y="269"/>
                </a:cubicBezTo>
                <a:cubicBezTo>
                  <a:pt x="131" y="269"/>
                  <a:pt x="136" y="266"/>
                  <a:pt x="138" y="262"/>
                </a:cubicBezTo>
                <a:cubicBezTo>
                  <a:pt x="138" y="261"/>
                  <a:pt x="138" y="261"/>
                  <a:pt x="138" y="261"/>
                </a:cubicBezTo>
                <a:cubicBezTo>
                  <a:pt x="140" y="258"/>
                  <a:pt x="143" y="256"/>
                  <a:pt x="147" y="256"/>
                </a:cubicBezTo>
                <a:cubicBezTo>
                  <a:pt x="147" y="256"/>
                  <a:pt x="147" y="256"/>
                  <a:pt x="147" y="256"/>
                </a:cubicBezTo>
                <a:cubicBezTo>
                  <a:pt x="150" y="256"/>
                  <a:pt x="152" y="254"/>
                  <a:pt x="153" y="252"/>
                </a:cubicBezTo>
                <a:cubicBezTo>
                  <a:pt x="155" y="247"/>
                  <a:pt x="151" y="243"/>
                  <a:pt x="147" y="243"/>
                </a:cubicBezTo>
                <a:close/>
                <a:moveTo>
                  <a:pt x="122" y="38"/>
                </a:moveTo>
                <a:cubicBezTo>
                  <a:pt x="125" y="38"/>
                  <a:pt x="128" y="36"/>
                  <a:pt x="128" y="32"/>
                </a:cubicBezTo>
                <a:cubicBezTo>
                  <a:pt x="128" y="6"/>
                  <a:pt x="128" y="6"/>
                  <a:pt x="128" y="6"/>
                </a:cubicBezTo>
                <a:cubicBezTo>
                  <a:pt x="128" y="3"/>
                  <a:pt x="125" y="0"/>
                  <a:pt x="122" y="0"/>
                </a:cubicBezTo>
                <a:cubicBezTo>
                  <a:pt x="118" y="0"/>
                  <a:pt x="115" y="3"/>
                  <a:pt x="115" y="6"/>
                </a:cubicBezTo>
                <a:cubicBezTo>
                  <a:pt x="115" y="32"/>
                  <a:pt x="115" y="32"/>
                  <a:pt x="115" y="32"/>
                </a:cubicBezTo>
                <a:cubicBezTo>
                  <a:pt x="115" y="36"/>
                  <a:pt x="118" y="38"/>
                  <a:pt x="122" y="38"/>
                </a:cubicBezTo>
                <a:close/>
                <a:moveTo>
                  <a:pt x="54" y="63"/>
                </a:moveTo>
                <a:cubicBezTo>
                  <a:pt x="55" y="64"/>
                  <a:pt x="57" y="65"/>
                  <a:pt x="58" y="65"/>
                </a:cubicBezTo>
                <a:cubicBezTo>
                  <a:pt x="60" y="65"/>
                  <a:pt x="62" y="64"/>
                  <a:pt x="63" y="63"/>
                </a:cubicBezTo>
                <a:cubicBezTo>
                  <a:pt x="65" y="60"/>
                  <a:pt x="65" y="56"/>
                  <a:pt x="63" y="54"/>
                </a:cubicBezTo>
                <a:cubicBezTo>
                  <a:pt x="45" y="36"/>
                  <a:pt x="45" y="36"/>
                  <a:pt x="45" y="36"/>
                </a:cubicBezTo>
                <a:cubicBezTo>
                  <a:pt x="42" y="33"/>
                  <a:pt x="38" y="33"/>
                  <a:pt x="36" y="36"/>
                </a:cubicBezTo>
                <a:cubicBezTo>
                  <a:pt x="33" y="38"/>
                  <a:pt x="33" y="42"/>
                  <a:pt x="36" y="45"/>
                </a:cubicBezTo>
                <a:lnTo>
                  <a:pt x="54" y="63"/>
                </a:lnTo>
                <a:close/>
                <a:moveTo>
                  <a:pt x="38" y="122"/>
                </a:moveTo>
                <a:cubicBezTo>
                  <a:pt x="38" y="118"/>
                  <a:pt x="36" y="115"/>
                  <a:pt x="32" y="115"/>
                </a:cubicBezTo>
                <a:cubicBezTo>
                  <a:pt x="6" y="115"/>
                  <a:pt x="6" y="115"/>
                  <a:pt x="6" y="115"/>
                </a:cubicBezTo>
                <a:cubicBezTo>
                  <a:pt x="3" y="115"/>
                  <a:pt x="0" y="118"/>
                  <a:pt x="0" y="122"/>
                </a:cubicBezTo>
                <a:cubicBezTo>
                  <a:pt x="0" y="125"/>
                  <a:pt x="3" y="128"/>
                  <a:pt x="6" y="128"/>
                </a:cubicBezTo>
                <a:cubicBezTo>
                  <a:pt x="32" y="128"/>
                  <a:pt x="32" y="128"/>
                  <a:pt x="32" y="128"/>
                </a:cubicBezTo>
                <a:cubicBezTo>
                  <a:pt x="36" y="128"/>
                  <a:pt x="38" y="125"/>
                  <a:pt x="38" y="122"/>
                </a:cubicBezTo>
                <a:close/>
                <a:moveTo>
                  <a:pt x="54" y="180"/>
                </a:moveTo>
                <a:cubicBezTo>
                  <a:pt x="36" y="199"/>
                  <a:pt x="36" y="199"/>
                  <a:pt x="36" y="199"/>
                </a:cubicBezTo>
                <a:cubicBezTo>
                  <a:pt x="33" y="201"/>
                  <a:pt x="33" y="205"/>
                  <a:pt x="36" y="208"/>
                </a:cubicBezTo>
                <a:cubicBezTo>
                  <a:pt x="37" y="209"/>
                  <a:pt x="39" y="209"/>
                  <a:pt x="40" y="209"/>
                </a:cubicBezTo>
                <a:cubicBezTo>
                  <a:pt x="42" y="209"/>
                  <a:pt x="43" y="209"/>
                  <a:pt x="45" y="208"/>
                </a:cubicBezTo>
                <a:cubicBezTo>
                  <a:pt x="63" y="189"/>
                  <a:pt x="63" y="189"/>
                  <a:pt x="63" y="189"/>
                </a:cubicBezTo>
                <a:cubicBezTo>
                  <a:pt x="65" y="187"/>
                  <a:pt x="65" y="183"/>
                  <a:pt x="63" y="180"/>
                </a:cubicBezTo>
                <a:cubicBezTo>
                  <a:pt x="60" y="178"/>
                  <a:pt x="56" y="178"/>
                  <a:pt x="54" y="180"/>
                </a:cubicBezTo>
                <a:close/>
                <a:moveTo>
                  <a:pt x="189" y="180"/>
                </a:moveTo>
                <a:cubicBezTo>
                  <a:pt x="187" y="178"/>
                  <a:pt x="183" y="178"/>
                  <a:pt x="180" y="180"/>
                </a:cubicBezTo>
                <a:cubicBezTo>
                  <a:pt x="178" y="183"/>
                  <a:pt x="178" y="187"/>
                  <a:pt x="180" y="189"/>
                </a:cubicBezTo>
                <a:cubicBezTo>
                  <a:pt x="199" y="208"/>
                  <a:pt x="199" y="208"/>
                  <a:pt x="199" y="208"/>
                </a:cubicBezTo>
                <a:cubicBezTo>
                  <a:pt x="200" y="209"/>
                  <a:pt x="201" y="209"/>
                  <a:pt x="203" y="209"/>
                </a:cubicBezTo>
                <a:cubicBezTo>
                  <a:pt x="205" y="209"/>
                  <a:pt x="206" y="209"/>
                  <a:pt x="208" y="208"/>
                </a:cubicBezTo>
                <a:cubicBezTo>
                  <a:pt x="210" y="205"/>
                  <a:pt x="210" y="201"/>
                  <a:pt x="208" y="199"/>
                </a:cubicBezTo>
                <a:lnTo>
                  <a:pt x="189" y="180"/>
                </a:lnTo>
                <a:close/>
                <a:moveTo>
                  <a:pt x="237" y="115"/>
                </a:moveTo>
                <a:cubicBezTo>
                  <a:pt x="211" y="115"/>
                  <a:pt x="211" y="115"/>
                  <a:pt x="211" y="115"/>
                </a:cubicBezTo>
                <a:cubicBezTo>
                  <a:pt x="208" y="115"/>
                  <a:pt x="205" y="118"/>
                  <a:pt x="205" y="122"/>
                </a:cubicBezTo>
                <a:cubicBezTo>
                  <a:pt x="205" y="125"/>
                  <a:pt x="208" y="128"/>
                  <a:pt x="211" y="128"/>
                </a:cubicBezTo>
                <a:cubicBezTo>
                  <a:pt x="237" y="128"/>
                  <a:pt x="237" y="128"/>
                  <a:pt x="237" y="128"/>
                </a:cubicBezTo>
                <a:cubicBezTo>
                  <a:pt x="240" y="128"/>
                  <a:pt x="243" y="125"/>
                  <a:pt x="243" y="122"/>
                </a:cubicBezTo>
                <a:cubicBezTo>
                  <a:pt x="243" y="118"/>
                  <a:pt x="240" y="115"/>
                  <a:pt x="237" y="115"/>
                </a:cubicBezTo>
                <a:close/>
                <a:moveTo>
                  <a:pt x="185" y="65"/>
                </a:moveTo>
                <a:cubicBezTo>
                  <a:pt x="187" y="65"/>
                  <a:pt x="188" y="64"/>
                  <a:pt x="189" y="63"/>
                </a:cubicBezTo>
                <a:cubicBezTo>
                  <a:pt x="208" y="45"/>
                  <a:pt x="208" y="45"/>
                  <a:pt x="208" y="45"/>
                </a:cubicBezTo>
                <a:cubicBezTo>
                  <a:pt x="210" y="42"/>
                  <a:pt x="210" y="38"/>
                  <a:pt x="208" y="36"/>
                </a:cubicBezTo>
                <a:cubicBezTo>
                  <a:pt x="205" y="33"/>
                  <a:pt x="201" y="33"/>
                  <a:pt x="199" y="36"/>
                </a:cubicBezTo>
                <a:cubicBezTo>
                  <a:pt x="180" y="54"/>
                  <a:pt x="180" y="54"/>
                  <a:pt x="180" y="54"/>
                </a:cubicBezTo>
                <a:cubicBezTo>
                  <a:pt x="178" y="56"/>
                  <a:pt x="178" y="60"/>
                  <a:pt x="180" y="63"/>
                </a:cubicBezTo>
                <a:cubicBezTo>
                  <a:pt x="182" y="64"/>
                  <a:pt x="183" y="65"/>
                  <a:pt x="185" y="65"/>
                </a:cubicBezTo>
                <a:close/>
                <a:moveTo>
                  <a:pt x="154" y="218"/>
                </a:moveTo>
                <a:cubicBezTo>
                  <a:pt x="154" y="221"/>
                  <a:pt x="151" y="224"/>
                  <a:pt x="147" y="224"/>
                </a:cubicBezTo>
                <a:cubicBezTo>
                  <a:pt x="96" y="224"/>
                  <a:pt x="96" y="224"/>
                  <a:pt x="96" y="224"/>
                </a:cubicBezTo>
                <a:cubicBezTo>
                  <a:pt x="92" y="224"/>
                  <a:pt x="90" y="221"/>
                  <a:pt x="90" y="218"/>
                </a:cubicBezTo>
                <a:cubicBezTo>
                  <a:pt x="90" y="214"/>
                  <a:pt x="92" y="211"/>
                  <a:pt x="96" y="211"/>
                </a:cubicBezTo>
                <a:cubicBezTo>
                  <a:pt x="92" y="175"/>
                  <a:pt x="54" y="167"/>
                  <a:pt x="54" y="125"/>
                </a:cubicBezTo>
                <a:cubicBezTo>
                  <a:pt x="54" y="88"/>
                  <a:pt x="84" y="58"/>
                  <a:pt x="122" y="58"/>
                </a:cubicBezTo>
                <a:cubicBezTo>
                  <a:pt x="159" y="58"/>
                  <a:pt x="189" y="88"/>
                  <a:pt x="189" y="125"/>
                </a:cubicBezTo>
                <a:cubicBezTo>
                  <a:pt x="189" y="167"/>
                  <a:pt x="152" y="175"/>
                  <a:pt x="148" y="211"/>
                </a:cubicBezTo>
                <a:cubicBezTo>
                  <a:pt x="151" y="211"/>
                  <a:pt x="154" y="214"/>
                  <a:pt x="154" y="218"/>
                </a:cubicBezTo>
                <a:close/>
                <a:moveTo>
                  <a:pt x="107" y="76"/>
                </a:moveTo>
                <a:cubicBezTo>
                  <a:pt x="106" y="73"/>
                  <a:pt x="103" y="72"/>
                  <a:pt x="101" y="73"/>
                </a:cubicBezTo>
                <a:cubicBezTo>
                  <a:pt x="84" y="80"/>
                  <a:pt x="72" y="94"/>
                  <a:pt x="67" y="111"/>
                </a:cubicBezTo>
                <a:cubicBezTo>
                  <a:pt x="67" y="113"/>
                  <a:pt x="68" y="116"/>
                  <a:pt x="71" y="117"/>
                </a:cubicBezTo>
                <a:cubicBezTo>
                  <a:pt x="71" y="117"/>
                  <a:pt x="72" y="117"/>
                  <a:pt x="72" y="117"/>
                </a:cubicBezTo>
                <a:cubicBezTo>
                  <a:pt x="74" y="117"/>
                  <a:pt x="76" y="115"/>
                  <a:pt x="77" y="113"/>
                </a:cubicBezTo>
                <a:cubicBezTo>
                  <a:pt x="80" y="99"/>
                  <a:pt x="91" y="87"/>
                  <a:pt x="104" y="82"/>
                </a:cubicBezTo>
                <a:cubicBezTo>
                  <a:pt x="107" y="81"/>
                  <a:pt x="108" y="78"/>
                  <a:pt x="107" y="76"/>
                </a:cubicBezTo>
                <a:close/>
              </a:path>
            </a:pathLst>
          </a:custGeom>
          <a:solidFill>
            <a:schemeClr val="bg1"/>
          </a:solidFill>
          <a:ln>
            <a:noFill/>
          </a:ln>
        </p:spPr>
        <p:txBody>
          <a:bodyPr vert="horz" wrap="square" lIns="91425" tIns="45712" rIns="91425" bIns="45712" numCol="1" anchor="t" anchorCtr="0" compatLnSpc="1"/>
          <a:lstStyle/>
          <a:p>
            <a:endParaRPr lang="zh-CN" altLang="en-US">
              <a:solidFill>
                <a:schemeClr val="tx1">
                  <a:lumMod val="65000"/>
                  <a:lumOff val="35000"/>
                </a:schemeClr>
              </a:solidFill>
            </a:endParaRPr>
          </a:p>
        </p:txBody>
      </p:sp>
      <p:sp>
        <p:nvSpPr>
          <p:cNvPr id="31" name="Freeform 206"/>
          <p:cNvSpPr>
            <a:spLocks noChangeAspect="1" noEditPoints="1"/>
          </p:cNvSpPr>
          <p:nvPr/>
        </p:nvSpPr>
        <p:spPr bwMode="auto">
          <a:xfrm>
            <a:off x="9125191" y="3964880"/>
            <a:ext cx="304573" cy="368164"/>
          </a:xfrm>
          <a:custGeom>
            <a:avLst/>
            <a:gdLst>
              <a:gd name="T0" fmla="*/ 0 w 77"/>
              <a:gd name="T1" fmla="*/ 85 h 93"/>
              <a:gd name="T2" fmla="*/ 30 w 77"/>
              <a:gd name="T3" fmla="*/ 20 h 93"/>
              <a:gd name="T4" fmla="*/ 38 w 77"/>
              <a:gd name="T5" fmla="*/ 26 h 93"/>
              <a:gd name="T6" fmla="*/ 39 w 77"/>
              <a:gd name="T7" fmla="*/ 27 h 93"/>
              <a:gd name="T8" fmla="*/ 39 w 77"/>
              <a:gd name="T9" fmla="*/ 27 h 93"/>
              <a:gd name="T10" fmla="*/ 40 w 77"/>
              <a:gd name="T11" fmla="*/ 27 h 93"/>
              <a:gd name="T12" fmla="*/ 40 w 77"/>
              <a:gd name="T13" fmla="*/ 28 h 93"/>
              <a:gd name="T14" fmla="*/ 40 w 77"/>
              <a:gd name="T15" fmla="*/ 28 h 93"/>
              <a:gd name="T16" fmla="*/ 41 w 77"/>
              <a:gd name="T17" fmla="*/ 28 h 93"/>
              <a:gd name="T18" fmla="*/ 41 w 77"/>
              <a:gd name="T19" fmla="*/ 29 h 93"/>
              <a:gd name="T20" fmla="*/ 42 w 77"/>
              <a:gd name="T21" fmla="*/ 29 h 93"/>
              <a:gd name="T22" fmla="*/ 42 w 77"/>
              <a:gd name="T23" fmla="*/ 29 h 93"/>
              <a:gd name="T24" fmla="*/ 43 w 77"/>
              <a:gd name="T25" fmla="*/ 29 h 93"/>
              <a:gd name="T26" fmla="*/ 43 w 77"/>
              <a:gd name="T27" fmla="*/ 30 h 93"/>
              <a:gd name="T28" fmla="*/ 43 w 77"/>
              <a:gd name="T29" fmla="*/ 30 h 93"/>
              <a:gd name="T30" fmla="*/ 48 w 77"/>
              <a:gd name="T31" fmla="*/ 33 h 93"/>
              <a:gd name="T32" fmla="*/ 48 w 77"/>
              <a:gd name="T33" fmla="*/ 33 h 93"/>
              <a:gd name="T34" fmla="*/ 49 w 77"/>
              <a:gd name="T35" fmla="*/ 34 h 93"/>
              <a:gd name="T36" fmla="*/ 49 w 77"/>
              <a:gd name="T37" fmla="*/ 34 h 93"/>
              <a:gd name="T38" fmla="*/ 50 w 77"/>
              <a:gd name="T39" fmla="*/ 34 h 93"/>
              <a:gd name="T40" fmla="*/ 50 w 77"/>
              <a:gd name="T41" fmla="*/ 35 h 93"/>
              <a:gd name="T42" fmla="*/ 50 w 77"/>
              <a:gd name="T43" fmla="*/ 35 h 93"/>
              <a:gd name="T44" fmla="*/ 51 w 77"/>
              <a:gd name="T45" fmla="*/ 35 h 93"/>
              <a:gd name="T46" fmla="*/ 51 w 77"/>
              <a:gd name="T47" fmla="*/ 36 h 93"/>
              <a:gd name="T48" fmla="*/ 52 w 77"/>
              <a:gd name="T49" fmla="*/ 36 h 93"/>
              <a:gd name="T50" fmla="*/ 52 w 77"/>
              <a:gd name="T51" fmla="*/ 36 h 93"/>
              <a:gd name="T52" fmla="*/ 53 w 77"/>
              <a:gd name="T53" fmla="*/ 37 h 93"/>
              <a:gd name="T54" fmla="*/ 53 w 77"/>
              <a:gd name="T55" fmla="*/ 37 h 93"/>
              <a:gd name="T56" fmla="*/ 48 w 77"/>
              <a:gd name="T57" fmla="*/ 79 h 93"/>
              <a:gd name="T58" fmla="*/ 7 w 77"/>
              <a:gd name="T59" fmla="*/ 91 h 93"/>
              <a:gd name="T60" fmla="*/ 35 w 77"/>
              <a:gd name="T61" fmla="*/ 64 h 93"/>
              <a:gd name="T62" fmla="*/ 19 w 77"/>
              <a:gd name="T63" fmla="*/ 53 h 93"/>
              <a:gd name="T64" fmla="*/ 3 w 77"/>
              <a:gd name="T65" fmla="*/ 88 h 93"/>
              <a:gd name="T66" fmla="*/ 73 w 77"/>
              <a:gd name="T67" fmla="*/ 93 h 93"/>
              <a:gd name="T68" fmla="*/ 54 w 77"/>
              <a:gd name="T69" fmla="*/ 83 h 93"/>
              <a:gd name="T70" fmla="*/ 69 w 77"/>
              <a:gd name="T71" fmla="*/ 42 h 93"/>
              <a:gd name="T72" fmla="*/ 34 w 77"/>
              <a:gd name="T73" fmla="*/ 0 h 93"/>
              <a:gd name="T74" fmla="*/ 69 w 77"/>
              <a:gd name="T75" fmla="*/ 4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7" h="93">
                <a:moveTo>
                  <a:pt x="3" y="88"/>
                </a:moveTo>
                <a:cubicBezTo>
                  <a:pt x="2" y="87"/>
                  <a:pt x="1" y="86"/>
                  <a:pt x="0" y="85"/>
                </a:cubicBezTo>
                <a:cubicBezTo>
                  <a:pt x="0" y="72"/>
                  <a:pt x="0" y="58"/>
                  <a:pt x="0" y="45"/>
                </a:cubicBezTo>
                <a:cubicBezTo>
                  <a:pt x="12" y="40"/>
                  <a:pt x="21" y="32"/>
                  <a:pt x="30" y="20"/>
                </a:cubicBezTo>
                <a:cubicBezTo>
                  <a:pt x="38" y="26"/>
                  <a:pt x="38" y="26"/>
                  <a:pt x="38" y="26"/>
                </a:cubicBezTo>
                <a:cubicBezTo>
                  <a:pt x="38" y="26"/>
                  <a:pt x="38" y="26"/>
                  <a:pt x="38" y="26"/>
                </a:cubicBezTo>
                <a:cubicBezTo>
                  <a:pt x="38" y="27"/>
                  <a:pt x="38" y="27"/>
                  <a:pt x="38" y="27"/>
                </a:cubicBezTo>
                <a:cubicBezTo>
                  <a:pt x="39" y="27"/>
                  <a:pt x="39" y="27"/>
                  <a:pt x="39" y="27"/>
                </a:cubicBezTo>
                <a:cubicBezTo>
                  <a:pt x="39" y="27"/>
                  <a:pt x="39" y="27"/>
                  <a:pt x="39" y="27"/>
                </a:cubicBezTo>
                <a:cubicBezTo>
                  <a:pt x="39" y="27"/>
                  <a:pt x="39" y="27"/>
                  <a:pt x="39" y="27"/>
                </a:cubicBezTo>
                <a:cubicBezTo>
                  <a:pt x="39" y="27"/>
                  <a:pt x="39" y="27"/>
                  <a:pt x="39" y="27"/>
                </a:cubicBezTo>
                <a:cubicBezTo>
                  <a:pt x="40" y="27"/>
                  <a:pt x="40" y="27"/>
                  <a:pt x="40" y="27"/>
                </a:cubicBezTo>
                <a:cubicBezTo>
                  <a:pt x="40" y="27"/>
                  <a:pt x="40" y="27"/>
                  <a:pt x="40" y="27"/>
                </a:cubicBezTo>
                <a:cubicBezTo>
                  <a:pt x="40" y="28"/>
                  <a:pt x="40" y="28"/>
                  <a:pt x="40" y="28"/>
                </a:cubicBezTo>
                <a:cubicBezTo>
                  <a:pt x="40" y="28"/>
                  <a:pt x="40" y="28"/>
                  <a:pt x="40" y="28"/>
                </a:cubicBezTo>
                <a:cubicBezTo>
                  <a:pt x="40" y="28"/>
                  <a:pt x="40" y="28"/>
                  <a:pt x="40" y="28"/>
                </a:cubicBezTo>
                <a:cubicBezTo>
                  <a:pt x="41" y="28"/>
                  <a:pt x="41" y="28"/>
                  <a:pt x="41" y="28"/>
                </a:cubicBezTo>
                <a:cubicBezTo>
                  <a:pt x="41" y="28"/>
                  <a:pt x="41" y="28"/>
                  <a:pt x="41" y="28"/>
                </a:cubicBezTo>
                <a:cubicBezTo>
                  <a:pt x="41" y="28"/>
                  <a:pt x="41" y="28"/>
                  <a:pt x="41" y="28"/>
                </a:cubicBezTo>
                <a:cubicBezTo>
                  <a:pt x="41" y="29"/>
                  <a:pt x="41" y="29"/>
                  <a:pt x="41" y="29"/>
                </a:cubicBezTo>
                <a:cubicBezTo>
                  <a:pt x="42" y="29"/>
                  <a:pt x="42" y="29"/>
                  <a:pt x="42" y="29"/>
                </a:cubicBezTo>
                <a:cubicBezTo>
                  <a:pt x="42" y="29"/>
                  <a:pt x="42" y="29"/>
                  <a:pt x="42" y="29"/>
                </a:cubicBezTo>
                <a:cubicBezTo>
                  <a:pt x="42" y="29"/>
                  <a:pt x="42" y="29"/>
                  <a:pt x="42" y="29"/>
                </a:cubicBezTo>
                <a:cubicBezTo>
                  <a:pt x="42" y="29"/>
                  <a:pt x="42" y="29"/>
                  <a:pt x="42" y="29"/>
                </a:cubicBezTo>
                <a:cubicBezTo>
                  <a:pt x="42" y="29"/>
                  <a:pt x="42" y="29"/>
                  <a:pt x="42" y="29"/>
                </a:cubicBezTo>
                <a:cubicBezTo>
                  <a:pt x="43" y="29"/>
                  <a:pt x="43" y="29"/>
                  <a:pt x="43" y="29"/>
                </a:cubicBezTo>
                <a:cubicBezTo>
                  <a:pt x="43" y="30"/>
                  <a:pt x="43" y="30"/>
                  <a:pt x="43" y="30"/>
                </a:cubicBezTo>
                <a:cubicBezTo>
                  <a:pt x="43" y="30"/>
                  <a:pt x="43" y="30"/>
                  <a:pt x="43" y="30"/>
                </a:cubicBezTo>
                <a:cubicBezTo>
                  <a:pt x="43" y="30"/>
                  <a:pt x="43" y="30"/>
                  <a:pt x="43" y="30"/>
                </a:cubicBezTo>
                <a:cubicBezTo>
                  <a:pt x="43" y="30"/>
                  <a:pt x="43" y="30"/>
                  <a:pt x="43" y="30"/>
                </a:cubicBezTo>
                <a:cubicBezTo>
                  <a:pt x="44" y="30"/>
                  <a:pt x="44" y="30"/>
                  <a:pt x="44" y="30"/>
                </a:cubicBezTo>
                <a:cubicBezTo>
                  <a:pt x="48" y="33"/>
                  <a:pt x="48" y="33"/>
                  <a:pt x="48" y="33"/>
                </a:cubicBezTo>
                <a:cubicBezTo>
                  <a:pt x="48" y="33"/>
                  <a:pt x="48" y="33"/>
                  <a:pt x="48" y="33"/>
                </a:cubicBezTo>
                <a:cubicBezTo>
                  <a:pt x="48" y="33"/>
                  <a:pt x="48" y="33"/>
                  <a:pt x="48" y="33"/>
                </a:cubicBezTo>
                <a:cubicBezTo>
                  <a:pt x="48" y="34"/>
                  <a:pt x="48" y="34"/>
                  <a:pt x="48" y="34"/>
                </a:cubicBezTo>
                <a:cubicBezTo>
                  <a:pt x="49" y="34"/>
                  <a:pt x="49" y="34"/>
                  <a:pt x="49" y="34"/>
                </a:cubicBezTo>
                <a:cubicBezTo>
                  <a:pt x="49" y="34"/>
                  <a:pt x="49" y="34"/>
                  <a:pt x="49" y="34"/>
                </a:cubicBezTo>
                <a:cubicBezTo>
                  <a:pt x="49" y="34"/>
                  <a:pt x="49" y="34"/>
                  <a:pt x="49" y="34"/>
                </a:cubicBezTo>
                <a:cubicBezTo>
                  <a:pt x="49" y="34"/>
                  <a:pt x="49" y="34"/>
                  <a:pt x="49" y="34"/>
                </a:cubicBezTo>
                <a:cubicBezTo>
                  <a:pt x="50" y="34"/>
                  <a:pt x="50" y="34"/>
                  <a:pt x="50" y="34"/>
                </a:cubicBezTo>
                <a:cubicBezTo>
                  <a:pt x="50" y="35"/>
                  <a:pt x="50" y="35"/>
                  <a:pt x="50" y="35"/>
                </a:cubicBezTo>
                <a:cubicBezTo>
                  <a:pt x="50" y="35"/>
                  <a:pt x="50" y="35"/>
                  <a:pt x="50" y="35"/>
                </a:cubicBezTo>
                <a:cubicBezTo>
                  <a:pt x="50" y="35"/>
                  <a:pt x="50" y="35"/>
                  <a:pt x="50" y="35"/>
                </a:cubicBezTo>
                <a:cubicBezTo>
                  <a:pt x="50" y="35"/>
                  <a:pt x="50" y="35"/>
                  <a:pt x="50" y="35"/>
                </a:cubicBezTo>
                <a:cubicBezTo>
                  <a:pt x="51" y="35"/>
                  <a:pt x="51" y="35"/>
                  <a:pt x="51" y="35"/>
                </a:cubicBezTo>
                <a:cubicBezTo>
                  <a:pt x="51" y="35"/>
                  <a:pt x="51" y="35"/>
                  <a:pt x="51" y="35"/>
                </a:cubicBezTo>
                <a:cubicBezTo>
                  <a:pt x="51" y="35"/>
                  <a:pt x="51" y="35"/>
                  <a:pt x="51" y="35"/>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7"/>
                  <a:pt x="53" y="37"/>
                  <a:pt x="53" y="37"/>
                </a:cubicBezTo>
                <a:cubicBezTo>
                  <a:pt x="53" y="37"/>
                  <a:pt x="53" y="37"/>
                  <a:pt x="53" y="37"/>
                </a:cubicBezTo>
                <a:cubicBezTo>
                  <a:pt x="53" y="37"/>
                  <a:pt x="53" y="37"/>
                  <a:pt x="53" y="37"/>
                </a:cubicBezTo>
                <a:cubicBezTo>
                  <a:pt x="62" y="43"/>
                  <a:pt x="62" y="43"/>
                  <a:pt x="62" y="43"/>
                </a:cubicBezTo>
                <a:cubicBezTo>
                  <a:pt x="53" y="55"/>
                  <a:pt x="49" y="67"/>
                  <a:pt x="48" y="79"/>
                </a:cubicBezTo>
                <a:cubicBezTo>
                  <a:pt x="36" y="84"/>
                  <a:pt x="23" y="88"/>
                  <a:pt x="11" y="93"/>
                </a:cubicBezTo>
                <a:cubicBezTo>
                  <a:pt x="9" y="92"/>
                  <a:pt x="8" y="91"/>
                  <a:pt x="7" y="91"/>
                </a:cubicBezTo>
                <a:cubicBezTo>
                  <a:pt x="23" y="68"/>
                  <a:pt x="23" y="68"/>
                  <a:pt x="23" y="68"/>
                </a:cubicBezTo>
                <a:cubicBezTo>
                  <a:pt x="27" y="69"/>
                  <a:pt x="32" y="68"/>
                  <a:pt x="35" y="64"/>
                </a:cubicBezTo>
                <a:cubicBezTo>
                  <a:pt x="38" y="60"/>
                  <a:pt x="37" y="54"/>
                  <a:pt x="32" y="51"/>
                </a:cubicBezTo>
                <a:cubicBezTo>
                  <a:pt x="28" y="47"/>
                  <a:pt x="22" y="49"/>
                  <a:pt x="19" y="53"/>
                </a:cubicBezTo>
                <a:cubicBezTo>
                  <a:pt x="16" y="57"/>
                  <a:pt x="16" y="62"/>
                  <a:pt x="19" y="65"/>
                </a:cubicBezTo>
                <a:cubicBezTo>
                  <a:pt x="3" y="88"/>
                  <a:pt x="3" y="88"/>
                  <a:pt x="3" y="88"/>
                </a:cubicBezTo>
                <a:close/>
                <a:moveTo>
                  <a:pt x="27" y="93"/>
                </a:moveTo>
                <a:cubicBezTo>
                  <a:pt x="73" y="93"/>
                  <a:pt x="73" y="93"/>
                  <a:pt x="73" y="93"/>
                </a:cubicBezTo>
                <a:cubicBezTo>
                  <a:pt x="73" y="83"/>
                  <a:pt x="73" y="83"/>
                  <a:pt x="73" y="83"/>
                </a:cubicBezTo>
                <a:cubicBezTo>
                  <a:pt x="54" y="83"/>
                  <a:pt x="54" y="83"/>
                  <a:pt x="54" y="83"/>
                </a:cubicBezTo>
                <a:cubicBezTo>
                  <a:pt x="27" y="93"/>
                  <a:pt x="27" y="93"/>
                  <a:pt x="27" y="93"/>
                </a:cubicBezTo>
                <a:close/>
                <a:moveTo>
                  <a:pt x="69" y="42"/>
                </a:moveTo>
                <a:cubicBezTo>
                  <a:pt x="77" y="31"/>
                  <a:pt x="77" y="31"/>
                  <a:pt x="77" y="31"/>
                </a:cubicBezTo>
                <a:cubicBezTo>
                  <a:pt x="34" y="0"/>
                  <a:pt x="34" y="0"/>
                  <a:pt x="34" y="0"/>
                </a:cubicBezTo>
                <a:cubicBezTo>
                  <a:pt x="26" y="12"/>
                  <a:pt x="26" y="12"/>
                  <a:pt x="26" y="12"/>
                </a:cubicBezTo>
                <a:lnTo>
                  <a:pt x="69" y="42"/>
                </a:lnTo>
                <a:close/>
              </a:path>
            </a:pathLst>
          </a:custGeom>
          <a:solidFill>
            <a:schemeClr val="bg1"/>
          </a:solidFill>
          <a:ln>
            <a:noFill/>
          </a:ln>
        </p:spPr>
        <p:txBody>
          <a:bodyPr vert="horz" wrap="square" lIns="91425" tIns="45712" rIns="91425" bIns="45712" numCol="1" anchor="t" anchorCtr="0" compatLnSpc="1"/>
          <a:lstStyle/>
          <a:p>
            <a:endParaRPr lang="zh-CN" altLang="en-US">
              <a:solidFill>
                <a:schemeClr val="tx1">
                  <a:lumMod val="65000"/>
                  <a:lumOff val="35000"/>
                </a:schemeClr>
              </a:solidFill>
              <a:latin typeface="Arial" panose="020B0604020202020204" pitchFamily="34" charset="0"/>
              <a:cs typeface="Arial" panose="020B0604020202020204" pitchFamily="34" charset="0"/>
            </a:endParaRPr>
          </a:p>
        </p:txBody>
      </p:sp>
      <p:sp>
        <p:nvSpPr>
          <p:cNvPr id="32" name="矩形 31"/>
          <p:cNvSpPr/>
          <p:nvPr/>
        </p:nvSpPr>
        <p:spPr>
          <a:xfrm>
            <a:off x="4018974" y="4652938"/>
            <a:ext cx="2138680" cy="938530"/>
          </a:xfrm>
          <a:prstGeom prst="rect">
            <a:avLst/>
          </a:prstGeom>
        </p:spPr>
        <p:txBody>
          <a:bodyPr wrap="none">
            <a:spAutoFit/>
          </a:bodyPr>
          <a:lstStyle/>
          <a:p>
            <a:pPr algn="ctr">
              <a:spcBef>
                <a:spcPct val="0"/>
              </a:spcBef>
              <a:buFont typeface="Arial" panose="020B0604020202020204" pitchFamily="34" charset="0"/>
              <a:buNone/>
            </a:pPr>
            <a:r>
              <a:rPr lang="zh-CN" altLang="en-US" b="1" dirty="0">
                <a:solidFill>
                  <a:schemeClr val="tx1"/>
                </a:solidFill>
                <a:latin typeface="微软雅黑" panose="020B0503020204020204" charset="-122"/>
                <a:ea typeface="微软雅黑" panose="020B0503020204020204" charset="-122"/>
                <a:cs typeface="Arial" panose="020B0604020202020204" pitchFamily="34" charset="0"/>
              </a:rPr>
              <a:t>点击输入标题</a:t>
            </a:r>
          </a:p>
          <a:p>
            <a:pPr algn="ctr">
              <a:spcBef>
                <a:spcPts val="500"/>
              </a:spcBef>
              <a:spcAft>
                <a:spcPts val="0"/>
              </a:spcAft>
              <a:defRPr/>
            </a:pPr>
            <a:r>
              <a:rPr lang="zh-CN" altLang="en-US" sz="1400" kern="100" dirty="0">
                <a:solidFill>
                  <a:schemeClr val="tx1"/>
                </a:solidFill>
                <a:latin typeface="Impact MT Std" pitchFamily="34" charset="0"/>
                <a:ea typeface="微软雅黑" panose="020B0503020204020204" charset="-122"/>
                <a:cs typeface="Times New Roman" panose="02020603050405020304" pitchFamily="18" charset="0"/>
              </a:rPr>
              <a:t>在此输入详细文字介绍，</a:t>
            </a:r>
          </a:p>
          <a:p>
            <a:pPr algn="ctr">
              <a:spcBef>
                <a:spcPts val="500"/>
              </a:spcBef>
              <a:spcAft>
                <a:spcPts val="0"/>
              </a:spcAft>
              <a:defRPr/>
            </a:pPr>
            <a:r>
              <a:rPr lang="zh-CN" altLang="en-US" sz="1400" kern="100" dirty="0">
                <a:solidFill>
                  <a:schemeClr val="tx1"/>
                </a:solidFill>
                <a:latin typeface="Impact MT Std" pitchFamily="34" charset="0"/>
                <a:ea typeface="微软雅黑" panose="020B0503020204020204" charset="-122"/>
                <a:cs typeface="Times New Roman" panose="02020603050405020304" pitchFamily="18" charset="0"/>
              </a:rPr>
              <a:t>和详细信息。</a:t>
            </a:r>
          </a:p>
        </p:txBody>
      </p:sp>
      <p:sp>
        <p:nvSpPr>
          <p:cNvPr id="33" name="矩形 32"/>
          <p:cNvSpPr/>
          <p:nvPr/>
        </p:nvSpPr>
        <p:spPr>
          <a:xfrm>
            <a:off x="6107542" y="4652938"/>
            <a:ext cx="2138680" cy="938530"/>
          </a:xfrm>
          <a:prstGeom prst="rect">
            <a:avLst/>
          </a:prstGeom>
        </p:spPr>
        <p:txBody>
          <a:bodyPr wrap="none">
            <a:spAutoFit/>
          </a:bodyPr>
          <a:lstStyle/>
          <a:p>
            <a:pPr algn="ctr">
              <a:spcBef>
                <a:spcPct val="0"/>
              </a:spcBef>
              <a:buFont typeface="Arial" panose="020B0604020202020204" pitchFamily="34" charset="0"/>
              <a:buNone/>
            </a:pPr>
            <a:r>
              <a:rPr lang="zh-CN" altLang="en-US" b="1" dirty="0">
                <a:solidFill>
                  <a:schemeClr val="tx1"/>
                </a:solidFill>
                <a:latin typeface="微软雅黑" panose="020B0503020204020204" charset="-122"/>
                <a:ea typeface="微软雅黑" panose="020B0503020204020204" charset="-122"/>
                <a:cs typeface="Arial" panose="020B0604020202020204" pitchFamily="34" charset="0"/>
              </a:rPr>
              <a:t>点击输入标题</a:t>
            </a:r>
          </a:p>
          <a:p>
            <a:pPr algn="ctr">
              <a:spcBef>
                <a:spcPts val="500"/>
              </a:spcBef>
              <a:spcAft>
                <a:spcPts val="0"/>
              </a:spcAft>
              <a:defRPr/>
            </a:pPr>
            <a:r>
              <a:rPr lang="zh-CN" altLang="en-US" sz="1400" kern="100" dirty="0">
                <a:solidFill>
                  <a:schemeClr val="tx1"/>
                </a:solidFill>
                <a:latin typeface="Impact MT Std" pitchFamily="34" charset="0"/>
                <a:ea typeface="微软雅黑" panose="020B0503020204020204" charset="-122"/>
                <a:cs typeface="Times New Roman" panose="02020603050405020304" pitchFamily="18" charset="0"/>
              </a:rPr>
              <a:t>在此输入详细文字介绍，</a:t>
            </a:r>
          </a:p>
          <a:p>
            <a:pPr algn="ctr">
              <a:spcBef>
                <a:spcPts val="500"/>
              </a:spcBef>
              <a:spcAft>
                <a:spcPts val="0"/>
              </a:spcAft>
              <a:defRPr/>
            </a:pPr>
            <a:r>
              <a:rPr lang="zh-CN" altLang="en-US" sz="1400" kern="100" dirty="0">
                <a:solidFill>
                  <a:schemeClr val="tx1"/>
                </a:solidFill>
                <a:latin typeface="Impact MT Std" pitchFamily="34" charset="0"/>
                <a:ea typeface="微软雅黑" panose="020B0503020204020204" charset="-122"/>
                <a:cs typeface="Times New Roman" panose="02020603050405020304" pitchFamily="18" charset="0"/>
              </a:rPr>
              <a:t>和详细信息。</a:t>
            </a:r>
          </a:p>
        </p:txBody>
      </p:sp>
      <p:sp>
        <p:nvSpPr>
          <p:cNvPr id="34" name="矩形 33"/>
          <p:cNvSpPr/>
          <p:nvPr/>
        </p:nvSpPr>
        <p:spPr>
          <a:xfrm>
            <a:off x="8267432" y="4652938"/>
            <a:ext cx="2138680" cy="938530"/>
          </a:xfrm>
          <a:prstGeom prst="rect">
            <a:avLst/>
          </a:prstGeom>
        </p:spPr>
        <p:txBody>
          <a:bodyPr wrap="none">
            <a:spAutoFit/>
          </a:bodyPr>
          <a:lstStyle/>
          <a:p>
            <a:pPr algn="ctr">
              <a:spcBef>
                <a:spcPct val="0"/>
              </a:spcBef>
              <a:buFont typeface="Arial" panose="020B0604020202020204" pitchFamily="34" charset="0"/>
              <a:buNone/>
            </a:pPr>
            <a:r>
              <a:rPr lang="zh-CN" altLang="en-US" b="1" dirty="0">
                <a:solidFill>
                  <a:schemeClr val="tx1"/>
                </a:solidFill>
                <a:latin typeface="微软雅黑" panose="020B0503020204020204" charset="-122"/>
                <a:ea typeface="微软雅黑" panose="020B0503020204020204" charset="-122"/>
                <a:cs typeface="Arial" panose="020B0604020202020204" pitchFamily="34" charset="0"/>
              </a:rPr>
              <a:t>点击输入标题</a:t>
            </a:r>
          </a:p>
          <a:p>
            <a:pPr algn="ctr">
              <a:spcBef>
                <a:spcPts val="500"/>
              </a:spcBef>
              <a:spcAft>
                <a:spcPts val="0"/>
              </a:spcAft>
              <a:defRPr/>
            </a:pPr>
            <a:r>
              <a:rPr lang="zh-CN" altLang="en-US" sz="1400" kern="100" dirty="0">
                <a:solidFill>
                  <a:schemeClr val="tx1"/>
                </a:solidFill>
                <a:latin typeface="Impact MT Std" pitchFamily="34" charset="0"/>
                <a:ea typeface="微软雅黑" panose="020B0503020204020204" charset="-122"/>
                <a:cs typeface="Times New Roman" panose="02020603050405020304" pitchFamily="18" charset="0"/>
              </a:rPr>
              <a:t>在此输入详细文字介绍，</a:t>
            </a:r>
          </a:p>
          <a:p>
            <a:pPr algn="ctr">
              <a:spcBef>
                <a:spcPts val="500"/>
              </a:spcBef>
              <a:spcAft>
                <a:spcPts val="0"/>
              </a:spcAft>
              <a:defRPr/>
            </a:pPr>
            <a:r>
              <a:rPr lang="zh-CN" altLang="en-US" sz="1400" kern="100" dirty="0">
                <a:solidFill>
                  <a:schemeClr val="tx1"/>
                </a:solidFill>
                <a:latin typeface="Impact MT Std" pitchFamily="34" charset="0"/>
                <a:ea typeface="微软雅黑" panose="020B0503020204020204" charset="-122"/>
                <a:cs typeface="Times New Roman" panose="02020603050405020304" pitchFamily="18" charset="0"/>
              </a:rPr>
              <a:t>和详细信息。</a:t>
            </a:r>
          </a:p>
        </p:txBody>
      </p:sp>
      <p:sp>
        <p:nvSpPr>
          <p:cNvPr id="121" name="标题 4"/>
          <p:cNvSpPr txBox="1"/>
          <p:nvPr/>
        </p:nvSpPr>
        <p:spPr>
          <a:xfrm>
            <a:off x="5267960" y="300990"/>
            <a:ext cx="1878330" cy="468630"/>
          </a:xfrm>
          <a:prstGeom prst="rect">
            <a:avLst/>
          </a:prstGeom>
        </p:spPr>
        <p:txBody>
          <a:bodyPr vert="horz" lIns="91425" tIns="45712" rIns="91425" bIns="45712"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2000" dirty="0">
                <a:latin typeface="微软雅黑" panose="020B0503020204020204" charset="-122"/>
                <a:ea typeface="微软雅黑" panose="020B0503020204020204" charset="-122"/>
              </a:rPr>
              <a:t>此处添加名称</a:t>
            </a:r>
          </a:p>
        </p:txBody>
      </p:sp>
      <p:cxnSp>
        <p:nvCxnSpPr>
          <p:cNvPr id="122" name="直接连接符 121"/>
          <p:cNvCxnSpPr/>
          <p:nvPr/>
        </p:nvCxnSpPr>
        <p:spPr>
          <a:xfrm>
            <a:off x="-95086" y="549146"/>
            <a:ext cx="5088651" cy="0"/>
          </a:xfrm>
          <a:prstGeom prst="line">
            <a:avLst/>
          </a:prstGeom>
          <a:ln>
            <a:solidFill>
              <a:schemeClr val="tx1"/>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92" name="直接连接符 91"/>
          <p:cNvCxnSpPr/>
          <p:nvPr/>
        </p:nvCxnSpPr>
        <p:spPr>
          <a:xfrm>
            <a:off x="7104549" y="549146"/>
            <a:ext cx="5111740" cy="0"/>
          </a:xfrm>
          <a:prstGeom prst="line">
            <a:avLst/>
          </a:prstGeom>
          <a:ln>
            <a:solidFill>
              <a:schemeClr val="tx1"/>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spTree>
  </p:cSld>
  <p:clrMapOvr>
    <a:masterClrMapping/>
  </p:clrMapOvr>
  <p:transition advTm="10296">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0-#ppt_w/2"/>
                                          </p:val>
                                        </p:tav>
                                        <p:tav tm="100000">
                                          <p:val>
                                            <p:strVal val="#ppt_x"/>
                                          </p:val>
                                        </p:tav>
                                      </p:tavLst>
                                    </p:anim>
                                    <p:anim calcmode="lin" valueType="num">
                                      <p:cBhvr additive="base">
                                        <p:cTn id="8" dur="500" fill="hold"/>
                                        <p:tgtEl>
                                          <p:spTgt spid="2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22"/>
                                        </p:tgtEl>
                                        <p:attrNameLst>
                                          <p:attrName>style.visibility</p:attrName>
                                        </p:attrNameLst>
                                      </p:cBhvr>
                                      <p:to>
                                        <p:strVal val="visible"/>
                                      </p:to>
                                    </p:set>
                                    <p:anim calcmode="lin" valueType="num">
                                      <p:cBhvr additive="base">
                                        <p:cTn id="12" dur="500" fill="hold"/>
                                        <p:tgtEl>
                                          <p:spTgt spid="22"/>
                                        </p:tgtEl>
                                        <p:attrNameLst>
                                          <p:attrName>ppt_x</p:attrName>
                                        </p:attrNameLst>
                                      </p:cBhvr>
                                      <p:tavLst>
                                        <p:tav tm="0">
                                          <p:val>
                                            <p:strVal val="0-#ppt_w/2"/>
                                          </p:val>
                                        </p:tav>
                                        <p:tav tm="100000">
                                          <p:val>
                                            <p:strVal val="#ppt_x"/>
                                          </p:val>
                                        </p:tav>
                                      </p:tavLst>
                                    </p:anim>
                                    <p:anim calcmode="lin" valueType="num">
                                      <p:cBhvr additive="base">
                                        <p:cTn id="13" dur="500" fill="hold"/>
                                        <p:tgtEl>
                                          <p:spTgt spid="22"/>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p:cTn id="17" dur="500" fill="hold"/>
                                        <p:tgtEl>
                                          <p:spTgt spid="23"/>
                                        </p:tgtEl>
                                        <p:attrNameLst>
                                          <p:attrName>ppt_w</p:attrName>
                                        </p:attrNameLst>
                                      </p:cBhvr>
                                      <p:tavLst>
                                        <p:tav tm="0">
                                          <p:val>
                                            <p:fltVal val="0"/>
                                          </p:val>
                                        </p:tav>
                                        <p:tav tm="100000">
                                          <p:val>
                                            <p:strVal val="#ppt_w"/>
                                          </p:val>
                                        </p:tav>
                                      </p:tavLst>
                                    </p:anim>
                                    <p:anim calcmode="lin" valueType="num">
                                      <p:cBhvr>
                                        <p:cTn id="18" dur="500" fill="hold"/>
                                        <p:tgtEl>
                                          <p:spTgt spid="23"/>
                                        </p:tgtEl>
                                        <p:attrNameLst>
                                          <p:attrName>ppt_h</p:attrName>
                                        </p:attrNameLst>
                                      </p:cBhvr>
                                      <p:tavLst>
                                        <p:tav tm="0">
                                          <p:val>
                                            <p:fltVal val="0"/>
                                          </p:val>
                                        </p:tav>
                                        <p:tav tm="100000">
                                          <p:val>
                                            <p:strVal val="#ppt_h"/>
                                          </p:val>
                                        </p:tav>
                                      </p:tavLst>
                                    </p:anim>
                                    <p:animEffect transition="in" filter="fade">
                                      <p:cBhvr>
                                        <p:cTn id="19" dur="500"/>
                                        <p:tgtEl>
                                          <p:spTgt spid="23"/>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 calcmode="lin" valueType="num">
                                      <p:cBhvr>
                                        <p:cTn id="23" dur="500" fill="hold"/>
                                        <p:tgtEl>
                                          <p:spTgt spid="24"/>
                                        </p:tgtEl>
                                        <p:attrNameLst>
                                          <p:attrName>ppt_w</p:attrName>
                                        </p:attrNameLst>
                                      </p:cBhvr>
                                      <p:tavLst>
                                        <p:tav tm="0">
                                          <p:val>
                                            <p:fltVal val="0"/>
                                          </p:val>
                                        </p:tav>
                                        <p:tav tm="100000">
                                          <p:val>
                                            <p:strVal val="#ppt_w"/>
                                          </p:val>
                                        </p:tav>
                                      </p:tavLst>
                                    </p:anim>
                                    <p:anim calcmode="lin" valueType="num">
                                      <p:cBhvr>
                                        <p:cTn id="24" dur="500" fill="hold"/>
                                        <p:tgtEl>
                                          <p:spTgt spid="24"/>
                                        </p:tgtEl>
                                        <p:attrNameLst>
                                          <p:attrName>ppt_h</p:attrName>
                                        </p:attrNameLst>
                                      </p:cBhvr>
                                      <p:tavLst>
                                        <p:tav tm="0">
                                          <p:val>
                                            <p:fltVal val="0"/>
                                          </p:val>
                                        </p:tav>
                                        <p:tav tm="100000">
                                          <p:val>
                                            <p:strVal val="#ppt_h"/>
                                          </p:val>
                                        </p:tav>
                                      </p:tavLst>
                                    </p:anim>
                                    <p:animEffect transition="in" filter="fade">
                                      <p:cBhvr>
                                        <p:cTn id="25" dur="500"/>
                                        <p:tgtEl>
                                          <p:spTgt spid="24"/>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fade">
                                      <p:cBhvr>
                                        <p:cTn id="29" dur="1000"/>
                                        <p:tgtEl>
                                          <p:spTgt spid="25"/>
                                        </p:tgtEl>
                                      </p:cBhvr>
                                    </p:animEffect>
                                    <p:anim calcmode="lin" valueType="num">
                                      <p:cBhvr>
                                        <p:cTn id="30" dur="1000" fill="hold"/>
                                        <p:tgtEl>
                                          <p:spTgt spid="25"/>
                                        </p:tgtEl>
                                        <p:attrNameLst>
                                          <p:attrName>ppt_x</p:attrName>
                                        </p:attrNameLst>
                                      </p:cBhvr>
                                      <p:tavLst>
                                        <p:tav tm="0">
                                          <p:val>
                                            <p:strVal val="#ppt_x"/>
                                          </p:val>
                                        </p:tav>
                                        <p:tav tm="100000">
                                          <p:val>
                                            <p:strVal val="#ppt_x"/>
                                          </p:val>
                                        </p:tav>
                                      </p:tavLst>
                                    </p:anim>
                                    <p:anim calcmode="lin" valueType="num">
                                      <p:cBhvr>
                                        <p:cTn id="31" dur="1000" fill="hold"/>
                                        <p:tgtEl>
                                          <p:spTgt spid="25"/>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53" presetClass="entr" presetSubtype="16"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29"/>
                                        </p:tgtEl>
                                        <p:attrNameLst>
                                          <p:attrName>style.visibility</p:attrName>
                                        </p:attrNameLst>
                                      </p:cBhvr>
                                      <p:to>
                                        <p:strVal val="visible"/>
                                      </p:to>
                                    </p:set>
                                    <p:anim calcmode="lin" valueType="num">
                                      <p:cBhvr>
                                        <p:cTn id="41" dur="500" fill="hold"/>
                                        <p:tgtEl>
                                          <p:spTgt spid="29"/>
                                        </p:tgtEl>
                                        <p:attrNameLst>
                                          <p:attrName>ppt_w</p:attrName>
                                        </p:attrNameLst>
                                      </p:cBhvr>
                                      <p:tavLst>
                                        <p:tav tm="0">
                                          <p:val>
                                            <p:fltVal val="0"/>
                                          </p:val>
                                        </p:tav>
                                        <p:tav tm="100000">
                                          <p:val>
                                            <p:strVal val="#ppt_w"/>
                                          </p:val>
                                        </p:tav>
                                      </p:tavLst>
                                    </p:anim>
                                    <p:anim calcmode="lin" valueType="num">
                                      <p:cBhvr>
                                        <p:cTn id="42" dur="500" fill="hold"/>
                                        <p:tgtEl>
                                          <p:spTgt spid="29"/>
                                        </p:tgtEl>
                                        <p:attrNameLst>
                                          <p:attrName>ppt_h</p:attrName>
                                        </p:attrNameLst>
                                      </p:cBhvr>
                                      <p:tavLst>
                                        <p:tav tm="0">
                                          <p:val>
                                            <p:fltVal val="0"/>
                                          </p:val>
                                        </p:tav>
                                        <p:tav tm="100000">
                                          <p:val>
                                            <p:strVal val="#ppt_h"/>
                                          </p:val>
                                        </p:tav>
                                      </p:tavLst>
                                    </p:anim>
                                    <p:animEffect transition="in" filter="fade">
                                      <p:cBhvr>
                                        <p:cTn id="43" dur="500"/>
                                        <p:tgtEl>
                                          <p:spTgt spid="29"/>
                                        </p:tgtEl>
                                      </p:cBhvr>
                                    </p:animEffect>
                                  </p:childTnLst>
                                </p:cTn>
                              </p:par>
                            </p:childTnLst>
                          </p:cTn>
                        </p:par>
                        <p:par>
                          <p:cTn id="44" fill="hold">
                            <p:stCondLst>
                              <p:cond delay="4000"/>
                            </p:stCondLst>
                            <p:childTnLst>
                              <p:par>
                                <p:cTn id="45" presetID="42" presetClass="entr" presetSubtype="0"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Effect transition="in" filter="fade">
                                      <p:cBhvr>
                                        <p:cTn id="47" dur="1000"/>
                                        <p:tgtEl>
                                          <p:spTgt spid="32"/>
                                        </p:tgtEl>
                                      </p:cBhvr>
                                    </p:animEffect>
                                    <p:anim calcmode="lin" valueType="num">
                                      <p:cBhvr>
                                        <p:cTn id="48" dur="1000" fill="hold"/>
                                        <p:tgtEl>
                                          <p:spTgt spid="32"/>
                                        </p:tgtEl>
                                        <p:attrNameLst>
                                          <p:attrName>ppt_x</p:attrName>
                                        </p:attrNameLst>
                                      </p:cBhvr>
                                      <p:tavLst>
                                        <p:tav tm="0">
                                          <p:val>
                                            <p:strVal val="#ppt_x"/>
                                          </p:val>
                                        </p:tav>
                                        <p:tav tm="100000">
                                          <p:val>
                                            <p:strVal val="#ppt_x"/>
                                          </p:val>
                                        </p:tav>
                                      </p:tavLst>
                                    </p:anim>
                                    <p:anim calcmode="lin" valueType="num">
                                      <p:cBhvr>
                                        <p:cTn id="49" dur="1000" fill="hold"/>
                                        <p:tgtEl>
                                          <p:spTgt spid="32"/>
                                        </p:tgtEl>
                                        <p:attrNameLst>
                                          <p:attrName>ppt_y</p:attrName>
                                        </p:attrNameLst>
                                      </p:cBhvr>
                                      <p:tavLst>
                                        <p:tav tm="0">
                                          <p:val>
                                            <p:strVal val="#ppt_y+.1"/>
                                          </p:val>
                                        </p:tav>
                                        <p:tav tm="100000">
                                          <p:val>
                                            <p:strVal val="#ppt_y"/>
                                          </p:val>
                                        </p:tav>
                                      </p:tavLst>
                                    </p:anim>
                                  </p:childTnLst>
                                </p:cTn>
                              </p:par>
                            </p:childTnLst>
                          </p:cTn>
                        </p:par>
                        <p:par>
                          <p:cTn id="50" fill="hold">
                            <p:stCondLst>
                              <p:cond delay="5000"/>
                            </p:stCondLst>
                            <p:childTnLst>
                              <p:par>
                                <p:cTn id="51" presetID="53" presetClass="entr" presetSubtype="16" fill="hold" grpId="0" nodeType="afterEffect">
                                  <p:stCondLst>
                                    <p:cond delay="0"/>
                                  </p:stCondLst>
                                  <p:childTnLst>
                                    <p:set>
                                      <p:cBhvr>
                                        <p:cTn id="52" dur="1" fill="hold">
                                          <p:stCondLst>
                                            <p:cond delay="0"/>
                                          </p:stCondLst>
                                        </p:cTn>
                                        <p:tgtEl>
                                          <p:spTgt spid="27"/>
                                        </p:tgtEl>
                                        <p:attrNameLst>
                                          <p:attrName>style.visibility</p:attrName>
                                        </p:attrNameLst>
                                      </p:cBhvr>
                                      <p:to>
                                        <p:strVal val="visible"/>
                                      </p:to>
                                    </p:set>
                                    <p:anim calcmode="lin" valueType="num">
                                      <p:cBhvr>
                                        <p:cTn id="53" dur="500" fill="hold"/>
                                        <p:tgtEl>
                                          <p:spTgt spid="27"/>
                                        </p:tgtEl>
                                        <p:attrNameLst>
                                          <p:attrName>ppt_w</p:attrName>
                                        </p:attrNameLst>
                                      </p:cBhvr>
                                      <p:tavLst>
                                        <p:tav tm="0">
                                          <p:val>
                                            <p:fltVal val="0"/>
                                          </p:val>
                                        </p:tav>
                                        <p:tav tm="100000">
                                          <p:val>
                                            <p:strVal val="#ppt_w"/>
                                          </p:val>
                                        </p:tav>
                                      </p:tavLst>
                                    </p:anim>
                                    <p:anim calcmode="lin" valueType="num">
                                      <p:cBhvr>
                                        <p:cTn id="54" dur="500" fill="hold"/>
                                        <p:tgtEl>
                                          <p:spTgt spid="27"/>
                                        </p:tgtEl>
                                        <p:attrNameLst>
                                          <p:attrName>ppt_h</p:attrName>
                                        </p:attrNameLst>
                                      </p:cBhvr>
                                      <p:tavLst>
                                        <p:tav tm="0">
                                          <p:val>
                                            <p:fltVal val="0"/>
                                          </p:val>
                                        </p:tav>
                                        <p:tav tm="100000">
                                          <p:val>
                                            <p:strVal val="#ppt_h"/>
                                          </p:val>
                                        </p:tav>
                                      </p:tavLst>
                                    </p:anim>
                                    <p:animEffect transition="in" filter="fade">
                                      <p:cBhvr>
                                        <p:cTn id="55" dur="500"/>
                                        <p:tgtEl>
                                          <p:spTgt spid="27"/>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30"/>
                                        </p:tgtEl>
                                        <p:attrNameLst>
                                          <p:attrName>style.visibility</p:attrName>
                                        </p:attrNameLst>
                                      </p:cBhvr>
                                      <p:to>
                                        <p:strVal val="visible"/>
                                      </p:to>
                                    </p:set>
                                    <p:anim calcmode="lin" valueType="num">
                                      <p:cBhvr>
                                        <p:cTn id="59" dur="500" fill="hold"/>
                                        <p:tgtEl>
                                          <p:spTgt spid="30"/>
                                        </p:tgtEl>
                                        <p:attrNameLst>
                                          <p:attrName>ppt_w</p:attrName>
                                        </p:attrNameLst>
                                      </p:cBhvr>
                                      <p:tavLst>
                                        <p:tav tm="0">
                                          <p:val>
                                            <p:fltVal val="0"/>
                                          </p:val>
                                        </p:tav>
                                        <p:tav tm="100000">
                                          <p:val>
                                            <p:strVal val="#ppt_w"/>
                                          </p:val>
                                        </p:tav>
                                      </p:tavLst>
                                    </p:anim>
                                    <p:anim calcmode="lin" valueType="num">
                                      <p:cBhvr>
                                        <p:cTn id="60" dur="500" fill="hold"/>
                                        <p:tgtEl>
                                          <p:spTgt spid="30"/>
                                        </p:tgtEl>
                                        <p:attrNameLst>
                                          <p:attrName>ppt_h</p:attrName>
                                        </p:attrNameLst>
                                      </p:cBhvr>
                                      <p:tavLst>
                                        <p:tav tm="0">
                                          <p:val>
                                            <p:fltVal val="0"/>
                                          </p:val>
                                        </p:tav>
                                        <p:tav tm="100000">
                                          <p:val>
                                            <p:strVal val="#ppt_h"/>
                                          </p:val>
                                        </p:tav>
                                      </p:tavLst>
                                    </p:anim>
                                    <p:animEffect transition="in" filter="fade">
                                      <p:cBhvr>
                                        <p:cTn id="61" dur="500"/>
                                        <p:tgtEl>
                                          <p:spTgt spid="30"/>
                                        </p:tgtEl>
                                      </p:cBhvr>
                                    </p:animEffect>
                                  </p:childTnLst>
                                </p:cTn>
                              </p:par>
                            </p:childTnLst>
                          </p:cTn>
                        </p:par>
                        <p:par>
                          <p:cTn id="62" fill="hold">
                            <p:stCondLst>
                              <p:cond delay="6000"/>
                            </p:stCondLst>
                            <p:childTnLst>
                              <p:par>
                                <p:cTn id="63" presetID="42" presetClass="entr" presetSubtype="0" fill="hold" grpId="0" nodeType="afterEffect">
                                  <p:stCondLst>
                                    <p:cond delay="0"/>
                                  </p:stCondLst>
                                  <p:childTnLst>
                                    <p:set>
                                      <p:cBhvr>
                                        <p:cTn id="64" dur="1" fill="hold">
                                          <p:stCondLst>
                                            <p:cond delay="0"/>
                                          </p:stCondLst>
                                        </p:cTn>
                                        <p:tgtEl>
                                          <p:spTgt spid="33"/>
                                        </p:tgtEl>
                                        <p:attrNameLst>
                                          <p:attrName>style.visibility</p:attrName>
                                        </p:attrNameLst>
                                      </p:cBhvr>
                                      <p:to>
                                        <p:strVal val="visible"/>
                                      </p:to>
                                    </p:set>
                                    <p:animEffect transition="in" filter="fade">
                                      <p:cBhvr>
                                        <p:cTn id="65" dur="1000"/>
                                        <p:tgtEl>
                                          <p:spTgt spid="33"/>
                                        </p:tgtEl>
                                      </p:cBhvr>
                                    </p:animEffect>
                                    <p:anim calcmode="lin" valueType="num">
                                      <p:cBhvr>
                                        <p:cTn id="66" dur="1000" fill="hold"/>
                                        <p:tgtEl>
                                          <p:spTgt spid="33"/>
                                        </p:tgtEl>
                                        <p:attrNameLst>
                                          <p:attrName>ppt_x</p:attrName>
                                        </p:attrNameLst>
                                      </p:cBhvr>
                                      <p:tavLst>
                                        <p:tav tm="0">
                                          <p:val>
                                            <p:strVal val="#ppt_x"/>
                                          </p:val>
                                        </p:tav>
                                        <p:tav tm="100000">
                                          <p:val>
                                            <p:strVal val="#ppt_x"/>
                                          </p:val>
                                        </p:tav>
                                      </p:tavLst>
                                    </p:anim>
                                    <p:anim calcmode="lin" valueType="num">
                                      <p:cBhvr>
                                        <p:cTn id="67" dur="1000" fill="hold"/>
                                        <p:tgtEl>
                                          <p:spTgt spid="33"/>
                                        </p:tgtEl>
                                        <p:attrNameLst>
                                          <p:attrName>ppt_y</p:attrName>
                                        </p:attrNameLst>
                                      </p:cBhvr>
                                      <p:tavLst>
                                        <p:tav tm="0">
                                          <p:val>
                                            <p:strVal val="#ppt_y+.1"/>
                                          </p:val>
                                        </p:tav>
                                        <p:tav tm="100000">
                                          <p:val>
                                            <p:strVal val="#ppt_y"/>
                                          </p:val>
                                        </p:tav>
                                      </p:tavLst>
                                    </p:anim>
                                  </p:childTnLst>
                                </p:cTn>
                              </p:par>
                            </p:childTnLst>
                          </p:cTn>
                        </p:par>
                        <p:par>
                          <p:cTn id="68" fill="hold">
                            <p:stCondLst>
                              <p:cond delay="7000"/>
                            </p:stCondLst>
                            <p:childTnLst>
                              <p:par>
                                <p:cTn id="69" presetID="53" presetClass="entr" presetSubtype="16"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 calcmode="lin" valueType="num">
                                      <p:cBhvr>
                                        <p:cTn id="71" dur="500" fill="hold"/>
                                        <p:tgtEl>
                                          <p:spTgt spid="28"/>
                                        </p:tgtEl>
                                        <p:attrNameLst>
                                          <p:attrName>ppt_w</p:attrName>
                                        </p:attrNameLst>
                                      </p:cBhvr>
                                      <p:tavLst>
                                        <p:tav tm="0">
                                          <p:val>
                                            <p:fltVal val="0"/>
                                          </p:val>
                                        </p:tav>
                                        <p:tav tm="100000">
                                          <p:val>
                                            <p:strVal val="#ppt_w"/>
                                          </p:val>
                                        </p:tav>
                                      </p:tavLst>
                                    </p:anim>
                                    <p:anim calcmode="lin" valueType="num">
                                      <p:cBhvr>
                                        <p:cTn id="72" dur="500" fill="hold"/>
                                        <p:tgtEl>
                                          <p:spTgt spid="28"/>
                                        </p:tgtEl>
                                        <p:attrNameLst>
                                          <p:attrName>ppt_h</p:attrName>
                                        </p:attrNameLst>
                                      </p:cBhvr>
                                      <p:tavLst>
                                        <p:tav tm="0">
                                          <p:val>
                                            <p:fltVal val="0"/>
                                          </p:val>
                                        </p:tav>
                                        <p:tav tm="100000">
                                          <p:val>
                                            <p:strVal val="#ppt_h"/>
                                          </p:val>
                                        </p:tav>
                                      </p:tavLst>
                                    </p:anim>
                                    <p:animEffect transition="in" filter="fade">
                                      <p:cBhvr>
                                        <p:cTn id="73" dur="500"/>
                                        <p:tgtEl>
                                          <p:spTgt spid="28"/>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1"/>
                                        </p:tgtEl>
                                        <p:attrNameLst>
                                          <p:attrName>style.visibility</p:attrName>
                                        </p:attrNameLst>
                                      </p:cBhvr>
                                      <p:to>
                                        <p:strVal val="visible"/>
                                      </p:to>
                                    </p:set>
                                    <p:anim calcmode="lin" valueType="num">
                                      <p:cBhvr>
                                        <p:cTn id="77" dur="500" fill="hold"/>
                                        <p:tgtEl>
                                          <p:spTgt spid="31"/>
                                        </p:tgtEl>
                                        <p:attrNameLst>
                                          <p:attrName>ppt_w</p:attrName>
                                        </p:attrNameLst>
                                      </p:cBhvr>
                                      <p:tavLst>
                                        <p:tav tm="0">
                                          <p:val>
                                            <p:fltVal val="0"/>
                                          </p:val>
                                        </p:tav>
                                        <p:tav tm="100000">
                                          <p:val>
                                            <p:strVal val="#ppt_w"/>
                                          </p:val>
                                        </p:tav>
                                      </p:tavLst>
                                    </p:anim>
                                    <p:anim calcmode="lin" valueType="num">
                                      <p:cBhvr>
                                        <p:cTn id="78" dur="500" fill="hold"/>
                                        <p:tgtEl>
                                          <p:spTgt spid="31"/>
                                        </p:tgtEl>
                                        <p:attrNameLst>
                                          <p:attrName>ppt_h</p:attrName>
                                        </p:attrNameLst>
                                      </p:cBhvr>
                                      <p:tavLst>
                                        <p:tav tm="0">
                                          <p:val>
                                            <p:fltVal val="0"/>
                                          </p:val>
                                        </p:tav>
                                        <p:tav tm="100000">
                                          <p:val>
                                            <p:strVal val="#ppt_h"/>
                                          </p:val>
                                        </p:tav>
                                      </p:tavLst>
                                    </p:anim>
                                    <p:animEffect transition="in" filter="fade">
                                      <p:cBhvr>
                                        <p:cTn id="79" dur="500"/>
                                        <p:tgtEl>
                                          <p:spTgt spid="31"/>
                                        </p:tgtEl>
                                      </p:cBhvr>
                                    </p:animEffect>
                                  </p:childTnLst>
                                </p:cTn>
                              </p:par>
                            </p:childTnLst>
                          </p:cTn>
                        </p:par>
                        <p:par>
                          <p:cTn id="80" fill="hold">
                            <p:stCondLst>
                              <p:cond delay="8000"/>
                            </p:stCondLst>
                            <p:childTnLst>
                              <p:par>
                                <p:cTn id="81" presetID="42" presetClass="entr" presetSubtype="0" fill="hold" grpId="0" nodeType="afterEffect">
                                  <p:stCondLst>
                                    <p:cond delay="0"/>
                                  </p:stCondLst>
                                  <p:childTnLst>
                                    <p:set>
                                      <p:cBhvr>
                                        <p:cTn id="82" dur="1" fill="hold">
                                          <p:stCondLst>
                                            <p:cond delay="0"/>
                                          </p:stCondLst>
                                        </p:cTn>
                                        <p:tgtEl>
                                          <p:spTgt spid="34"/>
                                        </p:tgtEl>
                                        <p:attrNameLst>
                                          <p:attrName>style.visibility</p:attrName>
                                        </p:attrNameLst>
                                      </p:cBhvr>
                                      <p:to>
                                        <p:strVal val="visible"/>
                                      </p:to>
                                    </p:set>
                                    <p:animEffect transition="in" filter="fade">
                                      <p:cBhvr>
                                        <p:cTn id="83" dur="1000"/>
                                        <p:tgtEl>
                                          <p:spTgt spid="34"/>
                                        </p:tgtEl>
                                      </p:cBhvr>
                                    </p:animEffect>
                                    <p:anim calcmode="lin" valueType="num">
                                      <p:cBhvr>
                                        <p:cTn id="84" dur="1000" fill="hold"/>
                                        <p:tgtEl>
                                          <p:spTgt spid="34"/>
                                        </p:tgtEl>
                                        <p:attrNameLst>
                                          <p:attrName>ppt_x</p:attrName>
                                        </p:attrNameLst>
                                      </p:cBhvr>
                                      <p:tavLst>
                                        <p:tav tm="0">
                                          <p:val>
                                            <p:strVal val="#ppt_x"/>
                                          </p:val>
                                        </p:tav>
                                        <p:tav tm="100000">
                                          <p:val>
                                            <p:strVal val="#ppt_x"/>
                                          </p:val>
                                        </p:tav>
                                      </p:tavLst>
                                    </p:anim>
                                    <p:anim calcmode="lin" valueType="num">
                                      <p:cBhvr>
                                        <p:cTn id="85"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ldLvl="0" animBg="1"/>
      <p:bldP spid="22" grpId="0" bldLvl="0" animBg="1"/>
      <p:bldP spid="23" grpId="0" bldLvl="0" animBg="1"/>
      <p:bldP spid="24" grpId="0" bldLvl="0" animBg="1"/>
      <p:bldP spid="25" grpId="0"/>
      <p:bldP spid="26" grpId="0" bldLvl="0" animBg="1"/>
      <p:bldP spid="27" grpId="0" bldLvl="0" animBg="1"/>
      <p:bldP spid="28" grpId="0" bldLvl="0" animBg="1"/>
      <p:bldP spid="29" grpId="0" bldLvl="0" animBg="1"/>
      <p:bldP spid="30" grpId="0" bldLvl="0" animBg="1"/>
      <p:bldP spid="31" grpId="0" bldLvl="0" animBg="1"/>
      <p:bldP spid="32" grpId="0"/>
      <p:bldP spid="33" grpId="0"/>
      <p:bldP spid="3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5"/>
          <p:cNvSpPr>
            <a:spLocks noChangeArrowheads="1"/>
          </p:cNvSpPr>
          <p:nvPr/>
        </p:nvSpPr>
        <p:spPr bwMode="auto">
          <a:xfrm>
            <a:off x="3934259" y="2061080"/>
            <a:ext cx="5408547" cy="672766"/>
          </a:xfrm>
          <a:prstGeom prst="rect">
            <a:avLst/>
          </a:prstGeom>
          <a:gradFill>
            <a:gsLst>
              <a:gs pos="0">
                <a:srgbClr val="E30000"/>
              </a:gs>
              <a:gs pos="100000">
                <a:srgbClr val="760303"/>
              </a:gs>
            </a:gsLst>
            <a:lin ang="2700000" scaled="0"/>
          </a:gradFill>
          <a:ln w="25400" cap="flat">
            <a:gradFill>
              <a:gsLst>
                <a:gs pos="0">
                  <a:schemeClr val="bg1"/>
                </a:gs>
                <a:gs pos="100000">
                  <a:schemeClr val="bg1">
                    <a:lumMod val="85000"/>
                  </a:schemeClr>
                </a:gs>
              </a:gsLst>
              <a:lin ang="5400000" scaled="0"/>
            </a:gradFill>
            <a:prstDash val="solid"/>
            <a:miter lim="800000"/>
          </a:ln>
          <a:effectLst>
            <a:outerShdw blurRad="203200" sx="102000" sy="102000" algn="ctr" rotWithShape="0">
              <a:prstClr val="black">
                <a:alpha val="40000"/>
              </a:prstClr>
            </a:outerShdw>
          </a:effectLst>
        </p:spPr>
        <p:txBody>
          <a:bodyPr vert="horz" wrap="square" lIns="89051" tIns="44526" rIns="89051" bIns="44526" numCol="1" anchor="t" anchorCtr="0" compatLnSpc="1"/>
          <a:lstStyle/>
          <a:p>
            <a:pPr fontAlgn="base">
              <a:spcBef>
                <a:spcPct val="0"/>
              </a:spcBef>
              <a:spcAft>
                <a:spcPct val="0"/>
              </a:spcAft>
            </a:pPr>
            <a:endParaRPr lang="zh-CN" altLang="en-US" sz="1755" kern="0">
              <a:solidFill>
                <a:schemeClr val="bg1"/>
              </a:solidFill>
              <a:latin typeface="微软雅黑" panose="020B0503020204020204" charset="-122"/>
              <a:ea typeface="微软雅黑" panose="020B0503020204020204" charset="-122"/>
            </a:endParaRPr>
          </a:p>
        </p:txBody>
      </p:sp>
      <p:sp>
        <p:nvSpPr>
          <p:cNvPr id="8" name="Freeform 6"/>
          <p:cNvSpPr/>
          <p:nvPr/>
        </p:nvSpPr>
        <p:spPr bwMode="auto">
          <a:xfrm>
            <a:off x="3151396" y="2061080"/>
            <a:ext cx="848474" cy="672766"/>
          </a:xfrm>
          <a:custGeom>
            <a:avLst/>
            <a:gdLst>
              <a:gd name="T0" fmla="*/ 2158 w 2158"/>
              <a:gd name="T1" fmla="*/ 531 h 1996"/>
              <a:gd name="T2" fmla="*/ 1996 w 2158"/>
              <a:gd name="T3" fmla="*/ 397 h 1996"/>
              <a:gd name="T4" fmla="*/ 1996 w 2158"/>
              <a:gd name="T5" fmla="*/ 0 h 1996"/>
              <a:gd name="T6" fmla="*/ 0 w 2158"/>
              <a:gd name="T7" fmla="*/ 0 h 1996"/>
              <a:gd name="T8" fmla="*/ 0 w 2158"/>
              <a:gd name="T9" fmla="*/ 1996 h 1996"/>
              <a:gd name="T10" fmla="*/ 1996 w 2158"/>
              <a:gd name="T11" fmla="*/ 1996 h 1996"/>
              <a:gd name="T12" fmla="*/ 1996 w 2158"/>
              <a:gd name="T13" fmla="*/ 666 h 1996"/>
              <a:gd name="T14" fmla="*/ 2158 w 2158"/>
              <a:gd name="T15" fmla="*/ 531 h 199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58" h="1996">
                <a:moveTo>
                  <a:pt x="2158" y="531"/>
                </a:moveTo>
                <a:lnTo>
                  <a:pt x="1996" y="397"/>
                </a:lnTo>
                <a:lnTo>
                  <a:pt x="1996" y="0"/>
                </a:lnTo>
                <a:lnTo>
                  <a:pt x="0" y="0"/>
                </a:lnTo>
                <a:lnTo>
                  <a:pt x="0" y="1996"/>
                </a:lnTo>
                <a:lnTo>
                  <a:pt x="1996" y="1996"/>
                </a:lnTo>
                <a:lnTo>
                  <a:pt x="1996" y="666"/>
                </a:lnTo>
                <a:lnTo>
                  <a:pt x="2158" y="531"/>
                </a:lnTo>
                <a:close/>
              </a:path>
            </a:pathLst>
          </a:custGeom>
          <a:gradFill>
            <a:gsLst>
              <a:gs pos="0">
                <a:srgbClr val="E30000"/>
              </a:gs>
              <a:gs pos="100000">
                <a:srgbClr val="760303"/>
              </a:gs>
            </a:gsLst>
            <a:lin ang="2700000" scaled="0"/>
          </a:gradFill>
          <a:ln w="19050">
            <a:solidFill>
              <a:srgbClr val="F8F8F8"/>
            </a:solidFill>
            <a:round/>
          </a:ln>
        </p:spPr>
        <p:txBody>
          <a:bodyPr vert="horz" wrap="square" lIns="89051" tIns="44526" rIns="89051" bIns="44526" numCol="1" anchor="t" anchorCtr="0" compatLnSpc="1"/>
          <a:lstStyle/>
          <a:p>
            <a:pPr fontAlgn="base">
              <a:spcBef>
                <a:spcPct val="0"/>
              </a:spcBef>
              <a:spcAft>
                <a:spcPct val="0"/>
              </a:spcAft>
            </a:pPr>
            <a:endParaRPr lang="zh-CN" altLang="en-US" sz="1755" kern="0">
              <a:solidFill>
                <a:srgbClr val="C00000"/>
              </a:solidFill>
              <a:ea typeface="宋体" panose="02010600030101010101" pitchFamily="2" charset="-122"/>
            </a:endParaRPr>
          </a:p>
        </p:txBody>
      </p:sp>
      <p:sp>
        <p:nvSpPr>
          <p:cNvPr id="9" name="TextBox 144"/>
          <p:cNvSpPr txBox="1"/>
          <p:nvPr/>
        </p:nvSpPr>
        <p:spPr>
          <a:xfrm>
            <a:off x="3239048" y="2112595"/>
            <a:ext cx="666750" cy="596900"/>
          </a:xfrm>
          <a:prstGeom prst="rect">
            <a:avLst/>
          </a:prstGeom>
          <a:noFill/>
        </p:spPr>
        <p:txBody>
          <a:bodyPr wrap="none" lIns="89051" tIns="44526" rIns="89051" bIns="44526" rtlCol="0">
            <a:spAutoFit/>
          </a:bodyPr>
          <a:lstStyle/>
          <a:p>
            <a:pPr fontAlgn="base">
              <a:spcBef>
                <a:spcPct val="0"/>
              </a:spcBef>
              <a:spcAft>
                <a:spcPct val="0"/>
              </a:spcAft>
              <a:buFont typeface="Arial" panose="020B0604020202020204" pitchFamily="34" charset="0"/>
              <a:buNone/>
            </a:pPr>
            <a:r>
              <a:rPr lang="en-US" altLang="zh-CN" sz="3120" b="1" dirty="0">
                <a:solidFill>
                  <a:srgbClr val="F8F8F8"/>
                </a:solidFill>
                <a:latin typeface="微软雅黑" panose="020B0503020204020204" charset="-122"/>
              </a:rPr>
              <a:t>01</a:t>
            </a:r>
            <a:endParaRPr lang="zh-CN" altLang="en-US" sz="3120" b="1" dirty="0">
              <a:solidFill>
                <a:srgbClr val="F8F8F8"/>
              </a:solidFill>
              <a:latin typeface="微软雅黑" panose="020B0503020204020204" charset="-122"/>
            </a:endParaRPr>
          </a:p>
        </p:txBody>
      </p:sp>
      <p:sp>
        <p:nvSpPr>
          <p:cNvPr id="10" name="TextBox 145"/>
          <p:cNvSpPr txBox="1"/>
          <p:nvPr/>
        </p:nvSpPr>
        <p:spPr>
          <a:xfrm>
            <a:off x="5024610" y="2151422"/>
            <a:ext cx="2951480" cy="534035"/>
          </a:xfrm>
          <a:prstGeom prst="rect">
            <a:avLst/>
          </a:prstGeom>
          <a:noFill/>
        </p:spPr>
        <p:txBody>
          <a:bodyPr wrap="none" lIns="89051" tIns="44526" rIns="89051" bIns="44526" rtlCol="0">
            <a:spAutoFit/>
          </a:bodyPr>
          <a:lstStyle/>
          <a:p>
            <a:pPr algn="l" fontAlgn="base">
              <a:spcBef>
                <a:spcPct val="0"/>
              </a:spcBef>
              <a:spcAft>
                <a:spcPct val="0"/>
              </a:spcAft>
              <a:buFont typeface="Arial" panose="020B0604020202020204" pitchFamily="34" charset="0"/>
              <a:buNone/>
            </a:pPr>
            <a:r>
              <a:rPr lang="zh-CN" altLang="en-US" sz="2725" dirty="0">
                <a:solidFill>
                  <a:schemeClr val="bg1"/>
                </a:solidFill>
                <a:latin typeface="微软雅黑" panose="020B0503020204020204" charset="-122"/>
                <a:ea typeface="微软雅黑" panose="020B0503020204020204" charset="-122"/>
                <a:sym typeface="+mn-ea"/>
              </a:rPr>
              <a:t>单击此处添加标题</a:t>
            </a:r>
            <a:endParaRPr lang="zh-CN" altLang="en-US" sz="2725" dirty="0">
              <a:solidFill>
                <a:schemeClr val="bg1"/>
              </a:solidFill>
              <a:latin typeface="微软雅黑" panose="020B0503020204020204" charset="-122"/>
              <a:ea typeface="微软雅黑" panose="020B0503020204020204" charset="-122"/>
            </a:endParaRPr>
          </a:p>
        </p:txBody>
      </p:sp>
      <p:sp>
        <p:nvSpPr>
          <p:cNvPr id="11" name="Rectangle 5"/>
          <p:cNvSpPr>
            <a:spLocks noChangeArrowheads="1"/>
          </p:cNvSpPr>
          <p:nvPr/>
        </p:nvSpPr>
        <p:spPr bwMode="auto">
          <a:xfrm>
            <a:off x="3934259" y="2930629"/>
            <a:ext cx="5408547" cy="672766"/>
          </a:xfrm>
          <a:prstGeom prst="rect">
            <a:avLst/>
          </a:prstGeom>
          <a:gradFill>
            <a:gsLst>
              <a:gs pos="0">
                <a:srgbClr val="E30000"/>
              </a:gs>
              <a:gs pos="100000">
                <a:srgbClr val="760303"/>
              </a:gs>
            </a:gsLst>
            <a:lin ang="2700000" scaled="0"/>
          </a:gradFill>
          <a:ln w="25400" cap="flat">
            <a:gradFill>
              <a:gsLst>
                <a:gs pos="0">
                  <a:schemeClr val="bg1"/>
                </a:gs>
                <a:gs pos="100000">
                  <a:schemeClr val="bg1">
                    <a:lumMod val="85000"/>
                  </a:schemeClr>
                </a:gs>
              </a:gsLst>
              <a:lin ang="5400000" scaled="0"/>
            </a:gradFill>
            <a:prstDash val="solid"/>
            <a:miter lim="800000"/>
          </a:ln>
          <a:effectLst>
            <a:outerShdw blurRad="203200" sx="102000" sy="102000" algn="ctr" rotWithShape="0">
              <a:prstClr val="black">
                <a:alpha val="40000"/>
              </a:prstClr>
            </a:outerShdw>
          </a:effectLst>
        </p:spPr>
        <p:txBody>
          <a:bodyPr vert="horz" wrap="square" lIns="89051" tIns="44526" rIns="89051" bIns="44526" numCol="1" anchor="t" anchorCtr="0" compatLnSpc="1"/>
          <a:lstStyle/>
          <a:p>
            <a:pPr fontAlgn="base">
              <a:spcBef>
                <a:spcPct val="0"/>
              </a:spcBef>
              <a:spcAft>
                <a:spcPct val="0"/>
              </a:spcAft>
            </a:pPr>
            <a:endParaRPr lang="zh-CN" altLang="en-US" sz="1755" kern="0">
              <a:solidFill>
                <a:schemeClr val="bg1"/>
              </a:solidFill>
              <a:latin typeface="微软雅黑" panose="020B0503020204020204" charset="-122"/>
              <a:ea typeface="微软雅黑" panose="020B0503020204020204" charset="-122"/>
            </a:endParaRPr>
          </a:p>
        </p:txBody>
      </p:sp>
      <p:sp>
        <p:nvSpPr>
          <p:cNvPr id="12" name="Freeform 6"/>
          <p:cNvSpPr/>
          <p:nvPr/>
        </p:nvSpPr>
        <p:spPr bwMode="auto">
          <a:xfrm>
            <a:off x="3151396" y="2930629"/>
            <a:ext cx="848474" cy="672766"/>
          </a:xfrm>
          <a:custGeom>
            <a:avLst/>
            <a:gdLst>
              <a:gd name="T0" fmla="*/ 2158 w 2158"/>
              <a:gd name="T1" fmla="*/ 531 h 1996"/>
              <a:gd name="T2" fmla="*/ 1996 w 2158"/>
              <a:gd name="T3" fmla="*/ 397 h 1996"/>
              <a:gd name="T4" fmla="*/ 1996 w 2158"/>
              <a:gd name="T5" fmla="*/ 0 h 1996"/>
              <a:gd name="T6" fmla="*/ 0 w 2158"/>
              <a:gd name="T7" fmla="*/ 0 h 1996"/>
              <a:gd name="T8" fmla="*/ 0 w 2158"/>
              <a:gd name="T9" fmla="*/ 1996 h 1996"/>
              <a:gd name="T10" fmla="*/ 1996 w 2158"/>
              <a:gd name="T11" fmla="*/ 1996 h 1996"/>
              <a:gd name="T12" fmla="*/ 1996 w 2158"/>
              <a:gd name="T13" fmla="*/ 666 h 1996"/>
              <a:gd name="T14" fmla="*/ 2158 w 2158"/>
              <a:gd name="T15" fmla="*/ 531 h 199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58" h="1996">
                <a:moveTo>
                  <a:pt x="2158" y="531"/>
                </a:moveTo>
                <a:lnTo>
                  <a:pt x="1996" y="397"/>
                </a:lnTo>
                <a:lnTo>
                  <a:pt x="1996" y="0"/>
                </a:lnTo>
                <a:lnTo>
                  <a:pt x="0" y="0"/>
                </a:lnTo>
                <a:lnTo>
                  <a:pt x="0" y="1996"/>
                </a:lnTo>
                <a:lnTo>
                  <a:pt x="1996" y="1996"/>
                </a:lnTo>
                <a:lnTo>
                  <a:pt x="1996" y="666"/>
                </a:lnTo>
                <a:lnTo>
                  <a:pt x="2158" y="531"/>
                </a:lnTo>
                <a:close/>
              </a:path>
            </a:pathLst>
          </a:custGeom>
          <a:gradFill>
            <a:gsLst>
              <a:gs pos="0">
                <a:srgbClr val="E30000"/>
              </a:gs>
              <a:gs pos="100000">
                <a:srgbClr val="760303"/>
              </a:gs>
            </a:gsLst>
            <a:lin ang="2700000" scaled="0"/>
          </a:gradFill>
          <a:ln w="19050">
            <a:solidFill>
              <a:srgbClr val="F8F8F8"/>
            </a:solidFill>
            <a:round/>
          </a:ln>
        </p:spPr>
        <p:txBody>
          <a:bodyPr vert="horz" wrap="square" lIns="89051" tIns="44526" rIns="89051" bIns="44526" numCol="1" anchor="t" anchorCtr="0" compatLnSpc="1"/>
          <a:lstStyle/>
          <a:p>
            <a:pPr fontAlgn="base">
              <a:spcBef>
                <a:spcPct val="0"/>
              </a:spcBef>
              <a:spcAft>
                <a:spcPct val="0"/>
              </a:spcAft>
            </a:pPr>
            <a:endParaRPr lang="zh-CN" altLang="en-US" sz="1755" kern="0">
              <a:solidFill>
                <a:srgbClr val="C4261D"/>
              </a:solidFill>
              <a:ea typeface="宋体" panose="02010600030101010101" pitchFamily="2" charset="-122"/>
            </a:endParaRPr>
          </a:p>
        </p:txBody>
      </p:sp>
      <p:sp>
        <p:nvSpPr>
          <p:cNvPr id="14" name="TextBox 148"/>
          <p:cNvSpPr txBox="1"/>
          <p:nvPr/>
        </p:nvSpPr>
        <p:spPr>
          <a:xfrm>
            <a:off x="3239048" y="2982145"/>
            <a:ext cx="666750" cy="596900"/>
          </a:xfrm>
          <a:prstGeom prst="rect">
            <a:avLst/>
          </a:prstGeom>
          <a:noFill/>
        </p:spPr>
        <p:txBody>
          <a:bodyPr wrap="none" lIns="89051" tIns="44526" rIns="89051" bIns="44526" rtlCol="0">
            <a:spAutoFit/>
          </a:bodyPr>
          <a:lstStyle/>
          <a:p>
            <a:pPr fontAlgn="base">
              <a:spcBef>
                <a:spcPct val="0"/>
              </a:spcBef>
              <a:spcAft>
                <a:spcPct val="0"/>
              </a:spcAft>
              <a:buFont typeface="Arial" panose="020B0604020202020204" pitchFamily="34" charset="0"/>
              <a:buNone/>
            </a:pPr>
            <a:r>
              <a:rPr lang="en-US" altLang="zh-CN" sz="3120" b="1" dirty="0">
                <a:solidFill>
                  <a:srgbClr val="F8F8F8"/>
                </a:solidFill>
                <a:latin typeface="微软雅黑" panose="020B0503020204020204" charset="-122"/>
              </a:rPr>
              <a:t>02</a:t>
            </a:r>
            <a:endParaRPr lang="zh-CN" altLang="en-US" sz="3120" b="1" dirty="0">
              <a:solidFill>
                <a:srgbClr val="F8F8F8"/>
              </a:solidFill>
              <a:latin typeface="微软雅黑" panose="020B0503020204020204" charset="-122"/>
            </a:endParaRPr>
          </a:p>
        </p:txBody>
      </p:sp>
      <p:sp>
        <p:nvSpPr>
          <p:cNvPr id="15" name="TextBox 149"/>
          <p:cNvSpPr txBox="1"/>
          <p:nvPr/>
        </p:nvSpPr>
        <p:spPr>
          <a:xfrm>
            <a:off x="5024610" y="3020970"/>
            <a:ext cx="2951480" cy="534035"/>
          </a:xfrm>
          <a:prstGeom prst="rect">
            <a:avLst/>
          </a:prstGeom>
          <a:noFill/>
        </p:spPr>
        <p:txBody>
          <a:bodyPr wrap="none" lIns="89051" tIns="44526" rIns="89051" bIns="44526" rtlCol="0">
            <a:spAutoFit/>
          </a:bodyPr>
          <a:lstStyle/>
          <a:p>
            <a:pPr algn="l" fontAlgn="base">
              <a:spcBef>
                <a:spcPct val="0"/>
              </a:spcBef>
              <a:spcAft>
                <a:spcPct val="0"/>
              </a:spcAft>
              <a:buFont typeface="Arial" panose="020B0604020202020204" pitchFamily="34" charset="0"/>
              <a:buNone/>
            </a:pPr>
            <a:r>
              <a:rPr lang="zh-CN" altLang="en-US" sz="2725" dirty="0">
                <a:solidFill>
                  <a:schemeClr val="bg1"/>
                </a:solidFill>
                <a:latin typeface="微软雅黑" panose="020B0503020204020204" charset="-122"/>
                <a:ea typeface="微软雅黑" panose="020B0503020204020204" charset="-122"/>
                <a:sym typeface="+mn-ea"/>
              </a:rPr>
              <a:t>单击此处添加标题</a:t>
            </a:r>
            <a:endParaRPr lang="zh-CN" altLang="en-US" sz="2725" dirty="0">
              <a:solidFill>
                <a:schemeClr val="bg1"/>
              </a:solidFill>
              <a:latin typeface="微软雅黑" panose="020B0503020204020204" charset="-122"/>
              <a:ea typeface="微软雅黑" panose="020B0503020204020204" charset="-122"/>
            </a:endParaRPr>
          </a:p>
        </p:txBody>
      </p:sp>
      <p:sp>
        <p:nvSpPr>
          <p:cNvPr id="16" name="Rectangle 5"/>
          <p:cNvSpPr>
            <a:spLocks noChangeArrowheads="1"/>
          </p:cNvSpPr>
          <p:nvPr/>
        </p:nvSpPr>
        <p:spPr bwMode="auto">
          <a:xfrm>
            <a:off x="3934259" y="3800179"/>
            <a:ext cx="5408547" cy="672766"/>
          </a:xfrm>
          <a:prstGeom prst="rect">
            <a:avLst/>
          </a:prstGeom>
          <a:gradFill>
            <a:gsLst>
              <a:gs pos="0">
                <a:srgbClr val="E30000"/>
              </a:gs>
              <a:gs pos="100000">
                <a:srgbClr val="760303"/>
              </a:gs>
            </a:gsLst>
            <a:lin ang="2700000" scaled="0"/>
          </a:gradFill>
          <a:ln w="25400" cap="flat">
            <a:gradFill>
              <a:gsLst>
                <a:gs pos="0">
                  <a:schemeClr val="bg1"/>
                </a:gs>
                <a:gs pos="100000">
                  <a:schemeClr val="bg1">
                    <a:lumMod val="85000"/>
                  </a:schemeClr>
                </a:gs>
              </a:gsLst>
              <a:lin ang="5400000" scaled="0"/>
            </a:gradFill>
            <a:prstDash val="solid"/>
            <a:miter lim="800000"/>
          </a:ln>
          <a:effectLst>
            <a:outerShdw blurRad="203200" sx="102000" sy="102000" algn="ctr" rotWithShape="0">
              <a:prstClr val="black">
                <a:alpha val="40000"/>
              </a:prstClr>
            </a:outerShdw>
          </a:effectLst>
        </p:spPr>
        <p:txBody>
          <a:bodyPr vert="horz" wrap="square" lIns="89051" tIns="44526" rIns="89051" bIns="44526" numCol="1" anchor="t" anchorCtr="0" compatLnSpc="1"/>
          <a:lstStyle/>
          <a:p>
            <a:pPr fontAlgn="base">
              <a:spcBef>
                <a:spcPct val="0"/>
              </a:spcBef>
              <a:spcAft>
                <a:spcPct val="0"/>
              </a:spcAft>
            </a:pPr>
            <a:endParaRPr lang="zh-CN" altLang="en-US" sz="1755" kern="0">
              <a:solidFill>
                <a:schemeClr val="bg1"/>
              </a:solidFill>
              <a:latin typeface="微软雅黑" panose="020B0503020204020204" charset="-122"/>
              <a:ea typeface="微软雅黑" panose="020B0503020204020204" charset="-122"/>
            </a:endParaRPr>
          </a:p>
        </p:txBody>
      </p:sp>
      <p:sp>
        <p:nvSpPr>
          <p:cNvPr id="17" name="Freeform 6"/>
          <p:cNvSpPr/>
          <p:nvPr/>
        </p:nvSpPr>
        <p:spPr bwMode="auto">
          <a:xfrm>
            <a:off x="3151396" y="3800179"/>
            <a:ext cx="848474" cy="672766"/>
          </a:xfrm>
          <a:custGeom>
            <a:avLst/>
            <a:gdLst>
              <a:gd name="T0" fmla="*/ 2158 w 2158"/>
              <a:gd name="T1" fmla="*/ 531 h 1996"/>
              <a:gd name="T2" fmla="*/ 1996 w 2158"/>
              <a:gd name="T3" fmla="*/ 397 h 1996"/>
              <a:gd name="T4" fmla="*/ 1996 w 2158"/>
              <a:gd name="T5" fmla="*/ 0 h 1996"/>
              <a:gd name="T6" fmla="*/ 0 w 2158"/>
              <a:gd name="T7" fmla="*/ 0 h 1996"/>
              <a:gd name="T8" fmla="*/ 0 w 2158"/>
              <a:gd name="T9" fmla="*/ 1996 h 1996"/>
              <a:gd name="T10" fmla="*/ 1996 w 2158"/>
              <a:gd name="T11" fmla="*/ 1996 h 1996"/>
              <a:gd name="T12" fmla="*/ 1996 w 2158"/>
              <a:gd name="T13" fmla="*/ 666 h 1996"/>
              <a:gd name="T14" fmla="*/ 2158 w 2158"/>
              <a:gd name="T15" fmla="*/ 531 h 199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58" h="1996">
                <a:moveTo>
                  <a:pt x="2158" y="531"/>
                </a:moveTo>
                <a:lnTo>
                  <a:pt x="1996" y="397"/>
                </a:lnTo>
                <a:lnTo>
                  <a:pt x="1996" y="0"/>
                </a:lnTo>
                <a:lnTo>
                  <a:pt x="0" y="0"/>
                </a:lnTo>
                <a:lnTo>
                  <a:pt x="0" y="1996"/>
                </a:lnTo>
                <a:lnTo>
                  <a:pt x="1996" y="1996"/>
                </a:lnTo>
                <a:lnTo>
                  <a:pt x="1996" y="666"/>
                </a:lnTo>
                <a:lnTo>
                  <a:pt x="2158" y="531"/>
                </a:lnTo>
                <a:close/>
              </a:path>
            </a:pathLst>
          </a:custGeom>
          <a:gradFill>
            <a:gsLst>
              <a:gs pos="0">
                <a:srgbClr val="E30000"/>
              </a:gs>
              <a:gs pos="100000">
                <a:srgbClr val="760303"/>
              </a:gs>
            </a:gsLst>
            <a:lin ang="2700000" scaled="0"/>
          </a:gradFill>
          <a:ln w="19050">
            <a:solidFill>
              <a:srgbClr val="F8F8F8"/>
            </a:solidFill>
            <a:round/>
          </a:ln>
        </p:spPr>
        <p:txBody>
          <a:bodyPr vert="horz" wrap="square" lIns="89051" tIns="44526" rIns="89051" bIns="44526" numCol="1" anchor="t" anchorCtr="0" compatLnSpc="1"/>
          <a:lstStyle/>
          <a:p>
            <a:pPr fontAlgn="base">
              <a:spcBef>
                <a:spcPct val="0"/>
              </a:spcBef>
              <a:spcAft>
                <a:spcPct val="0"/>
              </a:spcAft>
            </a:pPr>
            <a:endParaRPr lang="zh-CN" altLang="en-US" sz="1755" kern="0">
              <a:solidFill>
                <a:srgbClr val="C4261D"/>
              </a:solidFill>
              <a:ea typeface="宋体" panose="02010600030101010101" pitchFamily="2" charset="-122"/>
            </a:endParaRPr>
          </a:p>
        </p:txBody>
      </p:sp>
      <p:sp>
        <p:nvSpPr>
          <p:cNvPr id="18" name="TextBox 152"/>
          <p:cNvSpPr txBox="1"/>
          <p:nvPr/>
        </p:nvSpPr>
        <p:spPr>
          <a:xfrm>
            <a:off x="3239048" y="3851694"/>
            <a:ext cx="666750" cy="596900"/>
          </a:xfrm>
          <a:prstGeom prst="rect">
            <a:avLst/>
          </a:prstGeom>
          <a:noFill/>
        </p:spPr>
        <p:txBody>
          <a:bodyPr wrap="none" lIns="89051" tIns="44526" rIns="89051" bIns="44526" rtlCol="0">
            <a:spAutoFit/>
          </a:bodyPr>
          <a:lstStyle/>
          <a:p>
            <a:pPr fontAlgn="base">
              <a:spcBef>
                <a:spcPct val="0"/>
              </a:spcBef>
              <a:spcAft>
                <a:spcPct val="0"/>
              </a:spcAft>
              <a:buFont typeface="Arial" panose="020B0604020202020204" pitchFamily="34" charset="0"/>
              <a:buNone/>
            </a:pPr>
            <a:r>
              <a:rPr lang="en-US" altLang="zh-CN" sz="3120" b="1" dirty="0">
                <a:solidFill>
                  <a:srgbClr val="F8F8F8"/>
                </a:solidFill>
                <a:latin typeface="微软雅黑" panose="020B0503020204020204" charset="-122"/>
              </a:rPr>
              <a:t>03</a:t>
            </a:r>
            <a:endParaRPr lang="zh-CN" altLang="en-US" sz="3120" b="1" dirty="0">
              <a:solidFill>
                <a:srgbClr val="F8F8F8"/>
              </a:solidFill>
              <a:latin typeface="微软雅黑" panose="020B0503020204020204" charset="-122"/>
            </a:endParaRPr>
          </a:p>
        </p:txBody>
      </p:sp>
      <p:sp>
        <p:nvSpPr>
          <p:cNvPr id="19" name="TextBox 153"/>
          <p:cNvSpPr txBox="1"/>
          <p:nvPr/>
        </p:nvSpPr>
        <p:spPr>
          <a:xfrm>
            <a:off x="5024610" y="3890520"/>
            <a:ext cx="2951480" cy="534035"/>
          </a:xfrm>
          <a:prstGeom prst="rect">
            <a:avLst/>
          </a:prstGeom>
          <a:noFill/>
        </p:spPr>
        <p:txBody>
          <a:bodyPr wrap="none" lIns="89051" tIns="44526" rIns="89051" bIns="44526" rtlCol="0">
            <a:spAutoFit/>
          </a:bodyPr>
          <a:lstStyle/>
          <a:p>
            <a:pPr algn="l" fontAlgn="base">
              <a:spcBef>
                <a:spcPct val="0"/>
              </a:spcBef>
              <a:spcAft>
                <a:spcPct val="0"/>
              </a:spcAft>
              <a:buFont typeface="Arial" panose="020B0604020202020204" pitchFamily="34" charset="0"/>
              <a:buNone/>
            </a:pPr>
            <a:r>
              <a:rPr lang="zh-CN" altLang="en-US" sz="2725" dirty="0">
                <a:solidFill>
                  <a:schemeClr val="bg1"/>
                </a:solidFill>
                <a:latin typeface="微软雅黑" panose="020B0503020204020204" charset="-122"/>
                <a:ea typeface="微软雅黑" panose="020B0503020204020204" charset="-122"/>
                <a:sym typeface="+mn-ea"/>
              </a:rPr>
              <a:t>单击此处添加标题</a:t>
            </a:r>
            <a:endParaRPr lang="zh-CN" altLang="en-US" sz="2725" dirty="0">
              <a:solidFill>
                <a:schemeClr val="bg1"/>
              </a:solidFill>
              <a:latin typeface="微软雅黑" panose="020B0503020204020204" charset="-122"/>
              <a:ea typeface="微软雅黑" panose="020B0503020204020204" charset="-122"/>
            </a:endParaRPr>
          </a:p>
        </p:txBody>
      </p:sp>
      <p:sp>
        <p:nvSpPr>
          <p:cNvPr id="41" name="Rectangle 5"/>
          <p:cNvSpPr>
            <a:spLocks noChangeArrowheads="1"/>
          </p:cNvSpPr>
          <p:nvPr/>
        </p:nvSpPr>
        <p:spPr bwMode="auto">
          <a:xfrm>
            <a:off x="3934259" y="4656430"/>
            <a:ext cx="5408547" cy="672766"/>
          </a:xfrm>
          <a:prstGeom prst="rect">
            <a:avLst/>
          </a:prstGeom>
          <a:gradFill>
            <a:gsLst>
              <a:gs pos="0">
                <a:srgbClr val="E30000"/>
              </a:gs>
              <a:gs pos="100000">
                <a:srgbClr val="760303"/>
              </a:gs>
            </a:gsLst>
            <a:lin ang="2700000" scaled="0"/>
          </a:gradFill>
          <a:ln w="25400" cap="flat">
            <a:gradFill>
              <a:gsLst>
                <a:gs pos="0">
                  <a:schemeClr val="bg1">
                    <a:lumMod val="85000"/>
                  </a:schemeClr>
                </a:gs>
                <a:gs pos="100000">
                  <a:schemeClr val="bg1"/>
                </a:gs>
              </a:gsLst>
              <a:lin ang="5400000" scaled="0"/>
            </a:gradFill>
            <a:prstDash val="solid"/>
            <a:miter lim="800000"/>
          </a:ln>
          <a:effectLst>
            <a:outerShdw blurRad="203200" sx="102000" sy="102000" algn="ctr" rotWithShape="0">
              <a:prstClr val="black">
                <a:alpha val="40000"/>
              </a:prstClr>
            </a:outerShdw>
          </a:effectLst>
        </p:spPr>
        <p:txBody>
          <a:bodyPr vert="horz" wrap="square" lIns="89051" tIns="44526" rIns="89051" bIns="44526" numCol="1" anchor="t" anchorCtr="0" compatLnSpc="1"/>
          <a:lstStyle/>
          <a:p>
            <a:pPr fontAlgn="base">
              <a:spcBef>
                <a:spcPct val="0"/>
              </a:spcBef>
              <a:spcAft>
                <a:spcPct val="0"/>
              </a:spcAft>
            </a:pPr>
            <a:endParaRPr lang="zh-CN" altLang="en-US" sz="1755" kern="0">
              <a:solidFill>
                <a:schemeClr val="bg1"/>
              </a:solidFill>
              <a:latin typeface="微软雅黑" panose="020B0503020204020204" charset="-122"/>
              <a:ea typeface="微软雅黑" panose="020B0503020204020204" charset="-122"/>
            </a:endParaRPr>
          </a:p>
        </p:txBody>
      </p:sp>
      <p:sp>
        <p:nvSpPr>
          <p:cNvPr id="42" name="Freeform 6"/>
          <p:cNvSpPr/>
          <p:nvPr/>
        </p:nvSpPr>
        <p:spPr bwMode="auto">
          <a:xfrm>
            <a:off x="3151396" y="4656430"/>
            <a:ext cx="848474" cy="672766"/>
          </a:xfrm>
          <a:custGeom>
            <a:avLst/>
            <a:gdLst>
              <a:gd name="T0" fmla="*/ 2158 w 2158"/>
              <a:gd name="T1" fmla="*/ 531 h 1996"/>
              <a:gd name="T2" fmla="*/ 1996 w 2158"/>
              <a:gd name="T3" fmla="*/ 397 h 1996"/>
              <a:gd name="T4" fmla="*/ 1996 w 2158"/>
              <a:gd name="T5" fmla="*/ 0 h 1996"/>
              <a:gd name="T6" fmla="*/ 0 w 2158"/>
              <a:gd name="T7" fmla="*/ 0 h 1996"/>
              <a:gd name="T8" fmla="*/ 0 w 2158"/>
              <a:gd name="T9" fmla="*/ 1996 h 1996"/>
              <a:gd name="T10" fmla="*/ 1996 w 2158"/>
              <a:gd name="T11" fmla="*/ 1996 h 1996"/>
              <a:gd name="T12" fmla="*/ 1996 w 2158"/>
              <a:gd name="T13" fmla="*/ 666 h 1996"/>
              <a:gd name="T14" fmla="*/ 2158 w 2158"/>
              <a:gd name="T15" fmla="*/ 531 h 199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58" h="1996">
                <a:moveTo>
                  <a:pt x="2158" y="531"/>
                </a:moveTo>
                <a:lnTo>
                  <a:pt x="1996" y="397"/>
                </a:lnTo>
                <a:lnTo>
                  <a:pt x="1996" y="0"/>
                </a:lnTo>
                <a:lnTo>
                  <a:pt x="0" y="0"/>
                </a:lnTo>
                <a:lnTo>
                  <a:pt x="0" y="1996"/>
                </a:lnTo>
                <a:lnTo>
                  <a:pt x="1996" y="1996"/>
                </a:lnTo>
                <a:lnTo>
                  <a:pt x="1996" y="666"/>
                </a:lnTo>
                <a:lnTo>
                  <a:pt x="2158" y="531"/>
                </a:lnTo>
                <a:close/>
              </a:path>
            </a:pathLst>
          </a:custGeom>
          <a:gradFill>
            <a:gsLst>
              <a:gs pos="0">
                <a:srgbClr val="E30000"/>
              </a:gs>
              <a:gs pos="100000">
                <a:srgbClr val="760303"/>
              </a:gs>
            </a:gsLst>
            <a:lin ang="2700000" scaled="0"/>
          </a:gradFill>
          <a:ln w="19050">
            <a:solidFill>
              <a:srgbClr val="F8F8F8"/>
            </a:solidFill>
            <a:round/>
          </a:ln>
        </p:spPr>
        <p:txBody>
          <a:bodyPr vert="horz" wrap="square" lIns="89051" tIns="44526" rIns="89051" bIns="44526" numCol="1" anchor="t" anchorCtr="0" compatLnSpc="1"/>
          <a:lstStyle/>
          <a:p>
            <a:pPr fontAlgn="base">
              <a:spcBef>
                <a:spcPct val="0"/>
              </a:spcBef>
              <a:spcAft>
                <a:spcPct val="0"/>
              </a:spcAft>
            </a:pPr>
            <a:endParaRPr lang="zh-CN" altLang="en-US" sz="1755" kern="0">
              <a:solidFill>
                <a:srgbClr val="C4261D"/>
              </a:solidFill>
              <a:ea typeface="宋体" panose="02010600030101010101" pitchFamily="2" charset="-122"/>
            </a:endParaRPr>
          </a:p>
        </p:txBody>
      </p:sp>
      <p:sp>
        <p:nvSpPr>
          <p:cNvPr id="43" name="TextBox 156"/>
          <p:cNvSpPr txBox="1"/>
          <p:nvPr/>
        </p:nvSpPr>
        <p:spPr>
          <a:xfrm>
            <a:off x="3239048" y="4707945"/>
            <a:ext cx="666750" cy="596900"/>
          </a:xfrm>
          <a:prstGeom prst="rect">
            <a:avLst/>
          </a:prstGeom>
          <a:noFill/>
        </p:spPr>
        <p:txBody>
          <a:bodyPr wrap="none" lIns="89051" tIns="44526" rIns="89051" bIns="44526" rtlCol="0">
            <a:spAutoFit/>
          </a:bodyPr>
          <a:lstStyle/>
          <a:p>
            <a:pPr fontAlgn="base">
              <a:spcBef>
                <a:spcPct val="0"/>
              </a:spcBef>
              <a:spcAft>
                <a:spcPct val="0"/>
              </a:spcAft>
              <a:buFont typeface="Arial" panose="020B0604020202020204" pitchFamily="34" charset="0"/>
              <a:buNone/>
            </a:pPr>
            <a:r>
              <a:rPr lang="en-US" altLang="zh-CN" sz="3120" b="1" dirty="0">
                <a:solidFill>
                  <a:srgbClr val="F8F8F8"/>
                </a:solidFill>
                <a:latin typeface="微软雅黑" panose="020B0503020204020204" charset="-122"/>
              </a:rPr>
              <a:t>04</a:t>
            </a:r>
            <a:endParaRPr lang="zh-CN" altLang="en-US" sz="3120" b="1" dirty="0">
              <a:solidFill>
                <a:srgbClr val="F8F8F8"/>
              </a:solidFill>
              <a:latin typeface="微软雅黑" panose="020B0503020204020204" charset="-122"/>
            </a:endParaRPr>
          </a:p>
        </p:txBody>
      </p:sp>
      <p:sp>
        <p:nvSpPr>
          <p:cNvPr id="44" name="TextBox 157"/>
          <p:cNvSpPr txBox="1"/>
          <p:nvPr/>
        </p:nvSpPr>
        <p:spPr>
          <a:xfrm>
            <a:off x="5024610" y="4746771"/>
            <a:ext cx="2951480" cy="534035"/>
          </a:xfrm>
          <a:prstGeom prst="rect">
            <a:avLst/>
          </a:prstGeom>
          <a:noFill/>
        </p:spPr>
        <p:txBody>
          <a:bodyPr wrap="none" lIns="89051" tIns="44526" rIns="89051" bIns="44526" rtlCol="0">
            <a:spAutoFit/>
          </a:bodyPr>
          <a:lstStyle/>
          <a:p>
            <a:pPr algn="l" fontAlgn="base">
              <a:spcBef>
                <a:spcPct val="0"/>
              </a:spcBef>
              <a:spcAft>
                <a:spcPct val="0"/>
              </a:spcAft>
              <a:buFont typeface="Arial" panose="020B0604020202020204" pitchFamily="34" charset="0"/>
              <a:buNone/>
            </a:pPr>
            <a:r>
              <a:rPr lang="zh-CN" altLang="en-US" sz="2725" dirty="0">
                <a:solidFill>
                  <a:schemeClr val="bg1"/>
                </a:solidFill>
                <a:latin typeface="微软雅黑" panose="020B0503020204020204" charset="-122"/>
                <a:ea typeface="微软雅黑" panose="020B0503020204020204" charset="-122"/>
                <a:sym typeface="+mn-ea"/>
              </a:rPr>
              <a:t>单击此处添加标题</a:t>
            </a:r>
            <a:endParaRPr lang="zh-CN" altLang="en-US" sz="2725" dirty="0">
              <a:solidFill>
                <a:schemeClr val="bg1"/>
              </a:solidFill>
              <a:latin typeface="微软雅黑" panose="020B0503020204020204" charset="-122"/>
              <a:ea typeface="微软雅黑" panose="020B0503020204020204" charset="-122"/>
            </a:endParaRPr>
          </a:p>
        </p:txBody>
      </p:sp>
      <p:sp>
        <p:nvSpPr>
          <p:cNvPr id="70" name="任意多边形 69"/>
          <p:cNvSpPr/>
          <p:nvPr/>
        </p:nvSpPr>
        <p:spPr>
          <a:xfrm flipH="1">
            <a:off x="9019433" y="-5714"/>
            <a:ext cx="1141578" cy="904754"/>
          </a:xfrm>
          <a:custGeom>
            <a:avLst/>
            <a:gdLst>
              <a:gd name="connsiteX0" fmla="*/ 195808 w 2065008"/>
              <a:gd name="connsiteY0" fmla="*/ 0 h 1635827"/>
              <a:gd name="connsiteX1" fmla="*/ 1869200 w 2065008"/>
              <a:gd name="connsiteY1" fmla="*/ 0 h 1635827"/>
              <a:gd name="connsiteX2" fmla="*/ 1888673 w 2065008"/>
              <a:gd name="connsiteY2" fmla="*/ 26040 h 1635827"/>
              <a:gd name="connsiteX3" fmla="*/ 2065008 w 2065008"/>
              <a:gd name="connsiteY3" fmla="*/ 603323 h 1635827"/>
              <a:gd name="connsiteX4" fmla="*/ 1032504 w 2065008"/>
              <a:gd name="connsiteY4" fmla="*/ 1635827 h 1635827"/>
              <a:gd name="connsiteX5" fmla="*/ 0 w 2065008"/>
              <a:gd name="connsiteY5" fmla="*/ 603323 h 1635827"/>
              <a:gd name="connsiteX6" fmla="*/ 176336 w 2065008"/>
              <a:gd name="connsiteY6" fmla="*/ 26040 h 1635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65008" h="1635827">
                <a:moveTo>
                  <a:pt x="195808" y="0"/>
                </a:moveTo>
                <a:lnTo>
                  <a:pt x="1869200" y="0"/>
                </a:lnTo>
                <a:lnTo>
                  <a:pt x="1888673" y="26040"/>
                </a:lnTo>
                <a:cubicBezTo>
                  <a:pt x="2000002" y="190829"/>
                  <a:pt x="2065008" y="389485"/>
                  <a:pt x="2065008" y="603323"/>
                </a:cubicBezTo>
                <a:cubicBezTo>
                  <a:pt x="2065008" y="1173559"/>
                  <a:pt x="1602740" y="1635827"/>
                  <a:pt x="1032504" y="1635827"/>
                </a:cubicBezTo>
                <a:cubicBezTo>
                  <a:pt x="462268" y="1635827"/>
                  <a:pt x="0" y="1173559"/>
                  <a:pt x="0" y="603323"/>
                </a:cubicBezTo>
                <a:cubicBezTo>
                  <a:pt x="0" y="389485"/>
                  <a:pt x="65006" y="190829"/>
                  <a:pt x="176336" y="26040"/>
                </a:cubicBezTo>
                <a:close/>
              </a:path>
            </a:pathLst>
          </a:custGeom>
          <a:gradFill>
            <a:gsLst>
              <a:gs pos="0">
                <a:srgbClr val="E30000"/>
              </a:gs>
              <a:gs pos="100000">
                <a:srgbClr val="760303"/>
              </a:gs>
            </a:gsLst>
            <a:lin ang="2700000" scaled="0"/>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sz="1755">
              <a:solidFill>
                <a:srgbClr val="FFFFFF"/>
              </a:solidFill>
            </a:endParaRPr>
          </a:p>
        </p:txBody>
      </p:sp>
      <p:sp>
        <p:nvSpPr>
          <p:cNvPr id="71" name="椭圆 70"/>
          <p:cNvSpPr/>
          <p:nvPr/>
        </p:nvSpPr>
        <p:spPr>
          <a:xfrm flipH="1">
            <a:off x="1324895" y="213331"/>
            <a:ext cx="685709" cy="685709"/>
          </a:xfrm>
          <a:prstGeom prst="ellipse">
            <a:avLst/>
          </a:prstGeom>
          <a:gradFill>
            <a:gsLst>
              <a:gs pos="0">
                <a:srgbClr val="E30000"/>
              </a:gs>
              <a:gs pos="100000">
                <a:srgbClr val="760303"/>
              </a:gs>
            </a:gsLst>
            <a:lin ang="2700000" scaled="0"/>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sz="1755">
              <a:solidFill>
                <a:srgbClr val="FFFFFF"/>
              </a:solidFill>
            </a:endParaRPr>
          </a:p>
        </p:txBody>
      </p:sp>
      <p:grpSp>
        <p:nvGrpSpPr>
          <p:cNvPr id="72" name="组合 71"/>
          <p:cNvGrpSpPr/>
          <p:nvPr/>
        </p:nvGrpSpPr>
        <p:grpSpPr>
          <a:xfrm flipH="1">
            <a:off x="4475972" y="-43813"/>
            <a:ext cx="3239337" cy="1617128"/>
            <a:chOff x="3708760" y="62403"/>
            <a:chExt cx="3459899" cy="1727615"/>
          </a:xfrm>
        </p:grpSpPr>
        <p:sp>
          <p:nvSpPr>
            <p:cNvPr id="73" name="任意多边形 72"/>
            <p:cNvSpPr/>
            <p:nvPr/>
          </p:nvSpPr>
          <p:spPr>
            <a:xfrm>
              <a:off x="3708760" y="62403"/>
              <a:ext cx="3459899" cy="1727615"/>
            </a:xfrm>
            <a:custGeom>
              <a:avLst/>
              <a:gdLst>
                <a:gd name="connsiteX0" fmla="*/ 0 w 5424462"/>
                <a:gd name="connsiteY0" fmla="*/ 0 h 2708663"/>
                <a:gd name="connsiteX1" fmla="*/ 5424462 w 5424462"/>
                <a:gd name="connsiteY1" fmla="*/ 0 h 2708663"/>
                <a:gd name="connsiteX2" fmla="*/ 5410648 w 5424462"/>
                <a:gd name="connsiteY2" fmla="*/ 273571 h 2708663"/>
                <a:gd name="connsiteX3" fmla="*/ 2712231 w 5424462"/>
                <a:gd name="connsiteY3" fmla="*/ 2708663 h 2708663"/>
                <a:gd name="connsiteX4" fmla="*/ 13814 w 5424462"/>
                <a:gd name="connsiteY4" fmla="*/ 273571 h 27086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24462" h="2708663">
                  <a:moveTo>
                    <a:pt x="0" y="0"/>
                  </a:moveTo>
                  <a:lnTo>
                    <a:pt x="5424462" y="0"/>
                  </a:lnTo>
                  <a:lnTo>
                    <a:pt x="5410648" y="273571"/>
                  </a:lnTo>
                  <a:cubicBezTo>
                    <a:pt x="5271745" y="1641326"/>
                    <a:pt x="4116633" y="2708663"/>
                    <a:pt x="2712231" y="2708663"/>
                  </a:cubicBezTo>
                  <a:cubicBezTo>
                    <a:pt x="1307829" y="2708663"/>
                    <a:pt x="152717" y="1641326"/>
                    <a:pt x="13814" y="273571"/>
                  </a:cubicBezTo>
                  <a:close/>
                </a:path>
              </a:pathLst>
            </a:custGeom>
            <a:gradFill>
              <a:gsLst>
                <a:gs pos="0">
                  <a:srgbClr val="E30000"/>
                </a:gs>
                <a:gs pos="100000">
                  <a:srgbClr val="760303"/>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sz="1755">
                <a:solidFill>
                  <a:srgbClr val="FFFFFF"/>
                </a:solidFill>
              </a:endParaRPr>
            </a:p>
          </p:txBody>
        </p:sp>
        <p:sp>
          <p:nvSpPr>
            <p:cNvPr id="74" name="文本框 20"/>
            <p:cNvSpPr>
              <a:spLocks noChangeArrowheads="1"/>
            </p:cNvSpPr>
            <p:nvPr/>
          </p:nvSpPr>
          <p:spPr bwMode="auto">
            <a:xfrm>
              <a:off x="4473710" y="306589"/>
              <a:ext cx="1929324" cy="794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eaLnBrk="1" hangingPunct="1"/>
              <a:r>
                <a:rPr lang="zh-CN" altLang="en-US" sz="4000" b="1">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目   录</a:t>
              </a:r>
            </a:p>
          </p:txBody>
        </p:sp>
      </p:grpSp>
      <p:sp>
        <p:nvSpPr>
          <p:cNvPr id="75" name="椭圆 74"/>
          <p:cNvSpPr/>
          <p:nvPr/>
        </p:nvSpPr>
        <p:spPr>
          <a:xfrm flipH="1">
            <a:off x="3151547" y="899040"/>
            <a:ext cx="635550" cy="635550"/>
          </a:xfrm>
          <a:prstGeom prst="ellipse">
            <a:avLst/>
          </a:prstGeom>
          <a:solidFill>
            <a:schemeClr val="bg1">
              <a:alpha val="52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sz="1755">
              <a:solidFill>
                <a:srgbClr val="FFFFFF"/>
              </a:solidFill>
            </a:endParaRPr>
          </a:p>
        </p:txBody>
      </p:sp>
    </p:spTree>
  </p:cSld>
  <p:clrMapOvr>
    <a:masterClrMapping/>
  </p:clrMapOvr>
  <p:transition advTm="7441">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left)">
                                      <p:cBhvr>
                                        <p:cTn id="16" dur="500"/>
                                        <p:tgtEl>
                                          <p:spTgt spid="9"/>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childTnLst>
                          </p:cTn>
                        </p:par>
                        <p:par>
                          <p:cTn id="20" fill="hold">
                            <p:stCondLst>
                              <p:cond delay="1000"/>
                            </p:stCondLst>
                            <p:childTnLst>
                              <p:par>
                                <p:cTn id="21" presetID="2" presetClass="entr" presetSubtype="2"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500" fill="hold"/>
                                        <p:tgtEl>
                                          <p:spTgt spid="11"/>
                                        </p:tgtEl>
                                        <p:attrNameLst>
                                          <p:attrName>ppt_x</p:attrName>
                                        </p:attrNameLst>
                                      </p:cBhvr>
                                      <p:tavLst>
                                        <p:tav tm="0">
                                          <p:val>
                                            <p:strVal val="1+#ppt_w/2"/>
                                          </p:val>
                                        </p:tav>
                                        <p:tav tm="100000">
                                          <p:val>
                                            <p:strVal val="#ppt_x"/>
                                          </p:val>
                                        </p:tav>
                                      </p:tavLst>
                                    </p:anim>
                                    <p:anim calcmode="lin" valueType="num">
                                      <p:cBhvr additive="base">
                                        <p:cTn id="24" dur="500" fill="hold"/>
                                        <p:tgtEl>
                                          <p:spTgt spid="11"/>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500" fill="hold"/>
                                        <p:tgtEl>
                                          <p:spTgt spid="12"/>
                                        </p:tgtEl>
                                        <p:attrNameLst>
                                          <p:attrName>ppt_x</p:attrName>
                                        </p:attrNameLst>
                                      </p:cBhvr>
                                      <p:tavLst>
                                        <p:tav tm="0">
                                          <p:val>
                                            <p:strVal val="0-#ppt_w/2"/>
                                          </p:val>
                                        </p:tav>
                                        <p:tav tm="100000">
                                          <p:val>
                                            <p:strVal val="#ppt_x"/>
                                          </p:val>
                                        </p:tav>
                                      </p:tavLst>
                                    </p:anim>
                                    <p:anim calcmode="lin" valueType="num">
                                      <p:cBhvr additive="base">
                                        <p:cTn id="28" dur="500" fill="hold"/>
                                        <p:tgtEl>
                                          <p:spTgt spid="12"/>
                                        </p:tgtEl>
                                        <p:attrNameLst>
                                          <p:attrName>ppt_y</p:attrName>
                                        </p:attrNameLst>
                                      </p:cBhvr>
                                      <p:tavLst>
                                        <p:tav tm="0">
                                          <p:val>
                                            <p:strVal val="#ppt_y"/>
                                          </p:val>
                                        </p:tav>
                                        <p:tav tm="100000">
                                          <p:val>
                                            <p:strVal val="#ppt_y"/>
                                          </p:val>
                                        </p:tav>
                                      </p:tavLst>
                                    </p:anim>
                                  </p:childTnLst>
                                </p:cTn>
                              </p:par>
                            </p:childTnLst>
                          </p:cTn>
                        </p:par>
                        <p:par>
                          <p:cTn id="29" fill="hold">
                            <p:stCondLst>
                              <p:cond delay="1500"/>
                            </p:stCondLst>
                            <p:childTnLst>
                              <p:par>
                                <p:cTn id="30" presetID="22" presetClass="entr" presetSubtype="8"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wipe(left)">
                                      <p:cBhvr>
                                        <p:cTn id="32" dur="500"/>
                                        <p:tgtEl>
                                          <p:spTgt spid="14"/>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000"/>
                            </p:stCondLst>
                            <p:childTnLst>
                              <p:par>
                                <p:cTn id="37" presetID="2" presetClass="entr" presetSubtype="2"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 calcmode="lin" valueType="num">
                                      <p:cBhvr additive="base">
                                        <p:cTn id="39" dur="500" fill="hold"/>
                                        <p:tgtEl>
                                          <p:spTgt spid="16"/>
                                        </p:tgtEl>
                                        <p:attrNameLst>
                                          <p:attrName>ppt_x</p:attrName>
                                        </p:attrNameLst>
                                      </p:cBhvr>
                                      <p:tavLst>
                                        <p:tav tm="0">
                                          <p:val>
                                            <p:strVal val="1+#ppt_w/2"/>
                                          </p:val>
                                        </p:tav>
                                        <p:tav tm="100000">
                                          <p:val>
                                            <p:strVal val="#ppt_x"/>
                                          </p:val>
                                        </p:tav>
                                      </p:tavLst>
                                    </p:anim>
                                    <p:anim calcmode="lin" valueType="num">
                                      <p:cBhvr additive="base">
                                        <p:cTn id="40" dur="500" fill="hold"/>
                                        <p:tgtEl>
                                          <p:spTgt spid="16"/>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additive="base">
                                        <p:cTn id="43" dur="500" fill="hold"/>
                                        <p:tgtEl>
                                          <p:spTgt spid="17"/>
                                        </p:tgtEl>
                                        <p:attrNameLst>
                                          <p:attrName>ppt_x</p:attrName>
                                        </p:attrNameLst>
                                      </p:cBhvr>
                                      <p:tavLst>
                                        <p:tav tm="0">
                                          <p:val>
                                            <p:strVal val="0-#ppt_w/2"/>
                                          </p:val>
                                        </p:tav>
                                        <p:tav tm="100000">
                                          <p:val>
                                            <p:strVal val="#ppt_x"/>
                                          </p:val>
                                        </p:tav>
                                      </p:tavLst>
                                    </p:anim>
                                    <p:anim calcmode="lin" valueType="num">
                                      <p:cBhvr additive="base">
                                        <p:cTn id="44" dur="500" fill="hold"/>
                                        <p:tgtEl>
                                          <p:spTgt spid="17"/>
                                        </p:tgtEl>
                                        <p:attrNameLst>
                                          <p:attrName>ppt_y</p:attrName>
                                        </p:attrNameLst>
                                      </p:cBhvr>
                                      <p:tavLst>
                                        <p:tav tm="0">
                                          <p:val>
                                            <p:strVal val="#ppt_y"/>
                                          </p:val>
                                        </p:tav>
                                        <p:tav tm="100000">
                                          <p:val>
                                            <p:strVal val="#ppt_y"/>
                                          </p:val>
                                        </p:tav>
                                      </p:tavLst>
                                    </p:anim>
                                  </p:childTnLst>
                                </p:cTn>
                              </p:par>
                            </p:childTnLst>
                          </p:cTn>
                        </p:par>
                        <p:par>
                          <p:cTn id="45" fill="hold">
                            <p:stCondLst>
                              <p:cond delay="2500"/>
                            </p:stCondLst>
                            <p:childTnLst>
                              <p:par>
                                <p:cTn id="46" presetID="22" presetClass="entr" presetSubtype="8" fill="hold" grpId="0" nodeType="after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wipe(left)">
                                      <p:cBhvr>
                                        <p:cTn id="48" dur="500"/>
                                        <p:tgtEl>
                                          <p:spTgt spid="18"/>
                                        </p:tgtEl>
                                      </p:cBhvr>
                                    </p:animEffect>
                                  </p:childTnLst>
                                </p:cTn>
                              </p:par>
                              <p:par>
                                <p:cTn id="49" presetID="22" presetClass="entr" presetSubtype="8"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wipe(left)">
                                      <p:cBhvr>
                                        <p:cTn id="51" dur="500"/>
                                        <p:tgtEl>
                                          <p:spTgt spid="19"/>
                                        </p:tgtEl>
                                      </p:cBhvr>
                                    </p:animEffect>
                                  </p:childTnLst>
                                </p:cTn>
                              </p:par>
                            </p:childTnLst>
                          </p:cTn>
                        </p:par>
                        <p:par>
                          <p:cTn id="52" fill="hold">
                            <p:stCondLst>
                              <p:cond delay="3000"/>
                            </p:stCondLst>
                            <p:childTnLst>
                              <p:par>
                                <p:cTn id="53" presetID="2" presetClass="entr" presetSubtype="2"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1+#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42"/>
                                        </p:tgtEl>
                                        <p:attrNameLst>
                                          <p:attrName>style.visibility</p:attrName>
                                        </p:attrNameLst>
                                      </p:cBhvr>
                                      <p:to>
                                        <p:strVal val="visible"/>
                                      </p:to>
                                    </p:set>
                                    <p:anim calcmode="lin" valueType="num">
                                      <p:cBhvr additive="base">
                                        <p:cTn id="59" dur="500" fill="hold"/>
                                        <p:tgtEl>
                                          <p:spTgt spid="42"/>
                                        </p:tgtEl>
                                        <p:attrNameLst>
                                          <p:attrName>ppt_x</p:attrName>
                                        </p:attrNameLst>
                                      </p:cBhvr>
                                      <p:tavLst>
                                        <p:tav tm="0">
                                          <p:val>
                                            <p:strVal val="0-#ppt_w/2"/>
                                          </p:val>
                                        </p:tav>
                                        <p:tav tm="100000">
                                          <p:val>
                                            <p:strVal val="#ppt_x"/>
                                          </p:val>
                                        </p:tav>
                                      </p:tavLst>
                                    </p:anim>
                                    <p:anim calcmode="lin" valueType="num">
                                      <p:cBhvr additive="base">
                                        <p:cTn id="60" dur="500" fill="hold"/>
                                        <p:tgtEl>
                                          <p:spTgt spid="42"/>
                                        </p:tgtEl>
                                        <p:attrNameLst>
                                          <p:attrName>ppt_y</p:attrName>
                                        </p:attrNameLst>
                                      </p:cBhvr>
                                      <p:tavLst>
                                        <p:tav tm="0">
                                          <p:val>
                                            <p:strVal val="#ppt_y"/>
                                          </p:val>
                                        </p:tav>
                                        <p:tav tm="100000">
                                          <p:val>
                                            <p:strVal val="#ppt_y"/>
                                          </p:val>
                                        </p:tav>
                                      </p:tavLst>
                                    </p:anim>
                                  </p:childTnLst>
                                </p:cTn>
                              </p:par>
                            </p:childTnLst>
                          </p:cTn>
                        </p:par>
                        <p:par>
                          <p:cTn id="61" fill="hold">
                            <p:stCondLst>
                              <p:cond delay="3500"/>
                            </p:stCondLst>
                            <p:childTnLst>
                              <p:par>
                                <p:cTn id="62" presetID="22" presetClass="entr" presetSubtype="8" fill="hold" grpId="0" nodeType="afterEffect">
                                  <p:stCondLst>
                                    <p:cond delay="0"/>
                                  </p:stCondLst>
                                  <p:childTnLst>
                                    <p:set>
                                      <p:cBhvr>
                                        <p:cTn id="63" dur="1" fill="hold">
                                          <p:stCondLst>
                                            <p:cond delay="0"/>
                                          </p:stCondLst>
                                        </p:cTn>
                                        <p:tgtEl>
                                          <p:spTgt spid="43"/>
                                        </p:tgtEl>
                                        <p:attrNameLst>
                                          <p:attrName>style.visibility</p:attrName>
                                        </p:attrNameLst>
                                      </p:cBhvr>
                                      <p:to>
                                        <p:strVal val="visible"/>
                                      </p:to>
                                    </p:set>
                                    <p:animEffect transition="in" filter="wipe(left)">
                                      <p:cBhvr>
                                        <p:cTn id="64" dur="500"/>
                                        <p:tgtEl>
                                          <p:spTgt spid="43"/>
                                        </p:tgtEl>
                                      </p:cBhvr>
                                    </p:animEffect>
                                  </p:childTnLst>
                                </p:cTn>
                              </p:par>
                              <p:par>
                                <p:cTn id="65" presetID="22" presetClass="entr" presetSubtype="8" fill="hold" grpId="0" nodeType="withEffect">
                                  <p:stCondLst>
                                    <p:cond delay="0"/>
                                  </p:stCondLst>
                                  <p:childTnLst>
                                    <p:set>
                                      <p:cBhvr>
                                        <p:cTn id="66" dur="1" fill="hold">
                                          <p:stCondLst>
                                            <p:cond delay="0"/>
                                          </p:stCondLst>
                                        </p:cTn>
                                        <p:tgtEl>
                                          <p:spTgt spid="44"/>
                                        </p:tgtEl>
                                        <p:attrNameLst>
                                          <p:attrName>style.visibility</p:attrName>
                                        </p:attrNameLst>
                                      </p:cBhvr>
                                      <p:to>
                                        <p:strVal val="visible"/>
                                      </p:to>
                                    </p:set>
                                    <p:animEffect transition="in" filter="wipe(left)">
                                      <p:cBhvr>
                                        <p:cTn id="67" dur="500"/>
                                        <p:tgtEl>
                                          <p:spTgt spid="44"/>
                                        </p:tgtEl>
                                      </p:cBhvr>
                                    </p:animEffect>
                                  </p:childTnLst>
                                </p:cTn>
                              </p:par>
                            </p:childTnLst>
                          </p:cTn>
                        </p:par>
                        <p:par>
                          <p:cTn id="68" fill="hold">
                            <p:stCondLst>
                              <p:cond delay="4000"/>
                            </p:stCondLst>
                            <p:childTnLst>
                              <p:par>
                                <p:cTn id="69" presetID="47" presetClass="entr" presetSubtype="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Effect transition="in" filter="fade">
                                      <p:cBhvr>
                                        <p:cTn id="71" dur="1000"/>
                                        <p:tgtEl>
                                          <p:spTgt spid="72"/>
                                        </p:tgtEl>
                                      </p:cBhvr>
                                    </p:animEffect>
                                    <p:anim calcmode="lin" valueType="num">
                                      <p:cBhvr>
                                        <p:cTn id="72" dur="1000" fill="hold"/>
                                        <p:tgtEl>
                                          <p:spTgt spid="72"/>
                                        </p:tgtEl>
                                        <p:attrNameLst>
                                          <p:attrName>ppt_x</p:attrName>
                                        </p:attrNameLst>
                                      </p:cBhvr>
                                      <p:tavLst>
                                        <p:tav tm="0">
                                          <p:val>
                                            <p:strVal val="#ppt_x"/>
                                          </p:val>
                                        </p:tav>
                                        <p:tav tm="100000">
                                          <p:val>
                                            <p:strVal val="#ppt_x"/>
                                          </p:val>
                                        </p:tav>
                                      </p:tavLst>
                                    </p:anim>
                                    <p:anim calcmode="lin" valueType="num">
                                      <p:cBhvr>
                                        <p:cTn id="73" dur="1000" fill="hold"/>
                                        <p:tgtEl>
                                          <p:spTgt spid="72"/>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23" presetClass="entr" presetSubtype="36" fill="hold" grpId="0" nodeType="afterEffect">
                                  <p:stCondLst>
                                    <p:cond delay="0"/>
                                  </p:stCondLst>
                                  <p:childTnLst>
                                    <p:set>
                                      <p:cBhvr>
                                        <p:cTn id="76" dur="1" fill="hold">
                                          <p:stCondLst>
                                            <p:cond delay="0"/>
                                          </p:stCondLst>
                                        </p:cTn>
                                        <p:tgtEl>
                                          <p:spTgt spid="70"/>
                                        </p:tgtEl>
                                        <p:attrNameLst>
                                          <p:attrName>style.visibility</p:attrName>
                                        </p:attrNameLst>
                                      </p:cBhvr>
                                      <p:to>
                                        <p:strVal val="visible"/>
                                      </p:to>
                                    </p:set>
                                    <p:anim calcmode="lin" valueType="num">
                                      <p:cBhvr>
                                        <p:cTn id="77" dur="500" fill="hold"/>
                                        <p:tgtEl>
                                          <p:spTgt spid="70"/>
                                        </p:tgtEl>
                                        <p:attrNameLst>
                                          <p:attrName>ppt_w</p:attrName>
                                        </p:attrNameLst>
                                      </p:cBhvr>
                                      <p:tavLst>
                                        <p:tav tm="0">
                                          <p:val>
                                            <p:strVal val="(6*min(max(#ppt_w*#ppt_h,.3),1)-7.4)/-.7*#ppt_w"/>
                                          </p:val>
                                        </p:tav>
                                        <p:tav tm="100000">
                                          <p:val>
                                            <p:strVal val="#ppt_w"/>
                                          </p:val>
                                        </p:tav>
                                      </p:tavLst>
                                    </p:anim>
                                    <p:anim calcmode="lin" valueType="num">
                                      <p:cBhvr>
                                        <p:cTn id="78" dur="500" fill="hold"/>
                                        <p:tgtEl>
                                          <p:spTgt spid="70"/>
                                        </p:tgtEl>
                                        <p:attrNameLst>
                                          <p:attrName>ppt_h</p:attrName>
                                        </p:attrNameLst>
                                      </p:cBhvr>
                                      <p:tavLst>
                                        <p:tav tm="0">
                                          <p:val>
                                            <p:strVal val="(6*min(max(#ppt_w*#ppt_h,.3),1)-7.4)/-.7*#ppt_h"/>
                                          </p:val>
                                        </p:tav>
                                        <p:tav tm="100000">
                                          <p:val>
                                            <p:strVal val="#ppt_h"/>
                                          </p:val>
                                        </p:tav>
                                      </p:tavLst>
                                    </p:anim>
                                    <p:anim calcmode="lin" valueType="num">
                                      <p:cBhvr>
                                        <p:cTn id="79" dur="500" fill="hold"/>
                                        <p:tgtEl>
                                          <p:spTgt spid="70"/>
                                        </p:tgtEl>
                                        <p:attrNameLst>
                                          <p:attrName>ppt_x</p:attrName>
                                        </p:attrNameLst>
                                      </p:cBhvr>
                                      <p:tavLst>
                                        <p:tav tm="0">
                                          <p:val>
                                            <p:fltVal val="0.5"/>
                                          </p:val>
                                        </p:tav>
                                        <p:tav tm="100000">
                                          <p:val>
                                            <p:strVal val="#ppt_x"/>
                                          </p:val>
                                        </p:tav>
                                      </p:tavLst>
                                    </p:anim>
                                    <p:anim calcmode="lin" valueType="num">
                                      <p:cBhvr>
                                        <p:cTn id="80" dur="500" fill="hold"/>
                                        <p:tgtEl>
                                          <p:spTgt spid="70"/>
                                        </p:tgtEl>
                                        <p:attrNameLst>
                                          <p:attrName>ppt_y</p:attrName>
                                        </p:attrNameLst>
                                      </p:cBhvr>
                                      <p:tavLst>
                                        <p:tav tm="0">
                                          <p:val>
                                            <p:strVal val="1+(6*min(max(#ppt_w*#ppt_h,.3),1)-7.4)/-.7*#ppt_h/2"/>
                                          </p:val>
                                        </p:tav>
                                        <p:tav tm="100000">
                                          <p:val>
                                            <p:strVal val="#ppt_y"/>
                                          </p:val>
                                        </p:tav>
                                      </p:tavLst>
                                    </p:anim>
                                  </p:childTnLst>
                                </p:cTn>
                              </p:par>
                            </p:childTnLst>
                          </p:cTn>
                        </p:par>
                        <p:par>
                          <p:cTn id="81" fill="hold">
                            <p:stCondLst>
                              <p:cond delay="5500"/>
                            </p:stCondLst>
                            <p:childTnLst>
                              <p:par>
                                <p:cTn id="82" presetID="23" presetClass="entr" presetSubtype="36" fill="hold" grpId="0" nodeType="afterEffect">
                                  <p:stCondLst>
                                    <p:cond delay="0"/>
                                  </p:stCondLst>
                                  <p:childTnLst>
                                    <p:set>
                                      <p:cBhvr>
                                        <p:cTn id="83" dur="1" fill="hold">
                                          <p:stCondLst>
                                            <p:cond delay="0"/>
                                          </p:stCondLst>
                                        </p:cTn>
                                        <p:tgtEl>
                                          <p:spTgt spid="75"/>
                                        </p:tgtEl>
                                        <p:attrNameLst>
                                          <p:attrName>style.visibility</p:attrName>
                                        </p:attrNameLst>
                                      </p:cBhvr>
                                      <p:to>
                                        <p:strVal val="visible"/>
                                      </p:to>
                                    </p:set>
                                    <p:anim calcmode="lin" valueType="num">
                                      <p:cBhvr>
                                        <p:cTn id="84" dur="500" fill="hold"/>
                                        <p:tgtEl>
                                          <p:spTgt spid="75"/>
                                        </p:tgtEl>
                                        <p:attrNameLst>
                                          <p:attrName>ppt_w</p:attrName>
                                        </p:attrNameLst>
                                      </p:cBhvr>
                                      <p:tavLst>
                                        <p:tav tm="0">
                                          <p:val>
                                            <p:strVal val="(6*min(max(#ppt_w*#ppt_h,.3),1)-7.4)/-.7*#ppt_w"/>
                                          </p:val>
                                        </p:tav>
                                        <p:tav tm="100000">
                                          <p:val>
                                            <p:strVal val="#ppt_w"/>
                                          </p:val>
                                        </p:tav>
                                      </p:tavLst>
                                    </p:anim>
                                    <p:anim calcmode="lin" valueType="num">
                                      <p:cBhvr>
                                        <p:cTn id="85" dur="500" fill="hold"/>
                                        <p:tgtEl>
                                          <p:spTgt spid="75"/>
                                        </p:tgtEl>
                                        <p:attrNameLst>
                                          <p:attrName>ppt_h</p:attrName>
                                        </p:attrNameLst>
                                      </p:cBhvr>
                                      <p:tavLst>
                                        <p:tav tm="0">
                                          <p:val>
                                            <p:strVal val="(6*min(max(#ppt_w*#ppt_h,.3),1)-7.4)/-.7*#ppt_h"/>
                                          </p:val>
                                        </p:tav>
                                        <p:tav tm="100000">
                                          <p:val>
                                            <p:strVal val="#ppt_h"/>
                                          </p:val>
                                        </p:tav>
                                      </p:tavLst>
                                    </p:anim>
                                    <p:anim calcmode="lin" valueType="num">
                                      <p:cBhvr>
                                        <p:cTn id="86" dur="500" fill="hold"/>
                                        <p:tgtEl>
                                          <p:spTgt spid="75"/>
                                        </p:tgtEl>
                                        <p:attrNameLst>
                                          <p:attrName>ppt_x</p:attrName>
                                        </p:attrNameLst>
                                      </p:cBhvr>
                                      <p:tavLst>
                                        <p:tav tm="0">
                                          <p:val>
                                            <p:fltVal val="0.5"/>
                                          </p:val>
                                        </p:tav>
                                        <p:tav tm="100000">
                                          <p:val>
                                            <p:strVal val="#ppt_x"/>
                                          </p:val>
                                        </p:tav>
                                      </p:tavLst>
                                    </p:anim>
                                    <p:anim calcmode="lin" valueType="num">
                                      <p:cBhvr>
                                        <p:cTn id="87" dur="500" fill="hold"/>
                                        <p:tgtEl>
                                          <p:spTgt spid="75"/>
                                        </p:tgtEl>
                                        <p:attrNameLst>
                                          <p:attrName>ppt_y</p:attrName>
                                        </p:attrNameLst>
                                      </p:cBhvr>
                                      <p:tavLst>
                                        <p:tav tm="0">
                                          <p:val>
                                            <p:strVal val="1+(6*min(max(#ppt_w*#ppt_h,.3),1)-7.4)/-.7*#ppt_h/2"/>
                                          </p:val>
                                        </p:tav>
                                        <p:tav tm="100000">
                                          <p:val>
                                            <p:strVal val="#ppt_y"/>
                                          </p:val>
                                        </p:tav>
                                      </p:tavLst>
                                    </p:anim>
                                  </p:childTnLst>
                                </p:cTn>
                              </p:par>
                            </p:childTnLst>
                          </p:cTn>
                        </p:par>
                        <p:par>
                          <p:cTn id="88" fill="hold">
                            <p:stCondLst>
                              <p:cond delay="6000"/>
                            </p:stCondLst>
                            <p:childTnLst>
                              <p:par>
                                <p:cTn id="89" presetID="23" presetClass="entr" presetSubtype="36" fill="hold" grpId="0" nodeType="afterEffect">
                                  <p:stCondLst>
                                    <p:cond delay="0"/>
                                  </p:stCondLst>
                                  <p:childTnLst>
                                    <p:set>
                                      <p:cBhvr>
                                        <p:cTn id="90" dur="1" fill="hold">
                                          <p:stCondLst>
                                            <p:cond delay="0"/>
                                          </p:stCondLst>
                                        </p:cTn>
                                        <p:tgtEl>
                                          <p:spTgt spid="71"/>
                                        </p:tgtEl>
                                        <p:attrNameLst>
                                          <p:attrName>style.visibility</p:attrName>
                                        </p:attrNameLst>
                                      </p:cBhvr>
                                      <p:to>
                                        <p:strVal val="visible"/>
                                      </p:to>
                                    </p:set>
                                    <p:anim calcmode="lin" valueType="num">
                                      <p:cBhvr>
                                        <p:cTn id="91" dur="500" fill="hold"/>
                                        <p:tgtEl>
                                          <p:spTgt spid="71"/>
                                        </p:tgtEl>
                                        <p:attrNameLst>
                                          <p:attrName>ppt_w</p:attrName>
                                        </p:attrNameLst>
                                      </p:cBhvr>
                                      <p:tavLst>
                                        <p:tav tm="0">
                                          <p:val>
                                            <p:strVal val="(6*min(max(#ppt_w*#ppt_h,.3),1)-7.4)/-.7*#ppt_w"/>
                                          </p:val>
                                        </p:tav>
                                        <p:tav tm="100000">
                                          <p:val>
                                            <p:strVal val="#ppt_w"/>
                                          </p:val>
                                        </p:tav>
                                      </p:tavLst>
                                    </p:anim>
                                    <p:anim calcmode="lin" valueType="num">
                                      <p:cBhvr>
                                        <p:cTn id="92" dur="500" fill="hold"/>
                                        <p:tgtEl>
                                          <p:spTgt spid="71"/>
                                        </p:tgtEl>
                                        <p:attrNameLst>
                                          <p:attrName>ppt_h</p:attrName>
                                        </p:attrNameLst>
                                      </p:cBhvr>
                                      <p:tavLst>
                                        <p:tav tm="0">
                                          <p:val>
                                            <p:strVal val="(6*min(max(#ppt_w*#ppt_h,.3),1)-7.4)/-.7*#ppt_h"/>
                                          </p:val>
                                        </p:tav>
                                        <p:tav tm="100000">
                                          <p:val>
                                            <p:strVal val="#ppt_h"/>
                                          </p:val>
                                        </p:tav>
                                      </p:tavLst>
                                    </p:anim>
                                    <p:anim calcmode="lin" valueType="num">
                                      <p:cBhvr>
                                        <p:cTn id="93" dur="500" fill="hold"/>
                                        <p:tgtEl>
                                          <p:spTgt spid="71"/>
                                        </p:tgtEl>
                                        <p:attrNameLst>
                                          <p:attrName>ppt_x</p:attrName>
                                        </p:attrNameLst>
                                      </p:cBhvr>
                                      <p:tavLst>
                                        <p:tav tm="0">
                                          <p:val>
                                            <p:fltVal val="0.5"/>
                                          </p:val>
                                        </p:tav>
                                        <p:tav tm="100000">
                                          <p:val>
                                            <p:strVal val="#ppt_x"/>
                                          </p:val>
                                        </p:tav>
                                      </p:tavLst>
                                    </p:anim>
                                    <p:anim calcmode="lin" valueType="num">
                                      <p:cBhvr>
                                        <p:cTn id="94" dur="500" fill="hold"/>
                                        <p:tgtEl>
                                          <p:spTgt spid="71"/>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8" grpId="0" bldLvl="0" animBg="1"/>
      <p:bldP spid="9" grpId="0"/>
      <p:bldP spid="10" grpId="0"/>
      <p:bldP spid="11" grpId="0" bldLvl="0" animBg="1"/>
      <p:bldP spid="12" grpId="0" bldLvl="0" animBg="1"/>
      <p:bldP spid="14" grpId="0"/>
      <p:bldP spid="15" grpId="0"/>
      <p:bldP spid="16" grpId="0" bldLvl="0" animBg="1"/>
      <p:bldP spid="17" grpId="0" bldLvl="0" animBg="1"/>
      <p:bldP spid="18" grpId="0"/>
      <p:bldP spid="19" grpId="0"/>
      <p:bldP spid="41" grpId="0" bldLvl="0" animBg="1"/>
      <p:bldP spid="42" grpId="0" bldLvl="0" animBg="1"/>
      <p:bldP spid="43" grpId="0"/>
      <p:bldP spid="44" grpId="0"/>
      <p:bldP spid="70" grpId="0" bldLvl="0" animBg="1"/>
      <p:bldP spid="71" grpId="0" bldLvl="0" animBg="1"/>
      <p:bldP spid="75" grpId="0" bldLvl="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组合 18"/>
          <p:cNvGrpSpPr/>
          <p:nvPr/>
        </p:nvGrpSpPr>
        <p:grpSpPr>
          <a:xfrm>
            <a:off x="4368688" y="2925026"/>
            <a:ext cx="1403685" cy="1403685"/>
            <a:chOff x="3724323" y="1908536"/>
            <a:chExt cx="1329153" cy="1329153"/>
          </a:xfrm>
        </p:grpSpPr>
        <p:sp>
          <p:nvSpPr>
            <p:cNvPr id="21" name="椭圆 20"/>
            <p:cNvSpPr/>
            <p:nvPr/>
          </p:nvSpPr>
          <p:spPr>
            <a:xfrm>
              <a:off x="3724323" y="1908536"/>
              <a:ext cx="1329153" cy="1329153"/>
            </a:xfrm>
            <a:prstGeom prst="ellipse">
              <a:avLst/>
            </a:prstGeom>
            <a:gradFill flip="none" rotWithShape="1">
              <a:gsLst>
                <a:gs pos="0">
                  <a:schemeClr val="bg1"/>
                </a:gs>
                <a:gs pos="100000">
                  <a:srgbClr val="DDDEDD"/>
                </a:gs>
              </a:gsLst>
              <a:lin ang="9600000" scaled="0"/>
              <a:tileRect/>
            </a:gradFill>
            <a:ln w="28575">
              <a:solidFill>
                <a:schemeClr val="bg1"/>
              </a:solidFill>
            </a:ln>
            <a:effectLst>
              <a:outerShdw blurRad="2794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2" name="椭圆 21"/>
            <p:cNvSpPr/>
            <p:nvPr/>
          </p:nvSpPr>
          <p:spPr>
            <a:xfrm>
              <a:off x="3839838" y="2024052"/>
              <a:ext cx="1098122" cy="1098122"/>
            </a:xfrm>
            <a:prstGeom prst="ellipse">
              <a:avLst/>
            </a:prstGeom>
            <a:gradFill>
              <a:gsLst>
                <a:gs pos="0">
                  <a:srgbClr val="E30000"/>
                </a:gs>
                <a:gs pos="100000">
                  <a:srgbClr val="760303"/>
                </a:gs>
              </a:gsLst>
              <a:lin ang="2700000" scaled="0"/>
            </a:gra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endParaRPr>
            </a:p>
          </p:txBody>
        </p:sp>
      </p:grpSp>
      <p:grpSp>
        <p:nvGrpSpPr>
          <p:cNvPr id="23" name="组合 22"/>
          <p:cNvGrpSpPr/>
          <p:nvPr/>
        </p:nvGrpSpPr>
        <p:grpSpPr>
          <a:xfrm>
            <a:off x="6348831" y="2961268"/>
            <a:ext cx="1403685" cy="1403685"/>
            <a:chOff x="3724323" y="1908536"/>
            <a:chExt cx="1329153" cy="1329153"/>
          </a:xfrm>
        </p:grpSpPr>
        <p:sp>
          <p:nvSpPr>
            <p:cNvPr id="24" name="椭圆 23"/>
            <p:cNvSpPr/>
            <p:nvPr/>
          </p:nvSpPr>
          <p:spPr>
            <a:xfrm>
              <a:off x="3724323" y="1908536"/>
              <a:ext cx="1329153" cy="1329153"/>
            </a:xfrm>
            <a:prstGeom prst="ellipse">
              <a:avLst/>
            </a:prstGeom>
            <a:gradFill flip="none" rotWithShape="1">
              <a:gsLst>
                <a:gs pos="0">
                  <a:schemeClr val="bg1"/>
                </a:gs>
                <a:gs pos="100000">
                  <a:srgbClr val="DDDEDD"/>
                </a:gs>
              </a:gsLst>
              <a:lin ang="9600000" scaled="0"/>
              <a:tileRect/>
            </a:gradFill>
            <a:ln w="28575">
              <a:solidFill>
                <a:schemeClr val="bg1"/>
              </a:solidFill>
            </a:ln>
            <a:effectLst>
              <a:outerShdw blurRad="2794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5" name="椭圆 24"/>
            <p:cNvSpPr/>
            <p:nvPr/>
          </p:nvSpPr>
          <p:spPr>
            <a:xfrm>
              <a:off x="3839838" y="2024052"/>
              <a:ext cx="1098122" cy="1098122"/>
            </a:xfrm>
            <a:prstGeom prst="ellipse">
              <a:avLst/>
            </a:prstGeom>
            <a:gradFill>
              <a:gsLst>
                <a:gs pos="0">
                  <a:srgbClr val="E30000"/>
                </a:gs>
                <a:gs pos="100000">
                  <a:srgbClr val="760303"/>
                </a:gs>
              </a:gsLst>
              <a:lin ang="2700000" scaled="0"/>
            </a:gra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endParaRPr>
            </a:p>
          </p:txBody>
        </p:sp>
      </p:grpSp>
      <p:grpSp>
        <p:nvGrpSpPr>
          <p:cNvPr id="26" name="组合 25"/>
          <p:cNvGrpSpPr/>
          <p:nvPr/>
        </p:nvGrpSpPr>
        <p:grpSpPr>
          <a:xfrm>
            <a:off x="8364728" y="2997022"/>
            <a:ext cx="1403685" cy="1403685"/>
            <a:chOff x="3724323" y="1908536"/>
            <a:chExt cx="1329153" cy="1329153"/>
          </a:xfrm>
        </p:grpSpPr>
        <p:sp>
          <p:nvSpPr>
            <p:cNvPr id="27" name="椭圆 26"/>
            <p:cNvSpPr/>
            <p:nvPr/>
          </p:nvSpPr>
          <p:spPr>
            <a:xfrm>
              <a:off x="3724323" y="1908536"/>
              <a:ext cx="1329153" cy="1329153"/>
            </a:xfrm>
            <a:prstGeom prst="ellipse">
              <a:avLst/>
            </a:prstGeom>
            <a:gradFill flip="none" rotWithShape="1">
              <a:gsLst>
                <a:gs pos="0">
                  <a:schemeClr val="bg1"/>
                </a:gs>
                <a:gs pos="100000">
                  <a:srgbClr val="DDDEDD"/>
                </a:gs>
              </a:gsLst>
              <a:lin ang="9600000" scaled="0"/>
              <a:tileRect/>
            </a:gradFill>
            <a:ln w="28575">
              <a:solidFill>
                <a:schemeClr val="bg1"/>
              </a:solidFill>
            </a:ln>
            <a:effectLst>
              <a:outerShdw blurRad="2794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8" name="椭圆 27"/>
            <p:cNvSpPr/>
            <p:nvPr/>
          </p:nvSpPr>
          <p:spPr>
            <a:xfrm>
              <a:off x="3839838" y="2024052"/>
              <a:ext cx="1098122" cy="1098122"/>
            </a:xfrm>
            <a:prstGeom prst="ellipse">
              <a:avLst/>
            </a:prstGeom>
            <a:gradFill>
              <a:gsLst>
                <a:gs pos="0">
                  <a:srgbClr val="E30000"/>
                </a:gs>
                <a:gs pos="100000">
                  <a:srgbClr val="760303"/>
                </a:gs>
              </a:gsLst>
              <a:lin ang="2700000" scaled="0"/>
            </a:gra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endParaRPr>
            </a:p>
          </p:txBody>
        </p:sp>
      </p:grpSp>
      <p:grpSp>
        <p:nvGrpSpPr>
          <p:cNvPr id="29" name="组合 28"/>
          <p:cNvGrpSpPr/>
          <p:nvPr/>
        </p:nvGrpSpPr>
        <p:grpSpPr>
          <a:xfrm>
            <a:off x="2338365" y="2925026"/>
            <a:ext cx="1403685" cy="1403685"/>
            <a:chOff x="3724323" y="1908536"/>
            <a:chExt cx="1329153" cy="1329153"/>
          </a:xfrm>
        </p:grpSpPr>
        <p:sp>
          <p:nvSpPr>
            <p:cNvPr id="30" name="椭圆 29"/>
            <p:cNvSpPr/>
            <p:nvPr/>
          </p:nvSpPr>
          <p:spPr>
            <a:xfrm>
              <a:off x="3724323" y="1908536"/>
              <a:ext cx="1329153" cy="1329153"/>
            </a:xfrm>
            <a:prstGeom prst="ellipse">
              <a:avLst/>
            </a:prstGeom>
            <a:gradFill flip="none" rotWithShape="1">
              <a:gsLst>
                <a:gs pos="0">
                  <a:schemeClr val="bg1"/>
                </a:gs>
                <a:gs pos="100000">
                  <a:srgbClr val="DDDEDD"/>
                </a:gs>
              </a:gsLst>
              <a:lin ang="9600000" scaled="0"/>
              <a:tileRect/>
            </a:gradFill>
            <a:ln w="28575">
              <a:solidFill>
                <a:schemeClr val="bg1"/>
              </a:solidFill>
            </a:ln>
            <a:effectLst>
              <a:outerShdw blurRad="2794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1" name="椭圆 30"/>
            <p:cNvSpPr/>
            <p:nvPr/>
          </p:nvSpPr>
          <p:spPr>
            <a:xfrm>
              <a:off x="3839838" y="2024052"/>
              <a:ext cx="1098122" cy="1098122"/>
            </a:xfrm>
            <a:prstGeom prst="ellipse">
              <a:avLst/>
            </a:prstGeom>
            <a:gradFill>
              <a:gsLst>
                <a:gs pos="0">
                  <a:srgbClr val="E30000"/>
                </a:gs>
                <a:gs pos="100000">
                  <a:srgbClr val="760303"/>
                </a:gs>
              </a:gsLst>
              <a:lin ang="2700000" scaled="0"/>
            </a:gra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endParaRPr>
            </a:p>
          </p:txBody>
        </p:sp>
      </p:grpSp>
      <p:grpSp>
        <p:nvGrpSpPr>
          <p:cNvPr id="32" name="组合 31"/>
          <p:cNvGrpSpPr/>
          <p:nvPr/>
        </p:nvGrpSpPr>
        <p:grpSpPr>
          <a:xfrm>
            <a:off x="1992808" y="3213011"/>
            <a:ext cx="719963" cy="719963"/>
            <a:chOff x="1028852" y="3242692"/>
            <a:chExt cx="720080" cy="720080"/>
          </a:xfrm>
        </p:grpSpPr>
        <p:sp>
          <p:nvSpPr>
            <p:cNvPr id="33" name="椭圆 32"/>
            <p:cNvSpPr/>
            <p:nvPr/>
          </p:nvSpPr>
          <p:spPr>
            <a:xfrm>
              <a:off x="1028852" y="3242692"/>
              <a:ext cx="720080" cy="720080"/>
            </a:xfrm>
            <a:prstGeom prst="ellipse">
              <a:avLst/>
            </a:prstGeom>
            <a:solidFill>
              <a:schemeClr val="bg1">
                <a:lumMod val="95000"/>
              </a:schemeClr>
            </a:solidFill>
            <a:ln>
              <a:noFill/>
            </a:ln>
            <a:effectLst>
              <a:outerShdw blurRad="152400" dist="63500" dir="8100000" algn="tl" rotWithShape="0">
                <a:prstClr val="black">
                  <a:alpha val="30000"/>
                </a:prstClr>
              </a:outerShdw>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Impact MT Std" pitchFamily="34" charset="0"/>
              </a:endParaRPr>
            </a:p>
          </p:txBody>
        </p:sp>
        <p:sp>
          <p:nvSpPr>
            <p:cNvPr id="34" name="文本框 90"/>
            <p:cNvSpPr txBox="1"/>
            <p:nvPr/>
          </p:nvSpPr>
          <p:spPr>
            <a:xfrm>
              <a:off x="1141068" y="3371900"/>
              <a:ext cx="463625" cy="460450"/>
            </a:xfrm>
            <a:prstGeom prst="rect">
              <a:avLst/>
            </a:prstGeom>
            <a:noFill/>
          </p:spPr>
          <p:txBody>
            <a:bodyPr wrap="none" rtlCol="0">
              <a:spAutoFit/>
            </a:bodyPr>
            <a:lstStyle/>
            <a:p>
              <a:r>
                <a:rPr lang="en-US" altLang="zh-CN" sz="2400" b="1" dirty="0">
                  <a:solidFill>
                    <a:schemeClr val="tx1"/>
                  </a:solidFill>
                  <a:latin typeface="Impact MT Std" pitchFamily="34" charset="0"/>
                </a:rPr>
                <a:t>01</a:t>
              </a:r>
            </a:p>
          </p:txBody>
        </p:sp>
      </p:grpSp>
      <p:grpSp>
        <p:nvGrpSpPr>
          <p:cNvPr id="35" name="组合 34"/>
          <p:cNvGrpSpPr/>
          <p:nvPr/>
        </p:nvGrpSpPr>
        <p:grpSpPr>
          <a:xfrm>
            <a:off x="2278806" y="1485099"/>
            <a:ext cx="1619738" cy="663463"/>
            <a:chOff x="2279175" y="1484784"/>
            <a:chExt cx="1620000" cy="663570"/>
          </a:xfrm>
        </p:grpSpPr>
        <p:sp>
          <p:nvSpPr>
            <p:cNvPr id="36" name="任意多边形 35"/>
            <p:cNvSpPr/>
            <p:nvPr/>
          </p:nvSpPr>
          <p:spPr>
            <a:xfrm>
              <a:off x="2279175" y="1484784"/>
              <a:ext cx="1620000" cy="663570"/>
            </a:xfrm>
            <a:custGeom>
              <a:avLst/>
              <a:gdLst>
                <a:gd name="connsiteX0" fmla="*/ 65020 w 1656184"/>
                <a:gd name="connsiteY0" fmla="*/ 0 h 663570"/>
                <a:gd name="connsiteX1" fmla="*/ 1591164 w 1656184"/>
                <a:gd name="connsiteY1" fmla="*/ 0 h 663570"/>
                <a:gd name="connsiteX2" fmla="*/ 1656184 w 1656184"/>
                <a:gd name="connsiteY2" fmla="*/ 65020 h 663570"/>
                <a:gd name="connsiteX3" fmla="*/ 1656184 w 1656184"/>
                <a:gd name="connsiteY3" fmla="*/ 511044 h 663570"/>
                <a:gd name="connsiteX4" fmla="*/ 1591164 w 1656184"/>
                <a:gd name="connsiteY4" fmla="*/ 576064 h 663570"/>
                <a:gd name="connsiteX5" fmla="*/ 893328 w 1656184"/>
                <a:gd name="connsiteY5" fmla="*/ 576064 h 663570"/>
                <a:gd name="connsiteX6" fmla="*/ 828092 w 1656184"/>
                <a:gd name="connsiteY6" fmla="*/ 663570 h 663570"/>
                <a:gd name="connsiteX7" fmla="*/ 762856 w 1656184"/>
                <a:gd name="connsiteY7" fmla="*/ 576064 h 663570"/>
                <a:gd name="connsiteX8" fmla="*/ 65020 w 1656184"/>
                <a:gd name="connsiteY8" fmla="*/ 576064 h 663570"/>
                <a:gd name="connsiteX9" fmla="*/ 0 w 1656184"/>
                <a:gd name="connsiteY9" fmla="*/ 511044 h 663570"/>
                <a:gd name="connsiteX10" fmla="*/ 0 w 1656184"/>
                <a:gd name="connsiteY10" fmla="*/ 65020 h 663570"/>
                <a:gd name="connsiteX11" fmla="*/ 65020 w 1656184"/>
                <a:gd name="connsiteY11" fmla="*/ 0 h 663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56184" h="663570">
                  <a:moveTo>
                    <a:pt x="65020" y="0"/>
                  </a:moveTo>
                  <a:lnTo>
                    <a:pt x="1591164" y="0"/>
                  </a:lnTo>
                  <a:cubicBezTo>
                    <a:pt x="1627074" y="0"/>
                    <a:pt x="1656184" y="29110"/>
                    <a:pt x="1656184" y="65020"/>
                  </a:cubicBezTo>
                  <a:lnTo>
                    <a:pt x="1656184" y="511044"/>
                  </a:lnTo>
                  <a:cubicBezTo>
                    <a:pt x="1656184" y="546954"/>
                    <a:pt x="1627074" y="576064"/>
                    <a:pt x="1591164" y="576064"/>
                  </a:cubicBezTo>
                  <a:lnTo>
                    <a:pt x="893328" y="576064"/>
                  </a:lnTo>
                  <a:lnTo>
                    <a:pt x="828092" y="663570"/>
                  </a:lnTo>
                  <a:lnTo>
                    <a:pt x="762856" y="576064"/>
                  </a:lnTo>
                  <a:lnTo>
                    <a:pt x="65020" y="576064"/>
                  </a:lnTo>
                  <a:cubicBezTo>
                    <a:pt x="29110" y="576064"/>
                    <a:pt x="0" y="546954"/>
                    <a:pt x="0" y="511044"/>
                  </a:cubicBezTo>
                  <a:lnTo>
                    <a:pt x="0" y="65020"/>
                  </a:lnTo>
                  <a:cubicBezTo>
                    <a:pt x="0" y="29110"/>
                    <a:pt x="29110" y="0"/>
                    <a:pt x="65020" y="0"/>
                  </a:cubicBezTo>
                  <a:close/>
                </a:path>
              </a:pathLst>
            </a:custGeom>
            <a:gradFill>
              <a:gsLst>
                <a:gs pos="0">
                  <a:srgbClr val="E30000"/>
                </a:gs>
                <a:gs pos="100000">
                  <a:srgbClr val="760303"/>
                </a:gs>
              </a:gsLst>
              <a:lin ang="2700000" scaled="0"/>
            </a:gra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DIN-BoldItalic" pitchFamily="50" charset="0"/>
              </a:endParaRPr>
            </a:p>
          </p:txBody>
        </p:sp>
        <p:sp>
          <p:nvSpPr>
            <p:cNvPr id="37" name="文本框 95"/>
            <p:cNvSpPr txBox="1"/>
            <p:nvPr/>
          </p:nvSpPr>
          <p:spPr>
            <a:xfrm>
              <a:off x="2526681" y="1570966"/>
              <a:ext cx="1097458" cy="384872"/>
            </a:xfrm>
            <a:prstGeom prst="rect">
              <a:avLst/>
            </a:prstGeom>
            <a:noFill/>
          </p:spPr>
          <p:txBody>
            <a:bodyPr wrap="none" rtlCol="0">
              <a:spAutoFit/>
            </a:bodyPr>
            <a:lstStyle/>
            <a:p>
              <a:r>
                <a:rPr lang="zh-CN" altLang="en-US" b="1" dirty="0">
                  <a:solidFill>
                    <a:prstClr val="white"/>
                  </a:solidFill>
                  <a:latin typeface="微软雅黑" panose="020B0503020204020204" charset="-122"/>
                  <a:ea typeface="微软雅黑" panose="020B0503020204020204" charset="-122"/>
                </a:rPr>
                <a:t>添加功能</a:t>
              </a:r>
            </a:p>
          </p:txBody>
        </p:sp>
      </p:grpSp>
      <p:sp>
        <p:nvSpPr>
          <p:cNvPr id="38" name="Freeform 95"/>
          <p:cNvSpPr>
            <a:spLocks noEditPoints="1"/>
          </p:cNvSpPr>
          <p:nvPr/>
        </p:nvSpPr>
        <p:spPr bwMode="auto">
          <a:xfrm>
            <a:off x="6744567" y="3450513"/>
            <a:ext cx="568140" cy="437545"/>
          </a:xfrm>
          <a:custGeom>
            <a:avLst/>
            <a:gdLst>
              <a:gd name="T0" fmla="*/ 96 w 252"/>
              <a:gd name="T1" fmla="*/ 49 h 194"/>
              <a:gd name="T2" fmla="*/ 195 w 252"/>
              <a:gd name="T3" fmla="*/ 31 h 194"/>
              <a:gd name="T4" fmla="*/ 242 w 252"/>
              <a:gd name="T5" fmla="*/ 95 h 194"/>
              <a:gd name="T6" fmla="*/ 213 w 252"/>
              <a:gd name="T7" fmla="*/ 194 h 194"/>
              <a:gd name="T8" fmla="*/ 160 w 252"/>
              <a:gd name="T9" fmla="*/ 113 h 194"/>
              <a:gd name="T10" fmla="*/ 81 w 252"/>
              <a:gd name="T11" fmla="*/ 123 h 194"/>
              <a:gd name="T12" fmla="*/ 1 w 252"/>
              <a:gd name="T13" fmla="*/ 179 h 194"/>
              <a:gd name="T14" fmla="*/ 8 w 252"/>
              <a:gd name="T15" fmla="*/ 78 h 194"/>
              <a:gd name="T16" fmla="*/ 104 w 252"/>
              <a:gd name="T17" fmla="*/ 74 h 194"/>
              <a:gd name="T18" fmla="*/ 122 w 252"/>
              <a:gd name="T19" fmla="*/ 86 h 194"/>
              <a:gd name="T20" fmla="*/ 104 w 252"/>
              <a:gd name="T21" fmla="*/ 74 h 194"/>
              <a:gd name="T22" fmla="*/ 193 w 252"/>
              <a:gd name="T23" fmla="*/ 95 h 194"/>
              <a:gd name="T24" fmla="*/ 212 w 252"/>
              <a:gd name="T25" fmla="*/ 91 h 194"/>
              <a:gd name="T26" fmla="*/ 177 w 252"/>
              <a:gd name="T27" fmla="*/ 68 h 194"/>
              <a:gd name="T28" fmla="*/ 181 w 252"/>
              <a:gd name="T29" fmla="*/ 87 h 194"/>
              <a:gd name="T30" fmla="*/ 177 w 252"/>
              <a:gd name="T31" fmla="*/ 68 h 194"/>
              <a:gd name="T32" fmla="*/ 184 w 252"/>
              <a:gd name="T33" fmla="*/ 57 h 194"/>
              <a:gd name="T34" fmla="*/ 203 w 252"/>
              <a:gd name="T35" fmla="*/ 53 h 194"/>
              <a:gd name="T36" fmla="*/ 214 w 252"/>
              <a:gd name="T37" fmla="*/ 59 h 194"/>
              <a:gd name="T38" fmla="*/ 218 w 252"/>
              <a:gd name="T39" fmla="*/ 78 h 194"/>
              <a:gd name="T40" fmla="*/ 214 w 252"/>
              <a:gd name="T41" fmla="*/ 59 h 194"/>
              <a:gd name="T42" fmla="*/ 64 w 252"/>
              <a:gd name="T43" fmla="*/ 75 h 194"/>
              <a:gd name="T44" fmla="*/ 80 w 252"/>
              <a:gd name="T45" fmla="*/ 62 h 194"/>
              <a:gd name="T46" fmla="*/ 53 w 252"/>
              <a:gd name="T47" fmla="*/ 83 h 194"/>
              <a:gd name="T48" fmla="*/ 65 w 252"/>
              <a:gd name="T49" fmla="*/ 99 h 194"/>
              <a:gd name="T50" fmla="*/ 44 w 252"/>
              <a:gd name="T51" fmla="*/ 71 h 194"/>
              <a:gd name="T52" fmla="*/ 29 w 252"/>
              <a:gd name="T53" fmla="*/ 83 h 194"/>
              <a:gd name="T54" fmla="*/ 55 w 252"/>
              <a:gd name="T55" fmla="*/ 63 h 194"/>
              <a:gd name="T56" fmla="*/ 44 w 252"/>
              <a:gd name="T57" fmla="*/ 48 h 194"/>
              <a:gd name="T58" fmla="*/ 128 w 252"/>
              <a:gd name="T59" fmla="*/ 86 h 194"/>
              <a:gd name="T60" fmla="*/ 146 w 252"/>
              <a:gd name="T61" fmla="*/ 74 h 194"/>
              <a:gd name="T62" fmla="*/ 229 w 252"/>
              <a:gd name="T63" fmla="*/ 9 h 194"/>
              <a:gd name="T64" fmla="*/ 177 w 252"/>
              <a:gd name="T65" fmla="*/ 23 h 194"/>
              <a:gd name="T66" fmla="*/ 229 w 252"/>
              <a:gd name="T67" fmla="*/ 32 h 194"/>
              <a:gd name="T68" fmla="*/ 20 w 252"/>
              <a:gd name="T69" fmla="*/ 9 h 194"/>
              <a:gd name="T70" fmla="*/ 54 w 252"/>
              <a:gd name="T71" fmla="*/ 19 h 194"/>
              <a:gd name="T72" fmla="*/ 72 w 252"/>
              <a:gd name="T73" fmla="*/ 9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52" h="194">
                <a:moveTo>
                  <a:pt x="57" y="29"/>
                </a:moveTo>
                <a:cubicBezTo>
                  <a:pt x="73" y="29"/>
                  <a:pt x="87" y="37"/>
                  <a:pt x="96" y="49"/>
                </a:cubicBezTo>
                <a:cubicBezTo>
                  <a:pt x="157" y="49"/>
                  <a:pt x="157" y="49"/>
                  <a:pt x="157" y="49"/>
                </a:cubicBezTo>
                <a:cubicBezTo>
                  <a:pt x="166" y="38"/>
                  <a:pt x="180" y="31"/>
                  <a:pt x="195" y="31"/>
                </a:cubicBezTo>
                <a:cubicBezTo>
                  <a:pt x="222" y="31"/>
                  <a:pt x="244" y="52"/>
                  <a:pt x="244" y="79"/>
                </a:cubicBezTo>
                <a:cubicBezTo>
                  <a:pt x="244" y="85"/>
                  <a:pt x="243" y="90"/>
                  <a:pt x="242" y="95"/>
                </a:cubicBezTo>
                <a:cubicBezTo>
                  <a:pt x="249" y="121"/>
                  <a:pt x="252" y="149"/>
                  <a:pt x="251" y="179"/>
                </a:cubicBezTo>
                <a:cubicBezTo>
                  <a:pt x="238" y="192"/>
                  <a:pt x="226" y="193"/>
                  <a:pt x="213" y="194"/>
                </a:cubicBezTo>
                <a:cubicBezTo>
                  <a:pt x="196" y="173"/>
                  <a:pt x="183" y="150"/>
                  <a:pt x="171" y="123"/>
                </a:cubicBezTo>
                <a:cubicBezTo>
                  <a:pt x="166" y="121"/>
                  <a:pt x="162" y="116"/>
                  <a:pt x="160" y="113"/>
                </a:cubicBezTo>
                <a:cubicBezTo>
                  <a:pt x="93" y="113"/>
                  <a:pt x="93" y="113"/>
                  <a:pt x="93" y="113"/>
                </a:cubicBezTo>
                <a:cubicBezTo>
                  <a:pt x="89" y="118"/>
                  <a:pt x="86" y="121"/>
                  <a:pt x="81" y="123"/>
                </a:cubicBezTo>
                <a:cubicBezTo>
                  <a:pt x="69" y="151"/>
                  <a:pt x="56" y="173"/>
                  <a:pt x="39" y="194"/>
                </a:cubicBezTo>
                <a:cubicBezTo>
                  <a:pt x="26" y="193"/>
                  <a:pt x="14" y="192"/>
                  <a:pt x="1" y="179"/>
                </a:cubicBezTo>
                <a:cubicBezTo>
                  <a:pt x="0" y="149"/>
                  <a:pt x="3" y="120"/>
                  <a:pt x="11" y="94"/>
                </a:cubicBezTo>
                <a:cubicBezTo>
                  <a:pt x="9" y="89"/>
                  <a:pt x="8" y="84"/>
                  <a:pt x="8" y="78"/>
                </a:cubicBezTo>
                <a:cubicBezTo>
                  <a:pt x="8" y="51"/>
                  <a:pt x="30" y="29"/>
                  <a:pt x="57" y="29"/>
                </a:cubicBezTo>
                <a:close/>
                <a:moveTo>
                  <a:pt x="104" y="74"/>
                </a:moveTo>
                <a:cubicBezTo>
                  <a:pt x="104" y="86"/>
                  <a:pt x="104" y="86"/>
                  <a:pt x="104" y="86"/>
                </a:cubicBezTo>
                <a:cubicBezTo>
                  <a:pt x="122" y="86"/>
                  <a:pt x="122" y="86"/>
                  <a:pt x="122" y="86"/>
                </a:cubicBezTo>
                <a:cubicBezTo>
                  <a:pt x="122" y="74"/>
                  <a:pt x="122" y="74"/>
                  <a:pt x="122" y="74"/>
                </a:cubicBezTo>
                <a:cubicBezTo>
                  <a:pt x="104" y="74"/>
                  <a:pt x="104" y="74"/>
                  <a:pt x="104" y="74"/>
                </a:cubicBezTo>
                <a:close/>
                <a:moveTo>
                  <a:pt x="200" y="83"/>
                </a:moveTo>
                <a:cubicBezTo>
                  <a:pt x="195" y="85"/>
                  <a:pt x="191" y="90"/>
                  <a:pt x="193" y="95"/>
                </a:cubicBezTo>
                <a:cubicBezTo>
                  <a:pt x="194" y="100"/>
                  <a:pt x="199" y="104"/>
                  <a:pt x="204" y="103"/>
                </a:cubicBezTo>
                <a:cubicBezTo>
                  <a:pt x="210" y="101"/>
                  <a:pt x="213" y="96"/>
                  <a:pt x="212" y="91"/>
                </a:cubicBezTo>
                <a:cubicBezTo>
                  <a:pt x="211" y="86"/>
                  <a:pt x="205" y="82"/>
                  <a:pt x="200" y="83"/>
                </a:cubicBezTo>
                <a:close/>
                <a:moveTo>
                  <a:pt x="177" y="68"/>
                </a:moveTo>
                <a:cubicBezTo>
                  <a:pt x="172" y="69"/>
                  <a:pt x="169" y="74"/>
                  <a:pt x="170" y="79"/>
                </a:cubicBezTo>
                <a:cubicBezTo>
                  <a:pt x="171" y="85"/>
                  <a:pt x="176" y="88"/>
                  <a:pt x="181" y="87"/>
                </a:cubicBezTo>
                <a:cubicBezTo>
                  <a:pt x="187" y="86"/>
                  <a:pt x="190" y="81"/>
                  <a:pt x="189" y="75"/>
                </a:cubicBezTo>
                <a:cubicBezTo>
                  <a:pt x="188" y="70"/>
                  <a:pt x="182" y="67"/>
                  <a:pt x="177" y="68"/>
                </a:cubicBezTo>
                <a:close/>
                <a:moveTo>
                  <a:pt x="191" y="46"/>
                </a:moveTo>
                <a:cubicBezTo>
                  <a:pt x="186" y="47"/>
                  <a:pt x="182" y="52"/>
                  <a:pt x="184" y="57"/>
                </a:cubicBezTo>
                <a:cubicBezTo>
                  <a:pt x="185" y="63"/>
                  <a:pt x="190" y="66"/>
                  <a:pt x="195" y="65"/>
                </a:cubicBezTo>
                <a:cubicBezTo>
                  <a:pt x="201" y="64"/>
                  <a:pt x="204" y="58"/>
                  <a:pt x="203" y="53"/>
                </a:cubicBezTo>
                <a:cubicBezTo>
                  <a:pt x="202" y="48"/>
                  <a:pt x="196" y="44"/>
                  <a:pt x="191" y="46"/>
                </a:cubicBezTo>
                <a:close/>
                <a:moveTo>
                  <a:pt x="214" y="59"/>
                </a:moveTo>
                <a:cubicBezTo>
                  <a:pt x="209" y="60"/>
                  <a:pt x="205" y="65"/>
                  <a:pt x="207" y="71"/>
                </a:cubicBezTo>
                <a:cubicBezTo>
                  <a:pt x="208" y="76"/>
                  <a:pt x="213" y="79"/>
                  <a:pt x="218" y="78"/>
                </a:cubicBezTo>
                <a:cubicBezTo>
                  <a:pt x="224" y="77"/>
                  <a:pt x="227" y="72"/>
                  <a:pt x="226" y="66"/>
                </a:cubicBezTo>
                <a:cubicBezTo>
                  <a:pt x="225" y="61"/>
                  <a:pt x="219" y="58"/>
                  <a:pt x="214" y="59"/>
                </a:cubicBezTo>
                <a:close/>
                <a:moveTo>
                  <a:pt x="80" y="62"/>
                </a:moveTo>
                <a:cubicBezTo>
                  <a:pt x="64" y="75"/>
                  <a:pt x="64" y="75"/>
                  <a:pt x="64" y="75"/>
                </a:cubicBezTo>
                <a:cubicBezTo>
                  <a:pt x="76" y="92"/>
                  <a:pt x="76" y="92"/>
                  <a:pt x="76" y="92"/>
                </a:cubicBezTo>
                <a:cubicBezTo>
                  <a:pt x="80" y="62"/>
                  <a:pt x="80" y="62"/>
                  <a:pt x="80" y="62"/>
                </a:cubicBezTo>
                <a:close/>
                <a:moveTo>
                  <a:pt x="65" y="99"/>
                </a:moveTo>
                <a:cubicBezTo>
                  <a:pt x="53" y="83"/>
                  <a:pt x="53" y="83"/>
                  <a:pt x="53" y="83"/>
                </a:cubicBezTo>
                <a:cubicBezTo>
                  <a:pt x="36" y="96"/>
                  <a:pt x="36" y="96"/>
                  <a:pt x="36" y="96"/>
                </a:cubicBezTo>
                <a:cubicBezTo>
                  <a:pt x="65" y="99"/>
                  <a:pt x="65" y="99"/>
                  <a:pt x="65" y="99"/>
                </a:cubicBezTo>
                <a:close/>
                <a:moveTo>
                  <a:pt x="29" y="83"/>
                </a:moveTo>
                <a:cubicBezTo>
                  <a:pt x="44" y="71"/>
                  <a:pt x="44" y="71"/>
                  <a:pt x="44" y="71"/>
                </a:cubicBezTo>
                <a:cubicBezTo>
                  <a:pt x="32" y="56"/>
                  <a:pt x="32" y="56"/>
                  <a:pt x="32" y="56"/>
                </a:cubicBezTo>
                <a:cubicBezTo>
                  <a:pt x="29" y="83"/>
                  <a:pt x="29" y="83"/>
                  <a:pt x="29" y="83"/>
                </a:cubicBezTo>
                <a:close/>
                <a:moveTo>
                  <a:pt x="44" y="48"/>
                </a:moveTo>
                <a:cubicBezTo>
                  <a:pt x="55" y="63"/>
                  <a:pt x="55" y="63"/>
                  <a:pt x="55" y="63"/>
                </a:cubicBezTo>
                <a:cubicBezTo>
                  <a:pt x="70" y="52"/>
                  <a:pt x="70" y="52"/>
                  <a:pt x="70" y="52"/>
                </a:cubicBezTo>
                <a:cubicBezTo>
                  <a:pt x="44" y="48"/>
                  <a:pt x="44" y="48"/>
                  <a:pt x="44" y="48"/>
                </a:cubicBezTo>
                <a:close/>
                <a:moveTo>
                  <a:pt x="128" y="74"/>
                </a:moveTo>
                <a:cubicBezTo>
                  <a:pt x="128" y="86"/>
                  <a:pt x="128" y="86"/>
                  <a:pt x="128" y="86"/>
                </a:cubicBezTo>
                <a:cubicBezTo>
                  <a:pt x="146" y="86"/>
                  <a:pt x="146" y="86"/>
                  <a:pt x="146" y="86"/>
                </a:cubicBezTo>
                <a:cubicBezTo>
                  <a:pt x="146" y="74"/>
                  <a:pt x="146" y="74"/>
                  <a:pt x="146" y="74"/>
                </a:cubicBezTo>
                <a:cubicBezTo>
                  <a:pt x="128" y="74"/>
                  <a:pt x="128" y="74"/>
                  <a:pt x="128" y="74"/>
                </a:cubicBezTo>
                <a:close/>
                <a:moveTo>
                  <a:pt x="229" y="9"/>
                </a:moveTo>
                <a:cubicBezTo>
                  <a:pt x="212" y="0"/>
                  <a:pt x="194" y="1"/>
                  <a:pt x="177" y="9"/>
                </a:cubicBezTo>
                <a:cubicBezTo>
                  <a:pt x="177" y="23"/>
                  <a:pt x="177" y="23"/>
                  <a:pt x="177" y="23"/>
                </a:cubicBezTo>
                <a:cubicBezTo>
                  <a:pt x="183" y="21"/>
                  <a:pt x="189" y="19"/>
                  <a:pt x="196" y="19"/>
                </a:cubicBezTo>
                <a:cubicBezTo>
                  <a:pt x="209" y="19"/>
                  <a:pt x="220" y="24"/>
                  <a:pt x="229" y="32"/>
                </a:cubicBezTo>
                <a:cubicBezTo>
                  <a:pt x="229" y="9"/>
                  <a:pt x="229" y="9"/>
                  <a:pt x="229" y="9"/>
                </a:cubicBezTo>
                <a:close/>
                <a:moveTo>
                  <a:pt x="20" y="9"/>
                </a:moveTo>
                <a:cubicBezTo>
                  <a:pt x="20" y="32"/>
                  <a:pt x="20" y="32"/>
                  <a:pt x="20" y="32"/>
                </a:cubicBezTo>
                <a:cubicBezTo>
                  <a:pt x="29" y="24"/>
                  <a:pt x="41" y="19"/>
                  <a:pt x="54" y="19"/>
                </a:cubicBezTo>
                <a:cubicBezTo>
                  <a:pt x="60" y="19"/>
                  <a:pt x="66" y="21"/>
                  <a:pt x="72" y="23"/>
                </a:cubicBezTo>
                <a:cubicBezTo>
                  <a:pt x="72" y="9"/>
                  <a:pt x="72" y="9"/>
                  <a:pt x="72" y="9"/>
                </a:cubicBezTo>
                <a:cubicBezTo>
                  <a:pt x="55" y="1"/>
                  <a:pt x="37" y="0"/>
                  <a:pt x="20" y="9"/>
                </a:cubicBezTo>
                <a:close/>
              </a:path>
            </a:pathLst>
          </a:custGeom>
          <a:solidFill>
            <a:schemeClr val="bg1"/>
          </a:solidFill>
          <a:ln>
            <a:noFill/>
          </a:ln>
        </p:spPr>
        <p:txBody>
          <a:bodyPr vert="horz" wrap="square" lIns="68568" tIns="34284" rIns="68568" bIns="34284" numCol="1" anchor="t" anchorCtr="0" compatLnSpc="1"/>
          <a:lstStyle/>
          <a:p>
            <a:endParaRPr lang="zh-CN" altLang="en-US">
              <a:solidFill>
                <a:schemeClr val="tx1"/>
              </a:solidFill>
              <a:latin typeface="Impact MT Std" pitchFamily="34" charset="0"/>
            </a:endParaRPr>
          </a:p>
        </p:txBody>
      </p:sp>
      <p:sp>
        <p:nvSpPr>
          <p:cNvPr id="39" name="Freeform 103"/>
          <p:cNvSpPr>
            <a:spLocks noEditPoints="1"/>
          </p:cNvSpPr>
          <p:nvPr/>
        </p:nvSpPr>
        <p:spPr bwMode="auto">
          <a:xfrm>
            <a:off x="8799176" y="3479381"/>
            <a:ext cx="579582" cy="404183"/>
          </a:xfrm>
          <a:custGeom>
            <a:avLst/>
            <a:gdLst>
              <a:gd name="T0" fmla="*/ 48 w 257"/>
              <a:gd name="T1" fmla="*/ 0 h 179"/>
              <a:gd name="T2" fmla="*/ 212 w 257"/>
              <a:gd name="T3" fmla="*/ 0 h 179"/>
              <a:gd name="T4" fmla="*/ 235 w 257"/>
              <a:gd name="T5" fmla="*/ 23 h 179"/>
              <a:gd name="T6" fmla="*/ 235 w 257"/>
              <a:gd name="T7" fmla="*/ 137 h 179"/>
              <a:gd name="T8" fmla="*/ 25 w 257"/>
              <a:gd name="T9" fmla="*/ 137 h 179"/>
              <a:gd name="T10" fmla="*/ 25 w 257"/>
              <a:gd name="T11" fmla="*/ 23 h 179"/>
              <a:gd name="T12" fmla="*/ 48 w 257"/>
              <a:gd name="T13" fmla="*/ 0 h 179"/>
              <a:gd name="T14" fmla="*/ 64 w 257"/>
              <a:gd name="T15" fmla="*/ 84 h 179"/>
              <a:gd name="T16" fmla="*/ 64 w 257"/>
              <a:gd name="T17" fmla="*/ 94 h 179"/>
              <a:gd name="T18" fmla="*/ 137 w 257"/>
              <a:gd name="T19" fmla="*/ 94 h 179"/>
              <a:gd name="T20" fmla="*/ 137 w 257"/>
              <a:gd name="T21" fmla="*/ 84 h 179"/>
              <a:gd name="T22" fmla="*/ 64 w 257"/>
              <a:gd name="T23" fmla="*/ 84 h 179"/>
              <a:gd name="T24" fmla="*/ 64 w 257"/>
              <a:gd name="T25" fmla="*/ 60 h 179"/>
              <a:gd name="T26" fmla="*/ 64 w 257"/>
              <a:gd name="T27" fmla="*/ 70 h 179"/>
              <a:gd name="T28" fmla="*/ 122 w 257"/>
              <a:gd name="T29" fmla="*/ 70 h 179"/>
              <a:gd name="T30" fmla="*/ 122 w 257"/>
              <a:gd name="T31" fmla="*/ 60 h 179"/>
              <a:gd name="T32" fmla="*/ 64 w 257"/>
              <a:gd name="T33" fmla="*/ 60 h 179"/>
              <a:gd name="T34" fmla="*/ 64 w 257"/>
              <a:gd name="T35" fmla="*/ 37 h 179"/>
              <a:gd name="T36" fmla="*/ 64 w 257"/>
              <a:gd name="T37" fmla="*/ 46 h 179"/>
              <a:gd name="T38" fmla="*/ 137 w 257"/>
              <a:gd name="T39" fmla="*/ 46 h 179"/>
              <a:gd name="T40" fmla="*/ 137 w 257"/>
              <a:gd name="T41" fmla="*/ 37 h 179"/>
              <a:gd name="T42" fmla="*/ 64 w 257"/>
              <a:gd name="T43" fmla="*/ 37 h 179"/>
              <a:gd name="T44" fmla="*/ 146 w 257"/>
              <a:gd name="T45" fmla="*/ 67 h 179"/>
              <a:gd name="T46" fmla="*/ 166 w 257"/>
              <a:gd name="T47" fmla="*/ 99 h 179"/>
              <a:gd name="T48" fmla="*/ 172 w 257"/>
              <a:gd name="T49" fmla="*/ 89 h 179"/>
              <a:gd name="T50" fmla="*/ 189 w 257"/>
              <a:gd name="T51" fmla="*/ 100 h 179"/>
              <a:gd name="T52" fmla="*/ 195 w 257"/>
              <a:gd name="T53" fmla="*/ 90 h 179"/>
              <a:gd name="T54" fmla="*/ 178 w 257"/>
              <a:gd name="T55" fmla="*/ 79 h 179"/>
              <a:gd name="T56" fmla="*/ 184 w 257"/>
              <a:gd name="T57" fmla="*/ 70 h 179"/>
              <a:gd name="T58" fmla="*/ 146 w 257"/>
              <a:gd name="T59" fmla="*/ 67 h 179"/>
              <a:gd name="T60" fmla="*/ 0 w 257"/>
              <a:gd name="T61" fmla="*/ 146 h 179"/>
              <a:gd name="T62" fmla="*/ 257 w 257"/>
              <a:gd name="T63" fmla="*/ 146 h 179"/>
              <a:gd name="T64" fmla="*/ 257 w 257"/>
              <a:gd name="T65" fmla="*/ 172 h 179"/>
              <a:gd name="T66" fmla="*/ 249 w 257"/>
              <a:gd name="T67" fmla="*/ 179 h 179"/>
              <a:gd name="T68" fmla="*/ 7 w 257"/>
              <a:gd name="T69" fmla="*/ 179 h 179"/>
              <a:gd name="T70" fmla="*/ 0 w 257"/>
              <a:gd name="T71" fmla="*/ 172 h 179"/>
              <a:gd name="T72" fmla="*/ 0 w 257"/>
              <a:gd name="T73" fmla="*/ 146 h 179"/>
              <a:gd name="T74" fmla="*/ 17 w 257"/>
              <a:gd name="T75" fmla="*/ 155 h 179"/>
              <a:gd name="T76" fmla="*/ 17 w 257"/>
              <a:gd name="T77" fmla="*/ 163 h 179"/>
              <a:gd name="T78" fmla="*/ 39 w 257"/>
              <a:gd name="T79" fmla="*/ 163 h 179"/>
              <a:gd name="T80" fmla="*/ 39 w 257"/>
              <a:gd name="T81" fmla="*/ 155 h 179"/>
              <a:gd name="T82" fmla="*/ 17 w 257"/>
              <a:gd name="T83" fmla="*/ 155 h 179"/>
              <a:gd name="T84" fmla="*/ 220 w 257"/>
              <a:gd name="T85" fmla="*/ 155 h 179"/>
              <a:gd name="T86" fmla="*/ 220 w 257"/>
              <a:gd name="T87" fmla="*/ 163 h 179"/>
              <a:gd name="T88" fmla="*/ 242 w 257"/>
              <a:gd name="T89" fmla="*/ 163 h 179"/>
              <a:gd name="T90" fmla="*/ 242 w 257"/>
              <a:gd name="T91" fmla="*/ 155 h 179"/>
              <a:gd name="T92" fmla="*/ 220 w 257"/>
              <a:gd name="T93" fmla="*/ 155 h 179"/>
              <a:gd name="T94" fmla="*/ 49 w 257"/>
              <a:gd name="T95" fmla="*/ 155 h 179"/>
              <a:gd name="T96" fmla="*/ 49 w 257"/>
              <a:gd name="T97" fmla="*/ 163 h 179"/>
              <a:gd name="T98" fmla="*/ 71 w 257"/>
              <a:gd name="T99" fmla="*/ 163 h 179"/>
              <a:gd name="T100" fmla="*/ 71 w 257"/>
              <a:gd name="T101" fmla="*/ 155 h 179"/>
              <a:gd name="T102" fmla="*/ 49 w 257"/>
              <a:gd name="T103" fmla="*/ 155 h 179"/>
              <a:gd name="T104" fmla="*/ 48 w 257"/>
              <a:gd name="T105" fmla="*/ 21 h 179"/>
              <a:gd name="T106" fmla="*/ 48 w 257"/>
              <a:gd name="T107" fmla="*/ 116 h 179"/>
              <a:gd name="T108" fmla="*/ 213 w 257"/>
              <a:gd name="T109" fmla="*/ 116 h 179"/>
              <a:gd name="T110" fmla="*/ 213 w 257"/>
              <a:gd name="T111" fmla="*/ 21 h 179"/>
              <a:gd name="T112" fmla="*/ 48 w 257"/>
              <a:gd name="T113" fmla="*/ 21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57" h="179">
                <a:moveTo>
                  <a:pt x="48" y="0"/>
                </a:moveTo>
                <a:cubicBezTo>
                  <a:pt x="212" y="0"/>
                  <a:pt x="212" y="0"/>
                  <a:pt x="212" y="0"/>
                </a:cubicBezTo>
                <a:cubicBezTo>
                  <a:pt x="225" y="0"/>
                  <a:pt x="235" y="10"/>
                  <a:pt x="235" y="23"/>
                </a:cubicBezTo>
                <a:cubicBezTo>
                  <a:pt x="235" y="137"/>
                  <a:pt x="235" y="137"/>
                  <a:pt x="235" y="137"/>
                </a:cubicBezTo>
                <a:cubicBezTo>
                  <a:pt x="25" y="137"/>
                  <a:pt x="25" y="137"/>
                  <a:pt x="25" y="137"/>
                </a:cubicBezTo>
                <a:cubicBezTo>
                  <a:pt x="25" y="23"/>
                  <a:pt x="25" y="23"/>
                  <a:pt x="25" y="23"/>
                </a:cubicBezTo>
                <a:cubicBezTo>
                  <a:pt x="25" y="10"/>
                  <a:pt x="35" y="0"/>
                  <a:pt x="48" y="0"/>
                </a:cubicBezTo>
                <a:close/>
                <a:moveTo>
                  <a:pt x="64" y="84"/>
                </a:moveTo>
                <a:cubicBezTo>
                  <a:pt x="64" y="94"/>
                  <a:pt x="64" y="94"/>
                  <a:pt x="64" y="94"/>
                </a:cubicBezTo>
                <a:cubicBezTo>
                  <a:pt x="137" y="94"/>
                  <a:pt x="137" y="94"/>
                  <a:pt x="137" y="94"/>
                </a:cubicBezTo>
                <a:cubicBezTo>
                  <a:pt x="137" y="84"/>
                  <a:pt x="137" y="84"/>
                  <a:pt x="137" y="84"/>
                </a:cubicBezTo>
                <a:cubicBezTo>
                  <a:pt x="64" y="84"/>
                  <a:pt x="64" y="84"/>
                  <a:pt x="64" y="84"/>
                </a:cubicBezTo>
                <a:close/>
                <a:moveTo>
                  <a:pt x="64" y="60"/>
                </a:moveTo>
                <a:cubicBezTo>
                  <a:pt x="64" y="70"/>
                  <a:pt x="64" y="70"/>
                  <a:pt x="64" y="70"/>
                </a:cubicBezTo>
                <a:cubicBezTo>
                  <a:pt x="122" y="70"/>
                  <a:pt x="122" y="70"/>
                  <a:pt x="122" y="70"/>
                </a:cubicBezTo>
                <a:cubicBezTo>
                  <a:pt x="122" y="60"/>
                  <a:pt x="122" y="60"/>
                  <a:pt x="122" y="60"/>
                </a:cubicBezTo>
                <a:cubicBezTo>
                  <a:pt x="64" y="60"/>
                  <a:pt x="64" y="60"/>
                  <a:pt x="64" y="60"/>
                </a:cubicBezTo>
                <a:close/>
                <a:moveTo>
                  <a:pt x="64" y="37"/>
                </a:moveTo>
                <a:cubicBezTo>
                  <a:pt x="64" y="46"/>
                  <a:pt x="64" y="46"/>
                  <a:pt x="64" y="46"/>
                </a:cubicBezTo>
                <a:cubicBezTo>
                  <a:pt x="137" y="46"/>
                  <a:pt x="137" y="46"/>
                  <a:pt x="137" y="46"/>
                </a:cubicBezTo>
                <a:cubicBezTo>
                  <a:pt x="137" y="37"/>
                  <a:pt x="137" y="37"/>
                  <a:pt x="137" y="37"/>
                </a:cubicBezTo>
                <a:cubicBezTo>
                  <a:pt x="64" y="37"/>
                  <a:pt x="64" y="37"/>
                  <a:pt x="64" y="37"/>
                </a:cubicBezTo>
                <a:close/>
                <a:moveTo>
                  <a:pt x="146" y="67"/>
                </a:moveTo>
                <a:cubicBezTo>
                  <a:pt x="166" y="99"/>
                  <a:pt x="166" y="99"/>
                  <a:pt x="166" y="99"/>
                </a:cubicBezTo>
                <a:cubicBezTo>
                  <a:pt x="172" y="89"/>
                  <a:pt x="172" y="89"/>
                  <a:pt x="172" y="89"/>
                </a:cubicBezTo>
                <a:cubicBezTo>
                  <a:pt x="189" y="100"/>
                  <a:pt x="189" y="100"/>
                  <a:pt x="189" y="100"/>
                </a:cubicBezTo>
                <a:cubicBezTo>
                  <a:pt x="195" y="90"/>
                  <a:pt x="195" y="90"/>
                  <a:pt x="195" y="90"/>
                </a:cubicBezTo>
                <a:cubicBezTo>
                  <a:pt x="178" y="79"/>
                  <a:pt x="178" y="79"/>
                  <a:pt x="178" y="79"/>
                </a:cubicBezTo>
                <a:cubicBezTo>
                  <a:pt x="184" y="70"/>
                  <a:pt x="184" y="70"/>
                  <a:pt x="184" y="70"/>
                </a:cubicBezTo>
                <a:cubicBezTo>
                  <a:pt x="146" y="67"/>
                  <a:pt x="146" y="67"/>
                  <a:pt x="146" y="67"/>
                </a:cubicBezTo>
                <a:close/>
                <a:moveTo>
                  <a:pt x="0" y="146"/>
                </a:moveTo>
                <a:cubicBezTo>
                  <a:pt x="257" y="146"/>
                  <a:pt x="257" y="146"/>
                  <a:pt x="257" y="146"/>
                </a:cubicBezTo>
                <a:cubicBezTo>
                  <a:pt x="257" y="172"/>
                  <a:pt x="257" y="172"/>
                  <a:pt x="257" y="172"/>
                </a:cubicBezTo>
                <a:cubicBezTo>
                  <a:pt x="249" y="179"/>
                  <a:pt x="249" y="179"/>
                  <a:pt x="249" y="179"/>
                </a:cubicBezTo>
                <a:cubicBezTo>
                  <a:pt x="7" y="179"/>
                  <a:pt x="7" y="179"/>
                  <a:pt x="7" y="179"/>
                </a:cubicBezTo>
                <a:cubicBezTo>
                  <a:pt x="0" y="172"/>
                  <a:pt x="0" y="172"/>
                  <a:pt x="0" y="172"/>
                </a:cubicBezTo>
                <a:cubicBezTo>
                  <a:pt x="0" y="146"/>
                  <a:pt x="0" y="146"/>
                  <a:pt x="0" y="146"/>
                </a:cubicBezTo>
                <a:close/>
                <a:moveTo>
                  <a:pt x="17" y="155"/>
                </a:moveTo>
                <a:cubicBezTo>
                  <a:pt x="17" y="163"/>
                  <a:pt x="17" y="163"/>
                  <a:pt x="17" y="163"/>
                </a:cubicBezTo>
                <a:cubicBezTo>
                  <a:pt x="39" y="163"/>
                  <a:pt x="39" y="163"/>
                  <a:pt x="39" y="163"/>
                </a:cubicBezTo>
                <a:cubicBezTo>
                  <a:pt x="39" y="155"/>
                  <a:pt x="39" y="155"/>
                  <a:pt x="39" y="155"/>
                </a:cubicBezTo>
                <a:cubicBezTo>
                  <a:pt x="17" y="155"/>
                  <a:pt x="17" y="155"/>
                  <a:pt x="17" y="155"/>
                </a:cubicBezTo>
                <a:close/>
                <a:moveTo>
                  <a:pt x="220" y="155"/>
                </a:moveTo>
                <a:cubicBezTo>
                  <a:pt x="220" y="163"/>
                  <a:pt x="220" y="163"/>
                  <a:pt x="220" y="163"/>
                </a:cubicBezTo>
                <a:cubicBezTo>
                  <a:pt x="242" y="163"/>
                  <a:pt x="242" y="163"/>
                  <a:pt x="242" y="163"/>
                </a:cubicBezTo>
                <a:cubicBezTo>
                  <a:pt x="242" y="155"/>
                  <a:pt x="242" y="155"/>
                  <a:pt x="242" y="155"/>
                </a:cubicBezTo>
                <a:cubicBezTo>
                  <a:pt x="220" y="155"/>
                  <a:pt x="220" y="155"/>
                  <a:pt x="220" y="155"/>
                </a:cubicBezTo>
                <a:close/>
                <a:moveTo>
                  <a:pt x="49" y="155"/>
                </a:moveTo>
                <a:cubicBezTo>
                  <a:pt x="49" y="163"/>
                  <a:pt x="49" y="163"/>
                  <a:pt x="49" y="163"/>
                </a:cubicBezTo>
                <a:cubicBezTo>
                  <a:pt x="71" y="163"/>
                  <a:pt x="71" y="163"/>
                  <a:pt x="71" y="163"/>
                </a:cubicBezTo>
                <a:cubicBezTo>
                  <a:pt x="71" y="155"/>
                  <a:pt x="71" y="155"/>
                  <a:pt x="71" y="155"/>
                </a:cubicBezTo>
                <a:cubicBezTo>
                  <a:pt x="49" y="155"/>
                  <a:pt x="49" y="155"/>
                  <a:pt x="49" y="155"/>
                </a:cubicBezTo>
                <a:close/>
                <a:moveTo>
                  <a:pt x="48" y="21"/>
                </a:moveTo>
                <a:cubicBezTo>
                  <a:pt x="48" y="116"/>
                  <a:pt x="48" y="116"/>
                  <a:pt x="48" y="116"/>
                </a:cubicBezTo>
                <a:cubicBezTo>
                  <a:pt x="213" y="116"/>
                  <a:pt x="213" y="116"/>
                  <a:pt x="213" y="116"/>
                </a:cubicBezTo>
                <a:cubicBezTo>
                  <a:pt x="213" y="21"/>
                  <a:pt x="213" y="21"/>
                  <a:pt x="213" y="21"/>
                </a:cubicBezTo>
                <a:lnTo>
                  <a:pt x="48" y="21"/>
                </a:lnTo>
                <a:close/>
              </a:path>
            </a:pathLst>
          </a:custGeom>
          <a:solidFill>
            <a:schemeClr val="bg1"/>
          </a:solidFill>
          <a:ln>
            <a:noFill/>
          </a:ln>
        </p:spPr>
        <p:txBody>
          <a:bodyPr vert="horz" wrap="square" lIns="68568" tIns="34284" rIns="68568" bIns="34284" numCol="1" anchor="t" anchorCtr="0" compatLnSpc="1"/>
          <a:lstStyle/>
          <a:p>
            <a:endParaRPr lang="zh-CN" altLang="en-US">
              <a:solidFill>
                <a:schemeClr val="tx1"/>
              </a:solidFill>
              <a:latin typeface="Impact MT Std" pitchFamily="34" charset="0"/>
            </a:endParaRPr>
          </a:p>
        </p:txBody>
      </p:sp>
      <p:sp>
        <p:nvSpPr>
          <p:cNvPr id="40" name="Freeform 145"/>
          <p:cNvSpPr>
            <a:spLocks noEditPoints="1"/>
          </p:cNvSpPr>
          <p:nvPr/>
        </p:nvSpPr>
        <p:spPr bwMode="auto">
          <a:xfrm>
            <a:off x="2800400" y="3382358"/>
            <a:ext cx="559561" cy="489021"/>
          </a:xfrm>
          <a:custGeom>
            <a:avLst/>
            <a:gdLst>
              <a:gd name="T0" fmla="*/ 142 w 248"/>
              <a:gd name="T1" fmla="*/ 102 h 217"/>
              <a:gd name="T2" fmla="*/ 112 w 248"/>
              <a:gd name="T3" fmla="*/ 54 h 217"/>
              <a:gd name="T4" fmla="*/ 166 w 248"/>
              <a:gd name="T5" fmla="*/ 0 h 217"/>
              <a:gd name="T6" fmla="*/ 220 w 248"/>
              <a:gd name="T7" fmla="*/ 54 h 217"/>
              <a:gd name="T8" fmla="*/ 190 w 248"/>
              <a:gd name="T9" fmla="*/ 102 h 217"/>
              <a:gd name="T10" fmla="*/ 222 w 248"/>
              <a:gd name="T11" fmla="*/ 87 h 217"/>
              <a:gd name="T12" fmla="*/ 229 w 248"/>
              <a:gd name="T13" fmla="*/ 77 h 217"/>
              <a:gd name="T14" fmla="*/ 240 w 248"/>
              <a:gd name="T15" fmla="*/ 112 h 217"/>
              <a:gd name="T16" fmla="*/ 215 w 248"/>
              <a:gd name="T17" fmla="*/ 122 h 217"/>
              <a:gd name="T18" fmla="*/ 202 w 248"/>
              <a:gd name="T19" fmla="*/ 217 h 217"/>
              <a:gd name="T20" fmla="*/ 49 w 248"/>
              <a:gd name="T21" fmla="*/ 204 h 217"/>
              <a:gd name="T22" fmla="*/ 17 w 248"/>
              <a:gd name="T23" fmla="*/ 177 h 217"/>
              <a:gd name="T24" fmla="*/ 0 w 248"/>
              <a:gd name="T25" fmla="*/ 183 h 217"/>
              <a:gd name="T26" fmla="*/ 17 w 248"/>
              <a:gd name="T27" fmla="*/ 125 h 217"/>
              <a:gd name="T28" fmla="*/ 49 w 248"/>
              <a:gd name="T29" fmla="*/ 131 h 217"/>
              <a:gd name="T30" fmla="*/ 54 w 248"/>
              <a:gd name="T31" fmla="*/ 105 h 217"/>
              <a:gd name="T32" fmla="*/ 30 w 248"/>
              <a:gd name="T33" fmla="*/ 68 h 217"/>
              <a:gd name="T34" fmla="*/ 70 w 248"/>
              <a:gd name="T35" fmla="*/ 28 h 217"/>
              <a:gd name="T36" fmla="*/ 110 w 248"/>
              <a:gd name="T37" fmla="*/ 68 h 217"/>
              <a:gd name="T38" fmla="*/ 90 w 248"/>
              <a:gd name="T39" fmla="*/ 102 h 217"/>
              <a:gd name="T40" fmla="*/ 173 w 248"/>
              <a:gd name="T41" fmla="*/ 68 h 217"/>
              <a:gd name="T42" fmla="*/ 193 w 248"/>
              <a:gd name="T43" fmla="*/ 81 h 217"/>
              <a:gd name="T44" fmla="*/ 151 w 248"/>
              <a:gd name="T45" fmla="*/ 55 h 217"/>
              <a:gd name="T46" fmla="*/ 128 w 248"/>
              <a:gd name="T47" fmla="*/ 54 h 217"/>
              <a:gd name="T48" fmla="*/ 151 w 248"/>
              <a:gd name="T49" fmla="*/ 55 h 217"/>
              <a:gd name="T50" fmla="*/ 158 w 248"/>
              <a:gd name="T51" fmla="*/ 42 h 217"/>
              <a:gd name="T52" fmla="*/ 139 w 248"/>
              <a:gd name="T53" fmla="*/ 27 h 217"/>
              <a:gd name="T54" fmla="*/ 181 w 248"/>
              <a:gd name="T55" fmla="*/ 55 h 217"/>
              <a:gd name="T56" fmla="*/ 204 w 248"/>
              <a:gd name="T57" fmla="*/ 54 h 217"/>
              <a:gd name="T58" fmla="*/ 181 w 248"/>
              <a:gd name="T59" fmla="*/ 55 h 217"/>
              <a:gd name="T60" fmla="*/ 138 w 248"/>
              <a:gd name="T61" fmla="*/ 80 h 217"/>
              <a:gd name="T62" fmla="*/ 158 w 248"/>
              <a:gd name="T63" fmla="*/ 91 h 217"/>
              <a:gd name="T64" fmla="*/ 173 w 248"/>
              <a:gd name="T65" fmla="*/ 42 h 217"/>
              <a:gd name="T66" fmla="*/ 193 w 248"/>
              <a:gd name="T67" fmla="*/ 27 h 217"/>
              <a:gd name="T68" fmla="*/ 173 w 248"/>
              <a:gd name="T69" fmla="*/ 42 h 217"/>
              <a:gd name="T70" fmla="*/ 75 w 248"/>
              <a:gd name="T71" fmla="*/ 78 h 217"/>
              <a:gd name="T72" fmla="*/ 90 w 248"/>
              <a:gd name="T73" fmla="*/ 88 h 217"/>
              <a:gd name="T74" fmla="*/ 59 w 248"/>
              <a:gd name="T75" fmla="*/ 69 h 217"/>
              <a:gd name="T76" fmla="*/ 41 w 248"/>
              <a:gd name="T77" fmla="*/ 68 h 217"/>
              <a:gd name="T78" fmla="*/ 59 w 248"/>
              <a:gd name="T79" fmla="*/ 69 h 217"/>
              <a:gd name="T80" fmla="*/ 64 w 248"/>
              <a:gd name="T81" fmla="*/ 60 h 217"/>
              <a:gd name="T82" fmla="*/ 50 w 248"/>
              <a:gd name="T83" fmla="*/ 48 h 217"/>
              <a:gd name="T84" fmla="*/ 80 w 248"/>
              <a:gd name="T85" fmla="*/ 69 h 217"/>
              <a:gd name="T86" fmla="*/ 98 w 248"/>
              <a:gd name="T87" fmla="*/ 68 h 217"/>
              <a:gd name="T88" fmla="*/ 80 w 248"/>
              <a:gd name="T89" fmla="*/ 69 h 217"/>
              <a:gd name="T90" fmla="*/ 49 w 248"/>
              <a:gd name="T91" fmla="*/ 87 h 217"/>
              <a:gd name="T92" fmla="*/ 64 w 248"/>
              <a:gd name="T93" fmla="*/ 96 h 217"/>
              <a:gd name="T94" fmla="*/ 75 w 248"/>
              <a:gd name="T95" fmla="*/ 60 h 217"/>
              <a:gd name="T96" fmla="*/ 90 w 248"/>
              <a:gd name="T97" fmla="*/ 48 h 217"/>
              <a:gd name="T98" fmla="*/ 75 w 248"/>
              <a:gd name="T99" fmla="*/ 60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48" h="217">
                <a:moveTo>
                  <a:pt x="90" y="102"/>
                </a:moveTo>
                <a:cubicBezTo>
                  <a:pt x="142" y="102"/>
                  <a:pt x="142" y="102"/>
                  <a:pt x="142" y="102"/>
                </a:cubicBezTo>
                <a:cubicBezTo>
                  <a:pt x="137" y="100"/>
                  <a:pt x="132" y="96"/>
                  <a:pt x="128" y="92"/>
                </a:cubicBezTo>
                <a:cubicBezTo>
                  <a:pt x="118" y="82"/>
                  <a:pt x="112" y="69"/>
                  <a:pt x="112" y="54"/>
                </a:cubicBezTo>
                <a:cubicBezTo>
                  <a:pt x="112" y="39"/>
                  <a:pt x="118" y="25"/>
                  <a:pt x="128" y="16"/>
                </a:cubicBezTo>
                <a:cubicBezTo>
                  <a:pt x="137" y="6"/>
                  <a:pt x="151" y="0"/>
                  <a:pt x="166" y="0"/>
                </a:cubicBezTo>
                <a:cubicBezTo>
                  <a:pt x="181" y="0"/>
                  <a:pt x="194" y="6"/>
                  <a:pt x="204" y="16"/>
                </a:cubicBezTo>
                <a:cubicBezTo>
                  <a:pt x="214" y="25"/>
                  <a:pt x="220" y="39"/>
                  <a:pt x="220" y="54"/>
                </a:cubicBezTo>
                <a:cubicBezTo>
                  <a:pt x="220" y="69"/>
                  <a:pt x="214" y="82"/>
                  <a:pt x="204" y="92"/>
                </a:cubicBezTo>
                <a:cubicBezTo>
                  <a:pt x="200" y="96"/>
                  <a:pt x="195" y="100"/>
                  <a:pt x="190" y="102"/>
                </a:cubicBezTo>
                <a:cubicBezTo>
                  <a:pt x="200" y="102"/>
                  <a:pt x="200" y="102"/>
                  <a:pt x="200" y="102"/>
                </a:cubicBezTo>
                <a:cubicBezTo>
                  <a:pt x="222" y="87"/>
                  <a:pt x="222" y="87"/>
                  <a:pt x="222" y="87"/>
                </a:cubicBezTo>
                <a:cubicBezTo>
                  <a:pt x="220" y="83"/>
                  <a:pt x="220" y="83"/>
                  <a:pt x="220" y="83"/>
                </a:cubicBezTo>
                <a:cubicBezTo>
                  <a:pt x="229" y="77"/>
                  <a:pt x="229" y="77"/>
                  <a:pt x="229" y="77"/>
                </a:cubicBezTo>
                <a:cubicBezTo>
                  <a:pt x="248" y="106"/>
                  <a:pt x="248" y="106"/>
                  <a:pt x="248" y="106"/>
                </a:cubicBezTo>
                <a:cubicBezTo>
                  <a:pt x="240" y="112"/>
                  <a:pt x="240" y="112"/>
                  <a:pt x="240" y="112"/>
                </a:cubicBezTo>
                <a:cubicBezTo>
                  <a:pt x="237" y="108"/>
                  <a:pt x="237" y="108"/>
                  <a:pt x="237" y="108"/>
                </a:cubicBezTo>
                <a:cubicBezTo>
                  <a:pt x="215" y="122"/>
                  <a:pt x="215" y="122"/>
                  <a:pt x="215" y="122"/>
                </a:cubicBezTo>
                <a:cubicBezTo>
                  <a:pt x="215" y="204"/>
                  <a:pt x="215" y="204"/>
                  <a:pt x="215" y="204"/>
                </a:cubicBezTo>
                <a:cubicBezTo>
                  <a:pt x="215" y="211"/>
                  <a:pt x="209" y="217"/>
                  <a:pt x="202" y="217"/>
                </a:cubicBezTo>
                <a:cubicBezTo>
                  <a:pt x="62" y="217"/>
                  <a:pt x="62" y="217"/>
                  <a:pt x="62" y="217"/>
                </a:cubicBezTo>
                <a:cubicBezTo>
                  <a:pt x="55" y="217"/>
                  <a:pt x="49" y="211"/>
                  <a:pt x="49" y="204"/>
                </a:cubicBezTo>
                <a:cubicBezTo>
                  <a:pt x="49" y="177"/>
                  <a:pt x="49" y="177"/>
                  <a:pt x="49" y="177"/>
                </a:cubicBezTo>
                <a:cubicBezTo>
                  <a:pt x="17" y="177"/>
                  <a:pt x="17" y="177"/>
                  <a:pt x="17" y="177"/>
                </a:cubicBezTo>
                <a:cubicBezTo>
                  <a:pt x="17" y="183"/>
                  <a:pt x="17" y="183"/>
                  <a:pt x="17" y="183"/>
                </a:cubicBezTo>
                <a:cubicBezTo>
                  <a:pt x="0" y="183"/>
                  <a:pt x="0" y="183"/>
                  <a:pt x="0" y="183"/>
                </a:cubicBezTo>
                <a:cubicBezTo>
                  <a:pt x="0" y="125"/>
                  <a:pt x="0" y="125"/>
                  <a:pt x="0" y="125"/>
                </a:cubicBezTo>
                <a:cubicBezTo>
                  <a:pt x="17" y="125"/>
                  <a:pt x="17" y="125"/>
                  <a:pt x="17" y="125"/>
                </a:cubicBezTo>
                <a:cubicBezTo>
                  <a:pt x="17" y="131"/>
                  <a:pt x="17" y="131"/>
                  <a:pt x="17" y="131"/>
                </a:cubicBezTo>
                <a:cubicBezTo>
                  <a:pt x="49" y="131"/>
                  <a:pt x="49" y="131"/>
                  <a:pt x="49" y="131"/>
                </a:cubicBezTo>
                <a:cubicBezTo>
                  <a:pt x="49" y="115"/>
                  <a:pt x="49" y="115"/>
                  <a:pt x="49" y="115"/>
                </a:cubicBezTo>
                <a:cubicBezTo>
                  <a:pt x="49" y="111"/>
                  <a:pt x="51" y="107"/>
                  <a:pt x="54" y="105"/>
                </a:cubicBezTo>
                <a:cubicBezTo>
                  <a:pt x="49" y="103"/>
                  <a:pt x="45" y="100"/>
                  <a:pt x="41" y="96"/>
                </a:cubicBezTo>
                <a:cubicBezTo>
                  <a:pt x="34" y="89"/>
                  <a:pt x="30" y="79"/>
                  <a:pt x="30" y="68"/>
                </a:cubicBezTo>
                <a:cubicBezTo>
                  <a:pt x="30" y="57"/>
                  <a:pt x="34" y="47"/>
                  <a:pt x="41" y="40"/>
                </a:cubicBezTo>
                <a:cubicBezTo>
                  <a:pt x="49" y="33"/>
                  <a:pt x="59" y="28"/>
                  <a:pt x="70" y="28"/>
                </a:cubicBezTo>
                <a:cubicBezTo>
                  <a:pt x="81" y="28"/>
                  <a:pt x="91" y="33"/>
                  <a:pt x="98" y="40"/>
                </a:cubicBezTo>
                <a:cubicBezTo>
                  <a:pt x="105" y="47"/>
                  <a:pt x="110" y="57"/>
                  <a:pt x="110" y="68"/>
                </a:cubicBezTo>
                <a:cubicBezTo>
                  <a:pt x="110" y="79"/>
                  <a:pt x="105" y="89"/>
                  <a:pt x="98" y="96"/>
                </a:cubicBezTo>
                <a:cubicBezTo>
                  <a:pt x="96" y="99"/>
                  <a:pt x="93" y="101"/>
                  <a:pt x="90" y="102"/>
                </a:cubicBezTo>
                <a:close/>
                <a:moveTo>
                  <a:pt x="194" y="80"/>
                </a:moveTo>
                <a:cubicBezTo>
                  <a:pt x="173" y="68"/>
                  <a:pt x="173" y="68"/>
                  <a:pt x="173" y="68"/>
                </a:cubicBezTo>
                <a:cubicBezTo>
                  <a:pt x="173" y="91"/>
                  <a:pt x="173" y="91"/>
                  <a:pt x="173" y="91"/>
                </a:cubicBezTo>
                <a:cubicBezTo>
                  <a:pt x="181" y="90"/>
                  <a:pt x="188" y="86"/>
                  <a:pt x="193" y="81"/>
                </a:cubicBezTo>
                <a:cubicBezTo>
                  <a:pt x="193" y="81"/>
                  <a:pt x="194" y="80"/>
                  <a:pt x="194" y="80"/>
                </a:cubicBezTo>
                <a:close/>
                <a:moveTo>
                  <a:pt x="151" y="55"/>
                </a:moveTo>
                <a:cubicBezTo>
                  <a:pt x="129" y="43"/>
                  <a:pt x="129" y="43"/>
                  <a:pt x="129" y="43"/>
                </a:cubicBezTo>
                <a:cubicBezTo>
                  <a:pt x="128" y="46"/>
                  <a:pt x="128" y="50"/>
                  <a:pt x="128" y="54"/>
                </a:cubicBezTo>
                <a:cubicBezTo>
                  <a:pt x="128" y="59"/>
                  <a:pt x="128" y="63"/>
                  <a:pt x="130" y="67"/>
                </a:cubicBezTo>
                <a:cubicBezTo>
                  <a:pt x="151" y="55"/>
                  <a:pt x="151" y="55"/>
                  <a:pt x="151" y="55"/>
                </a:cubicBezTo>
                <a:close/>
                <a:moveTo>
                  <a:pt x="136" y="30"/>
                </a:moveTo>
                <a:cubicBezTo>
                  <a:pt x="158" y="42"/>
                  <a:pt x="158" y="42"/>
                  <a:pt x="158" y="42"/>
                </a:cubicBezTo>
                <a:cubicBezTo>
                  <a:pt x="158" y="16"/>
                  <a:pt x="158" y="16"/>
                  <a:pt x="158" y="16"/>
                </a:cubicBezTo>
                <a:cubicBezTo>
                  <a:pt x="151" y="18"/>
                  <a:pt x="144" y="22"/>
                  <a:pt x="139" y="27"/>
                </a:cubicBezTo>
                <a:cubicBezTo>
                  <a:pt x="138" y="28"/>
                  <a:pt x="137" y="29"/>
                  <a:pt x="136" y="30"/>
                </a:cubicBezTo>
                <a:close/>
                <a:moveTo>
                  <a:pt x="181" y="55"/>
                </a:moveTo>
                <a:cubicBezTo>
                  <a:pt x="202" y="67"/>
                  <a:pt x="202" y="67"/>
                  <a:pt x="202" y="67"/>
                </a:cubicBezTo>
                <a:cubicBezTo>
                  <a:pt x="203" y="63"/>
                  <a:pt x="204" y="59"/>
                  <a:pt x="204" y="54"/>
                </a:cubicBezTo>
                <a:cubicBezTo>
                  <a:pt x="204" y="50"/>
                  <a:pt x="204" y="46"/>
                  <a:pt x="202" y="43"/>
                </a:cubicBezTo>
                <a:cubicBezTo>
                  <a:pt x="181" y="55"/>
                  <a:pt x="181" y="55"/>
                  <a:pt x="181" y="55"/>
                </a:cubicBezTo>
                <a:close/>
                <a:moveTo>
                  <a:pt x="158" y="68"/>
                </a:moveTo>
                <a:cubicBezTo>
                  <a:pt x="138" y="80"/>
                  <a:pt x="138" y="80"/>
                  <a:pt x="138" y="80"/>
                </a:cubicBezTo>
                <a:cubicBezTo>
                  <a:pt x="138" y="80"/>
                  <a:pt x="138" y="81"/>
                  <a:pt x="139" y="81"/>
                </a:cubicBezTo>
                <a:cubicBezTo>
                  <a:pt x="144" y="86"/>
                  <a:pt x="151" y="90"/>
                  <a:pt x="158" y="91"/>
                </a:cubicBezTo>
                <a:cubicBezTo>
                  <a:pt x="158" y="68"/>
                  <a:pt x="158" y="68"/>
                  <a:pt x="158" y="68"/>
                </a:cubicBezTo>
                <a:close/>
                <a:moveTo>
                  <a:pt x="173" y="42"/>
                </a:moveTo>
                <a:cubicBezTo>
                  <a:pt x="195" y="30"/>
                  <a:pt x="195" y="30"/>
                  <a:pt x="195" y="30"/>
                </a:cubicBezTo>
                <a:cubicBezTo>
                  <a:pt x="195" y="29"/>
                  <a:pt x="194" y="28"/>
                  <a:pt x="193" y="27"/>
                </a:cubicBezTo>
                <a:cubicBezTo>
                  <a:pt x="188" y="22"/>
                  <a:pt x="181" y="18"/>
                  <a:pt x="173" y="16"/>
                </a:cubicBezTo>
                <a:cubicBezTo>
                  <a:pt x="173" y="42"/>
                  <a:pt x="173" y="42"/>
                  <a:pt x="173" y="42"/>
                </a:cubicBezTo>
                <a:close/>
                <a:moveTo>
                  <a:pt x="90" y="87"/>
                </a:moveTo>
                <a:cubicBezTo>
                  <a:pt x="75" y="78"/>
                  <a:pt x="75" y="78"/>
                  <a:pt x="75" y="78"/>
                </a:cubicBezTo>
                <a:cubicBezTo>
                  <a:pt x="75" y="96"/>
                  <a:pt x="75" y="96"/>
                  <a:pt x="75" y="96"/>
                </a:cubicBezTo>
                <a:cubicBezTo>
                  <a:pt x="81" y="95"/>
                  <a:pt x="86" y="92"/>
                  <a:pt x="90" y="88"/>
                </a:cubicBezTo>
                <a:cubicBezTo>
                  <a:pt x="90" y="88"/>
                  <a:pt x="90" y="88"/>
                  <a:pt x="90" y="87"/>
                </a:cubicBezTo>
                <a:close/>
                <a:moveTo>
                  <a:pt x="59" y="69"/>
                </a:moveTo>
                <a:cubicBezTo>
                  <a:pt x="43" y="60"/>
                  <a:pt x="43" y="60"/>
                  <a:pt x="43" y="60"/>
                </a:cubicBezTo>
                <a:cubicBezTo>
                  <a:pt x="42" y="62"/>
                  <a:pt x="41" y="65"/>
                  <a:pt x="41" y="68"/>
                </a:cubicBezTo>
                <a:cubicBezTo>
                  <a:pt x="41" y="72"/>
                  <a:pt x="42" y="75"/>
                  <a:pt x="43" y="78"/>
                </a:cubicBezTo>
                <a:cubicBezTo>
                  <a:pt x="59" y="69"/>
                  <a:pt x="59" y="69"/>
                  <a:pt x="59" y="69"/>
                </a:cubicBezTo>
                <a:close/>
                <a:moveTo>
                  <a:pt x="48" y="50"/>
                </a:moveTo>
                <a:cubicBezTo>
                  <a:pt x="64" y="60"/>
                  <a:pt x="64" y="60"/>
                  <a:pt x="64" y="60"/>
                </a:cubicBezTo>
                <a:cubicBezTo>
                  <a:pt x="64" y="40"/>
                  <a:pt x="64" y="40"/>
                  <a:pt x="64" y="40"/>
                </a:cubicBezTo>
                <a:cubicBezTo>
                  <a:pt x="59" y="42"/>
                  <a:pt x="54" y="44"/>
                  <a:pt x="50" y="48"/>
                </a:cubicBezTo>
                <a:cubicBezTo>
                  <a:pt x="49" y="49"/>
                  <a:pt x="48" y="50"/>
                  <a:pt x="48" y="50"/>
                </a:cubicBezTo>
                <a:close/>
                <a:moveTo>
                  <a:pt x="80" y="69"/>
                </a:moveTo>
                <a:cubicBezTo>
                  <a:pt x="96" y="78"/>
                  <a:pt x="96" y="78"/>
                  <a:pt x="96" y="78"/>
                </a:cubicBezTo>
                <a:cubicBezTo>
                  <a:pt x="97" y="75"/>
                  <a:pt x="98" y="72"/>
                  <a:pt x="98" y="68"/>
                </a:cubicBezTo>
                <a:cubicBezTo>
                  <a:pt x="98" y="65"/>
                  <a:pt x="97" y="62"/>
                  <a:pt x="97" y="60"/>
                </a:cubicBezTo>
                <a:cubicBezTo>
                  <a:pt x="80" y="69"/>
                  <a:pt x="80" y="69"/>
                  <a:pt x="80" y="69"/>
                </a:cubicBezTo>
                <a:close/>
                <a:moveTo>
                  <a:pt x="64" y="79"/>
                </a:moveTo>
                <a:cubicBezTo>
                  <a:pt x="49" y="87"/>
                  <a:pt x="49" y="87"/>
                  <a:pt x="49" y="87"/>
                </a:cubicBezTo>
                <a:cubicBezTo>
                  <a:pt x="49" y="88"/>
                  <a:pt x="49" y="88"/>
                  <a:pt x="50" y="88"/>
                </a:cubicBezTo>
                <a:cubicBezTo>
                  <a:pt x="54" y="92"/>
                  <a:pt x="59" y="95"/>
                  <a:pt x="64" y="96"/>
                </a:cubicBezTo>
                <a:cubicBezTo>
                  <a:pt x="64" y="79"/>
                  <a:pt x="64" y="79"/>
                  <a:pt x="64" y="79"/>
                </a:cubicBezTo>
                <a:close/>
                <a:moveTo>
                  <a:pt x="75" y="60"/>
                </a:moveTo>
                <a:cubicBezTo>
                  <a:pt x="91" y="50"/>
                  <a:pt x="91" y="50"/>
                  <a:pt x="91" y="50"/>
                </a:cubicBezTo>
                <a:cubicBezTo>
                  <a:pt x="91" y="50"/>
                  <a:pt x="90" y="49"/>
                  <a:pt x="90" y="48"/>
                </a:cubicBezTo>
                <a:cubicBezTo>
                  <a:pt x="86" y="44"/>
                  <a:pt x="81" y="42"/>
                  <a:pt x="75" y="40"/>
                </a:cubicBezTo>
                <a:lnTo>
                  <a:pt x="75" y="60"/>
                </a:lnTo>
                <a:close/>
              </a:path>
            </a:pathLst>
          </a:custGeom>
          <a:solidFill>
            <a:schemeClr val="bg1"/>
          </a:solidFill>
          <a:ln>
            <a:noFill/>
          </a:ln>
        </p:spPr>
        <p:txBody>
          <a:bodyPr vert="horz" wrap="square" lIns="68568" tIns="34284" rIns="68568" bIns="34284" numCol="1" anchor="t" anchorCtr="0" compatLnSpc="1"/>
          <a:lstStyle/>
          <a:p>
            <a:endParaRPr lang="zh-CN" altLang="en-US">
              <a:solidFill>
                <a:schemeClr val="tx1"/>
              </a:solidFill>
              <a:latin typeface="Impact MT Std" pitchFamily="34" charset="0"/>
            </a:endParaRPr>
          </a:p>
        </p:txBody>
      </p:sp>
      <p:sp>
        <p:nvSpPr>
          <p:cNvPr id="41" name="Freeform 114"/>
          <p:cNvSpPr>
            <a:spLocks noEditPoints="1"/>
          </p:cNvSpPr>
          <p:nvPr/>
        </p:nvSpPr>
        <p:spPr bwMode="auto">
          <a:xfrm>
            <a:off x="4790383" y="3429000"/>
            <a:ext cx="586253" cy="457564"/>
          </a:xfrm>
          <a:custGeom>
            <a:avLst/>
            <a:gdLst>
              <a:gd name="T0" fmla="*/ 6 w 260"/>
              <a:gd name="T1" fmla="*/ 111 h 203"/>
              <a:gd name="T2" fmla="*/ 28 w 260"/>
              <a:gd name="T3" fmla="*/ 106 h 203"/>
              <a:gd name="T4" fmla="*/ 28 w 260"/>
              <a:gd name="T5" fmla="*/ 103 h 203"/>
              <a:gd name="T6" fmla="*/ 38 w 260"/>
              <a:gd name="T7" fmla="*/ 90 h 203"/>
              <a:gd name="T8" fmla="*/ 59 w 260"/>
              <a:gd name="T9" fmla="*/ 41 h 203"/>
              <a:gd name="T10" fmla="*/ 51 w 260"/>
              <a:gd name="T11" fmla="*/ 35 h 203"/>
              <a:gd name="T12" fmla="*/ 87 w 260"/>
              <a:gd name="T13" fmla="*/ 9 h 203"/>
              <a:gd name="T14" fmla="*/ 131 w 260"/>
              <a:gd name="T15" fmla="*/ 0 h 203"/>
              <a:gd name="T16" fmla="*/ 173 w 260"/>
              <a:gd name="T17" fmla="*/ 9 h 203"/>
              <a:gd name="T18" fmla="*/ 207 w 260"/>
              <a:gd name="T19" fmla="*/ 34 h 203"/>
              <a:gd name="T20" fmla="*/ 201 w 260"/>
              <a:gd name="T21" fmla="*/ 40 h 203"/>
              <a:gd name="T22" fmla="*/ 225 w 260"/>
              <a:gd name="T23" fmla="*/ 91 h 203"/>
              <a:gd name="T24" fmla="*/ 232 w 260"/>
              <a:gd name="T25" fmla="*/ 103 h 203"/>
              <a:gd name="T26" fmla="*/ 232 w 260"/>
              <a:gd name="T27" fmla="*/ 106 h 203"/>
              <a:gd name="T28" fmla="*/ 254 w 260"/>
              <a:gd name="T29" fmla="*/ 111 h 203"/>
              <a:gd name="T30" fmla="*/ 254 w 260"/>
              <a:gd name="T31" fmla="*/ 177 h 203"/>
              <a:gd name="T32" fmla="*/ 232 w 260"/>
              <a:gd name="T33" fmla="*/ 184 h 203"/>
              <a:gd name="T34" fmla="*/ 232 w 260"/>
              <a:gd name="T35" fmla="*/ 189 h 203"/>
              <a:gd name="T36" fmla="*/ 219 w 260"/>
              <a:gd name="T37" fmla="*/ 203 h 203"/>
              <a:gd name="T38" fmla="*/ 219 w 260"/>
              <a:gd name="T39" fmla="*/ 203 h 203"/>
              <a:gd name="T40" fmla="*/ 206 w 260"/>
              <a:gd name="T41" fmla="*/ 189 h 203"/>
              <a:gd name="T42" fmla="*/ 206 w 260"/>
              <a:gd name="T43" fmla="*/ 103 h 203"/>
              <a:gd name="T44" fmla="*/ 211 w 260"/>
              <a:gd name="T45" fmla="*/ 93 h 203"/>
              <a:gd name="T46" fmla="*/ 190 w 260"/>
              <a:gd name="T47" fmla="*/ 50 h 203"/>
              <a:gd name="T48" fmla="*/ 184 w 260"/>
              <a:gd name="T49" fmla="*/ 56 h 203"/>
              <a:gd name="T50" fmla="*/ 159 w 260"/>
              <a:gd name="T51" fmla="*/ 39 h 203"/>
              <a:gd name="T52" fmla="*/ 130 w 260"/>
              <a:gd name="T53" fmla="*/ 32 h 203"/>
              <a:gd name="T54" fmla="*/ 100 w 260"/>
              <a:gd name="T55" fmla="*/ 39 h 203"/>
              <a:gd name="T56" fmla="*/ 76 w 260"/>
              <a:gd name="T57" fmla="*/ 56 h 203"/>
              <a:gd name="T58" fmla="*/ 70 w 260"/>
              <a:gd name="T59" fmla="*/ 51 h 203"/>
              <a:gd name="T60" fmla="*/ 52 w 260"/>
              <a:gd name="T61" fmla="*/ 96 h 203"/>
              <a:gd name="T62" fmla="*/ 54 w 260"/>
              <a:gd name="T63" fmla="*/ 103 h 203"/>
              <a:gd name="T64" fmla="*/ 54 w 260"/>
              <a:gd name="T65" fmla="*/ 189 h 203"/>
              <a:gd name="T66" fmla="*/ 41 w 260"/>
              <a:gd name="T67" fmla="*/ 203 h 203"/>
              <a:gd name="T68" fmla="*/ 41 w 260"/>
              <a:gd name="T69" fmla="*/ 203 h 203"/>
              <a:gd name="T70" fmla="*/ 28 w 260"/>
              <a:gd name="T71" fmla="*/ 189 h 203"/>
              <a:gd name="T72" fmla="*/ 28 w 260"/>
              <a:gd name="T73" fmla="*/ 184 h 203"/>
              <a:gd name="T74" fmla="*/ 6 w 260"/>
              <a:gd name="T75" fmla="*/ 177 h 203"/>
              <a:gd name="T76" fmla="*/ 6 w 260"/>
              <a:gd name="T77" fmla="*/ 111 h 203"/>
              <a:gd name="T78" fmla="*/ 201 w 260"/>
              <a:gd name="T79" fmla="*/ 113 h 203"/>
              <a:gd name="T80" fmla="*/ 194 w 260"/>
              <a:gd name="T81" fmla="*/ 120 h 203"/>
              <a:gd name="T82" fmla="*/ 194 w 260"/>
              <a:gd name="T83" fmla="*/ 171 h 203"/>
              <a:gd name="T84" fmla="*/ 201 w 260"/>
              <a:gd name="T85" fmla="*/ 177 h 203"/>
              <a:gd name="T86" fmla="*/ 201 w 260"/>
              <a:gd name="T87" fmla="*/ 113 h 203"/>
              <a:gd name="T88" fmla="*/ 60 w 260"/>
              <a:gd name="T89" fmla="*/ 113 h 203"/>
              <a:gd name="T90" fmla="*/ 60 w 260"/>
              <a:gd name="T91" fmla="*/ 177 h 203"/>
              <a:gd name="T92" fmla="*/ 66 w 260"/>
              <a:gd name="T93" fmla="*/ 171 h 203"/>
              <a:gd name="T94" fmla="*/ 66 w 260"/>
              <a:gd name="T95" fmla="*/ 120 h 203"/>
              <a:gd name="T96" fmla="*/ 60 w 260"/>
              <a:gd name="T97" fmla="*/ 11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60" h="203">
                <a:moveTo>
                  <a:pt x="6" y="111"/>
                </a:moveTo>
                <a:cubicBezTo>
                  <a:pt x="28" y="106"/>
                  <a:pt x="28" y="106"/>
                  <a:pt x="28" y="106"/>
                </a:cubicBezTo>
                <a:cubicBezTo>
                  <a:pt x="28" y="103"/>
                  <a:pt x="28" y="103"/>
                  <a:pt x="28" y="103"/>
                </a:cubicBezTo>
                <a:cubicBezTo>
                  <a:pt x="28" y="97"/>
                  <a:pt x="32" y="92"/>
                  <a:pt x="38" y="90"/>
                </a:cubicBezTo>
                <a:cubicBezTo>
                  <a:pt x="40" y="70"/>
                  <a:pt x="48" y="54"/>
                  <a:pt x="59" y="41"/>
                </a:cubicBezTo>
                <a:cubicBezTo>
                  <a:pt x="51" y="35"/>
                  <a:pt x="51" y="35"/>
                  <a:pt x="51" y="35"/>
                </a:cubicBezTo>
                <a:cubicBezTo>
                  <a:pt x="61" y="24"/>
                  <a:pt x="73" y="15"/>
                  <a:pt x="87" y="9"/>
                </a:cubicBezTo>
                <a:cubicBezTo>
                  <a:pt x="101" y="3"/>
                  <a:pt x="116" y="0"/>
                  <a:pt x="131" y="0"/>
                </a:cubicBezTo>
                <a:cubicBezTo>
                  <a:pt x="144" y="0"/>
                  <a:pt x="159" y="3"/>
                  <a:pt x="173" y="9"/>
                </a:cubicBezTo>
                <a:cubicBezTo>
                  <a:pt x="185" y="15"/>
                  <a:pt x="197" y="23"/>
                  <a:pt x="207" y="34"/>
                </a:cubicBezTo>
                <a:cubicBezTo>
                  <a:pt x="201" y="40"/>
                  <a:pt x="201" y="40"/>
                  <a:pt x="201" y="40"/>
                </a:cubicBezTo>
                <a:cubicBezTo>
                  <a:pt x="213" y="53"/>
                  <a:pt x="222" y="70"/>
                  <a:pt x="225" y="91"/>
                </a:cubicBezTo>
                <a:cubicBezTo>
                  <a:pt x="229" y="93"/>
                  <a:pt x="232" y="98"/>
                  <a:pt x="232" y="103"/>
                </a:cubicBezTo>
                <a:cubicBezTo>
                  <a:pt x="232" y="106"/>
                  <a:pt x="232" y="106"/>
                  <a:pt x="232" y="106"/>
                </a:cubicBezTo>
                <a:cubicBezTo>
                  <a:pt x="254" y="111"/>
                  <a:pt x="254" y="111"/>
                  <a:pt x="254" y="111"/>
                </a:cubicBezTo>
                <a:cubicBezTo>
                  <a:pt x="260" y="133"/>
                  <a:pt x="260" y="155"/>
                  <a:pt x="254" y="177"/>
                </a:cubicBezTo>
                <a:cubicBezTo>
                  <a:pt x="232" y="184"/>
                  <a:pt x="232" y="184"/>
                  <a:pt x="232" y="184"/>
                </a:cubicBezTo>
                <a:cubicBezTo>
                  <a:pt x="232" y="189"/>
                  <a:pt x="232" y="189"/>
                  <a:pt x="232" y="189"/>
                </a:cubicBezTo>
                <a:cubicBezTo>
                  <a:pt x="232" y="197"/>
                  <a:pt x="227" y="203"/>
                  <a:pt x="219" y="203"/>
                </a:cubicBezTo>
                <a:cubicBezTo>
                  <a:pt x="219" y="203"/>
                  <a:pt x="219" y="203"/>
                  <a:pt x="219" y="203"/>
                </a:cubicBezTo>
                <a:cubicBezTo>
                  <a:pt x="212" y="203"/>
                  <a:pt x="206" y="197"/>
                  <a:pt x="206" y="189"/>
                </a:cubicBezTo>
                <a:cubicBezTo>
                  <a:pt x="206" y="103"/>
                  <a:pt x="206" y="103"/>
                  <a:pt x="206" y="103"/>
                </a:cubicBezTo>
                <a:cubicBezTo>
                  <a:pt x="206" y="99"/>
                  <a:pt x="208" y="95"/>
                  <a:pt x="211" y="93"/>
                </a:cubicBezTo>
                <a:cubicBezTo>
                  <a:pt x="208" y="75"/>
                  <a:pt x="200" y="61"/>
                  <a:pt x="190" y="50"/>
                </a:cubicBezTo>
                <a:cubicBezTo>
                  <a:pt x="184" y="56"/>
                  <a:pt x="184" y="56"/>
                  <a:pt x="184" y="56"/>
                </a:cubicBezTo>
                <a:cubicBezTo>
                  <a:pt x="177" y="49"/>
                  <a:pt x="168" y="43"/>
                  <a:pt x="159" y="39"/>
                </a:cubicBezTo>
                <a:cubicBezTo>
                  <a:pt x="150" y="35"/>
                  <a:pt x="139" y="33"/>
                  <a:pt x="130" y="32"/>
                </a:cubicBezTo>
                <a:cubicBezTo>
                  <a:pt x="120" y="32"/>
                  <a:pt x="110" y="34"/>
                  <a:pt x="100" y="39"/>
                </a:cubicBezTo>
                <a:cubicBezTo>
                  <a:pt x="91" y="43"/>
                  <a:pt x="83" y="49"/>
                  <a:pt x="76" y="56"/>
                </a:cubicBezTo>
                <a:cubicBezTo>
                  <a:pt x="70" y="51"/>
                  <a:pt x="70" y="51"/>
                  <a:pt x="70" y="51"/>
                </a:cubicBezTo>
                <a:cubicBezTo>
                  <a:pt x="60" y="62"/>
                  <a:pt x="53" y="77"/>
                  <a:pt x="52" y="96"/>
                </a:cubicBezTo>
                <a:cubicBezTo>
                  <a:pt x="53" y="98"/>
                  <a:pt x="54" y="100"/>
                  <a:pt x="54" y="103"/>
                </a:cubicBezTo>
                <a:cubicBezTo>
                  <a:pt x="54" y="189"/>
                  <a:pt x="54" y="189"/>
                  <a:pt x="54" y="189"/>
                </a:cubicBezTo>
                <a:cubicBezTo>
                  <a:pt x="54" y="197"/>
                  <a:pt x="48" y="203"/>
                  <a:pt x="41" y="203"/>
                </a:cubicBezTo>
                <a:cubicBezTo>
                  <a:pt x="41" y="203"/>
                  <a:pt x="41" y="203"/>
                  <a:pt x="41" y="203"/>
                </a:cubicBezTo>
                <a:cubicBezTo>
                  <a:pt x="34" y="203"/>
                  <a:pt x="28" y="197"/>
                  <a:pt x="28" y="189"/>
                </a:cubicBezTo>
                <a:cubicBezTo>
                  <a:pt x="28" y="184"/>
                  <a:pt x="28" y="184"/>
                  <a:pt x="28" y="184"/>
                </a:cubicBezTo>
                <a:cubicBezTo>
                  <a:pt x="6" y="177"/>
                  <a:pt x="6" y="177"/>
                  <a:pt x="6" y="177"/>
                </a:cubicBezTo>
                <a:cubicBezTo>
                  <a:pt x="0" y="155"/>
                  <a:pt x="0" y="133"/>
                  <a:pt x="6" y="111"/>
                </a:cubicBezTo>
                <a:close/>
                <a:moveTo>
                  <a:pt x="201" y="113"/>
                </a:moveTo>
                <a:cubicBezTo>
                  <a:pt x="194" y="120"/>
                  <a:pt x="194" y="120"/>
                  <a:pt x="194" y="120"/>
                </a:cubicBezTo>
                <a:cubicBezTo>
                  <a:pt x="194" y="171"/>
                  <a:pt x="194" y="171"/>
                  <a:pt x="194" y="171"/>
                </a:cubicBezTo>
                <a:cubicBezTo>
                  <a:pt x="201" y="177"/>
                  <a:pt x="201" y="177"/>
                  <a:pt x="201" y="177"/>
                </a:cubicBezTo>
                <a:cubicBezTo>
                  <a:pt x="201" y="113"/>
                  <a:pt x="201" y="113"/>
                  <a:pt x="201" y="113"/>
                </a:cubicBezTo>
                <a:close/>
                <a:moveTo>
                  <a:pt x="60" y="113"/>
                </a:moveTo>
                <a:cubicBezTo>
                  <a:pt x="60" y="177"/>
                  <a:pt x="60" y="177"/>
                  <a:pt x="60" y="177"/>
                </a:cubicBezTo>
                <a:cubicBezTo>
                  <a:pt x="66" y="171"/>
                  <a:pt x="66" y="171"/>
                  <a:pt x="66" y="171"/>
                </a:cubicBezTo>
                <a:cubicBezTo>
                  <a:pt x="66" y="120"/>
                  <a:pt x="66" y="120"/>
                  <a:pt x="66" y="120"/>
                </a:cubicBezTo>
                <a:lnTo>
                  <a:pt x="60" y="113"/>
                </a:lnTo>
                <a:close/>
              </a:path>
            </a:pathLst>
          </a:custGeom>
          <a:solidFill>
            <a:schemeClr val="bg1"/>
          </a:solidFill>
          <a:ln>
            <a:noFill/>
          </a:ln>
        </p:spPr>
        <p:txBody>
          <a:bodyPr vert="horz" wrap="square" lIns="68568" tIns="34284" rIns="68568" bIns="34284" numCol="1" anchor="t" anchorCtr="0" compatLnSpc="1"/>
          <a:lstStyle/>
          <a:p>
            <a:endParaRPr lang="zh-CN" altLang="en-US">
              <a:solidFill>
                <a:schemeClr val="tx1"/>
              </a:solidFill>
              <a:latin typeface="Impact MT Std" pitchFamily="34" charset="0"/>
            </a:endParaRPr>
          </a:p>
        </p:txBody>
      </p:sp>
      <p:cxnSp>
        <p:nvCxnSpPr>
          <p:cNvPr id="42" name="直接连接符 41"/>
          <p:cNvCxnSpPr/>
          <p:nvPr/>
        </p:nvCxnSpPr>
        <p:spPr>
          <a:xfrm>
            <a:off x="9052567" y="2205062"/>
            <a:ext cx="0" cy="719963"/>
          </a:xfrm>
          <a:prstGeom prst="line">
            <a:avLst/>
          </a:prstGeom>
          <a:ln w="12700">
            <a:solidFill>
              <a:srgbClr val="A6A6A6"/>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43" name="直接连接符 42"/>
          <p:cNvCxnSpPr/>
          <p:nvPr/>
        </p:nvCxnSpPr>
        <p:spPr>
          <a:xfrm>
            <a:off x="9052567" y="4220960"/>
            <a:ext cx="0" cy="791960"/>
          </a:xfrm>
          <a:prstGeom prst="line">
            <a:avLst/>
          </a:prstGeom>
          <a:ln w="12700">
            <a:solidFill>
              <a:srgbClr val="A6A6A6"/>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44" name="直接连接符 43"/>
          <p:cNvCxnSpPr/>
          <p:nvPr/>
        </p:nvCxnSpPr>
        <p:spPr>
          <a:xfrm>
            <a:off x="7056450" y="2205062"/>
            <a:ext cx="0" cy="719963"/>
          </a:xfrm>
          <a:prstGeom prst="line">
            <a:avLst/>
          </a:prstGeom>
          <a:ln w="12700">
            <a:solidFill>
              <a:srgbClr val="A6A6A6"/>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45" name="直接连接符 44"/>
          <p:cNvCxnSpPr/>
          <p:nvPr/>
        </p:nvCxnSpPr>
        <p:spPr>
          <a:xfrm>
            <a:off x="7056450" y="4220960"/>
            <a:ext cx="0" cy="791960"/>
          </a:xfrm>
          <a:prstGeom prst="line">
            <a:avLst/>
          </a:prstGeom>
          <a:ln w="12700">
            <a:solidFill>
              <a:srgbClr val="A6A6A6"/>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46" name="直接连接符 45"/>
          <p:cNvCxnSpPr/>
          <p:nvPr/>
        </p:nvCxnSpPr>
        <p:spPr>
          <a:xfrm>
            <a:off x="5075571" y="2205062"/>
            <a:ext cx="0" cy="719963"/>
          </a:xfrm>
          <a:prstGeom prst="line">
            <a:avLst/>
          </a:prstGeom>
          <a:ln w="12700">
            <a:solidFill>
              <a:srgbClr val="A6A6A6"/>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47" name="直接连接符 46"/>
          <p:cNvCxnSpPr/>
          <p:nvPr/>
        </p:nvCxnSpPr>
        <p:spPr>
          <a:xfrm>
            <a:off x="5075571" y="4220960"/>
            <a:ext cx="0" cy="791960"/>
          </a:xfrm>
          <a:prstGeom prst="line">
            <a:avLst/>
          </a:prstGeom>
          <a:ln w="12700">
            <a:solidFill>
              <a:srgbClr val="A6A6A6"/>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48" name="直接连接符 47"/>
          <p:cNvCxnSpPr/>
          <p:nvPr/>
        </p:nvCxnSpPr>
        <p:spPr>
          <a:xfrm>
            <a:off x="3080180" y="2205062"/>
            <a:ext cx="0" cy="719963"/>
          </a:xfrm>
          <a:prstGeom prst="line">
            <a:avLst/>
          </a:prstGeom>
          <a:ln w="12700">
            <a:solidFill>
              <a:srgbClr val="A6A6A6"/>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49" name="直接连接符 48"/>
          <p:cNvCxnSpPr/>
          <p:nvPr/>
        </p:nvCxnSpPr>
        <p:spPr>
          <a:xfrm>
            <a:off x="3080180" y="4220960"/>
            <a:ext cx="0" cy="791960"/>
          </a:xfrm>
          <a:prstGeom prst="line">
            <a:avLst/>
          </a:prstGeom>
          <a:ln w="12700">
            <a:solidFill>
              <a:srgbClr val="A6A6A6"/>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50" name="组合 49"/>
          <p:cNvGrpSpPr/>
          <p:nvPr/>
        </p:nvGrpSpPr>
        <p:grpSpPr>
          <a:xfrm>
            <a:off x="4030896" y="3213011"/>
            <a:ext cx="719963" cy="719963"/>
            <a:chOff x="1028852" y="3242692"/>
            <a:chExt cx="720080" cy="720080"/>
          </a:xfrm>
        </p:grpSpPr>
        <p:sp>
          <p:nvSpPr>
            <p:cNvPr id="51" name="椭圆 50"/>
            <p:cNvSpPr/>
            <p:nvPr/>
          </p:nvSpPr>
          <p:spPr>
            <a:xfrm>
              <a:off x="1028852" y="3242692"/>
              <a:ext cx="720080" cy="720080"/>
            </a:xfrm>
            <a:prstGeom prst="ellipse">
              <a:avLst/>
            </a:prstGeom>
            <a:solidFill>
              <a:schemeClr val="bg1">
                <a:lumMod val="95000"/>
              </a:schemeClr>
            </a:solidFill>
            <a:ln>
              <a:noFill/>
            </a:ln>
            <a:effectLst>
              <a:outerShdw blurRad="152400" dist="63500" dir="8100000" algn="tl" rotWithShape="0">
                <a:prstClr val="black">
                  <a:alpha val="30000"/>
                </a:prstClr>
              </a:outerShdw>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Impact MT Std" pitchFamily="34" charset="0"/>
              </a:endParaRPr>
            </a:p>
          </p:txBody>
        </p:sp>
        <p:sp>
          <p:nvSpPr>
            <p:cNvPr id="52" name="文本框 113"/>
            <p:cNvSpPr txBox="1"/>
            <p:nvPr/>
          </p:nvSpPr>
          <p:spPr>
            <a:xfrm>
              <a:off x="1141068" y="3371900"/>
              <a:ext cx="500461" cy="460450"/>
            </a:xfrm>
            <a:prstGeom prst="rect">
              <a:avLst/>
            </a:prstGeom>
            <a:noFill/>
          </p:spPr>
          <p:txBody>
            <a:bodyPr wrap="none" rtlCol="0">
              <a:spAutoFit/>
            </a:bodyPr>
            <a:lstStyle/>
            <a:p>
              <a:r>
                <a:rPr lang="en-US" altLang="zh-CN" sz="2400" b="1" dirty="0">
                  <a:solidFill>
                    <a:schemeClr val="tx1"/>
                  </a:solidFill>
                  <a:latin typeface="Impact MT Std" pitchFamily="34" charset="0"/>
                </a:rPr>
                <a:t>02</a:t>
              </a:r>
            </a:p>
          </p:txBody>
        </p:sp>
      </p:grpSp>
      <p:grpSp>
        <p:nvGrpSpPr>
          <p:cNvPr id="53" name="组合 52"/>
          <p:cNvGrpSpPr/>
          <p:nvPr/>
        </p:nvGrpSpPr>
        <p:grpSpPr>
          <a:xfrm>
            <a:off x="6016919" y="3213011"/>
            <a:ext cx="719963" cy="719963"/>
            <a:chOff x="1028852" y="3242692"/>
            <a:chExt cx="720080" cy="720080"/>
          </a:xfrm>
        </p:grpSpPr>
        <p:sp>
          <p:nvSpPr>
            <p:cNvPr id="54" name="椭圆 53"/>
            <p:cNvSpPr/>
            <p:nvPr/>
          </p:nvSpPr>
          <p:spPr>
            <a:xfrm>
              <a:off x="1028852" y="3242692"/>
              <a:ext cx="720080" cy="720080"/>
            </a:xfrm>
            <a:prstGeom prst="ellipse">
              <a:avLst/>
            </a:prstGeom>
            <a:solidFill>
              <a:schemeClr val="bg1">
                <a:lumMod val="95000"/>
              </a:schemeClr>
            </a:solidFill>
            <a:ln>
              <a:noFill/>
            </a:ln>
            <a:effectLst>
              <a:outerShdw blurRad="152400" dist="63500" dir="8100000" algn="tl" rotWithShape="0">
                <a:prstClr val="black">
                  <a:alpha val="30000"/>
                </a:prstClr>
              </a:outerShdw>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Impact MT Std" pitchFamily="34" charset="0"/>
              </a:endParaRPr>
            </a:p>
          </p:txBody>
        </p:sp>
        <p:sp>
          <p:nvSpPr>
            <p:cNvPr id="55" name="文本框 116"/>
            <p:cNvSpPr txBox="1"/>
            <p:nvPr/>
          </p:nvSpPr>
          <p:spPr>
            <a:xfrm>
              <a:off x="1141068" y="3371900"/>
              <a:ext cx="509352" cy="460450"/>
            </a:xfrm>
            <a:prstGeom prst="rect">
              <a:avLst/>
            </a:prstGeom>
            <a:noFill/>
          </p:spPr>
          <p:txBody>
            <a:bodyPr wrap="none" rtlCol="0">
              <a:spAutoFit/>
            </a:bodyPr>
            <a:lstStyle/>
            <a:p>
              <a:r>
                <a:rPr lang="en-US" altLang="zh-CN" sz="2400" b="1" dirty="0">
                  <a:solidFill>
                    <a:schemeClr val="tx1"/>
                  </a:solidFill>
                  <a:latin typeface="Impact MT Std" pitchFamily="34" charset="0"/>
                </a:rPr>
                <a:t>03</a:t>
              </a:r>
            </a:p>
          </p:txBody>
        </p:sp>
      </p:grpSp>
      <p:grpSp>
        <p:nvGrpSpPr>
          <p:cNvPr id="56" name="组合 55"/>
          <p:cNvGrpSpPr/>
          <p:nvPr/>
        </p:nvGrpSpPr>
        <p:grpSpPr>
          <a:xfrm>
            <a:off x="8059195" y="3213011"/>
            <a:ext cx="719963" cy="719963"/>
            <a:chOff x="1028852" y="3242692"/>
            <a:chExt cx="720080" cy="720080"/>
          </a:xfrm>
        </p:grpSpPr>
        <p:sp>
          <p:nvSpPr>
            <p:cNvPr id="57" name="椭圆 56"/>
            <p:cNvSpPr/>
            <p:nvPr/>
          </p:nvSpPr>
          <p:spPr>
            <a:xfrm>
              <a:off x="1028852" y="3242692"/>
              <a:ext cx="720080" cy="720080"/>
            </a:xfrm>
            <a:prstGeom prst="ellipse">
              <a:avLst/>
            </a:prstGeom>
            <a:solidFill>
              <a:schemeClr val="bg1">
                <a:lumMod val="95000"/>
              </a:schemeClr>
            </a:solidFill>
            <a:ln>
              <a:noFill/>
            </a:ln>
            <a:effectLst>
              <a:outerShdw blurRad="152400" dist="63500" dir="8100000" algn="tl" rotWithShape="0">
                <a:prstClr val="black">
                  <a:alpha val="30000"/>
                </a:prstClr>
              </a:outerShdw>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Impact MT Std" pitchFamily="34" charset="0"/>
              </a:endParaRPr>
            </a:p>
          </p:txBody>
        </p:sp>
        <p:sp>
          <p:nvSpPr>
            <p:cNvPr id="58" name="文本框 119"/>
            <p:cNvSpPr txBox="1"/>
            <p:nvPr/>
          </p:nvSpPr>
          <p:spPr>
            <a:xfrm>
              <a:off x="1141068" y="3371900"/>
              <a:ext cx="499826" cy="460450"/>
            </a:xfrm>
            <a:prstGeom prst="rect">
              <a:avLst/>
            </a:prstGeom>
            <a:noFill/>
          </p:spPr>
          <p:txBody>
            <a:bodyPr wrap="none" rtlCol="0">
              <a:spAutoFit/>
            </a:bodyPr>
            <a:lstStyle/>
            <a:p>
              <a:r>
                <a:rPr lang="en-US" altLang="zh-CN" sz="2400" b="1" dirty="0">
                  <a:solidFill>
                    <a:schemeClr val="tx1"/>
                  </a:solidFill>
                  <a:latin typeface="Impact MT Std" pitchFamily="34" charset="0"/>
                </a:rPr>
                <a:t>04</a:t>
              </a:r>
            </a:p>
          </p:txBody>
        </p:sp>
      </p:grpSp>
      <p:grpSp>
        <p:nvGrpSpPr>
          <p:cNvPr id="59" name="组合 58"/>
          <p:cNvGrpSpPr/>
          <p:nvPr/>
        </p:nvGrpSpPr>
        <p:grpSpPr>
          <a:xfrm>
            <a:off x="4266034" y="1485099"/>
            <a:ext cx="1619738" cy="663463"/>
            <a:chOff x="4266725" y="1484784"/>
            <a:chExt cx="1620000" cy="663570"/>
          </a:xfrm>
        </p:grpSpPr>
        <p:sp>
          <p:nvSpPr>
            <p:cNvPr id="60" name="任意多边形 59"/>
            <p:cNvSpPr/>
            <p:nvPr/>
          </p:nvSpPr>
          <p:spPr>
            <a:xfrm>
              <a:off x="4266725" y="1484784"/>
              <a:ext cx="1620000" cy="663570"/>
            </a:xfrm>
            <a:custGeom>
              <a:avLst/>
              <a:gdLst>
                <a:gd name="connsiteX0" fmla="*/ 65020 w 1656184"/>
                <a:gd name="connsiteY0" fmla="*/ 0 h 663570"/>
                <a:gd name="connsiteX1" fmla="*/ 1591164 w 1656184"/>
                <a:gd name="connsiteY1" fmla="*/ 0 h 663570"/>
                <a:gd name="connsiteX2" fmla="*/ 1656184 w 1656184"/>
                <a:gd name="connsiteY2" fmla="*/ 65020 h 663570"/>
                <a:gd name="connsiteX3" fmla="*/ 1656184 w 1656184"/>
                <a:gd name="connsiteY3" fmla="*/ 511044 h 663570"/>
                <a:gd name="connsiteX4" fmla="*/ 1591164 w 1656184"/>
                <a:gd name="connsiteY4" fmla="*/ 576064 h 663570"/>
                <a:gd name="connsiteX5" fmla="*/ 893328 w 1656184"/>
                <a:gd name="connsiteY5" fmla="*/ 576064 h 663570"/>
                <a:gd name="connsiteX6" fmla="*/ 828092 w 1656184"/>
                <a:gd name="connsiteY6" fmla="*/ 663570 h 663570"/>
                <a:gd name="connsiteX7" fmla="*/ 762856 w 1656184"/>
                <a:gd name="connsiteY7" fmla="*/ 576064 h 663570"/>
                <a:gd name="connsiteX8" fmla="*/ 65020 w 1656184"/>
                <a:gd name="connsiteY8" fmla="*/ 576064 h 663570"/>
                <a:gd name="connsiteX9" fmla="*/ 0 w 1656184"/>
                <a:gd name="connsiteY9" fmla="*/ 511044 h 663570"/>
                <a:gd name="connsiteX10" fmla="*/ 0 w 1656184"/>
                <a:gd name="connsiteY10" fmla="*/ 65020 h 663570"/>
                <a:gd name="connsiteX11" fmla="*/ 65020 w 1656184"/>
                <a:gd name="connsiteY11" fmla="*/ 0 h 663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56184" h="663570">
                  <a:moveTo>
                    <a:pt x="65020" y="0"/>
                  </a:moveTo>
                  <a:lnTo>
                    <a:pt x="1591164" y="0"/>
                  </a:lnTo>
                  <a:cubicBezTo>
                    <a:pt x="1627074" y="0"/>
                    <a:pt x="1656184" y="29110"/>
                    <a:pt x="1656184" y="65020"/>
                  </a:cubicBezTo>
                  <a:lnTo>
                    <a:pt x="1656184" y="511044"/>
                  </a:lnTo>
                  <a:cubicBezTo>
                    <a:pt x="1656184" y="546954"/>
                    <a:pt x="1627074" y="576064"/>
                    <a:pt x="1591164" y="576064"/>
                  </a:cubicBezTo>
                  <a:lnTo>
                    <a:pt x="893328" y="576064"/>
                  </a:lnTo>
                  <a:lnTo>
                    <a:pt x="828092" y="663570"/>
                  </a:lnTo>
                  <a:lnTo>
                    <a:pt x="762856" y="576064"/>
                  </a:lnTo>
                  <a:lnTo>
                    <a:pt x="65020" y="576064"/>
                  </a:lnTo>
                  <a:cubicBezTo>
                    <a:pt x="29110" y="576064"/>
                    <a:pt x="0" y="546954"/>
                    <a:pt x="0" y="511044"/>
                  </a:cubicBezTo>
                  <a:lnTo>
                    <a:pt x="0" y="65020"/>
                  </a:lnTo>
                  <a:cubicBezTo>
                    <a:pt x="0" y="29110"/>
                    <a:pt x="29110" y="0"/>
                    <a:pt x="65020" y="0"/>
                  </a:cubicBezTo>
                  <a:close/>
                </a:path>
              </a:pathLst>
            </a:custGeom>
            <a:gradFill>
              <a:gsLst>
                <a:gs pos="0">
                  <a:srgbClr val="E30000"/>
                </a:gs>
                <a:gs pos="100000">
                  <a:srgbClr val="760303"/>
                </a:gs>
              </a:gsLst>
              <a:lin ang="2700000" scaled="0"/>
            </a:gra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DIN-BoldItalic" pitchFamily="50" charset="0"/>
              </a:endParaRPr>
            </a:p>
          </p:txBody>
        </p:sp>
        <p:sp>
          <p:nvSpPr>
            <p:cNvPr id="61" name="文本框 95"/>
            <p:cNvSpPr txBox="1"/>
            <p:nvPr/>
          </p:nvSpPr>
          <p:spPr>
            <a:xfrm>
              <a:off x="4513710" y="1570966"/>
              <a:ext cx="1097458" cy="384872"/>
            </a:xfrm>
            <a:prstGeom prst="rect">
              <a:avLst/>
            </a:prstGeom>
            <a:noFill/>
          </p:spPr>
          <p:txBody>
            <a:bodyPr wrap="none" rtlCol="0">
              <a:spAutoFit/>
            </a:bodyPr>
            <a:lstStyle/>
            <a:p>
              <a:r>
                <a:rPr lang="zh-CN" altLang="en-US" b="1" dirty="0">
                  <a:solidFill>
                    <a:prstClr val="white"/>
                  </a:solidFill>
                  <a:latin typeface="微软雅黑" panose="020B0503020204020204" charset="-122"/>
                  <a:ea typeface="微软雅黑" panose="020B0503020204020204" charset="-122"/>
                </a:rPr>
                <a:t>添加功能</a:t>
              </a:r>
            </a:p>
          </p:txBody>
        </p:sp>
      </p:grpSp>
      <p:grpSp>
        <p:nvGrpSpPr>
          <p:cNvPr id="62" name="组合 61"/>
          <p:cNvGrpSpPr/>
          <p:nvPr/>
        </p:nvGrpSpPr>
        <p:grpSpPr>
          <a:xfrm>
            <a:off x="6253262" y="1485099"/>
            <a:ext cx="1619738" cy="663463"/>
            <a:chOff x="6254275" y="1484784"/>
            <a:chExt cx="1620000" cy="663570"/>
          </a:xfrm>
        </p:grpSpPr>
        <p:sp>
          <p:nvSpPr>
            <p:cNvPr id="63" name="任意多边形 62"/>
            <p:cNvSpPr/>
            <p:nvPr/>
          </p:nvSpPr>
          <p:spPr>
            <a:xfrm>
              <a:off x="6254275" y="1484784"/>
              <a:ext cx="1620000" cy="663570"/>
            </a:xfrm>
            <a:custGeom>
              <a:avLst/>
              <a:gdLst>
                <a:gd name="connsiteX0" fmla="*/ 65020 w 1656184"/>
                <a:gd name="connsiteY0" fmla="*/ 0 h 663570"/>
                <a:gd name="connsiteX1" fmla="*/ 1591164 w 1656184"/>
                <a:gd name="connsiteY1" fmla="*/ 0 h 663570"/>
                <a:gd name="connsiteX2" fmla="*/ 1656184 w 1656184"/>
                <a:gd name="connsiteY2" fmla="*/ 65020 h 663570"/>
                <a:gd name="connsiteX3" fmla="*/ 1656184 w 1656184"/>
                <a:gd name="connsiteY3" fmla="*/ 511044 h 663570"/>
                <a:gd name="connsiteX4" fmla="*/ 1591164 w 1656184"/>
                <a:gd name="connsiteY4" fmla="*/ 576064 h 663570"/>
                <a:gd name="connsiteX5" fmla="*/ 893328 w 1656184"/>
                <a:gd name="connsiteY5" fmla="*/ 576064 h 663570"/>
                <a:gd name="connsiteX6" fmla="*/ 828092 w 1656184"/>
                <a:gd name="connsiteY6" fmla="*/ 663570 h 663570"/>
                <a:gd name="connsiteX7" fmla="*/ 762856 w 1656184"/>
                <a:gd name="connsiteY7" fmla="*/ 576064 h 663570"/>
                <a:gd name="connsiteX8" fmla="*/ 65020 w 1656184"/>
                <a:gd name="connsiteY8" fmla="*/ 576064 h 663570"/>
                <a:gd name="connsiteX9" fmla="*/ 0 w 1656184"/>
                <a:gd name="connsiteY9" fmla="*/ 511044 h 663570"/>
                <a:gd name="connsiteX10" fmla="*/ 0 w 1656184"/>
                <a:gd name="connsiteY10" fmla="*/ 65020 h 663570"/>
                <a:gd name="connsiteX11" fmla="*/ 65020 w 1656184"/>
                <a:gd name="connsiteY11" fmla="*/ 0 h 663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56184" h="663570">
                  <a:moveTo>
                    <a:pt x="65020" y="0"/>
                  </a:moveTo>
                  <a:lnTo>
                    <a:pt x="1591164" y="0"/>
                  </a:lnTo>
                  <a:cubicBezTo>
                    <a:pt x="1627074" y="0"/>
                    <a:pt x="1656184" y="29110"/>
                    <a:pt x="1656184" y="65020"/>
                  </a:cubicBezTo>
                  <a:lnTo>
                    <a:pt x="1656184" y="511044"/>
                  </a:lnTo>
                  <a:cubicBezTo>
                    <a:pt x="1656184" y="546954"/>
                    <a:pt x="1627074" y="576064"/>
                    <a:pt x="1591164" y="576064"/>
                  </a:cubicBezTo>
                  <a:lnTo>
                    <a:pt x="893328" y="576064"/>
                  </a:lnTo>
                  <a:lnTo>
                    <a:pt x="828092" y="663570"/>
                  </a:lnTo>
                  <a:lnTo>
                    <a:pt x="762856" y="576064"/>
                  </a:lnTo>
                  <a:lnTo>
                    <a:pt x="65020" y="576064"/>
                  </a:lnTo>
                  <a:cubicBezTo>
                    <a:pt x="29110" y="576064"/>
                    <a:pt x="0" y="546954"/>
                    <a:pt x="0" y="511044"/>
                  </a:cubicBezTo>
                  <a:lnTo>
                    <a:pt x="0" y="65020"/>
                  </a:lnTo>
                  <a:cubicBezTo>
                    <a:pt x="0" y="29110"/>
                    <a:pt x="29110" y="0"/>
                    <a:pt x="65020" y="0"/>
                  </a:cubicBezTo>
                  <a:close/>
                </a:path>
              </a:pathLst>
            </a:custGeom>
            <a:gradFill>
              <a:gsLst>
                <a:gs pos="0">
                  <a:srgbClr val="E30000"/>
                </a:gs>
                <a:gs pos="100000">
                  <a:srgbClr val="760303"/>
                </a:gs>
              </a:gsLst>
              <a:lin ang="2700000" scaled="0"/>
            </a:gra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DIN-BoldItalic" pitchFamily="50" charset="0"/>
              </a:endParaRPr>
            </a:p>
          </p:txBody>
        </p:sp>
        <p:sp>
          <p:nvSpPr>
            <p:cNvPr id="64" name="文本框 95"/>
            <p:cNvSpPr txBox="1"/>
            <p:nvPr/>
          </p:nvSpPr>
          <p:spPr>
            <a:xfrm>
              <a:off x="6485802" y="1570966"/>
              <a:ext cx="1097458" cy="384872"/>
            </a:xfrm>
            <a:prstGeom prst="rect">
              <a:avLst/>
            </a:prstGeom>
            <a:noFill/>
          </p:spPr>
          <p:txBody>
            <a:bodyPr wrap="none" rtlCol="0">
              <a:spAutoFit/>
            </a:bodyPr>
            <a:lstStyle/>
            <a:p>
              <a:r>
                <a:rPr lang="zh-CN" altLang="en-US" b="1" dirty="0">
                  <a:solidFill>
                    <a:prstClr val="white"/>
                  </a:solidFill>
                  <a:latin typeface="微软雅黑" panose="020B0503020204020204" charset="-122"/>
                  <a:ea typeface="微软雅黑" panose="020B0503020204020204" charset="-122"/>
                </a:rPr>
                <a:t>添加功能</a:t>
              </a:r>
            </a:p>
          </p:txBody>
        </p:sp>
      </p:grpSp>
      <p:grpSp>
        <p:nvGrpSpPr>
          <p:cNvPr id="65" name="组合 64"/>
          <p:cNvGrpSpPr/>
          <p:nvPr/>
        </p:nvGrpSpPr>
        <p:grpSpPr>
          <a:xfrm>
            <a:off x="8240491" y="1485099"/>
            <a:ext cx="1619738" cy="663463"/>
            <a:chOff x="8241825" y="1484784"/>
            <a:chExt cx="1620000" cy="663570"/>
          </a:xfrm>
        </p:grpSpPr>
        <p:sp>
          <p:nvSpPr>
            <p:cNvPr id="66" name="任意多边形 65"/>
            <p:cNvSpPr/>
            <p:nvPr/>
          </p:nvSpPr>
          <p:spPr>
            <a:xfrm>
              <a:off x="8241825" y="1484784"/>
              <a:ext cx="1620000" cy="663570"/>
            </a:xfrm>
            <a:custGeom>
              <a:avLst/>
              <a:gdLst>
                <a:gd name="connsiteX0" fmla="*/ 65020 w 1656184"/>
                <a:gd name="connsiteY0" fmla="*/ 0 h 663570"/>
                <a:gd name="connsiteX1" fmla="*/ 1591164 w 1656184"/>
                <a:gd name="connsiteY1" fmla="*/ 0 h 663570"/>
                <a:gd name="connsiteX2" fmla="*/ 1656184 w 1656184"/>
                <a:gd name="connsiteY2" fmla="*/ 65020 h 663570"/>
                <a:gd name="connsiteX3" fmla="*/ 1656184 w 1656184"/>
                <a:gd name="connsiteY3" fmla="*/ 511044 h 663570"/>
                <a:gd name="connsiteX4" fmla="*/ 1591164 w 1656184"/>
                <a:gd name="connsiteY4" fmla="*/ 576064 h 663570"/>
                <a:gd name="connsiteX5" fmla="*/ 893328 w 1656184"/>
                <a:gd name="connsiteY5" fmla="*/ 576064 h 663570"/>
                <a:gd name="connsiteX6" fmla="*/ 828092 w 1656184"/>
                <a:gd name="connsiteY6" fmla="*/ 663570 h 663570"/>
                <a:gd name="connsiteX7" fmla="*/ 762856 w 1656184"/>
                <a:gd name="connsiteY7" fmla="*/ 576064 h 663570"/>
                <a:gd name="connsiteX8" fmla="*/ 65020 w 1656184"/>
                <a:gd name="connsiteY8" fmla="*/ 576064 h 663570"/>
                <a:gd name="connsiteX9" fmla="*/ 0 w 1656184"/>
                <a:gd name="connsiteY9" fmla="*/ 511044 h 663570"/>
                <a:gd name="connsiteX10" fmla="*/ 0 w 1656184"/>
                <a:gd name="connsiteY10" fmla="*/ 65020 h 663570"/>
                <a:gd name="connsiteX11" fmla="*/ 65020 w 1656184"/>
                <a:gd name="connsiteY11" fmla="*/ 0 h 663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56184" h="663570">
                  <a:moveTo>
                    <a:pt x="65020" y="0"/>
                  </a:moveTo>
                  <a:lnTo>
                    <a:pt x="1591164" y="0"/>
                  </a:lnTo>
                  <a:cubicBezTo>
                    <a:pt x="1627074" y="0"/>
                    <a:pt x="1656184" y="29110"/>
                    <a:pt x="1656184" y="65020"/>
                  </a:cubicBezTo>
                  <a:lnTo>
                    <a:pt x="1656184" y="511044"/>
                  </a:lnTo>
                  <a:cubicBezTo>
                    <a:pt x="1656184" y="546954"/>
                    <a:pt x="1627074" y="576064"/>
                    <a:pt x="1591164" y="576064"/>
                  </a:cubicBezTo>
                  <a:lnTo>
                    <a:pt x="893328" y="576064"/>
                  </a:lnTo>
                  <a:lnTo>
                    <a:pt x="828092" y="663570"/>
                  </a:lnTo>
                  <a:lnTo>
                    <a:pt x="762856" y="576064"/>
                  </a:lnTo>
                  <a:lnTo>
                    <a:pt x="65020" y="576064"/>
                  </a:lnTo>
                  <a:cubicBezTo>
                    <a:pt x="29110" y="576064"/>
                    <a:pt x="0" y="546954"/>
                    <a:pt x="0" y="511044"/>
                  </a:cubicBezTo>
                  <a:lnTo>
                    <a:pt x="0" y="65020"/>
                  </a:lnTo>
                  <a:cubicBezTo>
                    <a:pt x="0" y="29110"/>
                    <a:pt x="29110" y="0"/>
                    <a:pt x="65020" y="0"/>
                  </a:cubicBezTo>
                  <a:close/>
                </a:path>
              </a:pathLst>
            </a:custGeom>
            <a:gradFill>
              <a:gsLst>
                <a:gs pos="0">
                  <a:srgbClr val="E30000"/>
                </a:gs>
                <a:gs pos="100000">
                  <a:srgbClr val="760303"/>
                </a:gs>
              </a:gsLst>
              <a:lin ang="2700000" scaled="0"/>
            </a:gra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DIN-BoldItalic" pitchFamily="50" charset="0"/>
              </a:endParaRPr>
            </a:p>
          </p:txBody>
        </p:sp>
        <p:sp>
          <p:nvSpPr>
            <p:cNvPr id="67" name="文本框 95"/>
            <p:cNvSpPr txBox="1"/>
            <p:nvPr/>
          </p:nvSpPr>
          <p:spPr>
            <a:xfrm>
              <a:off x="8474150" y="1570966"/>
              <a:ext cx="1097458" cy="384872"/>
            </a:xfrm>
            <a:prstGeom prst="rect">
              <a:avLst/>
            </a:prstGeom>
            <a:noFill/>
          </p:spPr>
          <p:txBody>
            <a:bodyPr wrap="none" rtlCol="0">
              <a:spAutoFit/>
            </a:bodyPr>
            <a:lstStyle/>
            <a:p>
              <a:r>
                <a:rPr lang="zh-CN" altLang="en-US" b="1" dirty="0">
                  <a:solidFill>
                    <a:prstClr val="white"/>
                  </a:solidFill>
                  <a:latin typeface="微软雅黑" panose="020B0503020204020204" charset="-122"/>
                  <a:ea typeface="微软雅黑" panose="020B0503020204020204" charset="-122"/>
                </a:rPr>
                <a:t>添加功能</a:t>
              </a:r>
            </a:p>
          </p:txBody>
        </p:sp>
      </p:grpSp>
      <p:sp>
        <p:nvSpPr>
          <p:cNvPr id="68" name="文本框 49"/>
          <p:cNvSpPr txBox="1"/>
          <p:nvPr/>
        </p:nvSpPr>
        <p:spPr>
          <a:xfrm>
            <a:off x="2163958" y="5084916"/>
            <a:ext cx="1816774" cy="645160"/>
          </a:xfrm>
          <a:prstGeom prst="rect">
            <a:avLst/>
          </a:prstGeom>
          <a:noFill/>
        </p:spPr>
        <p:txBody>
          <a:bodyPr wrap="square" rtlCol="0">
            <a:spAutoFit/>
          </a:bodyPr>
          <a:lstStyle/>
          <a:p>
            <a:pPr algn="just">
              <a:lnSpc>
                <a:spcPct val="130000"/>
              </a:lnSpc>
            </a:pPr>
            <a:r>
              <a:rPr lang="zh-CN" altLang="en-US" sz="1400" dirty="0">
                <a:solidFill>
                  <a:schemeClr val="tx1"/>
                </a:solidFill>
                <a:latin typeface="微软雅黑" panose="020B0503020204020204" charset="-122"/>
                <a:ea typeface="微软雅黑" panose="020B0503020204020204" charset="-122"/>
              </a:rPr>
              <a:t>请在此处添加文字信息，表达图的含义。</a:t>
            </a:r>
          </a:p>
        </p:txBody>
      </p:sp>
      <p:sp>
        <p:nvSpPr>
          <p:cNvPr id="69" name="文本框 49"/>
          <p:cNvSpPr txBox="1"/>
          <p:nvPr/>
        </p:nvSpPr>
        <p:spPr>
          <a:xfrm>
            <a:off x="4207830" y="5084916"/>
            <a:ext cx="1816774" cy="645160"/>
          </a:xfrm>
          <a:prstGeom prst="rect">
            <a:avLst/>
          </a:prstGeom>
          <a:noFill/>
        </p:spPr>
        <p:txBody>
          <a:bodyPr wrap="square" rtlCol="0">
            <a:spAutoFit/>
          </a:bodyPr>
          <a:lstStyle/>
          <a:p>
            <a:pPr algn="just">
              <a:lnSpc>
                <a:spcPct val="130000"/>
              </a:lnSpc>
            </a:pPr>
            <a:r>
              <a:rPr lang="zh-CN" altLang="en-US" sz="1400" dirty="0">
                <a:solidFill>
                  <a:schemeClr val="tx1"/>
                </a:solidFill>
                <a:latin typeface="微软雅黑" panose="020B0503020204020204" charset="-122"/>
                <a:ea typeface="微软雅黑" panose="020B0503020204020204" charset="-122"/>
              </a:rPr>
              <a:t>请在此处添加文字信息，表达图的含义。</a:t>
            </a:r>
          </a:p>
        </p:txBody>
      </p:sp>
      <p:sp>
        <p:nvSpPr>
          <p:cNvPr id="70" name="文本框 49"/>
          <p:cNvSpPr txBox="1"/>
          <p:nvPr/>
        </p:nvSpPr>
        <p:spPr>
          <a:xfrm>
            <a:off x="6168596" y="5084916"/>
            <a:ext cx="1816774" cy="645160"/>
          </a:xfrm>
          <a:prstGeom prst="rect">
            <a:avLst/>
          </a:prstGeom>
          <a:noFill/>
        </p:spPr>
        <p:txBody>
          <a:bodyPr wrap="square" rtlCol="0">
            <a:spAutoFit/>
          </a:bodyPr>
          <a:lstStyle/>
          <a:p>
            <a:pPr algn="just">
              <a:lnSpc>
                <a:spcPct val="130000"/>
              </a:lnSpc>
            </a:pPr>
            <a:r>
              <a:rPr lang="zh-CN" altLang="en-US" sz="1400" dirty="0">
                <a:solidFill>
                  <a:schemeClr val="tx1"/>
                </a:solidFill>
                <a:latin typeface="微软雅黑" panose="020B0503020204020204" charset="-122"/>
                <a:ea typeface="微软雅黑" panose="020B0503020204020204" charset="-122"/>
              </a:rPr>
              <a:t>请在此处添加文字信息，表达图的含义。</a:t>
            </a:r>
          </a:p>
        </p:txBody>
      </p:sp>
      <p:sp>
        <p:nvSpPr>
          <p:cNvPr id="71" name="文本框 49"/>
          <p:cNvSpPr txBox="1"/>
          <p:nvPr/>
        </p:nvSpPr>
        <p:spPr>
          <a:xfrm>
            <a:off x="8239625" y="5084916"/>
            <a:ext cx="1816774" cy="645160"/>
          </a:xfrm>
          <a:prstGeom prst="rect">
            <a:avLst/>
          </a:prstGeom>
          <a:noFill/>
        </p:spPr>
        <p:txBody>
          <a:bodyPr wrap="square" rtlCol="0">
            <a:spAutoFit/>
          </a:bodyPr>
          <a:lstStyle/>
          <a:p>
            <a:pPr algn="just">
              <a:lnSpc>
                <a:spcPct val="130000"/>
              </a:lnSpc>
            </a:pPr>
            <a:r>
              <a:rPr lang="zh-CN" altLang="en-US" sz="1400" dirty="0">
                <a:solidFill>
                  <a:schemeClr val="tx1"/>
                </a:solidFill>
                <a:latin typeface="微软雅黑" panose="020B0503020204020204" charset="-122"/>
                <a:ea typeface="微软雅黑" panose="020B0503020204020204" charset="-122"/>
              </a:rPr>
              <a:t>请在此处添加文字信息，表达图的含义。</a:t>
            </a:r>
          </a:p>
        </p:txBody>
      </p:sp>
      <p:sp>
        <p:nvSpPr>
          <p:cNvPr id="121" name="标题 4"/>
          <p:cNvSpPr txBox="1"/>
          <p:nvPr/>
        </p:nvSpPr>
        <p:spPr>
          <a:xfrm>
            <a:off x="5267960" y="300990"/>
            <a:ext cx="1878330" cy="468630"/>
          </a:xfrm>
          <a:prstGeom prst="rect">
            <a:avLst/>
          </a:prstGeom>
        </p:spPr>
        <p:txBody>
          <a:bodyPr vert="horz" lIns="91425" tIns="45712" rIns="91425" bIns="45712"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2000" dirty="0">
                <a:latin typeface="微软雅黑" panose="020B0503020204020204" charset="-122"/>
                <a:ea typeface="微软雅黑" panose="020B0503020204020204" charset="-122"/>
              </a:rPr>
              <a:t>此处添加名称</a:t>
            </a:r>
          </a:p>
        </p:txBody>
      </p:sp>
      <p:cxnSp>
        <p:nvCxnSpPr>
          <p:cNvPr id="122" name="直接连接符 121"/>
          <p:cNvCxnSpPr/>
          <p:nvPr/>
        </p:nvCxnSpPr>
        <p:spPr>
          <a:xfrm>
            <a:off x="-95086" y="549146"/>
            <a:ext cx="5088651" cy="0"/>
          </a:xfrm>
          <a:prstGeom prst="line">
            <a:avLst/>
          </a:prstGeom>
          <a:ln>
            <a:solidFill>
              <a:schemeClr val="tx1"/>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92" name="直接连接符 91"/>
          <p:cNvCxnSpPr/>
          <p:nvPr/>
        </p:nvCxnSpPr>
        <p:spPr>
          <a:xfrm>
            <a:off x="7104549" y="549146"/>
            <a:ext cx="5111740" cy="0"/>
          </a:xfrm>
          <a:prstGeom prst="line">
            <a:avLst/>
          </a:prstGeom>
          <a:ln>
            <a:solidFill>
              <a:schemeClr val="tx1"/>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spTree>
  </p:cSld>
  <p:clrMapOvr>
    <a:masterClrMapping/>
  </p:clrMapOvr>
  <p:transition advTm="18486">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1000"/>
                                        <p:tgtEl>
                                          <p:spTgt spid="35"/>
                                        </p:tgtEl>
                                      </p:cBhvr>
                                    </p:animEffect>
                                    <p:anim calcmode="lin" valueType="num">
                                      <p:cBhvr>
                                        <p:cTn id="8" dur="1000" fill="hold"/>
                                        <p:tgtEl>
                                          <p:spTgt spid="35"/>
                                        </p:tgtEl>
                                        <p:attrNameLst>
                                          <p:attrName>ppt_x</p:attrName>
                                        </p:attrNameLst>
                                      </p:cBhvr>
                                      <p:tavLst>
                                        <p:tav tm="0">
                                          <p:val>
                                            <p:strVal val="#ppt_x"/>
                                          </p:val>
                                        </p:tav>
                                        <p:tav tm="100000">
                                          <p:val>
                                            <p:strVal val="#ppt_x"/>
                                          </p:val>
                                        </p:tav>
                                      </p:tavLst>
                                    </p:anim>
                                    <p:anim calcmode="lin" valueType="num">
                                      <p:cBhvr>
                                        <p:cTn id="9" dur="1000" fill="hold"/>
                                        <p:tgtEl>
                                          <p:spTgt spid="3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1" fill="hold"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up)">
                                      <p:cBhvr>
                                        <p:cTn id="13" dur="500"/>
                                        <p:tgtEl>
                                          <p:spTgt spid="48"/>
                                        </p:tgtEl>
                                      </p:cBhvr>
                                    </p:animEffect>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29"/>
                                        </p:tgtEl>
                                        <p:attrNameLst>
                                          <p:attrName>style.visibility</p:attrName>
                                        </p:attrNameLst>
                                      </p:cBhvr>
                                      <p:to>
                                        <p:strVal val="visible"/>
                                      </p:to>
                                    </p:set>
                                    <p:anim calcmode="lin" valueType="num">
                                      <p:cBhvr>
                                        <p:cTn id="17" dur="500" fill="hold"/>
                                        <p:tgtEl>
                                          <p:spTgt spid="29"/>
                                        </p:tgtEl>
                                        <p:attrNameLst>
                                          <p:attrName>ppt_w</p:attrName>
                                        </p:attrNameLst>
                                      </p:cBhvr>
                                      <p:tavLst>
                                        <p:tav tm="0">
                                          <p:val>
                                            <p:fltVal val="0"/>
                                          </p:val>
                                        </p:tav>
                                        <p:tav tm="100000">
                                          <p:val>
                                            <p:strVal val="#ppt_w"/>
                                          </p:val>
                                        </p:tav>
                                      </p:tavLst>
                                    </p:anim>
                                    <p:anim calcmode="lin" valueType="num">
                                      <p:cBhvr>
                                        <p:cTn id="18" dur="500" fill="hold"/>
                                        <p:tgtEl>
                                          <p:spTgt spid="29"/>
                                        </p:tgtEl>
                                        <p:attrNameLst>
                                          <p:attrName>ppt_h</p:attrName>
                                        </p:attrNameLst>
                                      </p:cBhvr>
                                      <p:tavLst>
                                        <p:tav tm="0">
                                          <p:val>
                                            <p:fltVal val="0"/>
                                          </p:val>
                                        </p:tav>
                                        <p:tav tm="100000">
                                          <p:val>
                                            <p:strVal val="#ppt_h"/>
                                          </p:val>
                                        </p:tav>
                                      </p:tavLst>
                                    </p:anim>
                                    <p:animEffect transition="in" filter="fade">
                                      <p:cBhvr>
                                        <p:cTn id="19" dur="500"/>
                                        <p:tgtEl>
                                          <p:spTgt spid="29"/>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32"/>
                                        </p:tgtEl>
                                        <p:attrNameLst>
                                          <p:attrName>style.visibility</p:attrName>
                                        </p:attrNameLst>
                                      </p:cBhvr>
                                      <p:to>
                                        <p:strVal val="visible"/>
                                      </p:to>
                                    </p:set>
                                    <p:anim calcmode="lin" valueType="num">
                                      <p:cBhvr>
                                        <p:cTn id="23" dur="500" fill="hold"/>
                                        <p:tgtEl>
                                          <p:spTgt spid="32"/>
                                        </p:tgtEl>
                                        <p:attrNameLst>
                                          <p:attrName>ppt_w</p:attrName>
                                        </p:attrNameLst>
                                      </p:cBhvr>
                                      <p:tavLst>
                                        <p:tav tm="0">
                                          <p:val>
                                            <p:fltVal val="0"/>
                                          </p:val>
                                        </p:tav>
                                        <p:tav tm="100000">
                                          <p:val>
                                            <p:strVal val="#ppt_w"/>
                                          </p:val>
                                        </p:tav>
                                      </p:tavLst>
                                    </p:anim>
                                    <p:anim calcmode="lin" valueType="num">
                                      <p:cBhvr>
                                        <p:cTn id="24" dur="500" fill="hold"/>
                                        <p:tgtEl>
                                          <p:spTgt spid="32"/>
                                        </p:tgtEl>
                                        <p:attrNameLst>
                                          <p:attrName>ppt_h</p:attrName>
                                        </p:attrNameLst>
                                      </p:cBhvr>
                                      <p:tavLst>
                                        <p:tav tm="0">
                                          <p:val>
                                            <p:fltVal val="0"/>
                                          </p:val>
                                        </p:tav>
                                        <p:tav tm="100000">
                                          <p:val>
                                            <p:strVal val="#ppt_h"/>
                                          </p:val>
                                        </p:tav>
                                      </p:tavLst>
                                    </p:anim>
                                    <p:animEffect transition="in" filter="fade">
                                      <p:cBhvr>
                                        <p:cTn id="25" dur="500"/>
                                        <p:tgtEl>
                                          <p:spTgt spid="32"/>
                                        </p:tgtEl>
                                      </p:cBhvr>
                                    </p:animEffect>
                                  </p:childTnLst>
                                </p:cTn>
                              </p:par>
                            </p:childTnLst>
                          </p:cTn>
                        </p:par>
                        <p:par>
                          <p:cTn id="26" fill="hold">
                            <p:stCondLst>
                              <p:cond delay="2500"/>
                            </p:stCondLst>
                            <p:childTnLst>
                              <p:par>
                                <p:cTn id="27" presetID="53" presetClass="entr" presetSubtype="16" fill="hold" grpId="0" nodeType="afterEffect">
                                  <p:stCondLst>
                                    <p:cond delay="0"/>
                                  </p:stCondLst>
                                  <p:childTnLst>
                                    <p:set>
                                      <p:cBhvr>
                                        <p:cTn id="28" dur="1" fill="hold">
                                          <p:stCondLst>
                                            <p:cond delay="0"/>
                                          </p:stCondLst>
                                        </p:cTn>
                                        <p:tgtEl>
                                          <p:spTgt spid="40"/>
                                        </p:tgtEl>
                                        <p:attrNameLst>
                                          <p:attrName>style.visibility</p:attrName>
                                        </p:attrNameLst>
                                      </p:cBhvr>
                                      <p:to>
                                        <p:strVal val="visible"/>
                                      </p:to>
                                    </p:set>
                                    <p:anim calcmode="lin" valueType="num">
                                      <p:cBhvr>
                                        <p:cTn id="29" dur="500" fill="hold"/>
                                        <p:tgtEl>
                                          <p:spTgt spid="40"/>
                                        </p:tgtEl>
                                        <p:attrNameLst>
                                          <p:attrName>ppt_w</p:attrName>
                                        </p:attrNameLst>
                                      </p:cBhvr>
                                      <p:tavLst>
                                        <p:tav tm="0">
                                          <p:val>
                                            <p:fltVal val="0"/>
                                          </p:val>
                                        </p:tav>
                                        <p:tav tm="100000">
                                          <p:val>
                                            <p:strVal val="#ppt_w"/>
                                          </p:val>
                                        </p:tav>
                                      </p:tavLst>
                                    </p:anim>
                                    <p:anim calcmode="lin" valueType="num">
                                      <p:cBhvr>
                                        <p:cTn id="30" dur="500" fill="hold"/>
                                        <p:tgtEl>
                                          <p:spTgt spid="40"/>
                                        </p:tgtEl>
                                        <p:attrNameLst>
                                          <p:attrName>ppt_h</p:attrName>
                                        </p:attrNameLst>
                                      </p:cBhvr>
                                      <p:tavLst>
                                        <p:tav tm="0">
                                          <p:val>
                                            <p:fltVal val="0"/>
                                          </p:val>
                                        </p:tav>
                                        <p:tav tm="100000">
                                          <p:val>
                                            <p:strVal val="#ppt_h"/>
                                          </p:val>
                                        </p:tav>
                                      </p:tavLst>
                                    </p:anim>
                                    <p:animEffect transition="in" filter="fade">
                                      <p:cBhvr>
                                        <p:cTn id="31" dur="500"/>
                                        <p:tgtEl>
                                          <p:spTgt spid="40"/>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49"/>
                                        </p:tgtEl>
                                        <p:attrNameLst>
                                          <p:attrName>style.visibility</p:attrName>
                                        </p:attrNameLst>
                                      </p:cBhvr>
                                      <p:to>
                                        <p:strVal val="visible"/>
                                      </p:to>
                                    </p:set>
                                    <p:animEffect transition="in" filter="wipe(up)">
                                      <p:cBhvr>
                                        <p:cTn id="35" dur="500"/>
                                        <p:tgtEl>
                                          <p:spTgt spid="49"/>
                                        </p:tgtEl>
                                      </p:cBhvr>
                                    </p:animEffect>
                                  </p:childTnLst>
                                </p:cTn>
                              </p:par>
                            </p:childTnLst>
                          </p:cTn>
                        </p:par>
                        <p:par>
                          <p:cTn id="36" fill="hold">
                            <p:stCondLst>
                              <p:cond delay="3500"/>
                            </p:stCondLst>
                            <p:childTnLst>
                              <p:par>
                                <p:cTn id="37" presetID="42" presetClass="entr" presetSubtype="0" fill="hold" grpId="0"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fade">
                                      <p:cBhvr>
                                        <p:cTn id="39" dur="1000"/>
                                        <p:tgtEl>
                                          <p:spTgt spid="68"/>
                                        </p:tgtEl>
                                      </p:cBhvr>
                                    </p:animEffect>
                                    <p:anim calcmode="lin" valueType="num">
                                      <p:cBhvr>
                                        <p:cTn id="40" dur="1000" fill="hold"/>
                                        <p:tgtEl>
                                          <p:spTgt spid="68"/>
                                        </p:tgtEl>
                                        <p:attrNameLst>
                                          <p:attrName>ppt_x</p:attrName>
                                        </p:attrNameLst>
                                      </p:cBhvr>
                                      <p:tavLst>
                                        <p:tav tm="0">
                                          <p:val>
                                            <p:strVal val="#ppt_x"/>
                                          </p:val>
                                        </p:tav>
                                        <p:tav tm="100000">
                                          <p:val>
                                            <p:strVal val="#ppt_x"/>
                                          </p:val>
                                        </p:tav>
                                      </p:tavLst>
                                    </p:anim>
                                    <p:anim calcmode="lin" valueType="num">
                                      <p:cBhvr>
                                        <p:cTn id="41" dur="1000" fill="hold"/>
                                        <p:tgtEl>
                                          <p:spTgt spid="68"/>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42" presetClass="entr" presetSubtype="0" fill="hold" nodeType="afterEffect">
                                  <p:stCondLst>
                                    <p:cond delay="0"/>
                                  </p:stCondLst>
                                  <p:childTnLst>
                                    <p:set>
                                      <p:cBhvr>
                                        <p:cTn id="44" dur="1" fill="hold">
                                          <p:stCondLst>
                                            <p:cond delay="0"/>
                                          </p:stCondLst>
                                        </p:cTn>
                                        <p:tgtEl>
                                          <p:spTgt spid="59"/>
                                        </p:tgtEl>
                                        <p:attrNameLst>
                                          <p:attrName>style.visibility</p:attrName>
                                        </p:attrNameLst>
                                      </p:cBhvr>
                                      <p:to>
                                        <p:strVal val="visible"/>
                                      </p:to>
                                    </p:set>
                                    <p:animEffect transition="in" filter="fade">
                                      <p:cBhvr>
                                        <p:cTn id="45" dur="1000"/>
                                        <p:tgtEl>
                                          <p:spTgt spid="59"/>
                                        </p:tgtEl>
                                      </p:cBhvr>
                                    </p:animEffect>
                                    <p:anim calcmode="lin" valueType="num">
                                      <p:cBhvr>
                                        <p:cTn id="46" dur="1000" fill="hold"/>
                                        <p:tgtEl>
                                          <p:spTgt spid="59"/>
                                        </p:tgtEl>
                                        <p:attrNameLst>
                                          <p:attrName>ppt_x</p:attrName>
                                        </p:attrNameLst>
                                      </p:cBhvr>
                                      <p:tavLst>
                                        <p:tav tm="0">
                                          <p:val>
                                            <p:strVal val="#ppt_x"/>
                                          </p:val>
                                        </p:tav>
                                        <p:tav tm="100000">
                                          <p:val>
                                            <p:strVal val="#ppt_x"/>
                                          </p:val>
                                        </p:tav>
                                      </p:tavLst>
                                    </p:anim>
                                    <p:anim calcmode="lin" valueType="num">
                                      <p:cBhvr>
                                        <p:cTn id="47" dur="1000" fill="hold"/>
                                        <p:tgtEl>
                                          <p:spTgt spid="59"/>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6"/>
                                        </p:tgtEl>
                                        <p:attrNameLst>
                                          <p:attrName>style.visibility</p:attrName>
                                        </p:attrNameLst>
                                      </p:cBhvr>
                                      <p:to>
                                        <p:strVal val="visible"/>
                                      </p:to>
                                    </p:set>
                                    <p:animEffect transition="in" filter="wipe(up)">
                                      <p:cBhvr>
                                        <p:cTn id="51" dur="500"/>
                                        <p:tgtEl>
                                          <p:spTgt spid="46"/>
                                        </p:tgtEl>
                                      </p:cBhvr>
                                    </p:animEffect>
                                  </p:childTnLst>
                                </p:cTn>
                              </p:par>
                            </p:childTnLst>
                          </p:cTn>
                        </p:par>
                        <p:par>
                          <p:cTn id="52" fill="hold">
                            <p:stCondLst>
                              <p:cond delay="6000"/>
                            </p:stCondLst>
                            <p:childTnLst>
                              <p:par>
                                <p:cTn id="53" presetID="53" presetClass="entr" presetSubtype="16" fill="hold" nodeType="afterEffect">
                                  <p:stCondLst>
                                    <p:cond delay="0"/>
                                  </p:stCondLst>
                                  <p:childTnLst>
                                    <p:set>
                                      <p:cBhvr>
                                        <p:cTn id="54" dur="1" fill="hold">
                                          <p:stCondLst>
                                            <p:cond delay="0"/>
                                          </p:stCondLst>
                                        </p:cTn>
                                        <p:tgtEl>
                                          <p:spTgt spid="19"/>
                                        </p:tgtEl>
                                        <p:attrNameLst>
                                          <p:attrName>style.visibility</p:attrName>
                                        </p:attrNameLst>
                                      </p:cBhvr>
                                      <p:to>
                                        <p:strVal val="visible"/>
                                      </p:to>
                                    </p:set>
                                    <p:anim calcmode="lin" valueType="num">
                                      <p:cBhvr>
                                        <p:cTn id="55" dur="500" fill="hold"/>
                                        <p:tgtEl>
                                          <p:spTgt spid="19"/>
                                        </p:tgtEl>
                                        <p:attrNameLst>
                                          <p:attrName>ppt_w</p:attrName>
                                        </p:attrNameLst>
                                      </p:cBhvr>
                                      <p:tavLst>
                                        <p:tav tm="0">
                                          <p:val>
                                            <p:fltVal val="0"/>
                                          </p:val>
                                        </p:tav>
                                        <p:tav tm="100000">
                                          <p:val>
                                            <p:strVal val="#ppt_w"/>
                                          </p:val>
                                        </p:tav>
                                      </p:tavLst>
                                    </p:anim>
                                    <p:anim calcmode="lin" valueType="num">
                                      <p:cBhvr>
                                        <p:cTn id="56" dur="500" fill="hold"/>
                                        <p:tgtEl>
                                          <p:spTgt spid="19"/>
                                        </p:tgtEl>
                                        <p:attrNameLst>
                                          <p:attrName>ppt_h</p:attrName>
                                        </p:attrNameLst>
                                      </p:cBhvr>
                                      <p:tavLst>
                                        <p:tav tm="0">
                                          <p:val>
                                            <p:fltVal val="0"/>
                                          </p:val>
                                        </p:tav>
                                        <p:tav tm="100000">
                                          <p:val>
                                            <p:strVal val="#ppt_h"/>
                                          </p:val>
                                        </p:tav>
                                      </p:tavLst>
                                    </p:anim>
                                    <p:animEffect transition="in" filter="fade">
                                      <p:cBhvr>
                                        <p:cTn id="57" dur="500"/>
                                        <p:tgtEl>
                                          <p:spTgt spid="19"/>
                                        </p:tgtEl>
                                      </p:cBhvr>
                                    </p:animEffect>
                                  </p:childTnLst>
                                </p:cTn>
                              </p:par>
                            </p:childTnLst>
                          </p:cTn>
                        </p:par>
                        <p:par>
                          <p:cTn id="58" fill="hold">
                            <p:stCondLst>
                              <p:cond delay="6500"/>
                            </p:stCondLst>
                            <p:childTnLst>
                              <p:par>
                                <p:cTn id="59" presetID="53" presetClass="entr" presetSubtype="16" fill="hold" grpId="0" nodeType="afterEffect">
                                  <p:stCondLst>
                                    <p:cond delay="0"/>
                                  </p:stCondLst>
                                  <p:childTnLst>
                                    <p:set>
                                      <p:cBhvr>
                                        <p:cTn id="60" dur="1" fill="hold">
                                          <p:stCondLst>
                                            <p:cond delay="0"/>
                                          </p:stCondLst>
                                        </p:cTn>
                                        <p:tgtEl>
                                          <p:spTgt spid="41"/>
                                        </p:tgtEl>
                                        <p:attrNameLst>
                                          <p:attrName>style.visibility</p:attrName>
                                        </p:attrNameLst>
                                      </p:cBhvr>
                                      <p:to>
                                        <p:strVal val="visible"/>
                                      </p:to>
                                    </p:set>
                                    <p:anim calcmode="lin" valueType="num">
                                      <p:cBhvr>
                                        <p:cTn id="61" dur="500" fill="hold"/>
                                        <p:tgtEl>
                                          <p:spTgt spid="41"/>
                                        </p:tgtEl>
                                        <p:attrNameLst>
                                          <p:attrName>ppt_w</p:attrName>
                                        </p:attrNameLst>
                                      </p:cBhvr>
                                      <p:tavLst>
                                        <p:tav tm="0">
                                          <p:val>
                                            <p:fltVal val="0"/>
                                          </p:val>
                                        </p:tav>
                                        <p:tav tm="100000">
                                          <p:val>
                                            <p:strVal val="#ppt_w"/>
                                          </p:val>
                                        </p:tav>
                                      </p:tavLst>
                                    </p:anim>
                                    <p:anim calcmode="lin" valueType="num">
                                      <p:cBhvr>
                                        <p:cTn id="62" dur="500" fill="hold"/>
                                        <p:tgtEl>
                                          <p:spTgt spid="41"/>
                                        </p:tgtEl>
                                        <p:attrNameLst>
                                          <p:attrName>ppt_h</p:attrName>
                                        </p:attrNameLst>
                                      </p:cBhvr>
                                      <p:tavLst>
                                        <p:tav tm="0">
                                          <p:val>
                                            <p:fltVal val="0"/>
                                          </p:val>
                                        </p:tav>
                                        <p:tav tm="100000">
                                          <p:val>
                                            <p:strVal val="#ppt_h"/>
                                          </p:val>
                                        </p:tav>
                                      </p:tavLst>
                                    </p:anim>
                                    <p:animEffect transition="in" filter="fade">
                                      <p:cBhvr>
                                        <p:cTn id="63" dur="500"/>
                                        <p:tgtEl>
                                          <p:spTgt spid="41"/>
                                        </p:tgtEl>
                                      </p:cBhvr>
                                    </p:animEffect>
                                  </p:childTnLst>
                                </p:cTn>
                              </p:par>
                            </p:childTnLst>
                          </p:cTn>
                        </p:par>
                        <p:par>
                          <p:cTn id="64" fill="hold">
                            <p:stCondLst>
                              <p:cond delay="7000"/>
                            </p:stCondLst>
                            <p:childTnLst>
                              <p:par>
                                <p:cTn id="65" presetID="53" presetClass="entr" presetSubtype="16" fill="hold" nodeType="afterEffect">
                                  <p:stCondLst>
                                    <p:cond delay="0"/>
                                  </p:stCondLst>
                                  <p:childTnLst>
                                    <p:set>
                                      <p:cBhvr>
                                        <p:cTn id="66" dur="1" fill="hold">
                                          <p:stCondLst>
                                            <p:cond delay="0"/>
                                          </p:stCondLst>
                                        </p:cTn>
                                        <p:tgtEl>
                                          <p:spTgt spid="50"/>
                                        </p:tgtEl>
                                        <p:attrNameLst>
                                          <p:attrName>style.visibility</p:attrName>
                                        </p:attrNameLst>
                                      </p:cBhvr>
                                      <p:to>
                                        <p:strVal val="visible"/>
                                      </p:to>
                                    </p:set>
                                    <p:anim calcmode="lin" valueType="num">
                                      <p:cBhvr>
                                        <p:cTn id="67" dur="500" fill="hold"/>
                                        <p:tgtEl>
                                          <p:spTgt spid="50"/>
                                        </p:tgtEl>
                                        <p:attrNameLst>
                                          <p:attrName>ppt_w</p:attrName>
                                        </p:attrNameLst>
                                      </p:cBhvr>
                                      <p:tavLst>
                                        <p:tav tm="0">
                                          <p:val>
                                            <p:fltVal val="0"/>
                                          </p:val>
                                        </p:tav>
                                        <p:tav tm="100000">
                                          <p:val>
                                            <p:strVal val="#ppt_w"/>
                                          </p:val>
                                        </p:tav>
                                      </p:tavLst>
                                    </p:anim>
                                    <p:anim calcmode="lin" valueType="num">
                                      <p:cBhvr>
                                        <p:cTn id="68" dur="500" fill="hold"/>
                                        <p:tgtEl>
                                          <p:spTgt spid="50"/>
                                        </p:tgtEl>
                                        <p:attrNameLst>
                                          <p:attrName>ppt_h</p:attrName>
                                        </p:attrNameLst>
                                      </p:cBhvr>
                                      <p:tavLst>
                                        <p:tav tm="0">
                                          <p:val>
                                            <p:fltVal val="0"/>
                                          </p:val>
                                        </p:tav>
                                        <p:tav tm="100000">
                                          <p:val>
                                            <p:strVal val="#ppt_h"/>
                                          </p:val>
                                        </p:tav>
                                      </p:tavLst>
                                    </p:anim>
                                    <p:animEffect transition="in" filter="fade">
                                      <p:cBhvr>
                                        <p:cTn id="69" dur="500"/>
                                        <p:tgtEl>
                                          <p:spTgt spid="50"/>
                                        </p:tgtEl>
                                      </p:cBhvr>
                                    </p:animEffect>
                                  </p:childTnLst>
                                </p:cTn>
                              </p:par>
                            </p:childTnLst>
                          </p:cTn>
                        </p:par>
                        <p:par>
                          <p:cTn id="70" fill="hold">
                            <p:stCondLst>
                              <p:cond delay="7500"/>
                            </p:stCondLst>
                            <p:childTnLst>
                              <p:par>
                                <p:cTn id="71" presetID="22" presetClass="entr" presetSubtype="1" fill="hold" nodeType="afterEffect">
                                  <p:stCondLst>
                                    <p:cond delay="0"/>
                                  </p:stCondLst>
                                  <p:childTnLst>
                                    <p:set>
                                      <p:cBhvr>
                                        <p:cTn id="72" dur="1" fill="hold">
                                          <p:stCondLst>
                                            <p:cond delay="0"/>
                                          </p:stCondLst>
                                        </p:cTn>
                                        <p:tgtEl>
                                          <p:spTgt spid="47"/>
                                        </p:tgtEl>
                                        <p:attrNameLst>
                                          <p:attrName>style.visibility</p:attrName>
                                        </p:attrNameLst>
                                      </p:cBhvr>
                                      <p:to>
                                        <p:strVal val="visible"/>
                                      </p:to>
                                    </p:set>
                                    <p:animEffect transition="in" filter="wipe(up)">
                                      <p:cBhvr>
                                        <p:cTn id="73" dur="500"/>
                                        <p:tgtEl>
                                          <p:spTgt spid="47"/>
                                        </p:tgtEl>
                                      </p:cBhvr>
                                    </p:animEffect>
                                  </p:childTnLst>
                                </p:cTn>
                              </p:par>
                            </p:childTnLst>
                          </p:cTn>
                        </p:par>
                        <p:par>
                          <p:cTn id="74" fill="hold">
                            <p:stCondLst>
                              <p:cond delay="8000"/>
                            </p:stCondLst>
                            <p:childTnLst>
                              <p:par>
                                <p:cTn id="75" presetID="42" presetClass="entr" presetSubtype="0"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fade">
                                      <p:cBhvr>
                                        <p:cTn id="77" dur="1000"/>
                                        <p:tgtEl>
                                          <p:spTgt spid="69"/>
                                        </p:tgtEl>
                                      </p:cBhvr>
                                    </p:animEffect>
                                    <p:anim calcmode="lin" valueType="num">
                                      <p:cBhvr>
                                        <p:cTn id="78" dur="1000" fill="hold"/>
                                        <p:tgtEl>
                                          <p:spTgt spid="69"/>
                                        </p:tgtEl>
                                        <p:attrNameLst>
                                          <p:attrName>ppt_x</p:attrName>
                                        </p:attrNameLst>
                                      </p:cBhvr>
                                      <p:tavLst>
                                        <p:tav tm="0">
                                          <p:val>
                                            <p:strVal val="#ppt_x"/>
                                          </p:val>
                                        </p:tav>
                                        <p:tav tm="100000">
                                          <p:val>
                                            <p:strVal val="#ppt_x"/>
                                          </p:val>
                                        </p:tav>
                                      </p:tavLst>
                                    </p:anim>
                                    <p:anim calcmode="lin" valueType="num">
                                      <p:cBhvr>
                                        <p:cTn id="79" dur="1000" fill="hold"/>
                                        <p:tgtEl>
                                          <p:spTgt spid="69"/>
                                        </p:tgtEl>
                                        <p:attrNameLst>
                                          <p:attrName>ppt_y</p:attrName>
                                        </p:attrNameLst>
                                      </p:cBhvr>
                                      <p:tavLst>
                                        <p:tav tm="0">
                                          <p:val>
                                            <p:strVal val="#ppt_y+.1"/>
                                          </p:val>
                                        </p:tav>
                                        <p:tav tm="100000">
                                          <p:val>
                                            <p:strVal val="#ppt_y"/>
                                          </p:val>
                                        </p:tav>
                                      </p:tavLst>
                                    </p:anim>
                                  </p:childTnLst>
                                </p:cTn>
                              </p:par>
                            </p:childTnLst>
                          </p:cTn>
                        </p:par>
                        <p:par>
                          <p:cTn id="80" fill="hold">
                            <p:stCondLst>
                              <p:cond delay="9000"/>
                            </p:stCondLst>
                            <p:childTnLst>
                              <p:par>
                                <p:cTn id="81" presetID="42" presetClass="entr" presetSubtype="0" fill="hold" nodeType="afterEffect">
                                  <p:stCondLst>
                                    <p:cond delay="0"/>
                                  </p:stCondLst>
                                  <p:childTnLst>
                                    <p:set>
                                      <p:cBhvr>
                                        <p:cTn id="82" dur="1" fill="hold">
                                          <p:stCondLst>
                                            <p:cond delay="0"/>
                                          </p:stCondLst>
                                        </p:cTn>
                                        <p:tgtEl>
                                          <p:spTgt spid="62"/>
                                        </p:tgtEl>
                                        <p:attrNameLst>
                                          <p:attrName>style.visibility</p:attrName>
                                        </p:attrNameLst>
                                      </p:cBhvr>
                                      <p:to>
                                        <p:strVal val="visible"/>
                                      </p:to>
                                    </p:set>
                                    <p:animEffect transition="in" filter="fade">
                                      <p:cBhvr>
                                        <p:cTn id="83" dur="1000"/>
                                        <p:tgtEl>
                                          <p:spTgt spid="62"/>
                                        </p:tgtEl>
                                      </p:cBhvr>
                                    </p:animEffect>
                                    <p:anim calcmode="lin" valueType="num">
                                      <p:cBhvr>
                                        <p:cTn id="84" dur="1000" fill="hold"/>
                                        <p:tgtEl>
                                          <p:spTgt spid="62"/>
                                        </p:tgtEl>
                                        <p:attrNameLst>
                                          <p:attrName>ppt_x</p:attrName>
                                        </p:attrNameLst>
                                      </p:cBhvr>
                                      <p:tavLst>
                                        <p:tav tm="0">
                                          <p:val>
                                            <p:strVal val="#ppt_x"/>
                                          </p:val>
                                        </p:tav>
                                        <p:tav tm="100000">
                                          <p:val>
                                            <p:strVal val="#ppt_x"/>
                                          </p:val>
                                        </p:tav>
                                      </p:tavLst>
                                    </p:anim>
                                    <p:anim calcmode="lin" valueType="num">
                                      <p:cBhvr>
                                        <p:cTn id="85" dur="1000" fill="hold"/>
                                        <p:tgtEl>
                                          <p:spTgt spid="62"/>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nodeType="afterEffect">
                                  <p:stCondLst>
                                    <p:cond delay="0"/>
                                  </p:stCondLst>
                                  <p:childTnLst>
                                    <p:set>
                                      <p:cBhvr>
                                        <p:cTn id="88" dur="1" fill="hold">
                                          <p:stCondLst>
                                            <p:cond delay="0"/>
                                          </p:stCondLst>
                                        </p:cTn>
                                        <p:tgtEl>
                                          <p:spTgt spid="44"/>
                                        </p:tgtEl>
                                        <p:attrNameLst>
                                          <p:attrName>style.visibility</p:attrName>
                                        </p:attrNameLst>
                                      </p:cBhvr>
                                      <p:to>
                                        <p:strVal val="visible"/>
                                      </p:to>
                                    </p:set>
                                    <p:animEffect transition="in" filter="wipe(up)">
                                      <p:cBhvr>
                                        <p:cTn id="89" dur="500"/>
                                        <p:tgtEl>
                                          <p:spTgt spid="44"/>
                                        </p:tgtEl>
                                      </p:cBhvr>
                                    </p:animEffect>
                                  </p:childTnLst>
                                </p:cTn>
                              </p:par>
                            </p:childTnLst>
                          </p:cTn>
                        </p:par>
                        <p:par>
                          <p:cTn id="90" fill="hold">
                            <p:stCondLst>
                              <p:cond delay="10500"/>
                            </p:stCondLst>
                            <p:childTnLst>
                              <p:par>
                                <p:cTn id="91" presetID="53" presetClass="entr" presetSubtype="16" fill="hold" nodeType="afterEffect">
                                  <p:stCondLst>
                                    <p:cond delay="0"/>
                                  </p:stCondLst>
                                  <p:childTnLst>
                                    <p:set>
                                      <p:cBhvr>
                                        <p:cTn id="92" dur="1" fill="hold">
                                          <p:stCondLst>
                                            <p:cond delay="0"/>
                                          </p:stCondLst>
                                        </p:cTn>
                                        <p:tgtEl>
                                          <p:spTgt spid="23"/>
                                        </p:tgtEl>
                                        <p:attrNameLst>
                                          <p:attrName>style.visibility</p:attrName>
                                        </p:attrNameLst>
                                      </p:cBhvr>
                                      <p:to>
                                        <p:strVal val="visible"/>
                                      </p:to>
                                    </p:set>
                                    <p:anim calcmode="lin" valueType="num">
                                      <p:cBhvr>
                                        <p:cTn id="93" dur="500" fill="hold"/>
                                        <p:tgtEl>
                                          <p:spTgt spid="23"/>
                                        </p:tgtEl>
                                        <p:attrNameLst>
                                          <p:attrName>ppt_w</p:attrName>
                                        </p:attrNameLst>
                                      </p:cBhvr>
                                      <p:tavLst>
                                        <p:tav tm="0">
                                          <p:val>
                                            <p:fltVal val="0"/>
                                          </p:val>
                                        </p:tav>
                                        <p:tav tm="100000">
                                          <p:val>
                                            <p:strVal val="#ppt_w"/>
                                          </p:val>
                                        </p:tav>
                                      </p:tavLst>
                                    </p:anim>
                                    <p:anim calcmode="lin" valueType="num">
                                      <p:cBhvr>
                                        <p:cTn id="94" dur="500" fill="hold"/>
                                        <p:tgtEl>
                                          <p:spTgt spid="23"/>
                                        </p:tgtEl>
                                        <p:attrNameLst>
                                          <p:attrName>ppt_h</p:attrName>
                                        </p:attrNameLst>
                                      </p:cBhvr>
                                      <p:tavLst>
                                        <p:tav tm="0">
                                          <p:val>
                                            <p:fltVal val="0"/>
                                          </p:val>
                                        </p:tav>
                                        <p:tav tm="100000">
                                          <p:val>
                                            <p:strVal val="#ppt_h"/>
                                          </p:val>
                                        </p:tav>
                                      </p:tavLst>
                                    </p:anim>
                                    <p:animEffect transition="in" filter="fade">
                                      <p:cBhvr>
                                        <p:cTn id="95" dur="500"/>
                                        <p:tgtEl>
                                          <p:spTgt spid="23"/>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38"/>
                                        </p:tgtEl>
                                        <p:attrNameLst>
                                          <p:attrName>style.visibility</p:attrName>
                                        </p:attrNameLst>
                                      </p:cBhvr>
                                      <p:to>
                                        <p:strVal val="visible"/>
                                      </p:to>
                                    </p:set>
                                    <p:anim calcmode="lin" valueType="num">
                                      <p:cBhvr>
                                        <p:cTn id="99" dur="500" fill="hold"/>
                                        <p:tgtEl>
                                          <p:spTgt spid="38"/>
                                        </p:tgtEl>
                                        <p:attrNameLst>
                                          <p:attrName>ppt_w</p:attrName>
                                        </p:attrNameLst>
                                      </p:cBhvr>
                                      <p:tavLst>
                                        <p:tav tm="0">
                                          <p:val>
                                            <p:fltVal val="0"/>
                                          </p:val>
                                        </p:tav>
                                        <p:tav tm="100000">
                                          <p:val>
                                            <p:strVal val="#ppt_w"/>
                                          </p:val>
                                        </p:tav>
                                      </p:tavLst>
                                    </p:anim>
                                    <p:anim calcmode="lin" valueType="num">
                                      <p:cBhvr>
                                        <p:cTn id="100" dur="500" fill="hold"/>
                                        <p:tgtEl>
                                          <p:spTgt spid="38"/>
                                        </p:tgtEl>
                                        <p:attrNameLst>
                                          <p:attrName>ppt_h</p:attrName>
                                        </p:attrNameLst>
                                      </p:cBhvr>
                                      <p:tavLst>
                                        <p:tav tm="0">
                                          <p:val>
                                            <p:fltVal val="0"/>
                                          </p:val>
                                        </p:tav>
                                        <p:tav tm="100000">
                                          <p:val>
                                            <p:strVal val="#ppt_h"/>
                                          </p:val>
                                        </p:tav>
                                      </p:tavLst>
                                    </p:anim>
                                    <p:animEffect transition="in" filter="fade">
                                      <p:cBhvr>
                                        <p:cTn id="101" dur="500"/>
                                        <p:tgtEl>
                                          <p:spTgt spid="38"/>
                                        </p:tgtEl>
                                      </p:cBhvr>
                                    </p:animEffect>
                                  </p:childTnLst>
                                </p:cTn>
                              </p:par>
                            </p:childTnLst>
                          </p:cTn>
                        </p:par>
                        <p:par>
                          <p:cTn id="102" fill="hold">
                            <p:stCondLst>
                              <p:cond delay="11500"/>
                            </p:stCondLst>
                            <p:childTnLst>
                              <p:par>
                                <p:cTn id="103" presetID="53" presetClass="entr" presetSubtype="16" fill="hold" nodeType="afterEffect">
                                  <p:stCondLst>
                                    <p:cond delay="0"/>
                                  </p:stCondLst>
                                  <p:childTnLst>
                                    <p:set>
                                      <p:cBhvr>
                                        <p:cTn id="104" dur="1" fill="hold">
                                          <p:stCondLst>
                                            <p:cond delay="0"/>
                                          </p:stCondLst>
                                        </p:cTn>
                                        <p:tgtEl>
                                          <p:spTgt spid="53"/>
                                        </p:tgtEl>
                                        <p:attrNameLst>
                                          <p:attrName>style.visibility</p:attrName>
                                        </p:attrNameLst>
                                      </p:cBhvr>
                                      <p:to>
                                        <p:strVal val="visible"/>
                                      </p:to>
                                    </p:set>
                                    <p:anim calcmode="lin" valueType="num">
                                      <p:cBhvr>
                                        <p:cTn id="105" dur="500" fill="hold"/>
                                        <p:tgtEl>
                                          <p:spTgt spid="53"/>
                                        </p:tgtEl>
                                        <p:attrNameLst>
                                          <p:attrName>ppt_w</p:attrName>
                                        </p:attrNameLst>
                                      </p:cBhvr>
                                      <p:tavLst>
                                        <p:tav tm="0">
                                          <p:val>
                                            <p:fltVal val="0"/>
                                          </p:val>
                                        </p:tav>
                                        <p:tav tm="100000">
                                          <p:val>
                                            <p:strVal val="#ppt_w"/>
                                          </p:val>
                                        </p:tav>
                                      </p:tavLst>
                                    </p:anim>
                                    <p:anim calcmode="lin" valueType="num">
                                      <p:cBhvr>
                                        <p:cTn id="106" dur="500" fill="hold"/>
                                        <p:tgtEl>
                                          <p:spTgt spid="53"/>
                                        </p:tgtEl>
                                        <p:attrNameLst>
                                          <p:attrName>ppt_h</p:attrName>
                                        </p:attrNameLst>
                                      </p:cBhvr>
                                      <p:tavLst>
                                        <p:tav tm="0">
                                          <p:val>
                                            <p:fltVal val="0"/>
                                          </p:val>
                                        </p:tav>
                                        <p:tav tm="100000">
                                          <p:val>
                                            <p:strVal val="#ppt_h"/>
                                          </p:val>
                                        </p:tav>
                                      </p:tavLst>
                                    </p:anim>
                                    <p:animEffect transition="in" filter="fade">
                                      <p:cBhvr>
                                        <p:cTn id="107" dur="500"/>
                                        <p:tgtEl>
                                          <p:spTgt spid="53"/>
                                        </p:tgtEl>
                                      </p:cBhvr>
                                    </p:animEffect>
                                  </p:childTnLst>
                                </p:cTn>
                              </p:par>
                            </p:childTnLst>
                          </p:cTn>
                        </p:par>
                        <p:par>
                          <p:cTn id="108" fill="hold">
                            <p:stCondLst>
                              <p:cond delay="12000"/>
                            </p:stCondLst>
                            <p:childTnLst>
                              <p:par>
                                <p:cTn id="109" presetID="22" presetClass="entr" presetSubtype="1" fill="hold" nodeType="afterEffect">
                                  <p:stCondLst>
                                    <p:cond delay="0"/>
                                  </p:stCondLst>
                                  <p:childTnLst>
                                    <p:set>
                                      <p:cBhvr>
                                        <p:cTn id="110" dur="1" fill="hold">
                                          <p:stCondLst>
                                            <p:cond delay="0"/>
                                          </p:stCondLst>
                                        </p:cTn>
                                        <p:tgtEl>
                                          <p:spTgt spid="45"/>
                                        </p:tgtEl>
                                        <p:attrNameLst>
                                          <p:attrName>style.visibility</p:attrName>
                                        </p:attrNameLst>
                                      </p:cBhvr>
                                      <p:to>
                                        <p:strVal val="visible"/>
                                      </p:to>
                                    </p:set>
                                    <p:animEffect transition="in" filter="wipe(up)">
                                      <p:cBhvr>
                                        <p:cTn id="111" dur="500"/>
                                        <p:tgtEl>
                                          <p:spTgt spid="45"/>
                                        </p:tgtEl>
                                      </p:cBhvr>
                                    </p:animEffect>
                                  </p:childTnLst>
                                </p:cTn>
                              </p:par>
                            </p:childTnLst>
                          </p:cTn>
                        </p:par>
                        <p:par>
                          <p:cTn id="112" fill="hold">
                            <p:stCondLst>
                              <p:cond delay="12500"/>
                            </p:stCondLst>
                            <p:childTnLst>
                              <p:par>
                                <p:cTn id="113" presetID="42" presetClass="entr" presetSubtype="0" fill="hold" grpId="0" nodeType="afterEffect">
                                  <p:stCondLst>
                                    <p:cond delay="0"/>
                                  </p:stCondLst>
                                  <p:childTnLst>
                                    <p:set>
                                      <p:cBhvr>
                                        <p:cTn id="114" dur="1" fill="hold">
                                          <p:stCondLst>
                                            <p:cond delay="0"/>
                                          </p:stCondLst>
                                        </p:cTn>
                                        <p:tgtEl>
                                          <p:spTgt spid="70"/>
                                        </p:tgtEl>
                                        <p:attrNameLst>
                                          <p:attrName>style.visibility</p:attrName>
                                        </p:attrNameLst>
                                      </p:cBhvr>
                                      <p:to>
                                        <p:strVal val="visible"/>
                                      </p:to>
                                    </p:set>
                                    <p:animEffect transition="in" filter="fade">
                                      <p:cBhvr>
                                        <p:cTn id="115" dur="1000"/>
                                        <p:tgtEl>
                                          <p:spTgt spid="70"/>
                                        </p:tgtEl>
                                      </p:cBhvr>
                                    </p:animEffect>
                                    <p:anim calcmode="lin" valueType="num">
                                      <p:cBhvr>
                                        <p:cTn id="116" dur="1000" fill="hold"/>
                                        <p:tgtEl>
                                          <p:spTgt spid="70"/>
                                        </p:tgtEl>
                                        <p:attrNameLst>
                                          <p:attrName>ppt_x</p:attrName>
                                        </p:attrNameLst>
                                      </p:cBhvr>
                                      <p:tavLst>
                                        <p:tav tm="0">
                                          <p:val>
                                            <p:strVal val="#ppt_x"/>
                                          </p:val>
                                        </p:tav>
                                        <p:tav tm="100000">
                                          <p:val>
                                            <p:strVal val="#ppt_x"/>
                                          </p:val>
                                        </p:tav>
                                      </p:tavLst>
                                    </p:anim>
                                    <p:anim calcmode="lin" valueType="num">
                                      <p:cBhvr>
                                        <p:cTn id="117" dur="1000" fill="hold"/>
                                        <p:tgtEl>
                                          <p:spTgt spid="70"/>
                                        </p:tgtEl>
                                        <p:attrNameLst>
                                          <p:attrName>ppt_y</p:attrName>
                                        </p:attrNameLst>
                                      </p:cBhvr>
                                      <p:tavLst>
                                        <p:tav tm="0">
                                          <p:val>
                                            <p:strVal val="#ppt_y+.1"/>
                                          </p:val>
                                        </p:tav>
                                        <p:tav tm="100000">
                                          <p:val>
                                            <p:strVal val="#ppt_y"/>
                                          </p:val>
                                        </p:tav>
                                      </p:tavLst>
                                    </p:anim>
                                  </p:childTnLst>
                                </p:cTn>
                              </p:par>
                            </p:childTnLst>
                          </p:cTn>
                        </p:par>
                        <p:par>
                          <p:cTn id="118" fill="hold">
                            <p:stCondLst>
                              <p:cond delay="13500"/>
                            </p:stCondLst>
                            <p:childTnLst>
                              <p:par>
                                <p:cTn id="119" presetID="42" presetClass="entr" presetSubtype="0" fill="hold" nodeType="afterEffect">
                                  <p:stCondLst>
                                    <p:cond delay="0"/>
                                  </p:stCondLst>
                                  <p:childTnLst>
                                    <p:set>
                                      <p:cBhvr>
                                        <p:cTn id="120" dur="1" fill="hold">
                                          <p:stCondLst>
                                            <p:cond delay="0"/>
                                          </p:stCondLst>
                                        </p:cTn>
                                        <p:tgtEl>
                                          <p:spTgt spid="65"/>
                                        </p:tgtEl>
                                        <p:attrNameLst>
                                          <p:attrName>style.visibility</p:attrName>
                                        </p:attrNameLst>
                                      </p:cBhvr>
                                      <p:to>
                                        <p:strVal val="visible"/>
                                      </p:to>
                                    </p:set>
                                    <p:animEffect transition="in" filter="fade">
                                      <p:cBhvr>
                                        <p:cTn id="121" dur="1000"/>
                                        <p:tgtEl>
                                          <p:spTgt spid="65"/>
                                        </p:tgtEl>
                                      </p:cBhvr>
                                    </p:animEffect>
                                    <p:anim calcmode="lin" valueType="num">
                                      <p:cBhvr>
                                        <p:cTn id="122" dur="1000" fill="hold"/>
                                        <p:tgtEl>
                                          <p:spTgt spid="65"/>
                                        </p:tgtEl>
                                        <p:attrNameLst>
                                          <p:attrName>ppt_x</p:attrName>
                                        </p:attrNameLst>
                                      </p:cBhvr>
                                      <p:tavLst>
                                        <p:tav tm="0">
                                          <p:val>
                                            <p:strVal val="#ppt_x"/>
                                          </p:val>
                                        </p:tav>
                                        <p:tav tm="100000">
                                          <p:val>
                                            <p:strVal val="#ppt_x"/>
                                          </p:val>
                                        </p:tav>
                                      </p:tavLst>
                                    </p:anim>
                                    <p:anim calcmode="lin" valueType="num">
                                      <p:cBhvr>
                                        <p:cTn id="123" dur="1000" fill="hold"/>
                                        <p:tgtEl>
                                          <p:spTgt spid="65"/>
                                        </p:tgtEl>
                                        <p:attrNameLst>
                                          <p:attrName>ppt_y</p:attrName>
                                        </p:attrNameLst>
                                      </p:cBhvr>
                                      <p:tavLst>
                                        <p:tav tm="0">
                                          <p:val>
                                            <p:strVal val="#ppt_y+.1"/>
                                          </p:val>
                                        </p:tav>
                                        <p:tav tm="100000">
                                          <p:val>
                                            <p:strVal val="#ppt_y"/>
                                          </p:val>
                                        </p:tav>
                                      </p:tavLst>
                                    </p:anim>
                                  </p:childTnLst>
                                </p:cTn>
                              </p:par>
                            </p:childTnLst>
                          </p:cTn>
                        </p:par>
                        <p:par>
                          <p:cTn id="124" fill="hold">
                            <p:stCondLst>
                              <p:cond delay="14500"/>
                            </p:stCondLst>
                            <p:childTnLst>
                              <p:par>
                                <p:cTn id="125" presetID="22" presetClass="entr" presetSubtype="1" fill="hold" nodeType="after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wipe(up)">
                                      <p:cBhvr>
                                        <p:cTn id="127" dur="500"/>
                                        <p:tgtEl>
                                          <p:spTgt spid="42"/>
                                        </p:tgtEl>
                                      </p:cBhvr>
                                    </p:animEffect>
                                  </p:childTnLst>
                                </p:cTn>
                              </p:par>
                            </p:childTnLst>
                          </p:cTn>
                        </p:par>
                        <p:par>
                          <p:cTn id="128" fill="hold">
                            <p:stCondLst>
                              <p:cond delay="15000"/>
                            </p:stCondLst>
                            <p:childTnLst>
                              <p:par>
                                <p:cTn id="129" presetID="53" presetClass="entr" presetSubtype="16"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 calcmode="lin" valueType="num">
                                      <p:cBhvr>
                                        <p:cTn id="131" dur="500" fill="hold"/>
                                        <p:tgtEl>
                                          <p:spTgt spid="26"/>
                                        </p:tgtEl>
                                        <p:attrNameLst>
                                          <p:attrName>ppt_w</p:attrName>
                                        </p:attrNameLst>
                                      </p:cBhvr>
                                      <p:tavLst>
                                        <p:tav tm="0">
                                          <p:val>
                                            <p:fltVal val="0"/>
                                          </p:val>
                                        </p:tav>
                                        <p:tav tm="100000">
                                          <p:val>
                                            <p:strVal val="#ppt_w"/>
                                          </p:val>
                                        </p:tav>
                                      </p:tavLst>
                                    </p:anim>
                                    <p:anim calcmode="lin" valueType="num">
                                      <p:cBhvr>
                                        <p:cTn id="132" dur="500" fill="hold"/>
                                        <p:tgtEl>
                                          <p:spTgt spid="26"/>
                                        </p:tgtEl>
                                        <p:attrNameLst>
                                          <p:attrName>ppt_h</p:attrName>
                                        </p:attrNameLst>
                                      </p:cBhvr>
                                      <p:tavLst>
                                        <p:tav tm="0">
                                          <p:val>
                                            <p:fltVal val="0"/>
                                          </p:val>
                                        </p:tav>
                                        <p:tav tm="100000">
                                          <p:val>
                                            <p:strVal val="#ppt_h"/>
                                          </p:val>
                                        </p:tav>
                                      </p:tavLst>
                                    </p:anim>
                                    <p:animEffect transition="in" filter="fade">
                                      <p:cBhvr>
                                        <p:cTn id="133" dur="500"/>
                                        <p:tgtEl>
                                          <p:spTgt spid="26"/>
                                        </p:tgtEl>
                                      </p:cBhvr>
                                    </p:animEffect>
                                  </p:childTnLst>
                                </p:cTn>
                              </p:par>
                            </p:childTnLst>
                          </p:cTn>
                        </p:par>
                        <p:par>
                          <p:cTn id="134" fill="hold">
                            <p:stCondLst>
                              <p:cond delay="15500"/>
                            </p:stCondLst>
                            <p:childTnLst>
                              <p:par>
                                <p:cTn id="135" presetID="53" presetClass="entr" presetSubtype="16"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 calcmode="lin" valueType="num">
                                      <p:cBhvr>
                                        <p:cTn id="137" dur="500" fill="hold"/>
                                        <p:tgtEl>
                                          <p:spTgt spid="39"/>
                                        </p:tgtEl>
                                        <p:attrNameLst>
                                          <p:attrName>ppt_w</p:attrName>
                                        </p:attrNameLst>
                                      </p:cBhvr>
                                      <p:tavLst>
                                        <p:tav tm="0">
                                          <p:val>
                                            <p:fltVal val="0"/>
                                          </p:val>
                                        </p:tav>
                                        <p:tav tm="100000">
                                          <p:val>
                                            <p:strVal val="#ppt_w"/>
                                          </p:val>
                                        </p:tav>
                                      </p:tavLst>
                                    </p:anim>
                                    <p:anim calcmode="lin" valueType="num">
                                      <p:cBhvr>
                                        <p:cTn id="138" dur="500" fill="hold"/>
                                        <p:tgtEl>
                                          <p:spTgt spid="39"/>
                                        </p:tgtEl>
                                        <p:attrNameLst>
                                          <p:attrName>ppt_h</p:attrName>
                                        </p:attrNameLst>
                                      </p:cBhvr>
                                      <p:tavLst>
                                        <p:tav tm="0">
                                          <p:val>
                                            <p:fltVal val="0"/>
                                          </p:val>
                                        </p:tav>
                                        <p:tav tm="100000">
                                          <p:val>
                                            <p:strVal val="#ppt_h"/>
                                          </p:val>
                                        </p:tav>
                                      </p:tavLst>
                                    </p:anim>
                                    <p:animEffect transition="in" filter="fade">
                                      <p:cBhvr>
                                        <p:cTn id="139" dur="500"/>
                                        <p:tgtEl>
                                          <p:spTgt spid="39"/>
                                        </p:tgtEl>
                                      </p:cBhvr>
                                    </p:animEffect>
                                  </p:childTnLst>
                                </p:cTn>
                              </p:par>
                            </p:childTnLst>
                          </p:cTn>
                        </p:par>
                        <p:par>
                          <p:cTn id="140" fill="hold">
                            <p:stCondLst>
                              <p:cond delay="16000"/>
                            </p:stCondLst>
                            <p:childTnLst>
                              <p:par>
                                <p:cTn id="141" presetID="53" presetClass="entr" presetSubtype="16" fill="hold" nodeType="afterEffect">
                                  <p:stCondLst>
                                    <p:cond delay="0"/>
                                  </p:stCondLst>
                                  <p:childTnLst>
                                    <p:set>
                                      <p:cBhvr>
                                        <p:cTn id="142" dur="1" fill="hold">
                                          <p:stCondLst>
                                            <p:cond delay="0"/>
                                          </p:stCondLst>
                                        </p:cTn>
                                        <p:tgtEl>
                                          <p:spTgt spid="56"/>
                                        </p:tgtEl>
                                        <p:attrNameLst>
                                          <p:attrName>style.visibility</p:attrName>
                                        </p:attrNameLst>
                                      </p:cBhvr>
                                      <p:to>
                                        <p:strVal val="visible"/>
                                      </p:to>
                                    </p:set>
                                    <p:anim calcmode="lin" valueType="num">
                                      <p:cBhvr>
                                        <p:cTn id="143" dur="500" fill="hold"/>
                                        <p:tgtEl>
                                          <p:spTgt spid="56"/>
                                        </p:tgtEl>
                                        <p:attrNameLst>
                                          <p:attrName>ppt_w</p:attrName>
                                        </p:attrNameLst>
                                      </p:cBhvr>
                                      <p:tavLst>
                                        <p:tav tm="0">
                                          <p:val>
                                            <p:fltVal val="0"/>
                                          </p:val>
                                        </p:tav>
                                        <p:tav tm="100000">
                                          <p:val>
                                            <p:strVal val="#ppt_w"/>
                                          </p:val>
                                        </p:tav>
                                      </p:tavLst>
                                    </p:anim>
                                    <p:anim calcmode="lin" valueType="num">
                                      <p:cBhvr>
                                        <p:cTn id="144" dur="500" fill="hold"/>
                                        <p:tgtEl>
                                          <p:spTgt spid="56"/>
                                        </p:tgtEl>
                                        <p:attrNameLst>
                                          <p:attrName>ppt_h</p:attrName>
                                        </p:attrNameLst>
                                      </p:cBhvr>
                                      <p:tavLst>
                                        <p:tav tm="0">
                                          <p:val>
                                            <p:fltVal val="0"/>
                                          </p:val>
                                        </p:tav>
                                        <p:tav tm="100000">
                                          <p:val>
                                            <p:strVal val="#ppt_h"/>
                                          </p:val>
                                        </p:tav>
                                      </p:tavLst>
                                    </p:anim>
                                    <p:animEffect transition="in" filter="fade">
                                      <p:cBhvr>
                                        <p:cTn id="145" dur="500"/>
                                        <p:tgtEl>
                                          <p:spTgt spid="56"/>
                                        </p:tgtEl>
                                      </p:cBhvr>
                                    </p:animEffect>
                                  </p:childTnLst>
                                </p:cTn>
                              </p:par>
                            </p:childTnLst>
                          </p:cTn>
                        </p:par>
                        <p:par>
                          <p:cTn id="146" fill="hold">
                            <p:stCondLst>
                              <p:cond delay="16500"/>
                            </p:stCondLst>
                            <p:childTnLst>
                              <p:par>
                                <p:cTn id="147" presetID="22" presetClass="entr" presetSubtype="1" fill="hold" nodeType="afterEffect">
                                  <p:stCondLst>
                                    <p:cond delay="0"/>
                                  </p:stCondLst>
                                  <p:childTnLst>
                                    <p:set>
                                      <p:cBhvr>
                                        <p:cTn id="148" dur="1" fill="hold">
                                          <p:stCondLst>
                                            <p:cond delay="0"/>
                                          </p:stCondLst>
                                        </p:cTn>
                                        <p:tgtEl>
                                          <p:spTgt spid="43"/>
                                        </p:tgtEl>
                                        <p:attrNameLst>
                                          <p:attrName>style.visibility</p:attrName>
                                        </p:attrNameLst>
                                      </p:cBhvr>
                                      <p:to>
                                        <p:strVal val="visible"/>
                                      </p:to>
                                    </p:set>
                                    <p:animEffect transition="in" filter="wipe(up)">
                                      <p:cBhvr>
                                        <p:cTn id="149" dur="500"/>
                                        <p:tgtEl>
                                          <p:spTgt spid="43"/>
                                        </p:tgtEl>
                                      </p:cBhvr>
                                    </p:animEffect>
                                  </p:childTnLst>
                                </p:cTn>
                              </p:par>
                            </p:childTnLst>
                          </p:cTn>
                        </p:par>
                        <p:par>
                          <p:cTn id="150" fill="hold">
                            <p:stCondLst>
                              <p:cond delay="17000"/>
                            </p:stCondLst>
                            <p:childTnLst>
                              <p:par>
                                <p:cTn id="151" presetID="42" presetClass="entr" presetSubtype="0" fill="hold" grpId="0" nodeType="afterEffect">
                                  <p:stCondLst>
                                    <p:cond delay="0"/>
                                  </p:stCondLst>
                                  <p:childTnLst>
                                    <p:set>
                                      <p:cBhvr>
                                        <p:cTn id="152" dur="1" fill="hold">
                                          <p:stCondLst>
                                            <p:cond delay="0"/>
                                          </p:stCondLst>
                                        </p:cTn>
                                        <p:tgtEl>
                                          <p:spTgt spid="71"/>
                                        </p:tgtEl>
                                        <p:attrNameLst>
                                          <p:attrName>style.visibility</p:attrName>
                                        </p:attrNameLst>
                                      </p:cBhvr>
                                      <p:to>
                                        <p:strVal val="visible"/>
                                      </p:to>
                                    </p:set>
                                    <p:animEffect transition="in" filter="fade">
                                      <p:cBhvr>
                                        <p:cTn id="153" dur="1000"/>
                                        <p:tgtEl>
                                          <p:spTgt spid="71"/>
                                        </p:tgtEl>
                                      </p:cBhvr>
                                    </p:animEffect>
                                    <p:anim calcmode="lin" valueType="num">
                                      <p:cBhvr>
                                        <p:cTn id="154" dur="1000" fill="hold"/>
                                        <p:tgtEl>
                                          <p:spTgt spid="71"/>
                                        </p:tgtEl>
                                        <p:attrNameLst>
                                          <p:attrName>ppt_x</p:attrName>
                                        </p:attrNameLst>
                                      </p:cBhvr>
                                      <p:tavLst>
                                        <p:tav tm="0">
                                          <p:val>
                                            <p:strVal val="#ppt_x"/>
                                          </p:val>
                                        </p:tav>
                                        <p:tav tm="100000">
                                          <p:val>
                                            <p:strVal val="#ppt_x"/>
                                          </p:val>
                                        </p:tav>
                                      </p:tavLst>
                                    </p:anim>
                                    <p:anim calcmode="lin" valueType="num">
                                      <p:cBhvr>
                                        <p:cTn id="155"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bldLvl="0" animBg="1"/>
      <p:bldP spid="39" grpId="0" bldLvl="0" animBg="1"/>
      <p:bldP spid="40" grpId="0" bldLvl="0" animBg="1"/>
      <p:bldP spid="41" grpId="0" bldLvl="0" animBg="1"/>
      <p:bldP spid="68" grpId="0"/>
      <p:bldP spid="69" grpId="0"/>
      <p:bldP spid="70" grpId="0"/>
      <p:bldP spid="7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5"/>
          <p:cNvSpPr/>
          <p:nvPr/>
        </p:nvSpPr>
        <p:spPr bwMode="auto">
          <a:xfrm rot="1801673">
            <a:off x="4744449" y="945377"/>
            <a:ext cx="2704058" cy="2479395"/>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noFill/>
          <a:ln w="9525" cap="flat">
            <a:solidFill>
              <a:srgbClr val="C00000"/>
            </a:solidFill>
            <a:prstDash val="solid"/>
            <a:miter lim="800000"/>
          </a:ln>
          <a:effectLst>
            <a:outerShdw blurRad="381000" dir="18900000" sy="23000" kx="-1200000" algn="bl" rotWithShape="0">
              <a:prstClr val="black">
                <a:alpha val="20000"/>
              </a:prstClr>
            </a:outerShdw>
          </a:effectLst>
        </p:spPr>
        <p:txBody>
          <a:bodyPr vert="horz" wrap="square" lIns="91427" tIns="45713" rIns="91427" bIns="45713" numCol="1" anchor="t" anchorCtr="0" compatLnSpc="1"/>
          <a:lstStyle/>
          <a:p>
            <a:endParaRPr lang="zh-CN" altLang="en-US">
              <a:solidFill>
                <a:schemeClr val="bg1"/>
              </a:solidFill>
            </a:endParaRPr>
          </a:p>
        </p:txBody>
      </p:sp>
      <p:sp>
        <p:nvSpPr>
          <p:cNvPr id="11" name="Freeform 5"/>
          <p:cNvSpPr/>
          <p:nvPr/>
        </p:nvSpPr>
        <p:spPr bwMode="auto">
          <a:xfrm rot="1801673">
            <a:off x="4842345" y="1054807"/>
            <a:ext cx="2507212" cy="2260534"/>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noFill/>
          <a:ln w="9525" cap="flat">
            <a:solidFill>
              <a:srgbClr val="C00000"/>
            </a:solidFill>
            <a:prstDash val="solid"/>
            <a:miter lim="800000"/>
          </a:ln>
          <a:effectLst/>
        </p:spPr>
        <p:txBody>
          <a:bodyPr vert="horz" wrap="square" lIns="91427" tIns="45713" rIns="91427" bIns="45713" numCol="1" anchor="t" anchorCtr="0" compatLnSpc="1"/>
          <a:lstStyle/>
          <a:p>
            <a:endParaRPr lang="zh-CN" altLang="en-US">
              <a:solidFill>
                <a:schemeClr val="bg1">
                  <a:lumMod val="95000"/>
                </a:schemeClr>
              </a:solidFill>
            </a:endParaRPr>
          </a:p>
        </p:txBody>
      </p:sp>
      <p:sp>
        <p:nvSpPr>
          <p:cNvPr id="13" name="TextBox 12"/>
          <p:cNvSpPr txBox="1"/>
          <p:nvPr/>
        </p:nvSpPr>
        <p:spPr>
          <a:xfrm>
            <a:off x="5581600" y="1789153"/>
            <a:ext cx="1028700" cy="972820"/>
          </a:xfrm>
          <a:prstGeom prst="rect">
            <a:avLst/>
          </a:prstGeom>
          <a:noFill/>
        </p:spPr>
        <p:txBody>
          <a:bodyPr wrap="none" rtlCol="0">
            <a:spAutoFit/>
          </a:bodyPr>
          <a:lstStyle/>
          <a:p>
            <a:pPr algn="ctr"/>
            <a:r>
              <a:rPr lang="en-US" altLang="zh-CN" sz="5400" b="1" dirty="0">
                <a:gradFill>
                  <a:gsLst>
                    <a:gs pos="0">
                      <a:srgbClr val="E30000"/>
                    </a:gs>
                    <a:gs pos="100000">
                      <a:srgbClr val="760303"/>
                    </a:gs>
                  </a:gsLst>
                  <a:lin ang="5400000" scaled="0"/>
                </a:gradFill>
                <a:effectLst>
                  <a:outerShdw blurRad="38100" dist="38100" dir="2700000" algn="tl">
                    <a:srgbClr val="000000">
                      <a:alpha val="43137"/>
                    </a:srgbClr>
                  </a:outerShdw>
                </a:effectLst>
                <a:latin typeface="微软雅黑" panose="020B0503020204020204" charset="-122"/>
                <a:ea typeface="微软雅黑" panose="020B0503020204020204" charset="-122"/>
                <a:cs typeface="Arial Unicode MS" panose="020B0604020202020204" pitchFamily="34" charset="-122"/>
                <a:sym typeface="微软雅黑" panose="020B0503020204020204" charset="-122"/>
              </a:rPr>
              <a:t>04</a:t>
            </a:r>
          </a:p>
        </p:txBody>
      </p:sp>
      <p:sp>
        <p:nvSpPr>
          <p:cNvPr id="15" name="标题 1"/>
          <p:cNvSpPr txBox="1"/>
          <p:nvPr/>
        </p:nvSpPr>
        <p:spPr>
          <a:xfrm>
            <a:off x="981455" y="3773520"/>
            <a:ext cx="10360468" cy="1469829"/>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5400" b="1" dirty="0">
                <a:gradFill>
                  <a:gsLst>
                    <a:gs pos="0">
                      <a:srgbClr val="E30000"/>
                    </a:gs>
                    <a:gs pos="100000">
                      <a:srgbClr val="760303"/>
                    </a:gs>
                  </a:gsLst>
                  <a:lin ang="5400000" scaled="0"/>
                </a:gradFill>
                <a:effectLst>
                  <a:outerShdw blurRad="38100" dist="38100" dir="2700000" algn="tl">
                    <a:srgbClr val="000000">
                      <a:alpha val="43137"/>
                    </a:srgbClr>
                  </a:outerShdw>
                </a:effectLst>
                <a:latin typeface="微软雅黑" panose="020B0503020204020204" charset="-122"/>
                <a:ea typeface="微软雅黑" panose="020B0503020204020204" charset="-122"/>
              </a:rPr>
              <a:t>单击此处添加标题</a:t>
            </a:r>
          </a:p>
        </p:txBody>
      </p:sp>
      <p:sp>
        <p:nvSpPr>
          <p:cNvPr id="16" name="副标题 2"/>
          <p:cNvSpPr txBox="1"/>
          <p:nvPr/>
        </p:nvSpPr>
        <p:spPr>
          <a:xfrm>
            <a:off x="1881095" y="4687573"/>
            <a:ext cx="8532149" cy="383417"/>
          </a:xfrm>
          <a:prstGeom prst="rect">
            <a:avLst/>
          </a:prstGeom>
        </p:spPr>
        <p:txBody>
          <a:bodyPr>
            <a:normAutofit fontScale="500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lnSpc>
                <a:spcPct val="120000"/>
              </a:lnSpc>
            </a:pPr>
            <a:r>
              <a:rPr lang="zh-CN" altLang="en-US" sz="1600" dirty="0">
                <a:gradFill>
                  <a:gsLst>
                    <a:gs pos="0">
                      <a:srgbClr val="E30000"/>
                    </a:gs>
                    <a:gs pos="100000">
                      <a:srgbClr val="760303"/>
                    </a:gs>
                  </a:gsLst>
                  <a:lin ang="5400000" scaled="0"/>
                </a:gradFill>
                <a:latin typeface="微软雅黑" panose="020B0503020204020204" charset="-122"/>
                <a:ea typeface="微软雅黑" panose="020B0503020204020204" charset="-122"/>
                <a:cs typeface="Lato Light" charset="0"/>
                <a:sym typeface="Lato Light" charset="0"/>
              </a:rPr>
              <a:t>您的内容打在这里，或者通过复制您的文本后，在此框中选择粘贴，并选择只保留文字。您的内容打在这里，或者通过复制您的文本后，在此框中您的内容打在这里，或者通过复制您的文本后，在此框中选择粘贴，并选择只保留文字。您的内容打在这里，或者通过复制您的文本后，在此框中</a:t>
            </a:r>
          </a:p>
        </p:txBody>
      </p:sp>
      <p:sp>
        <p:nvSpPr>
          <p:cNvPr id="2" name="Freeform 5"/>
          <p:cNvSpPr/>
          <p:nvPr/>
        </p:nvSpPr>
        <p:spPr bwMode="auto">
          <a:xfrm rot="1801673">
            <a:off x="5015959" y="1211433"/>
            <a:ext cx="2159981" cy="1947285"/>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noFill/>
          <a:ln w="9525" cap="flat">
            <a:solidFill>
              <a:srgbClr val="C00000"/>
            </a:solidFill>
            <a:prstDash val="solid"/>
            <a:miter lim="800000"/>
          </a:ln>
          <a:effectLst/>
        </p:spPr>
        <p:txBody>
          <a:bodyPr vert="horz" wrap="square" lIns="91427" tIns="45713" rIns="91427" bIns="45713" numCol="1" anchor="t" anchorCtr="0" compatLnSpc="1"/>
          <a:lstStyle/>
          <a:p>
            <a:endParaRPr lang="zh-CN" altLang="en-US">
              <a:solidFill>
                <a:schemeClr val="bg1">
                  <a:lumMod val="95000"/>
                </a:schemeClr>
              </a:solidFill>
            </a:endParaRPr>
          </a:p>
        </p:txBody>
      </p:sp>
    </p:spTree>
  </p:cSld>
  <p:clrMapOvr>
    <a:masterClrMapping/>
  </p:clrMapOvr>
  <p:transition advTm="6038">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75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1000"/>
                                        <p:tgtEl>
                                          <p:spTgt spid="10"/>
                                        </p:tgtEl>
                                      </p:cBhvr>
                                    </p:animEffect>
                                  </p:childTnLst>
                                </p:cTn>
                              </p:par>
                              <p:par>
                                <p:cTn id="8" presetID="22" presetClass="entr" presetSubtype="1" fill="hold" grpId="0" nodeType="withEffect">
                                  <p:stCondLst>
                                    <p:cond delay="750"/>
                                  </p:stCondLst>
                                  <p:childTnLst>
                                    <p:set>
                                      <p:cBhvr>
                                        <p:cTn id="9" dur="1" fill="hold">
                                          <p:stCondLst>
                                            <p:cond delay="0"/>
                                          </p:stCondLst>
                                        </p:cTn>
                                        <p:tgtEl>
                                          <p:spTgt spid="11"/>
                                        </p:tgtEl>
                                        <p:attrNameLst>
                                          <p:attrName>style.visibility</p:attrName>
                                        </p:attrNameLst>
                                      </p:cBhvr>
                                      <p:to>
                                        <p:strVal val="visible"/>
                                      </p:to>
                                    </p:set>
                                    <p:animEffect transition="in" filter="wipe(up)">
                                      <p:cBhvr>
                                        <p:cTn id="10" dur="1000"/>
                                        <p:tgtEl>
                                          <p:spTgt spid="11"/>
                                        </p:tgtEl>
                                      </p:cBhvr>
                                    </p:animEffect>
                                  </p:childTnLst>
                                </p:cTn>
                              </p:par>
                            </p:childTnLst>
                          </p:cTn>
                        </p:par>
                        <p:par>
                          <p:cTn id="11" fill="hold">
                            <p:stCondLst>
                              <p:cond delay="1750"/>
                            </p:stCondLst>
                            <p:childTnLst>
                              <p:par>
                                <p:cTn id="12" presetID="10" presetClass="entr" presetSubtype="0" fill="hold" grpId="0" nodeType="after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500"/>
                                        <p:tgtEl>
                                          <p:spTgt spid="13"/>
                                        </p:tgtEl>
                                      </p:cBhvr>
                                    </p:animEffect>
                                  </p:childTnLst>
                                </p:cTn>
                              </p:par>
                            </p:childTnLst>
                          </p:cTn>
                        </p:par>
                        <p:par>
                          <p:cTn id="15" fill="hold">
                            <p:stCondLst>
                              <p:cond delay="2250"/>
                            </p:stCondLst>
                            <p:childTnLst>
                              <p:par>
                                <p:cTn id="16" presetID="42" presetClass="entr" presetSubtype="0" fill="hold" grpId="0" nodeType="after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1000"/>
                                        <p:tgtEl>
                                          <p:spTgt spid="15"/>
                                        </p:tgtEl>
                                      </p:cBhvr>
                                    </p:animEffect>
                                    <p:anim calcmode="lin" valueType="num">
                                      <p:cBhvr>
                                        <p:cTn id="19" dur="1000" fill="hold"/>
                                        <p:tgtEl>
                                          <p:spTgt spid="15"/>
                                        </p:tgtEl>
                                        <p:attrNameLst>
                                          <p:attrName>ppt_x</p:attrName>
                                        </p:attrNameLst>
                                      </p:cBhvr>
                                      <p:tavLst>
                                        <p:tav tm="0">
                                          <p:val>
                                            <p:strVal val="#ppt_x"/>
                                          </p:val>
                                        </p:tav>
                                        <p:tav tm="100000">
                                          <p:val>
                                            <p:strVal val="#ppt_x"/>
                                          </p:val>
                                        </p:tav>
                                      </p:tavLst>
                                    </p:anim>
                                    <p:anim calcmode="lin" valueType="num">
                                      <p:cBhvr>
                                        <p:cTn id="20" dur="1000" fill="hold"/>
                                        <p:tgtEl>
                                          <p:spTgt spid="15"/>
                                        </p:tgtEl>
                                        <p:attrNameLst>
                                          <p:attrName>ppt_y</p:attrName>
                                        </p:attrNameLst>
                                      </p:cBhvr>
                                      <p:tavLst>
                                        <p:tav tm="0">
                                          <p:val>
                                            <p:strVal val="#ppt_y+.1"/>
                                          </p:val>
                                        </p:tav>
                                        <p:tav tm="100000">
                                          <p:val>
                                            <p:strVal val="#ppt_y"/>
                                          </p:val>
                                        </p:tav>
                                      </p:tavLst>
                                    </p:anim>
                                  </p:childTnLst>
                                </p:cTn>
                              </p:par>
                            </p:childTnLst>
                          </p:cTn>
                        </p:par>
                        <p:par>
                          <p:cTn id="21" fill="hold">
                            <p:stCondLst>
                              <p:cond delay="3250"/>
                            </p:stCondLst>
                            <p:childTnLst>
                              <p:par>
                                <p:cTn id="22" presetID="10" presetClass="entr" presetSubtype="0" fill="hold" grpId="0" nodeType="afterEffect">
                                  <p:stCondLst>
                                    <p:cond delay="0"/>
                                  </p:stCondLst>
                                  <p:childTnLst>
                                    <p:set>
                                      <p:cBhvr>
                                        <p:cTn id="23" dur="1" fill="hold">
                                          <p:stCondLst>
                                            <p:cond delay="0"/>
                                          </p:stCondLst>
                                        </p:cTn>
                                        <p:tgtEl>
                                          <p:spTgt spid="16">
                                            <p:txEl>
                                              <p:pRg st="0" end="0"/>
                                            </p:txEl>
                                          </p:spTgt>
                                        </p:tgtEl>
                                        <p:attrNameLst>
                                          <p:attrName>style.visibility</p:attrName>
                                        </p:attrNameLst>
                                      </p:cBhvr>
                                      <p:to>
                                        <p:strVal val="visible"/>
                                      </p:to>
                                    </p:set>
                                    <p:animEffect transition="in" filter="fade">
                                      <p:cBhvr>
                                        <p:cTn id="24" dur="500"/>
                                        <p:tgtEl>
                                          <p:spTgt spid="16">
                                            <p:txEl>
                                              <p:pRg st="0" end="0"/>
                                            </p:txEl>
                                          </p:spTgt>
                                        </p:tgtEl>
                                      </p:cBhvr>
                                    </p:animEffect>
                                  </p:childTnLst>
                                </p:cTn>
                              </p:par>
                              <p:par>
                                <p:cTn id="25" presetID="22" presetClass="entr" presetSubtype="1" fill="hold" grpId="0" nodeType="withEffect">
                                  <p:stCondLst>
                                    <p:cond delay="750"/>
                                  </p:stCondLst>
                                  <p:childTnLst>
                                    <p:set>
                                      <p:cBhvr>
                                        <p:cTn id="26" dur="1" fill="hold">
                                          <p:stCondLst>
                                            <p:cond delay="0"/>
                                          </p:stCondLst>
                                        </p:cTn>
                                        <p:tgtEl>
                                          <p:spTgt spid="2"/>
                                        </p:tgtEl>
                                        <p:attrNameLst>
                                          <p:attrName>style.visibility</p:attrName>
                                        </p:attrNameLst>
                                      </p:cBhvr>
                                      <p:to>
                                        <p:strVal val="visible"/>
                                      </p:to>
                                    </p:set>
                                    <p:animEffect transition="in" filter="wipe(up)">
                                      <p:cBhvr>
                                        <p:cTn id="2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ldLvl="0" animBg="1"/>
      <p:bldP spid="11" grpId="0" bldLvl="0" animBg="1"/>
      <p:bldP spid="13" grpId="0"/>
      <p:bldP spid="15" grpId="0"/>
      <p:bldP spid="16" grpId="0" build="p"/>
      <p:bldP spid="2" grpId="0" bldLvl="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组合 18"/>
          <p:cNvGrpSpPr/>
          <p:nvPr/>
        </p:nvGrpSpPr>
        <p:grpSpPr>
          <a:xfrm>
            <a:off x="3504731" y="1845080"/>
            <a:ext cx="258678" cy="233227"/>
            <a:chOff x="3720691" y="2824413"/>
            <a:chExt cx="1341120" cy="1209172"/>
          </a:xfrm>
        </p:grpSpPr>
        <p:sp>
          <p:nvSpPr>
            <p:cNvPr id="21" name="Freeform 5"/>
            <p:cNvSpPr/>
            <p:nvPr/>
          </p:nvSpPr>
          <p:spPr bwMode="auto">
            <a:xfrm rot="1855731">
              <a:off x="3720691" y="2824413"/>
              <a:ext cx="1341120" cy="1209172"/>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16200000" scaled="0"/>
            </a:gradFill>
            <a:ln w="12700" cap="flat">
              <a:noFill/>
              <a:prstDash val="solid"/>
              <a:miter lim="800000"/>
            </a:ln>
            <a:effectLst>
              <a:outerShdw blurRad="190500" dist="114300" dir="2700000" algn="tl" rotWithShape="0">
                <a:prstClr val="black">
                  <a:alpha val="40000"/>
                </a:prstClr>
              </a:outerShdw>
            </a:effectLst>
          </p:spPr>
          <p:txBody>
            <a:bodyPr vert="horz" wrap="square" lIns="91425" tIns="45712" rIns="91425" bIns="45712" numCol="1" anchor="t" anchorCtr="0" compatLnSpc="1"/>
            <a:lstStyle/>
            <a:p>
              <a:endParaRPr lang="zh-CN" altLang="en-US">
                <a:solidFill>
                  <a:schemeClr val="tx1"/>
                </a:solidFill>
                <a:latin typeface="方正兰亭黑简体" panose="02000000000000000000" pitchFamily="2" charset="-122"/>
                <a:ea typeface="方正兰亭黑简体" panose="02000000000000000000" pitchFamily="2" charset="-122"/>
              </a:endParaRPr>
            </a:p>
          </p:txBody>
        </p:sp>
        <p:sp>
          <p:nvSpPr>
            <p:cNvPr id="22" name="Freeform 5"/>
            <p:cNvSpPr/>
            <p:nvPr/>
          </p:nvSpPr>
          <p:spPr bwMode="auto">
            <a:xfrm rot="1855731">
              <a:off x="3764581" y="2863367"/>
              <a:ext cx="1264630" cy="1140208"/>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21594000" scaled="0"/>
            </a:gradFill>
            <a:ln w="12700" cap="flat">
              <a:noFill/>
              <a:prstDash val="solid"/>
              <a:miter lim="800000"/>
            </a:ln>
            <a:effectLst>
              <a:outerShdw blurRad="50800" dist="38100" dir="2700000" algn="tl" rotWithShape="0">
                <a:prstClr val="black">
                  <a:alpha val="40000"/>
                </a:prstClr>
              </a:outerShdw>
            </a:effectLst>
          </p:spPr>
          <p:txBody>
            <a:bodyPr vert="horz" wrap="square" lIns="91425" tIns="45712" rIns="91425" bIns="45712" numCol="1" anchor="t" anchorCtr="0" compatLnSpc="1"/>
            <a:lstStyle/>
            <a:p>
              <a:endParaRPr lang="zh-CN" altLang="en-US">
                <a:solidFill>
                  <a:schemeClr val="tx1"/>
                </a:solidFill>
                <a:latin typeface="方正兰亭黑简体" panose="02000000000000000000" pitchFamily="2" charset="-122"/>
                <a:ea typeface="方正兰亭黑简体" panose="02000000000000000000" pitchFamily="2" charset="-122"/>
              </a:endParaRPr>
            </a:p>
          </p:txBody>
        </p:sp>
      </p:grpSp>
      <p:sp>
        <p:nvSpPr>
          <p:cNvPr id="23" name="矩形 22"/>
          <p:cNvSpPr/>
          <p:nvPr/>
        </p:nvSpPr>
        <p:spPr>
          <a:xfrm>
            <a:off x="3587607" y="2094899"/>
            <a:ext cx="2385126" cy="364490"/>
          </a:xfrm>
          <a:prstGeom prst="rect">
            <a:avLst/>
          </a:prstGeom>
        </p:spPr>
        <p:txBody>
          <a:bodyPr wrap="square" lIns="91416" tIns="45708" rIns="91416" bIns="45708">
            <a:spAutoFit/>
          </a:bodyPr>
          <a:lstStyle/>
          <a:p>
            <a:pPr>
              <a:spcBef>
                <a:spcPct val="0"/>
              </a:spcBef>
              <a:buFont typeface="Arial" panose="020B0604020202020204" pitchFamily="34" charset="0"/>
              <a:buNone/>
            </a:pPr>
            <a:r>
              <a:rPr b="1" dirty="0">
                <a:solidFill>
                  <a:schemeClr val="tx1"/>
                </a:solidFill>
                <a:cs typeface="Arial" panose="020B0604020202020204" pitchFamily="34" charset="0"/>
              </a:rPr>
              <a:t>添加标题</a:t>
            </a:r>
          </a:p>
        </p:txBody>
      </p:sp>
      <p:sp>
        <p:nvSpPr>
          <p:cNvPr id="24" name="矩形 47"/>
          <p:cNvSpPr>
            <a:spLocks noChangeArrowheads="1"/>
          </p:cNvSpPr>
          <p:nvPr/>
        </p:nvSpPr>
        <p:spPr bwMode="auto">
          <a:xfrm>
            <a:off x="3586920" y="2417845"/>
            <a:ext cx="2303883" cy="857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6" tIns="45708" rIns="91416" bIns="45708">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9pPr>
          </a:lstStyle>
          <a:p>
            <a:pPr>
              <a:lnSpc>
                <a:spcPct val="120000"/>
              </a:lnSpc>
              <a:spcBef>
                <a:spcPct val="0"/>
              </a:spcBef>
              <a:buNone/>
            </a:pPr>
            <a:r>
              <a:rPr lang="zh-CN" altLang="en-US" sz="1400" dirty="0">
                <a:solidFill>
                  <a:schemeClr val="tx1"/>
                </a:solidFill>
                <a:sym typeface="微软雅黑" panose="020B0503020204020204" charset="-122"/>
              </a:rPr>
              <a:t>在此录入上述图表的描述明，在此录入上述图表的描述说。</a:t>
            </a:r>
          </a:p>
        </p:txBody>
      </p:sp>
      <p:grpSp>
        <p:nvGrpSpPr>
          <p:cNvPr id="25" name="组合 24"/>
          <p:cNvGrpSpPr/>
          <p:nvPr/>
        </p:nvGrpSpPr>
        <p:grpSpPr>
          <a:xfrm>
            <a:off x="8092372" y="1827842"/>
            <a:ext cx="258678" cy="233227"/>
            <a:chOff x="3720691" y="2824413"/>
            <a:chExt cx="1341120" cy="1209172"/>
          </a:xfrm>
        </p:grpSpPr>
        <p:sp>
          <p:nvSpPr>
            <p:cNvPr id="26" name="Freeform 5"/>
            <p:cNvSpPr/>
            <p:nvPr/>
          </p:nvSpPr>
          <p:spPr bwMode="auto">
            <a:xfrm rot="1855731">
              <a:off x="3720691" y="2824413"/>
              <a:ext cx="1341120" cy="1209172"/>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16200000" scaled="0"/>
            </a:gradFill>
            <a:ln w="12700" cap="flat">
              <a:noFill/>
              <a:prstDash val="solid"/>
              <a:miter lim="800000"/>
            </a:ln>
            <a:effectLst>
              <a:outerShdw blurRad="190500" dist="114300" dir="2700000" algn="tl" rotWithShape="0">
                <a:prstClr val="black">
                  <a:alpha val="40000"/>
                </a:prstClr>
              </a:outerShdw>
            </a:effectLst>
          </p:spPr>
          <p:txBody>
            <a:bodyPr vert="horz" wrap="square" lIns="91425" tIns="45712" rIns="91425" bIns="45712" numCol="1" anchor="t" anchorCtr="0" compatLnSpc="1"/>
            <a:lstStyle/>
            <a:p>
              <a:endParaRPr lang="zh-CN" altLang="en-US">
                <a:solidFill>
                  <a:schemeClr val="tx1"/>
                </a:solidFill>
                <a:latin typeface="方正兰亭黑简体" panose="02000000000000000000" pitchFamily="2" charset="-122"/>
                <a:ea typeface="方正兰亭黑简体" panose="02000000000000000000" pitchFamily="2" charset="-122"/>
              </a:endParaRPr>
            </a:p>
          </p:txBody>
        </p:sp>
        <p:sp>
          <p:nvSpPr>
            <p:cNvPr id="27" name="Freeform 5"/>
            <p:cNvSpPr/>
            <p:nvPr/>
          </p:nvSpPr>
          <p:spPr bwMode="auto">
            <a:xfrm rot="1855731">
              <a:off x="3764581" y="2863367"/>
              <a:ext cx="1264630" cy="1140208"/>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21594000" scaled="0"/>
            </a:gradFill>
            <a:ln w="12700" cap="flat">
              <a:noFill/>
              <a:prstDash val="solid"/>
              <a:miter lim="800000"/>
            </a:ln>
            <a:effectLst>
              <a:outerShdw blurRad="50800" dist="38100" dir="2700000" algn="tl" rotWithShape="0">
                <a:prstClr val="black">
                  <a:alpha val="40000"/>
                </a:prstClr>
              </a:outerShdw>
            </a:effectLst>
          </p:spPr>
          <p:txBody>
            <a:bodyPr vert="horz" wrap="square" lIns="91425" tIns="45712" rIns="91425" bIns="45712" numCol="1" anchor="t" anchorCtr="0" compatLnSpc="1"/>
            <a:lstStyle/>
            <a:p>
              <a:endParaRPr lang="zh-CN" altLang="en-US">
                <a:solidFill>
                  <a:schemeClr val="tx1"/>
                </a:solidFill>
                <a:latin typeface="方正兰亭黑简体" panose="02000000000000000000" pitchFamily="2" charset="-122"/>
                <a:ea typeface="方正兰亭黑简体" panose="02000000000000000000" pitchFamily="2" charset="-122"/>
              </a:endParaRPr>
            </a:p>
          </p:txBody>
        </p:sp>
      </p:grpSp>
      <p:sp>
        <p:nvSpPr>
          <p:cNvPr id="28" name="矩形 27"/>
          <p:cNvSpPr/>
          <p:nvPr/>
        </p:nvSpPr>
        <p:spPr>
          <a:xfrm>
            <a:off x="8175247" y="2094899"/>
            <a:ext cx="2385126" cy="364490"/>
          </a:xfrm>
          <a:prstGeom prst="rect">
            <a:avLst/>
          </a:prstGeom>
        </p:spPr>
        <p:txBody>
          <a:bodyPr wrap="square" lIns="91416" tIns="45708" rIns="91416" bIns="45708">
            <a:spAutoFit/>
          </a:bodyPr>
          <a:lstStyle/>
          <a:p>
            <a:pPr>
              <a:spcBef>
                <a:spcPct val="0"/>
              </a:spcBef>
              <a:buFont typeface="Arial" panose="020B0604020202020204" pitchFamily="34" charset="0"/>
              <a:buNone/>
            </a:pPr>
            <a:r>
              <a:rPr lang="zh-CN" altLang="en-US" b="1" dirty="0">
                <a:solidFill>
                  <a:schemeClr val="tx1"/>
                </a:solidFill>
                <a:latin typeface="方正兰亭黑简体" panose="02000000000000000000" pitchFamily="2" charset="-122"/>
                <a:ea typeface="方正兰亭黑简体" panose="02000000000000000000" pitchFamily="2" charset="-122"/>
                <a:cs typeface="Arial" panose="020B0604020202020204" pitchFamily="34" charset="0"/>
              </a:rPr>
              <a:t>添加标题</a:t>
            </a:r>
          </a:p>
        </p:txBody>
      </p:sp>
      <p:sp>
        <p:nvSpPr>
          <p:cNvPr id="29" name="矩形 47"/>
          <p:cNvSpPr>
            <a:spLocks noChangeArrowheads="1"/>
          </p:cNvSpPr>
          <p:nvPr/>
        </p:nvSpPr>
        <p:spPr bwMode="auto">
          <a:xfrm>
            <a:off x="8174560" y="2417845"/>
            <a:ext cx="2303883" cy="857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6" tIns="45708" rIns="91416" bIns="45708">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9pPr>
          </a:lstStyle>
          <a:p>
            <a:pPr>
              <a:lnSpc>
                <a:spcPct val="120000"/>
              </a:lnSpc>
              <a:spcBef>
                <a:spcPct val="0"/>
              </a:spcBef>
              <a:buNone/>
            </a:pPr>
            <a:r>
              <a:rPr lang="zh-CN" altLang="en-US" sz="1400" dirty="0">
                <a:solidFill>
                  <a:schemeClr val="tx1"/>
                </a:solidFill>
                <a:sym typeface="微软雅黑" panose="020B0503020204020204" charset="-122"/>
              </a:rPr>
              <a:t>在此录入上述图表的描述明，在此录入上述图表的描述说。</a:t>
            </a:r>
          </a:p>
        </p:txBody>
      </p:sp>
      <p:grpSp>
        <p:nvGrpSpPr>
          <p:cNvPr id="30" name="组合 29"/>
          <p:cNvGrpSpPr/>
          <p:nvPr/>
        </p:nvGrpSpPr>
        <p:grpSpPr>
          <a:xfrm>
            <a:off x="5499072" y="4102882"/>
            <a:ext cx="258678" cy="233227"/>
            <a:chOff x="3720691" y="2824413"/>
            <a:chExt cx="1341120" cy="1209172"/>
          </a:xfrm>
        </p:grpSpPr>
        <p:sp>
          <p:nvSpPr>
            <p:cNvPr id="31" name="Freeform 5"/>
            <p:cNvSpPr/>
            <p:nvPr/>
          </p:nvSpPr>
          <p:spPr bwMode="auto">
            <a:xfrm rot="1855731">
              <a:off x="3720691" y="2824413"/>
              <a:ext cx="1341120" cy="1209172"/>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16200000" scaled="0"/>
            </a:gradFill>
            <a:ln w="12700" cap="flat">
              <a:noFill/>
              <a:prstDash val="solid"/>
              <a:miter lim="800000"/>
            </a:ln>
            <a:effectLst>
              <a:outerShdw blurRad="190500" dist="114300" dir="2700000" algn="tl" rotWithShape="0">
                <a:prstClr val="black">
                  <a:alpha val="40000"/>
                </a:prstClr>
              </a:outerShdw>
            </a:effectLst>
          </p:spPr>
          <p:txBody>
            <a:bodyPr vert="horz" wrap="square" lIns="91425" tIns="45712" rIns="91425" bIns="45712" numCol="1" anchor="t" anchorCtr="0" compatLnSpc="1"/>
            <a:lstStyle/>
            <a:p>
              <a:endParaRPr lang="zh-CN" altLang="en-US">
                <a:solidFill>
                  <a:schemeClr val="tx1"/>
                </a:solidFill>
                <a:latin typeface="方正兰亭黑简体" panose="02000000000000000000" pitchFamily="2" charset="-122"/>
                <a:ea typeface="方正兰亭黑简体" panose="02000000000000000000" pitchFamily="2" charset="-122"/>
              </a:endParaRPr>
            </a:p>
          </p:txBody>
        </p:sp>
        <p:sp>
          <p:nvSpPr>
            <p:cNvPr id="32" name="Freeform 5"/>
            <p:cNvSpPr/>
            <p:nvPr/>
          </p:nvSpPr>
          <p:spPr bwMode="auto">
            <a:xfrm rot="1855731">
              <a:off x="3764581" y="2863367"/>
              <a:ext cx="1264630" cy="1140208"/>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21594000" scaled="0"/>
            </a:gradFill>
            <a:ln w="12700" cap="flat">
              <a:noFill/>
              <a:prstDash val="solid"/>
              <a:miter lim="800000"/>
            </a:ln>
            <a:effectLst>
              <a:outerShdw blurRad="50800" dist="38100" dir="2700000" algn="tl" rotWithShape="0">
                <a:prstClr val="black">
                  <a:alpha val="40000"/>
                </a:prstClr>
              </a:outerShdw>
            </a:effectLst>
          </p:spPr>
          <p:txBody>
            <a:bodyPr vert="horz" wrap="square" lIns="91425" tIns="45712" rIns="91425" bIns="45712" numCol="1" anchor="t" anchorCtr="0" compatLnSpc="1"/>
            <a:lstStyle/>
            <a:p>
              <a:endParaRPr lang="zh-CN" altLang="en-US">
                <a:solidFill>
                  <a:schemeClr val="tx1"/>
                </a:solidFill>
                <a:latin typeface="方正兰亭黑简体" panose="02000000000000000000" pitchFamily="2" charset="-122"/>
                <a:ea typeface="方正兰亭黑简体" panose="02000000000000000000" pitchFamily="2" charset="-122"/>
              </a:endParaRPr>
            </a:p>
          </p:txBody>
        </p:sp>
      </p:grpSp>
      <p:sp>
        <p:nvSpPr>
          <p:cNvPr id="33" name="矩形 32"/>
          <p:cNvSpPr/>
          <p:nvPr/>
        </p:nvSpPr>
        <p:spPr>
          <a:xfrm>
            <a:off x="5581947" y="4352700"/>
            <a:ext cx="2385126" cy="364490"/>
          </a:xfrm>
          <a:prstGeom prst="rect">
            <a:avLst/>
          </a:prstGeom>
        </p:spPr>
        <p:txBody>
          <a:bodyPr wrap="square" lIns="91416" tIns="45708" rIns="91416" bIns="45708">
            <a:spAutoFit/>
          </a:bodyPr>
          <a:lstStyle/>
          <a:p>
            <a:pPr>
              <a:spcBef>
                <a:spcPct val="0"/>
              </a:spcBef>
              <a:buFont typeface="Arial" panose="020B0604020202020204" pitchFamily="34" charset="0"/>
              <a:buNone/>
            </a:pPr>
            <a:r>
              <a:rPr lang="zh-CN" altLang="en-US" b="1" dirty="0">
                <a:solidFill>
                  <a:schemeClr val="tx1"/>
                </a:solidFill>
                <a:latin typeface="方正兰亭黑简体" panose="02000000000000000000" pitchFamily="2" charset="-122"/>
                <a:ea typeface="方正兰亭黑简体" panose="02000000000000000000" pitchFamily="2" charset="-122"/>
                <a:cs typeface="Arial" panose="020B0604020202020204" pitchFamily="34" charset="0"/>
              </a:rPr>
              <a:t>添加标题</a:t>
            </a:r>
          </a:p>
        </p:txBody>
      </p:sp>
      <p:sp>
        <p:nvSpPr>
          <p:cNvPr id="34" name="矩形 47"/>
          <p:cNvSpPr>
            <a:spLocks noChangeArrowheads="1"/>
          </p:cNvSpPr>
          <p:nvPr/>
        </p:nvSpPr>
        <p:spPr bwMode="auto">
          <a:xfrm>
            <a:off x="5581260" y="4675646"/>
            <a:ext cx="2303883" cy="857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6" tIns="45708" rIns="91416" bIns="45708">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9pPr>
          </a:lstStyle>
          <a:p>
            <a:pPr>
              <a:lnSpc>
                <a:spcPct val="120000"/>
              </a:lnSpc>
              <a:spcBef>
                <a:spcPct val="0"/>
              </a:spcBef>
              <a:buNone/>
            </a:pPr>
            <a:r>
              <a:rPr lang="zh-CN" altLang="en-US" sz="1400" dirty="0">
                <a:solidFill>
                  <a:schemeClr val="tx1"/>
                </a:solidFill>
                <a:sym typeface="微软雅黑" panose="020B0503020204020204" charset="-122"/>
              </a:rPr>
              <a:t>在此录入上述图表的描述明，在此录入上述图表的描述说。</a:t>
            </a:r>
          </a:p>
        </p:txBody>
      </p:sp>
      <p:grpSp>
        <p:nvGrpSpPr>
          <p:cNvPr id="35" name="组合 34"/>
          <p:cNvGrpSpPr/>
          <p:nvPr/>
        </p:nvGrpSpPr>
        <p:grpSpPr>
          <a:xfrm>
            <a:off x="2030059" y="1921759"/>
            <a:ext cx="1403685" cy="1403685"/>
            <a:chOff x="3724323" y="1908536"/>
            <a:chExt cx="1329153" cy="1329153"/>
          </a:xfrm>
        </p:grpSpPr>
        <p:sp>
          <p:nvSpPr>
            <p:cNvPr id="36" name="椭圆 35"/>
            <p:cNvSpPr/>
            <p:nvPr/>
          </p:nvSpPr>
          <p:spPr>
            <a:xfrm>
              <a:off x="3724323" y="1908536"/>
              <a:ext cx="1329153" cy="1329153"/>
            </a:xfrm>
            <a:prstGeom prst="ellipse">
              <a:avLst/>
            </a:prstGeom>
            <a:gradFill flip="none" rotWithShape="1">
              <a:gsLst>
                <a:gs pos="0">
                  <a:schemeClr val="bg1"/>
                </a:gs>
                <a:gs pos="100000">
                  <a:srgbClr val="DDDEDD"/>
                </a:gs>
              </a:gsLst>
              <a:lin ang="9600000" scaled="0"/>
              <a:tileRect/>
            </a:gradFill>
            <a:ln w="28575">
              <a:solidFill>
                <a:schemeClr val="bg1"/>
              </a:solidFill>
            </a:ln>
            <a:effectLst>
              <a:outerShdw blurRad="2794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椭圆 36"/>
            <p:cNvSpPr/>
            <p:nvPr/>
          </p:nvSpPr>
          <p:spPr>
            <a:xfrm>
              <a:off x="3839838" y="2024052"/>
              <a:ext cx="1098122" cy="1098122"/>
            </a:xfrm>
            <a:prstGeom prst="ellipse">
              <a:avLst/>
            </a:prstGeom>
            <a:gradFill>
              <a:gsLst>
                <a:gs pos="0">
                  <a:srgbClr val="E30000"/>
                </a:gs>
                <a:gs pos="100000">
                  <a:srgbClr val="760303"/>
                </a:gs>
              </a:gsLst>
              <a:lin ang="2700000" scaled="0"/>
            </a:gra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sp>
        <p:nvSpPr>
          <p:cNvPr id="38" name="Freeform 12"/>
          <p:cNvSpPr/>
          <p:nvPr/>
        </p:nvSpPr>
        <p:spPr bwMode="auto">
          <a:xfrm>
            <a:off x="2445403" y="2313801"/>
            <a:ext cx="572994" cy="544424"/>
          </a:xfrm>
          <a:custGeom>
            <a:avLst/>
            <a:gdLst>
              <a:gd name="T0" fmla="*/ 244 w 836"/>
              <a:gd name="T1" fmla="*/ 537 h 795"/>
              <a:gd name="T2" fmla="*/ 510 w 836"/>
              <a:gd name="T3" fmla="*/ 376 h 795"/>
              <a:gd name="T4" fmla="*/ 187 w 836"/>
              <a:gd name="T5" fmla="*/ 332 h 795"/>
              <a:gd name="T6" fmla="*/ 619 w 836"/>
              <a:gd name="T7" fmla="*/ 327 h 795"/>
              <a:gd name="T8" fmla="*/ 619 w 836"/>
              <a:gd name="T9" fmla="*/ 358 h 795"/>
              <a:gd name="T10" fmla="*/ 374 w 836"/>
              <a:gd name="T11" fmla="*/ 533 h 795"/>
              <a:gd name="T12" fmla="*/ 635 w 836"/>
              <a:gd name="T13" fmla="*/ 554 h 795"/>
              <a:gd name="T14" fmla="*/ 627 w 836"/>
              <a:gd name="T15" fmla="*/ 508 h 795"/>
              <a:gd name="T16" fmla="*/ 836 w 836"/>
              <a:gd name="T17" fmla="*/ 304 h 795"/>
              <a:gd name="T18" fmla="*/ 547 w 836"/>
              <a:gd name="T19" fmla="*/ 262 h 795"/>
              <a:gd name="T20" fmla="*/ 418 w 836"/>
              <a:gd name="T21" fmla="*/ 0 h 795"/>
              <a:gd name="T22" fmla="*/ 289 w 836"/>
              <a:gd name="T23" fmla="*/ 262 h 795"/>
              <a:gd name="T24" fmla="*/ 0 w 836"/>
              <a:gd name="T25" fmla="*/ 304 h 795"/>
              <a:gd name="T26" fmla="*/ 209 w 836"/>
              <a:gd name="T27" fmla="*/ 508 h 795"/>
              <a:gd name="T28" fmla="*/ 159 w 836"/>
              <a:gd name="T29" fmla="*/ 795 h 795"/>
              <a:gd name="T30" fmla="*/ 418 w 836"/>
              <a:gd name="T31" fmla="*/ 660 h 795"/>
              <a:gd name="T32" fmla="*/ 676 w 836"/>
              <a:gd name="T33" fmla="*/ 795 h 795"/>
              <a:gd name="T34" fmla="*/ 636 w 836"/>
              <a:gd name="T35" fmla="*/ 559 h 795"/>
              <a:gd name="T36" fmla="*/ 244 w 836"/>
              <a:gd name="T37" fmla="*/ 576 h 795"/>
              <a:gd name="T38" fmla="*/ 244 w 836"/>
              <a:gd name="T39" fmla="*/ 537 h 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36" h="795">
                <a:moveTo>
                  <a:pt x="244" y="537"/>
                </a:moveTo>
                <a:cubicBezTo>
                  <a:pt x="263" y="515"/>
                  <a:pt x="510" y="376"/>
                  <a:pt x="510" y="376"/>
                </a:cubicBezTo>
                <a:lnTo>
                  <a:pt x="187" y="332"/>
                </a:lnTo>
                <a:lnTo>
                  <a:pt x="619" y="327"/>
                </a:lnTo>
                <a:cubicBezTo>
                  <a:pt x="619" y="327"/>
                  <a:pt x="634" y="340"/>
                  <a:pt x="619" y="358"/>
                </a:cubicBezTo>
                <a:cubicBezTo>
                  <a:pt x="603" y="376"/>
                  <a:pt x="374" y="533"/>
                  <a:pt x="374" y="533"/>
                </a:cubicBezTo>
                <a:lnTo>
                  <a:pt x="635" y="554"/>
                </a:lnTo>
                <a:lnTo>
                  <a:pt x="627" y="508"/>
                </a:lnTo>
                <a:lnTo>
                  <a:pt x="836" y="304"/>
                </a:lnTo>
                <a:lnTo>
                  <a:pt x="547" y="262"/>
                </a:lnTo>
                <a:lnTo>
                  <a:pt x="418" y="0"/>
                </a:lnTo>
                <a:lnTo>
                  <a:pt x="289" y="262"/>
                </a:lnTo>
                <a:lnTo>
                  <a:pt x="0" y="304"/>
                </a:lnTo>
                <a:lnTo>
                  <a:pt x="209" y="508"/>
                </a:lnTo>
                <a:lnTo>
                  <a:pt x="159" y="795"/>
                </a:lnTo>
                <a:lnTo>
                  <a:pt x="418" y="660"/>
                </a:lnTo>
                <a:lnTo>
                  <a:pt x="676" y="795"/>
                </a:lnTo>
                <a:lnTo>
                  <a:pt x="636" y="559"/>
                </a:lnTo>
                <a:lnTo>
                  <a:pt x="244" y="576"/>
                </a:lnTo>
                <a:cubicBezTo>
                  <a:pt x="244" y="576"/>
                  <a:pt x="225" y="559"/>
                  <a:pt x="244" y="537"/>
                </a:cubicBezTo>
                <a:close/>
              </a:path>
            </a:pathLst>
          </a:custGeom>
          <a:solidFill>
            <a:schemeClr val="bg1"/>
          </a:solidFill>
          <a:ln>
            <a:noFill/>
          </a:ln>
        </p:spPr>
        <p:txBody>
          <a:bodyPr vert="horz" wrap="square" lIns="91425" tIns="45712" rIns="91425" bIns="45712" numCol="1" anchor="t" anchorCtr="0" compatLnSpc="1"/>
          <a:lstStyle/>
          <a:p>
            <a:endParaRPr lang="zh-CN" altLang="en-US">
              <a:latin typeface="微软雅黑" panose="020B0503020204020204" charset="-122"/>
              <a:ea typeface="微软雅黑" panose="020B0503020204020204" charset="-122"/>
            </a:endParaRPr>
          </a:p>
        </p:txBody>
      </p:sp>
      <p:grpSp>
        <p:nvGrpSpPr>
          <p:cNvPr id="39" name="组合 38"/>
          <p:cNvGrpSpPr/>
          <p:nvPr/>
        </p:nvGrpSpPr>
        <p:grpSpPr>
          <a:xfrm>
            <a:off x="4044948" y="4113209"/>
            <a:ext cx="1403685" cy="1403685"/>
            <a:chOff x="3724323" y="1908536"/>
            <a:chExt cx="1329153" cy="1329153"/>
          </a:xfrm>
        </p:grpSpPr>
        <p:sp>
          <p:nvSpPr>
            <p:cNvPr id="40" name="椭圆 39"/>
            <p:cNvSpPr/>
            <p:nvPr/>
          </p:nvSpPr>
          <p:spPr>
            <a:xfrm>
              <a:off x="3724323" y="1908536"/>
              <a:ext cx="1329153" cy="1329153"/>
            </a:xfrm>
            <a:prstGeom prst="ellipse">
              <a:avLst/>
            </a:prstGeom>
            <a:gradFill flip="none" rotWithShape="1">
              <a:gsLst>
                <a:gs pos="0">
                  <a:schemeClr val="bg1"/>
                </a:gs>
                <a:gs pos="100000">
                  <a:srgbClr val="DDDEDD"/>
                </a:gs>
              </a:gsLst>
              <a:lin ang="9600000" scaled="0"/>
              <a:tileRect/>
            </a:gradFill>
            <a:ln w="28575">
              <a:solidFill>
                <a:schemeClr val="bg1"/>
              </a:solidFill>
            </a:ln>
            <a:effectLst>
              <a:outerShdw blurRad="2794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1" name="椭圆 40"/>
            <p:cNvSpPr/>
            <p:nvPr/>
          </p:nvSpPr>
          <p:spPr>
            <a:xfrm>
              <a:off x="3839838" y="2024052"/>
              <a:ext cx="1098122" cy="1098122"/>
            </a:xfrm>
            <a:prstGeom prst="ellipse">
              <a:avLst/>
            </a:prstGeom>
            <a:gradFill>
              <a:gsLst>
                <a:gs pos="0">
                  <a:srgbClr val="E30000"/>
                </a:gs>
                <a:gs pos="100000">
                  <a:srgbClr val="760303"/>
                </a:gs>
              </a:gsLst>
              <a:lin ang="2700000" scaled="0"/>
            </a:gra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endParaRPr>
            </a:p>
          </p:txBody>
        </p:sp>
      </p:grpSp>
      <p:grpSp>
        <p:nvGrpSpPr>
          <p:cNvPr id="42" name="组合 41"/>
          <p:cNvGrpSpPr/>
          <p:nvPr/>
        </p:nvGrpSpPr>
        <p:grpSpPr>
          <a:xfrm>
            <a:off x="4462241" y="4608747"/>
            <a:ext cx="525377" cy="452364"/>
            <a:chOff x="6029870" y="5579754"/>
            <a:chExt cx="525462" cy="452437"/>
          </a:xfrm>
          <a:solidFill>
            <a:schemeClr val="bg1"/>
          </a:solidFill>
        </p:grpSpPr>
        <p:sp>
          <p:nvSpPr>
            <p:cNvPr id="43" name="Freeform 14"/>
            <p:cNvSpPr>
              <a:spLocks noEditPoints="1"/>
            </p:cNvSpPr>
            <p:nvPr/>
          </p:nvSpPr>
          <p:spPr bwMode="auto">
            <a:xfrm>
              <a:off x="6029870" y="5648016"/>
              <a:ext cx="482600" cy="384175"/>
            </a:xfrm>
            <a:custGeom>
              <a:avLst/>
              <a:gdLst>
                <a:gd name="T0" fmla="*/ 580 w 704"/>
                <a:gd name="T1" fmla="*/ 236 h 561"/>
                <a:gd name="T2" fmla="*/ 564 w 704"/>
                <a:gd name="T3" fmla="*/ 214 h 561"/>
                <a:gd name="T4" fmla="*/ 558 w 704"/>
                <a:gd name="T5" fmla="*/ 130 h 561"/>
                <a:gd name="T6" fmla="*/ 409 w 704"/>
                <a:gd name="T7" fmla="*/ 136 h 561"/>
                <a:gd name="T8" fmla="*/ 385 w 704"/>
                <a:gd name="T9" fmla="*/ 99 h 561"/>
                <a:gd name="T10" fmla="*/ 264 w 704"/>
                <a:gd name="T11" fmla="*/ 37 h 561"/>
                <a:gd name="T12" fmla="*/ 64 w 704"/>
                <a:gd name="T13" fmla="*/ 203 h 561"/>
                <a:gd name="T14" fmla="*/ 8 w 704"/>
                <a:gd name="T15" fmla="*/ 355 h 561"/>
                <a:gd name="T16" fmla="*/ 301 w 704"/>
                <a:gd name="T17" fmla="*/ 551 h 561"/>
                <a:gd name="T18" fmla="*/ 652 w 704"/>
                <a:gd name="T19" fmla="*/ 396 h 561"/>
                <a:gd name="T20" fmla="*/ 580 w 704"/>
                <a:gd name="T21" fmla="*/ 236 h 561"/>
                <a:gd name="T22" fmla="*/ 310 w 704"/>
                <a:gd name="T23" fmla="*/ 510 h 561"/>
                <a:gd name="T24" fmla="*/ 310 w 704"/>
                <a:gd name="T25" fmla="*/ 510 h 561"/>
                <a:gd name="T26" fmla="*/ 82 w 704"/>
                <a:gd name="T27" fmla="*/ 368 h 561"/>
                <a:gd name="T28" fmla="*/ 310 w 704"/>
                <a:gd name="T29" fmla="*/ 210 h 561"/>
                <a:gd name="T30" fmla="*/ 539 w 704"/>
                <a:gd name="T31" fmla="*/ 340 h 561"/>
                <a:gd name="T32" fmla="*/ 310 w 704"/>
                <a:gd name="T33" fmla="*/ 510 h 5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04" h="561">
                  <a:moveTo>
                    <a:pt x="580" y="236"/>
                  </a:moveTo>
                  <a:cubicBezTo>
                    <a:pt x="550" y="230"/>
                    <a:pt x="564" y="214"/>
                    <a:pt x="564" y="214"/>
                  </a:cubicBezTo>
                  <a:cubicBezTo>
                    <a:pt x="564" y="214"/>
                    <a:pt x="594" y="165"/>
                    <a:pt x="558" y="130"/>
                  </a:cubicBezTo>
                  <a:cubicBezTo>
                    <a:pt x="515" y="86"/>
                    <a:pt x="409" y="136"/>
                    <a:pt x="409" y="136"/>
                  </a:cubicBezTo>
                  <a:cubicBezTo>
                    <a:pt x="368" y="148"/>
                    <a:pt x="379" y="130"/>
                    <a:pt x="385" y="99"/>
                  </a:cubicBezTo>
                  <a:cubicBezTo>
                    <a:pt x="385" y="62"/>
                    <a:pt x="372" y="0"/>
                    <a:pt x="264" y="37"/>
                  </a:cubicBezTo>
                  <a:cubicBezTo>
                    <a:pt x="157" y="74"/>
                    <a:pt x="64" y="203"/>
                    <a:pt x="64" y="203"/>
                  </a:cubicBezTo>
                  <a:cubicBezTo>
                    <a:pt x="0" y="289"/>
                    <a:pt x="8" y="355"/>
                    <a:pt x="8" y="355"/>
                  </a:cubicBezTo>
                  <a:cubicBezTo>
                    <a:pt x="24" y="501"/>
                    <a:pt x="180" y="542"/>
                    <a:pt x="301" y="551"/>
                  </a:cubicBezTo>
                  <a:cubicBezTo>
                    <a:pt x="428" y="561"/>
                    <a:pt x="600" y="507"/>
                    <a:pt x="652" y="396"/>
                  </a:cubicBezTo>
                  <a:cubicBezTo>
                    <a:pt x="704" y="286"/>
                    <a:pt x="610" y="242"/>
                    <a:pt x="580" y="236"/>
                  </a:cubicBezTo>
                  <a:close/>
                  <a:moveTo>
                    <a:pt x="310" y="510"/>
                  </a:moveTo>
                  <a:lnTo>
                    <a:pt x="310" y="510"/>
                  </a:lnTo>
                  <a:cubicBezTo>
                    <a:pt x="184" y="516"/>
                    <a:pt x="82" y="452"/>
                    <a:pt x="82" y="368"/>
                  </a:cubicBezTo>
                  <a:cubicBezTo>
                    <a:pt x="82" y="283"/>
                    <a:pt x="184" y="216"/>
                    <a:pt x="310" y="210"/>
                  </a:cubicBezTo>
                  <a:cubicBezTo>
                    <a:pt x="437" y="204"/>
                    <a:pt x="539" y="256"/>
                    <a:pt x="539" y="340"/>
                  </a:cubicBezTo>
                  <a:cubicBezTo>
                    <a:pt x="539" y="425"/>
                    <a:pt x="437" y="504"/>
                    <a:pt x="310" y="5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5" tIns="45712" rIns="91425" bIns="45712" numCol="1" anchor="t" anchorCtr="0" compatLnSpc="1"/>
            <a:lstStyle/>
            <a:p>
              <a:endParaRPr lang="zh-CN" altLang="en-US">
                <a:solidFill>
                  <a:schemeClr val="tx1"/>
                </a:solidFill>
                <a:latin typeface="微软雅黑" panose="020B0503020204020204" charset="-122"/>
                <a:ea typeface="微软雅黑" panose="020B0503020204020204" charset="-122"/>
              </a:endParaRPr>
            </a:p>
          </p:txBody>
        </p:sp>
        <p:sp>
          <p:nvSpPr>
            <p:cNvPr id="44" name="Freeform 15"/>
            <p:cNvSpPr>
              <a:spLocks noEditPoints="1"/>
            </p:cNvSpPr>
            <p:nvPr/>
          </p:nvSpPr>
          <p:spPr bwMode="auto">
            <a:xfrm>
              <a:off x="6137820" y="5819466"/>
              <a:ext cx="190500" cy="169862"/>
            </a:xfrm>
            <a:custGeom>
              <a:avLst/>
              <a:gdLst>
                <a:gd name="T0" fmla="*/ 127 w 277"/>
                <a:gd name="T1" fmla="*/ 15 h 246"/>
                <a:gd name="T2" fmla="*/ 15 w 277"/>
                <a:gd name="T3" fmla="*/ 148 h 246"/>
                <a:gd name="T4" fmla="*/ 49 w 277"/>
                <a:gd name="T5" fmla="*/ 205 h 246"/>
                <a:gd name="T6" fmla="*/ 239 w 277"/>
                <a:gd name="T7" fmla="*/ 171 h 246"/>
                <a:gd name="T8" fmla="*/ 127 w 277"/>
                <a:gd name="T9" fmla="*/ 15 h 246"/>
                <a:gd name="T10" fmla="*/ 95 w 277"/>
                <a:gd name="T11" fmla="*/ 182 h 246"/>
                <a:gd name="T12" fmla="*/ 95 w 277"/>
                <a:gd name="T13" fmla="*/ 182 h 246"/>
                <a:gd name="T14" fmla="*/ 52 w 277"/>
                <a:gd name="T15" fmla="*/ 151 h 246"/>
                <a:gd name="T16" fmla="*/ 93 w 277"/>
                <a:gd name="T17" fmla="*/ 108 h 246"/>
                <a:gd name="T18" fmla="*/ 138 w 277"/>
                <a:gd name="T19" fmla="*/ 141 h 246"/>
                <a:gd name="T20" fmla="*/ 95 w 277"/>
                <a:gd name="T21" fmla="*/ 182 h 246"/>
                <a:gd name="T22" fmla="*/ 170 w 277"/>
                <a:gd name="T23" fmla="*/ 118 h 246"/>
                <a:gd name="T24" fmla="*/ 170 w 277"/>
                <a:gd name="T25" fmla="*/ 118 h 246"/>
                <a:gd name="T26" fmla="*/ 148 w 277"/>
                <a:gd name="T27" fmla="*/ 116 h 246"/>
                <a:gd name="T28" fmla="*/ 153 w 277"/>
                <a:gd name="T29" fmla="*/ 92 h 246"/>
                <a:gd name="T30" fmla="*/ 177 w 277"/>
                <a:gd name="T31" fmla="*/ 94 h 246"/>
                <a:gd name="T32" fmla="*/ 170 w 277"/>
                <a:gd name="T33" fmla="*/ 118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77" h="246">
                  <a:moveTo>
                    <a:pt x="127" y="15"/>
                  </a:moveTo>
                  <a:cubicBezTo>
                    <a:pt x="0" y="29"/>
                    <a:pt x="15" y="148"/>
                    <a:pt x="15" y="148"/>
                  </a:cubicBezTo>
                  <a:cubicBezTo>
                    <a:pt x="15" y="148"/>
                    <a:pt x="13" y="186"/>
                    <a:pt x="49" y="205"/>
                  </a:cubicBezTo>
                  <a:cubicBezTo>
                    <a:pt x="123" y="246"/>
                    <a:pt x="200" y="221"/>
                    <a:pt x="239" y="171"/>
                  </a:cubicBezTo>
                  <a:cubicBezTo>
                    <a:pt x="277" y="121"/>
                    <a:pt x="255" y="0"/>
                    <a:pt x="127" y="15"/>
                  </a:cubicBezTo>
                  <a:close/>
                  <a:moveTo>
                    <a:pt x="95" y="182"/>
                  </a:moveTo>
                  <a:lnTo>
                    <a:pt x="95" y="182"/>
                  </a:lnTo>
                  <a:cubicBezTo>
                    <a:pt x="71" y="184"/>
                    <a:pt x="52" y="171"/>
                    <a:pt x="52" y="151"/>
                  </a:cubicBezTo>
                  <a:cubicBezTo>
                    <a:pt x="52" y="131"/>
                    <a:pt x="69" y="110"/>
                    <a:pt x="93" y="108"/>
                  </a:cubicBezTo>
                  <a:cubicBezTo>
                    <a:pt x="120" y="105"/>
                    <a:pt x="138" y="121"/>
                    <a:pt x="138" y="141"/>
                  </a:cubicBezTo>
                  <a:cubicBezTo>
                    <a:pt x="138" y="161"/>
                    <a:pt x="119" y="179"/>
                    <a:pt x="95" y="182"/>
                  </a:cubicBezTo>
                  <a:close/>
                  <a:moveTo>
                    <a:pt x="170" y="118"/>
                  </a:moveTo>
                  <a:lnTo>
                    <a:pt x="170" y="118"/>
                  </a:lnTo>
                  <a:cubicBezTo>
                    <a:pt x="162" y="124"/>
                    <a:pt x="152" y="123"/>
                    <a:pt x="148" y="116"/>
                  </a:cubicBezTo>
                  <a:cubicBezTo>
                    <a:pt x="143" y="109"/>
                    <a:pt x="145" y="98"/>
                    <a:pt x="153" y="92"/>
                  </a:cubicBezTo>
                  <a:cubicBezTo>
                    <a:pt x="163" y="85"/>
                    <a:pt x="173" y="87"/>
                    <a:pt x="177" y="94"/>
                  </a:cubicBezTo>
                  <a:cubicBezTo>
                    <a:pt x="181" y="101"/>
                    <a:pt x="178" y="112"/>
                    <a:pt x="170" y="1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5" tIns="45712" rIns="91425" bIns="45712" numCol="1" anchor="t" anchorCtr="0" compatLnSpc="1"/>
            <a:lstStyle/>
            <a:p>
              <a:endParaRPr lang="zh-CN" altLang="en-US">
                <a:solidFill>
                  <a:schemeClr val="tx1"/>
                </a:solidFill>
                <a:latin typeface="微软雅黑" panose="020B0503020204020204" charset="-122"/>
                <a:ea typeface="微软雅黑" panose="020B0503020204020204" charset="-122"/>
              </a:endParaRPr>
            </a:p>
          </p:txBody>
        </p:sp>
        <p:sp>
          <p:nvSpPr>
            <p:cNvPr id="45" name="Freeform 16"/>
            <p:cNvSpPr/>
            <p:nvPr/>
          </p:nvSpPr>
          <p:spPr bwMode="auto">
            <a:xfrm>
              <a:off x="6377532" y="5579754"/>
              <a:ext cx="177800" cy="200025"/>
            </a:xfrm>
            <a:custGeom>
              <a:avLst/>
              <a:gdLst>
                <a:gd name="T0" fmla="*/ 256 w 259"/>
                <a:gd name="T1" fmla="*/ 269 h 293"/>
                <a:gd name="T2" fmla="*/ 257 w 259"/>
                <a:gd name="T3" fmla="*/ 262 h 293"/>
                <a:gd name="T4" fmla="*/ 259 w 259"/>
                <a:gd name="T5" fmla="*/ 228 h 293"/>
                <a:gd name="T6" fmla="*/ 32 w 259"/>
                <a:gd name="T7" fmla="*/ 0 h 293"/>
                <a:gd name="T8" fmla="*/ 0 w 259"/>
                <a:gd name="T9" fmla="*/ 31 h 293"/>
                <a:gd name="T10" fmla="*/ 32 w 259"/>
                <a:gd name="T11" fmla="*/ 63 h 293"/>
                <a:gd name="T12" fmla="*/ 196 w 259"/>
                <a:gd name="T13" fmla="*/ 228 h 293"/>
                <a:gd name="T14" fmla="*/ 194 w 259"/>
                <a:gd name="T15" fmla="*/ 258 h 293"/>
                <a:gd name="T16" fmla="*/ 194 w 259"/>
                <a:gd name="T17" fmla="*/ 258 h 293"/>
                <a:gd name="T18" fmla="*/ 194 w 259"/>
                <a:gd name="T19" fmla="*/ 261 h 293"/>
                <a:gd name="T20" fmla="*/ 225 w 259"/>
                <a:gd name="T21" fmla="*/ 293 h 293"/>
                <a:gd name="T22" fmla="*/ 256 w 259"/>
                <a:gd name="T23" fmla="*/ 269 h 293"/>
                <a:gd name="T24" fmla="*/ 256 w 259"/>
                <a:gd name="T25" fmla="*/ 269 h 293"/>
                <a:gd name="T26" fmla="*/ 256 w 259"/>
                <a:gd name="T27" fmla="*/ 269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9" h="293">
                  <a:moveTo>
                    <a:pt x="256" y="269"/>
                  </a:moveTo>
                  <a:cubicBezTo>
                    <a:pt x="256" y="267"/>
                    <a:pt x="257" y="264"/>
                    <a:pt x="257" y="262"/>
                  </a:cubicBezTo>
                  <a:cubicBezTo>
                    <a:pt x="258" y="250"/>
                    <a:pt x="259" y="239"/>
                    <a:pt x="259" y="228"/>
                  </a:cubicBezTo>
                  <a:cubicBezTo>
                    <a:pt x="259" y="102"/>
                    <a:pt x="157" y="0"/>
                    <a:pt x="32" y="0"/>
                  </a:cubicBezTo>
                  <a:cubicBezTo>
                    <a:pt x="14" y="0"/>
                    <a:pt x="0" y="14"/>
                    <a:pt x="0" y="31"/>
                  </a:cubicBezTo>
                  <a:cubicBezTo>
                    <a:pt x="0" y="49"/>
                    <a:pt x="14" y="63"/>
                    <a:pt x="32" y="63"/>
                  </a:cubicBezTo>
                  <a:cubicBezTo>
                    <a:pt x="123" y="63"/>
                    <a:pt x="196" y="137"/>
                    <a:pt x="196" y="228"/>
                  </a:cubicBezTo>
                  <a:cubicBezTo>
                    <a:pt x="196" y="238"/>
                    <a:pt x="196" y="248"/>
                    <a:pt x="194" y="258"/>
                  </a:cubicBezTo>
                  <a:lnTo>
                    <a:pt x="194" y="258"/>
                  </a:lnTo>
                  <a:cubicBezTo>
                    <a:pt x="194" y="259"/>
                    <a:pt x="194" y="260"/>
                    <a:pt x="194" y="261"/>
                  </a:cubicBezTo>
                  <a:cubicBezTo>
                    <a:pt x="194" y="279"/>
                    <a:pt x="208" y="293"/>
                    <a:pt x="225" y="293"/>
                  </a:cubicBezTo>
                  <a:cubicBezTo>
                    <a:pt x="240" y="293"/>
                    <a:pt x="252" y="283"/>
                    <a:pt x="256" y="269"/>
                  </a:cubicBezTo>
                  <a:lnTo>
                    <a:pt x="256" y="269"/>
                  </a:lnTo>
                  <a:cubicBezTo>
                    <a:pt x="256" y="269"/>
                    <a:pt x="256" y="269"/>
                    <a:pt x="256" y="2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5" tIns="45712" rIns="91425" bIns="45712" numCol="1" anchor="t" anchorCtr="0" compatLnSpc="1"/>
            <a:lstStyle/>
            <a:p>
              <a:endParaRPr lang="zh-CN" altLang="en-US">
                <a:solidFill>
                  <a:schemeClr val="tx1"/>
                </a:solidFill>
                <a:latin typeface="微软雅黑" panose="020B0503020204020204" charset="-122"/>
                <a:ea typeface="微软雅黑" panose="020B0503020204020204" charset="-122"/>
              </a:endParaRPr>
            </a:p>
          </p:txBody>
        </p:sp>
        <p:sp>
          <p:nvSpPr>
            <p:cNvPr id="46" name="Freeform 17"/>
            <p:cNvSpPr/>
            <p:nvPr/>
          </p:nvSpPr>
          <p:spPr bwMode="auto">
            <a:xfrm>
              <a:off x="6382295" y="5649604"/>
              <a:ext cx="103187" cy="112712"/>
            </a:xfrm>
            <a:custGeom>
              <a:avLst/>
              <a:gdLst>
                <a:gd name="T0" fmla="*/ 151 w 152"/>
                <a:gd name="T1" fmla="*/ 137 h 164"/>
                <a:gd name="T2" fmla="*/ 152 w 152"/>
                <a:gd name="T3" fmla="*/ 126 h 164"/>
                <a:gd name="T4" fmla="*/ 26 w 152"/>
                <a:gd name="T5" fmla="*/ 0 h 164"/>
                <a:gd name="T6" fmla="*/ 0 w 152"/>
                <a:gd name="T7" fmla="*/ 26 h 164"/>
                <a:gd name="T8" fmla="*/ 26 w 152"/>
                <a:gd name="T9" fmla="*/ 52 h 164"/>
                <a:gd name="T10" fmla="*/ 99 w 152"/>
                <a:gd name="T11" fmla="*/ 126 h 164"/>
                <a:gd name="T12" fmla="*/ 99 w 152"/>
                <a:gd name="T13" fmla="*/ 135 h 164"/>
                <a:gd name="T14" fmla="*/ 99 w 152"/>
                <a:gd name="T15" fmla="*/ 135 h 164"/>
                <a:gd name="T16" fmla="*/ 99 w 152"/>
                <a:gd name="T17" fmla="*/ 138 h 164"/>
                <a:gd name="T18" fmla="*/ 125 w 152"/>
                <a:gd name="T19" fmla="*/ 164 h 164"/>
                <a:gd name="T20" fmla="*/ 151 w 152"/>
                <a:gd name="T21" fmla="*/ 142 h 164"/>
                <a:gd name="T22" fmla="*/ 151 w 152"/>
                <a:gd name="T23" fmla="*/ 142 h 164"/>
                <a:gd name="T24" fmla="*/ 151 w 152"/>
                <a:gd name="T25" fmla="*/ 140 h 164"/>
                <a:gd name="T26" fmla="*/ 151 w 152"/>
                <a:gd name="T27" fmla="*/ 138 h 164"/>
                <a:gd name="T28" fmla="*/ 151 w 152"/>
                <a:gd name="T29" fmla="*/ 137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2" h="164">
                  <a:moveTo>
                    <a:pt x="151" y="137"/>
                  </a:moveTo>
                  <a:cubicBezTo>
                    <a:pt x="152" y="133"/>
                    <a:pt x="152" y="130"/>
                    <a:pt x="152" y="126"/>
                  </a:cubicBezTo>
                  <a:cubicBezTo>
                    <a:pt x="152" y="56"/>
                    <a:pt x="95" y="0"/>
                    <a:pt x="26" y="0"/>
                  </a:cubicBezTo>
                  <a:cubicBezTo>
                    <a:pt x="11" y="0"/>
                    <a:pt x="0" y="11"/>
                    <a:pt x="0" y="26"/>
                  </a:cubicBezTo>
                  <a:cubicBezTo>
                    <a:pt x="0" y="40"/>
                    <a:pt x="11" y="52"/>
                    <a:pt x="26" y="52"/>
                  </a:cubicBezTo>
                  <a:cubicBezTo>
                    <a:pt x="66" y="52"/>
                    <a:pt x="99" y="85"/>
                    <a:pt x="99" y="126"/>
                  </a:cubicBezTo>
                  <a:cubicBezTo>
                    <a:pt x="99" y="129"/>
                    <a:pt x="99" y="132"/>
                    <a:pt x="99" y="135"/>
                  </a:cubicBezTo>
                  <a:lnTo>
                    <a:pt x="99" y="135"/>
                  </a:lnTo>
                  <a:cubicBezTo>
                    <a:pt x="99" y="136"/>
                    <a:pt x="99" y="137"/>
                    <a:pt x="99" y="138"/>
                  </a:cubicBezTo>
                  <a:cubicBezTo>
                    <a:pt x="99" y="153"/>
                    <a:pt x="111" y="164"/>
                    <a:pt x="125" y="164"/>
                  </a:cubicBezTo>
                  <a:cubicBezTo>
                    <a:pt x="138" y="164"/>
                    <a:pt x="149" y="154"/>
                    <a:pt x="151" y="142"/>
                  </a:cubicBezTo>
                  <a:lnTo>
                    <a:pt x="151" y="142"/>
                  </a:lnTo>
                  <a:cubicBezTo>
                    <a:pt x="151" y="141"/>
                    <a:pt x="151" y="140"/>
                    <a:pt x="151" y="140"/>
                  </a:cubicBezTo>
                  <a:cubicBezTo>
                    <a:pt x="151" y="139"/>
                    <a:pt x="151" y="139"/>
                    <a:pt x="151" y="138"/>
                  </a:cubicBezTo>
                  <a:cubicBezTo>
                    <a:pt x="151" y="138"/>
                    <a:pt x="151" y="138"/>
                    <a:pt x="151" y="13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5" tIns="45712" rIns="91425" bIns="45712" numCol="1" anchor="t" anchorCtr="0" compatLnSpc="1"/>
            <a:lstStyle/>
            <a:p>
              <a:endParaRPr lang="zh-CN" altLang="en-US">
                <a:solidFill>
                  <a:schemeClr val="tx1"/>
                </a:solidFill>
                <a:latin typeface="微软雅黑" panose="020B0503020204020204" charset="-122"/>
                <a:ea typeface="微软雅黑" panose="020B0503020204020204" charset="-122"/>
              </a:endParaRPr>
            </a:p>
          </p:txBody>
        </p:sp>
      </p:grpSp>
      <p:grpSp>
        <p:nvGrpSpPr>
          <p:cNvPr id="47" name="组合 46"/>
          <p:cNvGrpSpPr/>
          <p:nvPr/>
        </p:nvGrpSpPr>
        <p:grpSpPr>
          <a:xfrm>
            <a:off x="6636816" y="1917077"/>
            <a:ext cx="1403685" cy="1403685"/>
            <a:chOff x="3724323" y="1908536"/>
            <a:chExt cx="1329153" cy="1329153"/>
          </a:xfrm>
        </p:grpSpPr>
        <p:sp>
          <p:nvSpPr>
            <p:cNvPr id="48" name="椭圆 47"/>
            <p:cNvSpPr/>
            <p:nvPr/>
          </p:nvSpPr>
          <p:spPr>
            <a:xfrm>
              <a:off x="3724323" y="1908536"/>
              <a:ext cx="1329153" cy="1329153"/>
            </a:xfrm>
            <a:prstGeom prst="ellipse">
              <a:avLst/>
            </a:prstGeom>
            <a:gradFill flip="none" rotWithShape="1">
              <a:gsLst>
                <a:gs pos="0">
                  <a:schemeClr val="bg1"/>
                </a:gs>
                <a:gs pos="100000">
                  <a:srgbClr val="DDDEDD"/>
                </a:gs>
              </a:gsLst>
              <a:lin ang="9600000" scaled="0"/>
              <a:tileRect/>
            </a:gradFill>
            <a:ln w="28575">
              <a:solidFill>
                <a:schemeClr val="bg1"/>
              </a:solidFill>
            </a:ln>
            <a:effectLst>
              <a:outerShdw blurRad="2794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9" name="椭圆 48"/>
            <p:cNvSpPr/>
            <p:nvPr/>
          </p:nvSpPr>
          <p:spPr>
            <a:xfrm>
              <a:off x="3839838" y="2024052"/>
              <a:ext cx="1098122" cy="1098122"/>
            </a:xfrm>
            <a:prstGeom prst="ellipse">
              <a:avLst/>
            </a:prstGeom>
            <a:gradFill>
              <a:gsLst>
                <a:gs pos="0">
                  <a:srgbClr val="E30000"/>
                </a:gs>
                <a:gs pos="100000">
                  <a:srgbClr val="760303"/>
                </a:gs>
              </a:gsLst>
              <a:lin ang="2700000" scaled="0"/>
            </a:gra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endParaRPr>
            </a:p>
          </p:txBody>
        </p:sp>
      </p:grpSp>
      <p:grpSp>
        <p:nvGrpSpPr>
          <p:cNvPr id="50" name="组合 49"/>
          <p:cNvGrpSpPr/>
          <p:nvPr/>
        </p:nvGrpSpPr>
        <p:grpSpPr>
          <a:xfrm>
            <a:off x="7045681" y="2406170"/>
            <a:ext cx="558710" cy="460300"/>
            <a:chOff x="7140205" y="2411751"/>
            <a:chExt cx="558800" cy="460375"/>
          </a:xfrm>
          <a:solidFill>
            <a:schemeClr val="bg1"/>
          </a:solidFill>
        </p:grpSpPr>
        <p:sp>
          <p:nvSpPr>
            <p:cNvPr id="51" name="Freeform 10"/>
            <p:cNvSpPr>
              <a:spLocks noEditPoints="1"/>
            </p:cNvSpPr>
            <p:nvPr/>
          </p:nvSpPr>
          <p:spPr bwMode="auto">
            <a:xfrm>
              <a:off x="7140205" y="2411751"/>
              <a:ext cx="396875" cy="361950"/>
            </a:xfrm>
            <a:custGeom>
              <a:avLst/>
              <a:gdLst>
                <a:gd name="T0" fmla="*/ 568 w 580"/>
                <a:gd name="T1" fmla="*/ 207 h 528"/>
                <a:gd name="T2" fmla="*/ 580 w 580"/>
                <a:gd name="T3" fmla="*/ 207 h 528"/>
                <a:gd name="T4" fmla="*/ 292 w 580"/>
                <a:gd name="T5" fmla="*/ 0 h 528"/>
                <a:gd name="T6" fmla="*/ 0 w 580"/>
                <a:gd name="T7" fmla="*/ 244 h 528"/>
                <a:gd name="T8" fmla="*/ 114 w 580"/>
                <a:gd name="T9" fmla="*/ 438 h 528"/>
                <a:gd name="T10" fmla="*/ 117 w 580"/>
                <a:gd name="T11" fmla="*/ 440 h 528"/>
                <a:gd name="T12" fmla="*/ 89 w 580"/>
                <a:gd name="T13" fmla="*/ 528 h 528"/>
                <a:gd name="T14" fmla="*/ 194 w 580"/>
                <a:gd name="T15" fmla="*/ 475 h 528"/>
                <a:gd name="T16" fmla="*/ 199 w 580"/>
                <a:gd name="T17" fmla="*/ 476 h 528"/>
                <a:gd name="T18" fmla="*/ 292 w 580"/>
                <a:gd name="T19" fmla="*/ 488 h 528"/>
                <a:gd name="T20" fmla="*/ 311 w 580"/>
                <a:gd name="T21" fmla="*/ 488 h 528"/>
                <a:gd name="T22" fmla="*/ 302 w 580"/>
                <a:gd name="T23" fmla="*/ 430 h 528"/>
                <a:gd name="T24" fmla="*/ 568 w 580"/>
                <a:gd name="T25" fmla="*/ 207 h 528"/>
                <a:gd name="T26" fmla="*/ 393 w 580"/>
                <a:gd name="T27" fmla="*/ 121 h 528"/>
                <a:gd name="T28" fmla="*/ 393 w 580"/>
                <a:gd name="T29" fmla="*/ 121 h 528"/>
                <a:gd name="T30" fmla="*/ 434 w 580"/>
                <a:gd name="T31" fmla="*/ 160 h 528"/>
                <a:gd name="T32" fmla="*/ 393 w 580"/>
                <a:gd name="T33" fmla="*/ 200 h 528"/>
                <a:gd name="T34" fmla="*/ 352 w 580"/>
                <a:gd name="T35" fmla="*/ 160 h 528"/>
                <a:gd name="T36" fmla="*/ 393 w 580"/>
                <a:gd name="T37" fmla="*/ 121 h 528"/>
                <a:gd name="T38" fmla="*/ 190 w 580"/>
                <a:gd name="T39" fmla="*/ 200 h 528"/>
                <a:gd name="T40" fmla="*/ 190 w 580"/>
                <a:gd name="T41" fmla="*/ 200 h 528"/>
                <a:gd name="T42" fmla="*/ 149 w 580"/>
                <a:gd name="T43" fmla="*/ 160 h 528"/>
                <a:gd name="T44" fmla="*/ 190 w 580"/>
                <a:gd name="T45" fmla="*/ 121 h 528"/>
                <a:gd name="T46" fmla="*/ 231 w 580"/>
                <a:gd name="T47" fmla="*/ 160 h 528"/>
                <a:gd name="T48" fmla="*/ 190 w 580"/>
                <a:gd name="T49" fmla="*/ 200 h 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80" h="528">
                  <a:moveTo>
                    <a:pt x="568" y="207"/>
                  </a:moveTo>
                  <a:cubicBezTo>
                    <a:pt x="572" y="207"/>
                    <a:pt x="576" y="207"/>
                    <a:pt x="580" y="207"/>
                  </a:cubicBezTo>
                  <a:cubicBezTo>
                    <a:pt x="559" y="90"/>
                    <a:pt x="438" y="0"/>
                    <a:pt x="292" y="0"/>
                  </a:cubicBezTo>
                  <a:cubicBezTo>
                    <a:pt x="130" y="0"/>
                    <a:pt x="0" y="110"/>
                    <a:pt x="0" y="244"/>
                  </a:cubicBezTo>
                  <a:cubicBezTo>
                    <a:pt x="0" y="323"/>
                    <a:pt x="45" y="394"/>
                    <a:pt x="114" y="438"/>
                  </a:cubicBezTo>
                  <a:cubicBezTo>
                    <a:pt x="115" y="439"/>
                    <a:pt x="117" y="440"/>
                    <a:pt x="117" y="440"/>
                  </a:cubicBezTo>
                  <a:lnTo>
                    <a:pt x="89" y="528"/>
                  </a:lnTo>
                  <a:lnTo>
                    <a:pt x="194" y="475"/>
                  </a:lnTo>
                  <a:cubicBezTo>
                    <a:pt x="194" y="475"/>
                    <a:pt x="198" y="476"/>
                    <a:pt x="199" y="476"/>
                  </a:cubicBezTo>
                  <a:cubicBezTo>
                    <a:pt x="228" y="484"/>
                    <a:pt x="259" y="488"/>
                    <a:pt x="292" y="488"/>
                  </a:cubicBezTo>
                  <a:cubicBezTo>
                    <a:pt x="298" y="488"/>
                    <a:pt x="305" y="488"/>
                    <a:pt x="311" y="488"/>
                  </a:cubicBezTo>
                  <a:cubicBezTo>
                    <a:pt x="305" y="469"/>
                    <a:pt x="302" y="450"/>
                    <a:pt x="302" y="430"/>
                  </a:cubicBezTo>
                  <a:cubicBezTo>
                    <a:pt x="302" y="307"/>
                    <a:pt x="421" y="207"/>
                    <a:pt x="568" y="207"/>
                  </a:cubicBezTo>
                  <a:close/>
                  <a:moveTo>
                    <a:pt x="393" y="121"/>
                  </a:moveTo>
                  <a:lnTo>
                    <a:pt x="393" y="121"/>
                  </a:lnTo>
                  <a:cubicBezTo>
                    <a:pt x="416" y="121"/>
                    <a:pt x="434" y="138"/>
                    <a:pt x="434" y="160"/>
                  </a:cubicBezTo>
                  <a:cubicBezTo>
                    <a:pt x="434" y="182"/>
                    <a:pt x="416" y="200"/>
                    <a:pt x="393" y="200"/>
                  </a:cubicBezTo>
                  <a:cubicBezTo>
                    <a:pt x="370" y="200"/>
                    <a:pt x="352" y="182"/>
                    <a:pt x="352" y="160"/>
                  </a:cubicBezTo>
                  <a:cubicBezTo>
                    <a:pt x="352" y="138"/>
                    <a:pt x="370" y="121"/>
                    <a:pt x="393" y="121"/>
                  </a:cubicBezTo>
                  <a:close/>
                  <a:moveTo>
                    <a:pt x="190" y="200"/>
                  </a:moveTo>
                  <a:lnTo>
                    <a:pt x="190" y="200"/>
                  </a:lnTo>
                  <a:cubicBezTo>
                    <a:pt x="167" y="200"/>
                    <a:pt x="149" y="182"/>
                    <a:pt x="149" y="160"/>
                  </a:cubicBezTo>
                  <a:cubicBezTo>
                    <a:pt x="149" y="138"/>
                    <a:pt x="167" y="121"/>
                    <a:pt x="190" y="121"/>
                  </a:cubicBezTo>
                  <a:cubicBezTo>
                    <a:pt x="213" y="121"/>
                    <a:pt x="231" y="138"/>
                    <a:pt x="231" y="160"/>
                  </a:cubicBezTo>
                  <a:cubicBezTo>
                    <a:pt x="231" y="182"/>
                    <a:pt x="213" y="200"/>
                    <a:pt x="190" y="20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5" tIns="45712" rIns="91425" bIns="45712" numCol="1" anchor="t" anchorCtr="0" compatLnSpc="1"/>
            <a:lstStyle/>
            <a:p>
              <a:endParaRPr lang="zh-CN" altLang="en-US">
                <a:solidFill>
                  <a:schemeClr val="tx1"/>
                </a:solidFill>
                <a:latin typeface="微软雅黑" panose="020B0503020204020204" charset="-122"/>
                <a:ea typeface="微软雅黑" panose="020B0503020204020204" charset="-122"/>
              </a:endParaRPr>
            </a:p>
          </p:txBody>
        </p:sp>
        <p:sp>
          <p:nvSpPr>
            <p:cNvPr id="52" name="Freeform 11"/>
            <p:cNvSpPr>
              <a:spLocks noEditPoints="1"/>
            </p:cNvSpPr>
            <p:nvPr/>
          </p:nvSpPr>
          <p:spPr bwMode="auto">
            <a:xfrm>
              <a:off x="7362455" y="2565739"/>
              <a:ext cx="336550" cy="306387"/>
            </a:xfrm>
            <a:custGeom>
              <a:avLst/>
              <a:gdLst>
                <a:gd name="T0" fmla="*/ 0 w 493"/>
                <a:gd name="T1" fmla="*/ 206 h 446"/>
                <a:gd name="T2" fmla="*/ 247 w 493"/>
                <a:gd name="T3" fmla="*/ 412 h 446"/>
                <a:gd name="T4" fmla="*/ 325 w 493"/>
                <a:gd name="T5" fmla="*/ 402 h 446"/>
                <a:gd name="T6" fmla="*/ 329 w 493"/>
                <a:gd name="T7" fmla="*/ 401 h 446"/>
                <a:gd name="T8" fmla="*/ 418 w 493"/>
                <a:gd name="T9" fmla="*/ 446 h 446"/>
                <a:gd name="T10" fmla="*/ 394 w 493"/>
                <a:gd name="T11" fmla="*/ 371 h 446"/>
                <a:gd name="T12" fmla="*/ 397 w 493"/>
                <a:gd name="T13" fmla="*/ 370 h 446"/>
                <a:gd name="T14" fmla="*/ 493 w 493"/>
                <a:gd name="T15" fmla="*/ 206 h 446"/>
                <a:gd name="T16" fmla="*/ 247 w 493"/>
                <a:gd name="T17" fmla="*/ 0 h 446"/>
                <a:gd name="T18" fmla="*/ 0 w 493"/>
                <a:gd name="T19" fmla="*/ 206 h 446"/>
                <a:gd name="T20" fmla="*/ 298 w 493"/>
                <a:gd name="T21" fmla="*/ 135 h 446"/>
                <a:gd name="T22" fmla="*/ 298 w 493"/>
                <a:gd name="T23" fmla="*/ 135 h 446"/>
                <a:gd name="T24" fmla="*/ 333 w 493"/>
                <a:gd name="T25" fmla="*/ 102 h 446"/>
                <a:gd name="T26" fmla="*/ 367 w 493"/>
                <a:gd name="T27" fmla="*/ 135 h 446"/>
                <a:gd name="T28" fmla="*/ 333 w 493"/>
                <a:gd name="T29" fmla="*/ 169 h 446"/>
                <a:gd name="T30" fmla="*/ 298 w 493"/>
                <a:gd name="T31" fmla="*/ 135 h 446"/>
                <a:gd name="T32" fmla="*/ 127 w 493"/>
                <a:gd name="T33" fmla="*/ 135 h 446"/>
                <a:gd name="T34" fmla="*/ 127 w 493"/>
                <a:gd name="T35" fmla="*/ 135 h 446"/>
                <a:gd name="T36" fmla="*/ 161 w 493"/>
                <a:gd name="T37" fmla="*/ 102 h 446"/>
                <a:gd name="T38" fmla="*/ 196 w 493"/>
                <a:gd name="T39" fmla="*/ 135 h 446"/>
                <a:gd name="T40" fmla="*/ 161 w 493"/>
                <a:gd name="T41" fmla="*/ 169 h 446"/>
                <a:gd name="T42" fmla="*/ 127 w 493"/>
                <a:gd name="T43" fmla="*/ 135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93" h="446">
                  <a:moveTo>
                    <a:pt x="0" y="206"/>
                  </a:moveTo>
                  <a:cubicBezTo>
                    <a:pt x="0" y="320"/>
                    <a:pt x="111" y="412"/>
                    <a:pt x="247" y="412"/>
                  </a:cubicBezTo>
                  <a:cubicBezTo>
                    <a:pt x="274" y="412"/>
                    <a:pt x="300" y="409"/>
                    <a:pt x="325" y="402"/>
                  </a:cubicBezTo>
                  <a:cubicBezTo>
                    <a:pt x="326" y="401"/>
                    <a:pt x="329" y="401"/>
                    <a:pt x="329" y="401"/>
                  </a:cubicBezTo>
                  <a:lnTo>
                    <a:pt x="418" y="446"/>
                  </a:lnTo>
                  <a:lnTo>
                    <a:pt x="394" y="371"/>
                  </a:lnTo>
                  <a:cubicBezTo>
                    <a:pt x="394" y="371"/>
                    <a:pt x="396" y="370"/>
                    <a:pt x="397" y="370"/>
                  </a:cubicBezTo>
                  <a:cubicBezTo>
                    <a:pt x="455" y="332"/>
                    <a:pt x="493" y="273"/>
                    <a:pt x="493" y="206"/>
                  </a:cubicBezTo>
                  <a:cubicBezTo>
                    <a:pt x="493" y="92"/>
                    <a:pt x="383" y="0"/>
                    <a:pt x="247" y="0"/>
                  </a:cubicBezTo>
                  <a:cubicBezTo>
                    <a:pt x="111" y="0"/>
                    <a:pt x="0" y="92"/>
                    <a:pt x="0" y="206"/>
                  </a:cubicBezTo>
                  <a:close/>
                  <a:moveTo>
                    <a:pt x="298" y="135"/>
                  </a:moveTo>
                  <a:lnTo>
                    <a:pt x="298" y="135"/>
                  </a:lnTo>
                  <a:cubicBezTo>
                    <a:pt x="298" y="117"/>
                    <a:pt x="314" y="102"/>
                    <a:pt x="333" y="102"/>
                  </a:cubicBezTo>
                  <a:cubicBezTo>
                    <a:pt x="352" y="102"/>
                    <a:pt x="367" y="117"/>
                    <a:pt x="367" y="135"/>
                  </a:cubicBezTo>
                  <a:cubicBezTo>
                    <a:pt x="367" y="154"/>
                    <a:pt x="352" y="169"/>
                    <a:pt x="333" y="169"/>
                  </a:cubicBezTo>
                  <a:cubicBezTo>
                    <a:pt x="314" y="169"/>
                    <a:pt x="298" y="154"/>
                    <a:pt x="298" y="135"/>
                  </a:cubicBezTo>
                  <a:close/>
                  <a:moveTo>
                    <a:pt x="127" y="135"/>
                  </a:moveTo>
                  <a:lnTo>
                    <a:pt x="127" y="135"/>
                  </a:lnTo>
                  <a:cubicBezTo>
                    <a:pt x="127" y="117"/>
                    <a:pt x="142" y="102"/>
                    <a:pt x="161" y="102"/>
                  </a:cubicBezTo>
                  <a:cubicBezTo>
                    <a:pt x="180" y="102"/>
                    <a:pt x="196" y="117"/>
                    <a:pt x="196" y="135"/>
                  </a:cubicBezTo>
                  <a:cubicBezTo>
                    <a:pt x="196" y="154"/>
                    <a:pt x="180" y="169"/>
                    <a:pt x="161" y="169"/>
                  </a:cubicBezTo>
                  <a:cubicBezTo>
                    <a:pt x="142" y="169"/>
                    <a:pt x="127" y="154"/>
                    <a:pt x="127" y="1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5" tIns="45712" rIns="91425" bIns="45712" numCol="1" anchor="t" anchorCtr="0" compatLnSpc="1"/>
            <a:lstStyle/>
            <a:p>
              <a:endParaRPr lang="zh-CN" altLang="en-US">
                <a:solidFill>
                  <a:schemeClr val="tx1"/>
                </a:solidFill>
                <a:latin typeface="微软雅黑" panose="020B0503020204020204" charset="-122"/>
                <a:ea typeface="微软雅黑" panose="020B0503020204020204" charset="-122"/>
              </a:endParaRPr>
            </a:p>
          </p:txBody>
        </p:sp>
      </p:grpSp>
      <p:sp>
        <p:nvSpPr>
          <p:cNvPr id="121" name="标题 4"/>
          <p:cNvSpPr txBox="1"/>
          <p:nvPr/>
        </p:nvSpPr>
        <p:spPr>
          <a:xfrm>
            <a:off x="5267960" y="300990"/>
            <a:ext cx="1878330" cy="468630"/>
          </a:xfrm>
          <a:prstGeom prst="rect">
            <a:avLst/>
          </a:prstGeom>
        </p:spPr>
        <p:txBody>
          <a:bodyPr vert="horz" lIns="91425" tIns="45712" rIns="91425" bIns="45712"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2000" dirty="0">
                <a:latin typeface="微软雅黑" panose="020B0503020204020204" charset="-122"/>
                <a:ea typeface="微软雅黑" panose="020B0503020204020204" charset="-122"/>
              </a:rPr>
              <a:t>此处添加名称</a:t>
            </a:r>
          </a:p>
        </p:txBody>
      </p:sp>
      <p:cxnSp>
        <p:nvCxnSpPr>
          <p:cNvPr id="122" name="直接连接符 121"/>
          <p:cNvCxnSpPr/>
          <p:nvPr/>
        </p:nvCxnSpPr>
        <p:spPr>
          <a:xfrm>
            <a:off x="-95086" y="549146"/>
            <a:ext cx="5088651" cy="0"/>
          </a:xfrm>
          <a:prstGeom prst="line">
            <a:avLst/>
          </a:prstGeom>
          <a:ln>
            <a:solidFill>
              <a:schemeClr val="tx1"/>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92" name="直接连接符 91"/>
          <p:cNvCxnSpPr/>
          <p:nvPr/>
        </p:nvCxnSpPr>
        <p:spPr>
          <a:xfrm>
            <a:off x="7104549" y="549146"/>
            <a:ext cx="5111740" cy="0"/>
          </a:xfrm>
          <a:prstGeom prst="line">
            <a:avLst/>
          </a:prstGeom>
          <a:ln>
            <a:solidFill>
              <a:schemeClr val="tx1"/>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spTree>
  </p:cSld>
  <p:clrMapOvr>
    <a:masterClrMapping/>
  </p:clrMapOvr>
  <p:transition advTm="9266">
    <p:cover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additive="base">
                                        <p:cTn id="7" dur="500" fill="hold"/>
                                        <p:tgtEl>
                                          <p:spTgt spid="35"/>
                                        </p:tgtEl>
                                        <p:attrNameLst>
                                          <p:attrName>ppt_x</p:attrName>
                                        </p:attrNameLst>
                                      </p:cBhvr>
                                      <p:tavLst>
                                        <p:tav tm="0">
                                          <p:val>
                                            <p:strVal val="0-#ppt_w/2"/>
                                          </p:val>
                                        </p:tav>
                                        <p:tav tm="100000">
                                          <p:val>
                                            <p:strVal val="#ppt_x"/>
                                          </p:val>
                                        </p:tav>
                                      </p:tavLst>
                                    </p:anim>
                                    <p:anim calcmode="lin" valueType="num">
                                      <p:cBhvr additive="base">
                                        <p:cTn id="8" dur="500" fill="hold"/>
                                        <p:tgtEl>
                                          <p:spTgt spid="3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8"/>
                                        </p:tgtEl>
                                        <p:attrNameLst>
                                          <p:attrName>style.visibility</p:attrName>
                                        </p:attrNameLst>
                                      </p:cBhvr>
                                      <p:to>
                                        <p:strVal val="visible"/>
                                      </p:to>
                                    </p:set>
                                    <p:anim calcmode="lin" valueType="num">
                                      <p:cBhvr additive="base">
                                        <p:cTn id="12" dur="500" fill="hold"/>
                                        <p:tgtEl>
                                          <p:spTgt spid="38"/>
                                        </p:tgtEl>
                                        <p:attrNameLst>
                                          <p:attrName>ppt_x</p:attrName>
                                        </p:attrNameLst>
                                      </p:cBhvr>
                                      <p:tavLst>
                                        <p:tav tm="0">
                                          <p:val>
                                            <p:strVal val="0-#ppt_w/2"/>
                                          </p:val>
                                        </p:tav>
                                        <p:tav tm="100000">
                                          <p:val>
                                            <p:strVal val="#ppt_x"/>
                                          </p:val>
                                        </p:tav>
                                      </p:tavLst>
                                    </p:anim>
                                    <p:anim calcmode="lin" valueType="num">
                                      <p:cBhvr additive="base">
                                        <p:cTn id="13" dur="500" fill="hold"/>
                                        <p:tgtEl>
                                          <p:spTgt spid="38"/>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1000"/>
                                        <p:tgtEl>
                                          <p:spTgt spid="19"/>
                                        </p:tgtEl>
                                      </p:cBhvr>
                                    </p:animEffect>
                                    <p:anim calcmode="lin" valueType="num">
                                      <p:cBhvr>
                                        <p:cTn id="18" dur="1000" fill="hold"/>
                                        <p:tgtEl>
                                          <p:spTgt spid="19"/>
                                        </p:tgtEl>
                                        <p:attrNameLst>
                                          <p:attrName>ppt_x</p:attrName>
                                        </p:attrNameLst>
                                      </p:cBhvr>
                                      <p:tavLst>
                                        <p:tav tm="0">
                                          <p:val>
                                            <p:strVal val="#ppt_x"/>
                                          </p:val>
                                        </p:tav>
                                        <p:tav tm="100000">
                                          <p:val>
                                            <p:strVal val="#ppt_x"/>
                                          </p:val>
                                        </p:tav>
                                      </p:tavLst>
                                    </p:anim>
                                    <p:anim calcmode="lin" valueType="num">
                                      <p:cBhvr>
                                        <p:cTn id="19" dur="1000" fill="hold"/>
                                        <p:tgtEl>
                                          <p:spTgt spid="1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8" fill="hold" grpId="0" nodeType="afterEffect">
                                  <p:stCondLst>
                                    <p:cond delay="0"/>
                                  </p:stCondLst>
                                  <p:childTnLst>
                                    <p:set>
                                      <p:cBhvr>
                                        <p:cTn id="22" dur="1" fill="hold">
                                          <p:stCondLst>
                                            <p:cond delay="0"/>
                                          </p:stCondLst>
                                        </p:cTn>
                                        <p:tgtEl>
                                          <p:spTgt spid="23"/>
                                        </p:tgtEl>
                                        <p:attrNameLst>
                                          <p:attrName>style.visibility</p:attrName>
                                        </p:attrNameLst>
                                      </p:cBhvr>
                                      <p:to>
                                        <p:strVal val="visible"/>
                                      </p:to>
                                    </p:set>
                                    <p:anim calcmode="lin" valueType="num">
                                      <p:cBhvr additive="base">
                                        <p:cTn id="23" dur="500" fill="hold"/>
                                        <p:tgtEl>
                                          <p:spTgt spid="23"/>
                                        </p:tgtEl>
                                        <p:attrNameLst>
                                          <p:attrName>ppt_x</p:attrName>
                                        </p:attrNameLst>
                                      </p:cBhvr>
                                      <p:tavLst>
                                        <p:tav tm="0">
                                          <p:val>
                                            <p:strVal val="0-#ppt_w/2"/>
                                          </p:val>
                                        </p:tav>
                                        <p:tav tm="100000">
                                          <p:val>
                                            <p:strVal val="#ppt_x"/>
                                          </p:val>
                                        </p:tav>
                                      </p:tavLst>
                                    </p:anim>
                                    <p:anim calcmode="lin" valueType="num">
                                      <p:cBhvr additive="base">
                                        <p:cTn id="24" dur="500" fill="hold"/>
                                        <p:tgtEl>
                                          <p:spTgt spid="2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 presetClass="entr" presetSubtype="8" fill="hold" grpId="0" nodeType="afterEffect">
                                  <p:stCondLst>
                                    <p:cond delay="0"/>
                                  </p:stCondLst>
                                  <p:childTnLst>
                                    <p:set>
                                      <p:cBhvr>
                                        <p:cTn id="27" dur="1" fill="hold">
                                          <p:stCondLst>
                                            <p:cond delay="0"/>
                                          </p:stCondLst>
                                        </p:cTn>
                                        <p:tgtEl>
                                          <p:spTgt spid="24"/>
                                        </p:tgtEl>
                                        <p:attrNameLst>
                                          <p:attrName>style.visibility</p:attrName>
                                        </p:attrNameLst>
                                      </p:cBhvr>
                                      <p:to>
                                        <p:strVal val="visible"/>
                                      </p:to>
                                    </p:set>
                                    <p:anim calcmode="lin" valueType="num">
                                      <p:cBhvr additive="base">
                                        <p:cTn id="28" dur="500" fill="hold"/>
                                        <p:tgtEl>
                                          <p:spTgt spid="24"/>
                                        </p:tgtEl>
                                        <p:attrNameLst>
                                          <p:attrName>ppt_x</p:attrName>
                                        </p:attrNameLst>
                                      </p:cBhvr>
                                      <p:tavLst>
                                        <p:tav tm="0">
                                          <p:val>
                                            <p:strVal val="0-#ppt_w/2"/>
                                          </p:val>
                                        </p:tav>
                                        <p:tav tm="100000">
                                          <p:val>
                                            <p:strVal val="#ppt_x"/>
                                          </p:val>
                                        </p:tav>
                                      </p:tavLst>
                                    </p:anim>
                                    <p:anim calcmode="lin" valueType="num">
                                      <p:cBhvr additive="base">
                                        <p:cTn id="29" dur="500" fill="hold"/>
                                        <p:tgtEl>
                                          <p:spTgt spid="24"/>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 presetClass="entr" presetSubtype="1" fill="hold" nodeType="afterEffect">
                                  <p:stCondLst>
                                    <p:cond delay="0"/>
                                  </p:stCondLst>
                                  <p:childTnLst>
                                    <p:set>
                                      <p:cBhvr>
                                        <p:cTn id="32" dur="1" fill="hold">
                                          <p:stCondLst>
                                            <p:cond delay="0"/>
                                          </p:stCondLst>
                                        </p:cTn>
                                        <p:tgtEl>
                                          <p:spTgt spid="47"/>
                                        </p:tgtEl>
                                        <p:attrNameLst>
                                          <p:attrName>style.visibility</p:attrName>
                                        </p:attrNameLst>
                                      </p:cBhvr>
                                      <p:to>
                                        <p:strVal val="visible"/>
                                      </p:to>
                                    </p:set>
                                    <p:anim calcmode="lin" valueType="num">
                                      <p:cBhvr additive="base">
                                        <p:cTn id="33" dur="500" fill="hold"/>
                                        <p:tgtEl>
                                          <p:spTgt spid="47"/>
                                        </p:tgtEl>
                                        <p:attrNameLst>
                                          <p:attrName>ppt_x</p:attrName>
                                        </p:attrNameLst>
                                      </p:cBhvr>
                                      <p:tavLst>
                                        <p:tav tm="0">
                                          <p:val>
                                            <p:strVal val="#ppt_x"/>
                                          </p:val>
                                        </p:tav>
                                        <p:tav tm="100000">
                                          <p:val>
                                            <p:strVal val="#ppt_x"/>
                                          </p:val>
                                        </p:tav>
                                      </p:tavLst>
                                    </p:anim>
                                    <p:anim calcmode="lin" valueType="num">
                                      <p:cBhvr additive="base">
                                        <p:cTn id="34" dur="500" fill="hold"/>
                                        <p:tgtEl>
                                          <p:spTgt spid="47"/>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2" presetClass="entr" presetSubtype="1" fill="hold" nodeType="afterEffect">
                                  <p:stCondLst>
                                    <p:cond delay="0"/>
                                  </p:stCondLst>
                                  <p:childTnLst>
                                    <p:set>
                                      <p:cBhvr>
                                        <p:cTn id="37" dur="1" fill="hold">
                                          <p:stCondLst>
                                            <p:cond delay="0"/>
                                          </p:stCondLst>
                                        </p:cTn>
                                        <p:tgtEl>
                                          <p:spTgt spid="50"/>
                                        </p:tgtEl>
                                        <p:attrNameLst>
                                          <p:attrName>style.visibility</p:attrName>
                                        </p:attrNameLst>
                                      </p:cBhvr>
                                      <p:to>
                                        <p:strVal val="visible"/>
                                      </p:to>
                                    </p:set>
                                    <p:anim calcmode="lin" valueType="num">
                                      <p:cBhvr additive="base">
                                        <p:cTn id="38" dur="500" fill="hold"/>
                                        <p:tgtEl>
                                          <p:spTgt spid="50"/>
                                        </p:tgtEl>
                                        <p:attrNameLst>
                                          <p:attrName>ppt_x</p:attrName>
                                        </p:attrNameLst>
                                      </p:cBhvr>
                                      <p:tavLst>
                                        <p:tav tm="0">
                                          <p:val>
                                            <p:strVal val="#ppt_x"/>
                                          </p:val>
                                        </p:tav>
                                        <p:tav tm="100000">
                                          <p:val>
                                            <p:strVal val="#ppt_x"/>
                                          </p:val>
                                        </p:tav>
                                      </p:tavLst>
                                    </p:anim>
                                    <p:anim calcmode="lin" valueType="num">
                                      <p:cBhvr additive="base">
                                        <p:cTn id="39" dur="500" fill="hold"/>
                                        <p:tgtEl>
                                          <p:spTgt spid="50"/>
                                        </p:tgtEl>
                                        <p:attrNameLst>
                                          <p:attrName>ppt_y</p:attrName>
                                        </p:attrNameLst>
                                      </p:cBhvr>
                                      <p:tavLst>
                                        <p:tav tm="0">
                                          <p:val>
                                            <p:strVal val="0-#ppt_h/2"/>
                                          </p:val>
                                        </p:tav>
                                        <p:tav tm="100000">
                                          <p:val>
                                            <p:strVal val="#ppt_y"/>
                                          </p:val>
                                        </p:tav>
                                      </p:tavLst>
                                    </p:anim>
                                  </p:childTnLst>
                                </p:cTn>
                              </p:par>
                            </p:childTnLst>
                          </p:cTn>
                        </p:par>
                        <p:par>
                          <p:cTn id="40" fill="hold">
                            <p:stCondLst>
                              <p:cond delay="4000"/>
                            </p:stCondLst>
                            <p:childTnLst>
                              <p:par>
                                <p:cTn id="41" presetID="2" presetClass="entr" presetSubtype="4" fill="hold" nodeType="after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additive="base">
                                        <p:cTn id="43" dur="500" fill="hold"/>
                                        <p:tgtEl>
                                          <p:spTgt spid="25"/>
                                        </p:tgtEl>
                                        <p:attrNameLst>
                                          <p:attrName>ppt_x</p:attrName>
                                        </p:attrNameLst>
                                      </p:cBhvr>
                                      <p:tavLst>
                                        <p:tav tm="0">
                                          <p:val>
                                            <p:strVal val="#ppt_x"/>
                                          </p:val>
                                        </p:tav>
                                        <p:tav tm="100000">
                                          <p:val>
                                            <p:strVal val="#ppt_x"/>
                                          </p:val>
                                        </p:tav>
                                      </p:tavLst>
                                    </p:anim>
                                    <p:anim calcmode="lin" valueType="num">
                                      <p:cBhvr additive="base">
                                        <p:cTn id="44" dur="500" fill="hold"/>
                                        <p:tgtEl>
                                          <p:spTgt spid="25"/>
                                        </p:tgtEl>
                                        <p:attrNameLst>
                                          <p:attrName>ppt_y</p:attrName>
                                        </p:attrNameLst>
                                      </p:cBhvr>
                                      <p:tavLst>
                                        <p:tav tm="0">
                                          <p:val>
                                            <p:strVal val="1+#ppt_h/2"/>
                                          </p:val>
                                        </p:tav>
                                        <p:tav tm="100000">
                                          <p:val>
                                            <p:strVal val="#ppt_y"/>
                                          </p:val>
                                        </p:tav>
                                      </p:tavLst>
                                    </p:anim>
                                  </p:childTnLst>
                                </p:cTn>
                              </p:par>
                            </p:childTnLst>
                          </p:cTn>
                        </p:par>
                        <p:par>
                          <p:cTn id="45" fill="hold">
                            <p:stCondLst>
                              <p:cond delay="4500"/>
                            </p:stCondLst>
                            <p:childTnLst>
                              <p:par>
                                <p:cTn id="46" presetID="2" presetClass="entr" presetSubtype="1"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ppt_x"/>
                                          </p:val>
                                        </p:tav>
                                        <p:tav tm="100000">
                                          <p:val>
                                            <p:strVal val="#ppt_x"/>
                                          </p:val>
                                        </p:tav>
                                      </p:tavLst>
                                    </p:anim>
                                    <p:anim calcmode="lin" valueType="num">
                                      <p:cBhvr additive="base">
                                        <p:cTn id="49" dur="500" fill="hold"/>
                                        <p:tgtEl>
                                          <p:spTgt spid="28"/>
                                        </p:tgtEl>
                                        <p:attrNameLst>
                                          <p:attrName>ppt_y</p:attrName>
                                        </p:attrNameLst>
                                      </p:cBhvr>
                                      <p:tavLst>
                                        <p:tav tm="0">
                                          <p:val>
                                            <p:strVal val="0-#ppt_h/2"/>
                                          </p:val>
                                        </p:tav>
                                        <p:tav tm="100000">
                                          <p:val>
                                            <p:strVal val="#ppt_y"/>
                                          </p:val>
                                        </p:tav>
                                      </p:tavLst>
                                    </p:anim>
                                  </p:childTnLst>
                                </p:cTn>
                              </p:par>
                            </p:childTnLst>
                          </p:cTn>
                        </p:par>
                        <p:par>
                          <p:cTn id="50" fill="hold">
                            <p:stCondLst>
                              <p:cond delay="5000"/>
                            </p:stCondLst>
                            <p:childTnLst>
                              <p:par>
                                <p:cTn id="51" presetID="2" presetClass="entr" presetSubtype="1"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additive="base">
                                        <p:cTn id="53" dur="500" fill="hold"/>
                                        <p:tgtEl>
                                          <p:spTgt spid="29"/>
                                        </p:tgtEl>
                                        <p:attrNameLst>
                                          <p:attrName>ppt_x</p:attrName>
                                        </p:attrNameLst>
                                      </p:cBhvr>
                                      <p:tavLst>
                                        <p:tav tm="0">
                                          <p:val>
                                            <p:strVal val="#ppt_x"/>
                                          </p:val>
                                        </p:tav>
                                        <p:tav tm="100000">
                                          <p:val>
                                            <p:strVal val="#ppt_x"/>
                                          </p:val>
                                        </p:tav>
                                      </p:tavLst>
                                    </p:anim>
                                    <p:anim calcmode="lin" valueType="num">
                                      <p:cBhvr additive="base">
                                        <p:cTn id="54" dur="500" fill="hold"/>
                                        <p:tgtEl>
                                          <p:spTgt spid="29"/>
                                        </p:tgtEl>
                                        <p:attrNameLst>
                                          <p:attrName>ppt_y</p:attrName>
                                        </p:attrNameLst>
                                      </p:cBhvr>
                                      <p:tavLst>
                                        <p:tav tm="0">
                                          <p:val>
                                            <p:strVal val="0-#ppt_h/2"/>
                                          </p:val>
                                        </p:tav>
                                        <p:tav tm="100000">
                                          <p:val>
                                            <p:strVal val="#ppt_y"/>
                                          </p:val>
                                        </p:tav>
                                      </p:tavLst>
                                    </p:anim>
                                  </p:childTnLst>
                                </p:cTn>
                              </p:par>
                            </p:childTnLst>
                          </p:cTn>
                        </p:par>
                        <p:par>
                          <p:cTn id="55" fill="hold">
                            <p:stCondLst>
                              <p:cond delay="5500"/>
                            </p:stCondLst>
                            <p:childTnLst>
                              <p:par>
                                <p:cTn id="56" presetID="2" presetClass="entr" presetSubtype="4" fill="hold"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ppt_x"/>
                                          </p:val>
                                        </p:tav>
                                        <p:tav tm="100000">
                                          <p:val>
                                            <p:strVal val="#ppt_x"/>
                                          </p:val>
                                        </p:tav>
                                      </p:tavLst>
                                    </p:anim>
                                    <p:anim calcmode="lin" valueType="num">
                                      <p:cBhvr additive="base">
                                        <p:cTn id="59" dur="500" fill="hold"/>
                                        <p:tgtEl>
                                          <p:spTgt spid="39"/>
                                        </p:tgtEl>
                                        <p:attrNameLst>
                                          <p:attrName>ppt_y</p:attrName>
                                        </p:attrNameLst>
                                      </p:cBhvr>
                                      <p:tavLst>
                                        <p:tav tm="0">
                                          <p:val>
                                            <p:strVal val="1+#ppt_h/2"/>
                                          </p:val>
                                        </p:tav>
                                        <p:tav tm="100000">
                                          <p:val>
                                            <p:strVal val="#ppt_y"/>
                                          </p:val>
                                        </p:tav>
                                      </p:tavLst>
                                    </p:anim>
                                  </p:childTnLst>
                                </p:cTn>
                              </p:par>
                            </p:childTnLst>
                          </p:cTn>
                        </p:par>
                        <p:par>
                          <p:cTn id="60" fill="hold">
                            <p:stCondLst>
                              <p:cond delay="6000"/>
                            </p:stCondLst>
                            <p:childTnLst>
                              <p:par>
                                <p:cTn id="61" presetID="2" presetClass="entr" presetSubtype="4" fill="hold" nodeType="afterEffect">
                                  <p:stCondLst>
                                    <p:cond delay="0"/>
                                  </p:stCondLst>
                                  <p:childTnLst>
                                    <p:set>
                                      <p:cBhvr>
                                        <p:cTn id="62" dur="1" fill="hold">
                                          <p:stCondLst>
                                            <p:cond delay="0"/>
                                          </p:stCondLst>
                                        </p:cTn>
                                        <p:tgtEl>
                                          <p:spTgt spid="42"/>
                                        </p:tgtEl>
                                        <p:attrNameLst>
                                          <p:attrName>style.visibility</p:attrName>
                                        </p:attrNameLst>
                                      </p:cBhvr>
                                      <p:to>
                                        <p:strVal val="visible"/>
                                      </p:to>
                                    </p:set>
                                    <p:anim calcmode="lin" valueType="num">
                                      <p:cBhvr additive="base">
                                        <p:cTn id="63" dur="500" fill="hold"/>
                                        <p:tgtEl>
                                          <p:spTgt spid="42"/>
                                        </p:tgtEl>
                                        <p:attrNameLst>
                                          <p:attrName>ppt_x</p:attrName>
                                        </p:attrNameLst>
                                      </p:cBhvr>
                                      <p:tavLst>
                                        <p:tav tm="0">
                                          <p:val>
                                            <p:strVal val="#ppt_x"/>
                                          </p:val>
                                        </p:tav>
                                        <p:tav tm="100000">
                                          <p:val>
                                            <p:strVal val="#ppt_x"/>
                                          </p:val>
                                        </p:tav>
                                      </p:tavLst>
                                    </p:anim>
                                    <p:anim calcmode="lin" valueType="num">
                                      <p:cBhvr additive="base">
                                        <p:cTn id="64" dur="500" fill="hold"/>
                                        <p:tgtEl>
                                          <p:spTgt spid="42"/>
                                        </p:tgtEl>
                                        <p:attrNameLst>
                                          <p:attrName>ppt_y</p:attrName>
                                        </p:attrNameLst>
                                      </p:cBhvr>
                                      <p:tavLst>
                                        <p:tav tm="0">
                                          <p:val>
                                            <p:strVal val="1+#ppt_h/2"/>
                                          </p:val>
                                        </p:tav>
                                        <p:tav tm="100000">
                                          <p:val>
                                            <p:strVal val="#ppt_y"/>
                                          </p:val>
                                        </p:tav>
                                      </p:tavLst>
                                    </p:anim>
                                  </p:childTnLst>
                                </p:cTn>
                              </p:par>
                            </p:childTnLst>
                          </p:cTn>
                        </p:par>
                        <p:par>
                          <p:cTn id="65" fill="hold">
                            <p:stCondLst>
                              <p:cond delay="6500"/>
                            </p:stCondLst>
                            <p:childTnLst>
                              <p:par>
                                <p:cTn id="66" presetID="42" presetClass="entr" presetSubtype="0" fill="hold"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fade">
                                      <p:cBhvr>
                                        <p:cTn id="68" dur="1000"/>
                                        <p:tgtEl>
                                          <p:spTgt spid="30"/>
                                        </p:tgtEl>
                                      </p:cBhvr>
                                    </p:animEffect>
                                    <p:anim calcmode="lin" valueType="num">
                                      <p:cBhvr>
                                        <p:cTn id="69" dur="1000" fill="hold"/>
                                        <p:tgtEl>
                                          <p:spTgt spid="30"/>
                                        </p:tgtEl>
                                        <p:attrNameLst>
                                          <p:attrName>ppt_x</p:attrName>
                                        </p:attrNameLst>
                                      </p:cBhvr>
                                      <p:tavLst>
                                        <p:tav tm="0">
                                          <p:val>
                                            <p:strVal val="#ppt_x"/>
                                          </p:val>
                                        </p:tav>
                                        <p:tav tm="100000">
                                          <p:val>
                                            <p:strVal val="#ppt_x"/>
                                          </p:val>
                                        </p:tav>
                                      </p:tavLst>
                                    </p:anim>
                                    <p:anim calcmode="lin" valueType="num">
                                      <p:cBhvr>
                                        <p:cTn id="70" dur="1000" fill="hold"/>
                                        <p:tgtEl>
                                          <p:spTgt spid="30"/>
                                        </p:tgtEl>
                                        <p:attrNameLst>
                                          <p:attrName>ppt_y</p:attrName>
                                        </p:attrNameLst>
                                      </p:cBhvr>
                                      <p:tavLst>
                                        <p:tav tm="0">
                                          <p:val>
                                            <p:strVal val="#ppt_y+.1"/>
                                          </p:val>
                                        </p:tav>
                                        <p:tav tm="100000">
                                          <p:val>
                                            <p:strVal val="#ppt_y"/>
                                          </p:val>
                                        </p:tav>
                                      </p:tavLst>
                                    </p:anim>
                                  </p:childTnLst>
                                </p:cTn>
                              </p:par>
                            </p:childTnLst>
                          </p:cTn>
                        </p:par>
                        <p:par>
                          <p:cTn id="71" fill="hold">
                            <p:stCondLst>
                              <p:cond delay="7500"/>
                            </p:stCondLst>
                            <p:childTnLst>
                              <p:par>
                                <p:cTn id="72" presetID="2" presetClass="entr" presetSubtype="4" fill="hold" grpId="0" nodeType="afterEffect">
                                  <p:stCondLst>
                                    <p:cond delay="0"/>
                                  </p:stCondLst>
                                  <p:childTnLst>
                                    <p:set>
                                      <p:cBhvr>
                                        <p:cTn id="73" dur="1" fill="hold">
                                          <p:stCondLst>
                                            <p:cond delay="0"/>
                                          </p:stCondLst>
                                        </p:cTn>
                                        <p:tgtEl>
                                          <p:spTgt spid="33"/>
                                        </p:tgtEl>
                                        <p:attrNameLst>
                                          <p:attrName>style.visibility</p:attrName>
                                        </p:attrNameLst>
                                      </p:cBhvr>
                                      <p:to>
                                        <p:strVal val="visible"/>
                                      </p:to>
                                    </p:set>
                                    <p:anim calcmode="lin" valueType="num">
                                      <p:cBhvr additive="base">
                                        <p:cTn id="74" dur="500" fill="hold"/>
                                        <p:tgtEl>
                                          <p:spTgt spid="33"/>
                                        </p:tgtEl>
                                        <p:attrNameLst>
                                          <p:attrName>ppt_x</p:attrName>
                                        </p:attrNameLst>
                                      </p:cBhvr>
                                      <p:tavLst>
                                        <p:tav tm="0">
                                          <p:val>
                                            <p:strVal val="#ppt_x"/>
                                          </p:val>
                                        </p:tav>
                                        <p:tav tm="100000">
                                          <p:val>
                                            <p:strVal val="#ppt_x"/>
                                          </p:val>
                                        </p:tav>
                                      </p:tavLst>
                                    </p:anim>
                                    <p:anim calcmode="lin" valueType="num">
                                      <p:cBhvr additive="base">
                                        <p:cTn id="75" dur="500" fill="hold"/>
                                        <p:tgtEl>
                                          <p:spTgt spid="33"/>
                                        </p:tgtEl>
                                        <p:attrNameLst>
                                          <p:attrName>ppt_y</p:attrName>
                                        </p:attrNameLst>
                                      </p:cBhvr>
                                      <p:tavLst>
                                        <p:tav tm="0">
                                          <p:val>
                                            <p:strVal val="1+#ppt_h/2"/>
                                          </p:val>
                                        </p:tav>
                                        <p:tav tm="100000">
                                          <p:val>
                                            <p:strVal val="#ppt_y"/>
                                          </p:val>
                                        </p:tav>
                                      </p:tavLst>
                                    </p:anim>
                                  </p:childTnLst>
                                </p:cTn>
                              </p:par>
                            </p:childTnLst>
                          </p:cTn>
                        </p:par>
                        <p:par>
                          <p:cTn id="76" fill="hold">
                            <p:stCondLst>
                              <p:cond delay="8000"/>
                            </p:stCondLst>
                            <p:childTnLst>
                              <p:par>
                                <p:cTn id="77" presetID="2" presetClass="entr" presetSubtype="4" fill="hold" grpId="0" nodeType="afterEffect">
                                  <p:stCondLst>
                                    <p:cond delay="0"/>
                                  </p:stCondLst>
                                  <p:childTnLst>
                                    <p:set>
                                      <p:cBhvr>
                                        <p:cTn id="78" dur="1" fill="hold">
                                          <p:stCondLst>
                                            <p:cond delay="0"/>
                                          </p:stCondLst>
                                        </p:cTn>
                                        <p:tgtEl>
                                          <p:spTgt spid="34"/>
                                        </p:tgtEl>
                                        <p:attrNameLst>
                                          <p:attrName>style.visibility</p:attrName>
                                        </p:attrNameLst>
                                      </p:cBhvr>
                                      <p:to>
                                        <p:strVal val="visible"/>
                                      </p:to>
                                    </p:set>
                                    <p:anim calcmode="lin" valueType="num">
                                      <p:cBhvr additive="base">
                                        <p:cTn id="79" dur="500" fill="hold"/>
                                        <p:tgtEl>
                                          <p:spTgt spid="34"/>
                                        </p:tgtEl>
                                        <p:attrNameLst>
                                          <p:attrName>ppt_x</p:attrName>
                                        </p:attrNameLst>
                                      </p:cBhvr>
                                      <p:tavLst>
                                        <p:tav tm="0">
                                          <p:val>
                                            <p:strVal val="#ppt_x"/>
                                          </p:val>
                                        </p:tav>
                                        <p:tav tm="100000">
                                          <p:val>
                                            <p:strVal val="#ppt_x"/>
                                          </p:val>
                                        </p:tav>
                                      </p:tavLst>
                                    </p:anim>
                                    <p:anim calcmode="lin" valueType="num">
                                      <p:cBhvr additive="base">
                                        <p:cTn id="80"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8" grpId="0"/>
      <p:bldP spid="29" grpId="0"/>
      <p:bldP spid="33" grpId="0"/>
      <p:bldP spid="34" grpId="0"/>
      <p:bldP spid="38" grpId="0" bldLvl="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p:cNvGrpSpPr/>
          <p:nvPr/>
        </p:nvGrpSpPr>
        <p:grpSpPr>
          <a:xfrm>
            <a:off x="-197927" y="2397946"/>
            <a:ext cx="12585880" cy="1909783"/>
            <a:chOff x="107514" y="2596595"/>
            <a:chExt cx="11976972" cy="1910092"/>
          </a:xfrm>
        </p:grpSpPr>
        <p:pic>
          <p:nvPicPr>
            <p:cNvPr id="21" name="图片 20"/>
            <p:cNvPicPr>
              <a:picLocks noChangeAspect="1"/>
            </p:cNvPicPr>
            <p:nvPr/>
          </p:nvPicPr>
          <p:blipFill rotWithShape="1">
            <a:blip r:embed="rId2">
              <a:extLst>
                <a:ext uri="{BEBA8EAE-BF5A-486C-A8C5-ECC9F3942E4B}">
                  <a14:imgProps xmlns:a14="http://schemas.microsoft.com/office/drawing/2010/main">
                    <a14:imgLayer r:embed="rId3">
                      <a14:imgEffect>
                        <a14:saturation sat="66000"/>
                      </a14:imgEffect>
                    </a14:imgLayer>
                  </a14:imgProps>
                </a:ext>
              </a:extLst>
            </a:blip>
            <a:srcRect t="76775"/>
            <a:stretch>
              <a:fillRect/>
            </a:stretch>
          </p:blipFill>
          <p:spPr>
            <a:xfrm>
              <a:off x="107514" y="4234205"/>
              <a:ext cx="11976972" cy="272482"/>
            </a:xfrm>
            <a:prstGeom prst="rect">
              <a:avLst/>
            </a:prstGeom>
          </p:spPr>
        </p:pic>
        <p:pic>
          <p:nvPicPr>
            <p:cNvPr id="22" name="图片 21"/>
            <p:cNvPicPr>
              <a:picLocks noChangeAspect="1"/>
            </p:cNvPicPr>
            <p:nvPr/>
          </p:nvPicPr>
          <p:blipFill rotWithShape="1">
            <a:blip r:embed="rId4">
              <a:extLst>
                <a:ext uri="{BEBA8EAE-BF5A-486C-A8C5-ECC9F3942E4B}">
                  <a14:imgProps xmlns:a14="http://schemas.microsoft.com/office/drawing/2010/main">
                    <a14:imgLayer r:embed="rId3">
                      <a14:imgEffect>
                        <a14:colorTemperature colorTemp="5900"/>
                      </a14:imgEffect>
                      <a14:imgEffect>
                        <a14:saturation sat="66000"/>
                      </a14:imgEffect>
                    </a14:imgLayer>
                  </a14:imgProps>
                </a:ext>
              </a:extLst>
            </a:blip>
            <a:srcRect t="76775"/>
            <a:stretch>
              <a:fillRect/>
            </a:stretch>
          </p:blipFill>
          <p:spPr>
            <a:xfrm flipV="1">
              <a:off x="107514" y="2596595"/>
              <a:ext cx="11976972" cy="278773"/>
            </a:xfrm>
            <a:prstGeom prst="rect">
              <a:avLst/>
            </a:prstGeom>
          </p:spPr>
        </p:pic>
      </p:grpSp>
      <p:grpSp>
        <p:nvGrpSpPr>
          <p:cNvPr id="2" name="组合 1"/>
          <p:cNvGrpSpPr/>
          <p:nvPr/>
        </p:nvGrpSpPr>
        <p:grpSpPr>
          <a:xfrm>
            <a:off x="1050983" y="2535232"/>
            <a:ext cx="1643928" cy="1643928"/>
            <a:chOff x="435203" y="2733903"/>
            <a:chExt cx="1644194" cy="1644194"/>
          </a:xfrm>
        </p:grpSpPr>
        <p:grpSp>
          <p:nvGrpSpPr>
            <p:cNvPr id="3" name="组合 2"/>
            <p:cNvGrpSpPr/>
            <p:nvPr/>
          </p:nvGrpSpPr>
          <p:grpSpPr>
            <a:xfrm>
              <a:off x="435203" y="2733903"/>
              <a:ext cx="1644194" cy="1644194"/>
              <a:chOff x="5219336" y="1411604"/>
              <a:chExt cx="2903584" cy="2903584"/>
            </a:xfrm>
          </p:grpSpPr>
          <p:sp>
            <p:nvSpPr>
              <p:cNvPr id="5" name="椭圆 4"/>
              <p:cNvSpPr/>
              <p:nvPr/>
            </p:nvSpPr>
            <p:spPr>
              <a:xfrm>
                <a:off x="5219336" y="1411604"/>
                <a:ext cx="2903584" cy="2903584"/>
              </a:xfrm>
              <a:prstGeom prst="ellipse">
                <a:avLst/>
              </a:prstGeom>
              <a:gradFill flip="none" rotWithShape="1">
                <a:gsLst>
                  <a:gs pos="0">
                    <a:srgbClr val="F9F9F9"/>
                  </a:gs>
                  <a:gs pos="100000">
                    <a:schemeClr val="bg1">
                      <a:lumMod val="85000"/>
                    </a:schemeClr>
                  </a:gs>
                </a:gsLst>
                <a:lin ang="2700000" scaled="1"/>
                <a:tileRect/>
              </a:gradFill>
              <a:ln w="31750">
                <a:noFill/>
              </a:ln>
              <a:effectLst>
                <a:softEdge rad="215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Impact MT Std" pitchFamily="34" charset="0"/>
                </a:endParaRPr>
              </a:p>
            </p:txBody>
          </p:sp>
          <p:sp>
            <p:nvSpPr>
              <p:cNvPr id="6" name="椭圆 5"/>
              <p:cNvSpPr/>
              <p:nvPr/>
            </p:nvSpPr>
            <p:spPr>
              <a:xfrm>
                <a:off x="5787323" y="1979591"/>
                <a:ext cx="1767610" cy="1767610"/>
              </a:xfrm>
              <a:prstGeom prst="ellipse">
                <a:avLst/>
              </a:prstGeom>
              <a:gradFill>
                <a:gsLst>
                  <a:gs pos="100000">
                    <a:schemeClr val="bg1"/>
                  </a:gs>
                  <a:gs pos="0">
                    <a:srgbClr val="D1D1D1"/>
                  </a:gs>
                </a:gsLst>
                <a:lin ang="2700000" scaled="1"/>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Impact MT Std" pitchFamily="34" charset="0"/>
                </a:endParaRPr>
              </a:p>
            </p:txBody>
          </p:sp>
          <p:sp>
            <p:nvSpPr>
              <p:cNvPr id="7" name="椭圆 6"/>
              <p:cNvSpPr/>
              <p:nvPr/>
            </p:nvSpPr>
            <p:spPr>
              <a:xfrm>
                <a:off x="5956263" y="2148531"/>
                <a:ext cx="1429731" cy="1429731"/>
              </a:xfrm>
              <a:prstGeom prst="ellipse">
                <a:avLst/>
              </a:prstGeom>
              <a:gradFill>
                <a:gsLst>
                  <a:gs pos="0">
                    <a:srgbClr val="E30000"/>
                  </a:gs>
                  <a:gs pos="100000">
                    <a:srgbClr val="760303"/>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Impact MT Std" pitchFamily="34" charset="0"/>
                </a:endParaRPr>
              </a:p>
            </p:txBody>
          </p:sp>
          <p:sp>
            <p:nvSpPr>
              <p:cNvPr id="8" name="椭圆 7"/>
              <p:cNvSpPr/>
              <p:nvPr/>
            </p:nvSpPr>
            <p:spPr>
              <a:xfrm>
                <a:off x="6014084" y="2206352"/>
                <a:ext cx="1314088" cy="1314088"/>
              </a:xfrm>
              <a:prstGeom prst="ellipse">
                <a:avLst/>
              </a:prstGeom>
              <a:gradFill>
                <a:gsLst>
                  <a:gs pos="0">
                    <a:srgbClr val="F7F7F7"/>
                  </a:gs>
                  <a:gs pos="100000">
                    <a:srgbClr val="D1D1D1"/>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Impact MT Std" pitchFamily="34" charset="0"/>
                </a:endParaRPr>
              </a:p>
            </p:txBody>
          </p:sp>
          <p:sp>
            <p:nvSpPr>
              <p:cNvPr id="9" name="椭圆 8"/>
              <p:cNvSpPr/>
              <p:nvPr/>
            </p:nvSpPr>
            <p:spPr>
              <a:xfrm>
                <a:off x="6078823" y="2271091"/>
                <a:ext cx="1184613" cy="1184613"/>
              </a:xfrm>
              <a:prstGeom prst="ellipse">
                <a:avLst/>
              </a:prstGeom>
              <a:gradFill>
                <a:gsLst>
                  <a:gs pos="0">
                    <a:schemeClr val="bg1"/>
                  </a:gs>
                  <a:gs pos="100000">
                    <a:srgbClr val="D1D1D1"/>
                  </a:gs>
                </a:gsLst>
                <a:lin ang="2700000" scaled="1"/>
              </a:gradFill>
              <a:ln w="31750">
                <a:gradFill flip="none" rotWithShape="1">
                  <a:gsLst>
                    <a:gs pos="0">
                      <a:schemeClr val="bg1">
                        <a:lumMod val="75000"/>
                      </a:schemeClr>
                    </a:gs>
                    <a:gs pos="100000">
                      <a:schemeClr val="bg1"/>
                    </a:gs>
                  </a:gsLst>
                  <a:lin ang="2700000" scaled="1"/>
                  <a:tileRect/>
                </a:gradFill>
              </a:ln>
              <a:effectLst>
                <a:innerShdw blurRad="762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Impact MT Std" pitchFamily="34" charset="0"/>
                </a:endParaRPr>
              </a:p>
            </p:txBody>
          </p:sp>
        </p:grpSp>
        <p:sp>
          <p:nvSpPr>
            <p:cNvPr id="10" name="文本框 15"/>
            <p:cNvSpPr txBox="1"/>
            <p:nvPr/>
          </p:nvSpPr>
          <p:spPr>
            <a:xfrm>
              <a:off x="742042" y="3370120"/>
              <a:ext cx="1030514" cy="368360"/>
            </a:xfrm>
            <a:prstGeom prst="rect">
              <a:avLst/>
            </a:prstGeom>
            <a:noFill/>
          </p:spPr>
          <p:txBody>
            <a:bodyPr wrap="square" rtlCol="0">
              <a:spAutoFit/>
            </a:bodyPr>
            <a:lstStyle/>
            <a:p>
              <a:pPr algn="ctr"/>
              <a:r>
                <a:rPr lang="en-US" altLang="zh-CN" dirty="0">
                  <a:solidFill>
                    <a:schemeClr val="tx1"/>
                  </a:solidFill>
                  <a:latin typeface="Impact MT Std" pitchFamily="34" charset="0"/>
                </a:rPr>
                <a:t>2016</a:t>
              </a:r>
            </a:p>
          </p:txBody>
        </p:sp>
      </p:grpSp>
      <p:grpSp>
        <p:nvGrpSpPr>
          <p:cNvPr id="11" name="组合 10"/>
          <p:cNvGrpSpPr/>
          <p:nvPr/>
        </p:nvGrpSpPr>
        <p:grpSpPr>
          <a:xfrm>
            <a:off x="3162016" y="2535232"/>
            <a:ext cx="1643928" cy="1643928"/>
            <a:chOff x="2854553" y="2733903"/>
            <a:chExt cx="1644194" cy="1644194"/>
          </a:xfrm>
        </p:grpSpPr>
        <p:grpSp>
          <p:nvGrpSpPr>
            <p:cNvPr id="12" name="组合 11"/>
            <p:cNvGrpSpPr/>
            <p:nvPr/>
          </p:nvGrpSpPr>
          <p:grpSpPr>
            <a:xfrm>
              <a:off x="2854553" y="2733903"/>
              <a:ext cx="1644194" cy="1644194"/>
              <a:chOff x="5219336" y="1411604"/>
              <a:chExt cx="2903584" cy="2903584"/>
            </a:xfrm>
          </p:grpSpPr>
          <p:sp>
            <p:nvSpPr>
              <p:cNvPr id="13" name="椭圆 12"/>
              <p:cNvSpPr/>
              <p:nvPr/>
            </p:nvSpPr>
            <p:spPr>
              <a:xfrm>
                <a:off x="5219336" y="1411604"/>
                <a:ext cx="2903584" cy="2903584"/>
              </a:xfrm>
              <a:prstGeom prst="ellipse">
                <a:avLst/>
              </a:prstGeom>
              <a:gradFill flip="none" rotWithShape="1">
                <a:gsLst>
                  <a:gs pos="0">
                    <a:srgbClr val="F9F9F9"/>
                  </a:gs>
                  <a:gs pos="100000">
                    <a:schemeClr val="bg1">
                      <a:lumMod val="85000"/>
                    </a:schemeClr>
                  </a:gs>
                </a:gsLst>
                <a:lin ang="2700000" scaled="1"/>
                <a:tileRect/>
              </a:gradFill>
              <a:ln w="31750">
                <a:noFill/>
              </a:ln>
              <a:effectLst>
                <a:softEdge rad="215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Impact MT Std" pitchFamily="34" charset="0"/>
                </a:endParaRPr>
              </a:p>
            </p:txBody>
          </p:sp>
          <p:sp>
            <p:nvSpPr>
              <p:cNvPr id="14" name="椭圆 13"/>
              <p:cNvSpPr/>
              <p:nvPr/>
            </p:nvSpPr>
            <p:spPr>
              <a:xfrm>
                <a:off x="5787323" y="1979591"/>
                <a:ext cx="1767610" cy="1767610"/>
              </a:xfrm>
              <a:prstGeom prst="ellipse">
                <a:avLst/>
              </a:prstGeom>
              <a:gradFill>
                <a:gsLst>
                  <a:gs pos="100000">
                    <a:schemeClr val="bg1"/>
                  </a:gs>
                  <a:gs pos="0">
                    <a:srgbClr val="D1D1D1"/>
                  </a:gs>
                </a:gsLst>
                <a:lin ang="2700000" scaled="1"/>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Impact MT Std" pitchFamily="34" charset="0"/>
                </a:endParaRPr>
              </a:p>
            </p:txBody>
          </p:sp>
          <p:sp>
            <p:nvSpPr>
              <p:cNvPr id="15" name="椭圆 14"/>
              <p:cNvSpPr/>
              <p:nvPr/>
            </p:nvSpPr>
            <p:spPr>
              <a:xfrm>
                <a:off x="5956263" y="2148531"/>
                <a:ext cx="1429731" cy="1429731"/>
              </a:xfrm>
              <a:prstGeom prst="ellipse">
                <a:avLst/>
              </a:prstGeom>
              <a:gradFill>
                <a:gsLst>
                  <a:gs pos="0">
                    <a:srgbClr val="E30000"/>
                  </a:gs>
                  <a:gs pos="100000">
                    <a:srgbClr val="760303"/>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Impact MT Std" pitchFamily="34" charset="0"/>
                </a:endParaRPr>
              </a:p>
            </p:txBody>
          </p:sp>
          <p:sp>
            <p:nvSpPr>
              <p:cNvPr id="16" name="椭圆 15"/>
              <p:cNvSpPr/>
              <p:nvPr/>
            </p:nvSpPr>
            <p:spPr>
              <a:xfrm>
                <a:off x="6014084" y="2206352"/>
                <a:ext cx="1314088" cy="1314088"/>
              </a:xfrm>
              <a:prstGeom prst="ellipse">
                <a:avLst/>
              </a:prstGeom>
              <a:gradFill>
                <a:gsLst>
                  <a:gs pos="0">
                    <a:srgbClr val="F7F7F7"/>
                  </a:gs>
                  <a:gs pos="100000">
                    <a:srgbClr val="D1D1D1"/>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Impact MT Std" pitchFamily="34" charset="0"/>
                </a:endParaRPr>
              </a:p>
            </p:txBody>
          </p:sp>
          <p:sp>
            <p:nvSpPr>
              <p:cNvPr id="17" name="椭圆 16"/>
              <p:cNvSpPr/>
              <p:nvPr/>
            </p:nvSpPr>
            <p:spPr>
              <a:xfrm>
                <a:off x="6078822" y="2271090"/>
                <a:ext cx="1184612" cy="1184612"/>
              </a:xfrm>
              <a:prstGeom prst="ellipse">
                <a:avLst/>
              </a:prstGeom>
              <a:gradFill>
                <a:gsLst>
                  <a:gs pos="0">
                    <a:schemeClr val="bg1"/>
                  </a:gs>
                  <a:gs pos="100000">
                    <a:srgbClr val="D1D1D1"/>
                  </a:gs>
                </a:gsLst>
                <a:lin ang="2700000" scaled="1"/>
              </a:gradFill>
              <a:ln w="31750">
                <a:gradFill flip="none" rotWithShape="1">
                  <a:gsLst>
                    <a:gs pos="0">
                      <a:schemeClr val="bg1">
                        <a:lumMod val="75000"/>
                      </a:schemeClr>
                    </a:gs>
                    <a:gs pos="100000">
                      <a:schemeClr val="bg1"/>
                    </a:gs>
                  </a:gsLst>
                  <a:lin ang="2700000" scaled="1"/>
                  <a:tileRect/>
                </a:gradFill>
              </a:ln>
              <a:effectLst>
                <a:innerShdw blurRad="762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Impact MT Std" pitchFamily="34" charset="0"/>
                </a:endParaRPr>
              </a:p>
            </p:txBody>
          </p:sp>
        </p:grpSp>
        <p:sp>
          <p:nvSpPr>
            <p:cNvPr id="18" name="文本框 23"/>
            <p:cNvSpPr txBox="1"/>
            <p:nvPr/>
          </p:nvSpPr>
          <p:spPr>
            <a:xfrm>
              <a:off x="3161392" y="3370120"/>
              <a:ext cx="1030514" cy="368360"/>
            </a:xfrm>
            <a:prstGeom prst="rect">
              <a:avLst/>
            </a:prstGeom>
            <a:noFill/>
          </p:spPr>
          <p:txBody>
            <a:bodyPr wrap="square" rtlCol="0">
              <a:spAutoFit/>
            </a:bodyPr>
            <a:lstStyle/>
            <a:p>
              <a:pPr algn="ctr"/>
              <a:r>
                <a:rPr lang="en-US" altLang="zh-CN" dirty="0">
                  <a:solidFill>
                    <a:schemeClr val="tx1"/>
                  </a:solidFill>
                  <a:latin typeface="Impact MT Std" pitchFamily="34" charset="0"/>
                </a:rPr>
                <a:t>2017</a:t>
              </a:r>
            </a:p>
          </p:txBody>
        </p:sp>
      </p:grpSp>
      <p:grpSp>
        <p:nvGrpSpPr>
          <p:cNvPr id="19" name="组合 18"/>
          <p:cNvGrpSpPr/>
          <p:nvPr/>
        </p:nvGrpSpPr>
        <p:grpSpPr>
          <a:xfrm>
            <a:off x="5273049" y="2535232"/>
            <a:ext cx="1643928" cy="1643928"/>
            <a:chOff x="5273903" y="2733903"/>
            <a:chExt cx="1644194" cy="1644194"/>
          </a:xfrm>
        </p:grpSpPr>
        <p:grpSp>
          <p:nvGrpSpPr>
            <p:cNvPr id="73" name="组合 72"/>
            <p:cNvGrpSpPr/>
            <p:nvPr/>
          </p:nvGrpSpPr>
          <p:grpSpPr>
            <a:xfrm>
              <a:off x="5273903" y="2733903"/>
              <a:ext cx="1644194" cy="1644194"/>
              <a:chOff x="5219336" y="1411604"/>
              <a:chExt cx="2903584" cy="2903584"/>
            </a:xfrm>
          </p:grpSpPr>
          <p:sp>
            <p:nvSpPr>
              <p:cNvPr id="74" name="椭圆 73"/>
              <p:cNvSpPr/>
              <p:nvPr/>
            </p:nvSpPr>
            <p:spPr>
              <a:xfrm>
                <a:off x="5219336" y="1411604"/>
                <a:ext cx="2903584" cy="2903584"/>
              </a:xfrm>
              <a:prstGeom prst="ellipse">
                <a:avLst/>
              </a:prstGeom>
              <a:gradFill flip="none" rotWithShape="1">
                <a:gsLst>
                  <a:gs pos="0">
                    <a:srgbClr val="F9F9F9"/>
                  </a:gs>
                  <a:gs pos="100000">
                    <a:schemeClr val="bg1">
                      <a:lumMod val="85000"/>
                    </a:schemeClr>
                  </a:gs>
                </a:gsLst>
                <a:lin ang="2700000" scaled="1"/>
                <a:tileRect/>
              </a:gradFill>
              <a:ln w="31750">
                <a:noFill/>
              </a:ln>
              <a:effectLst>
                <a:softEdge rad="215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Impact MT Std" pitchFamily="34" charset="0"/>
                </a:endParaRPr>
              </a:p>
            </p:txBody>
          </p:sp>
          <p:sp>
            <p:nvSpPr>
              <p:cNvPr id="75" name="椭圆 74"/>
              <p:cNvSpPr/>
              <p:nvPr/>
            </p:nvSpPr>
            <p:spPr>
              <a:xfrm>
                <a:off x="5787323" y="1979591"/>
                <a:ext cx="1767610" cy="1767610"/>
              </a:xfrm>
              <a:prstGeom prst="ellipse">
                <a:avLst/>
              </a:prstGeom>
              <a:gradFill>
                <a:gsLst>
                  <a:gs pos="100000">
                    <a:schemeClr val="bg1"/>
                  </a:gs>
                  <a:gs pos="0">
                    <a:srgbClr val="D1D1D1"/>
                  </a:gs>
                </a:gsLst>
                <a:lin ang="2700000" scaled="1"/>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Impact MT Std" pitchFamily="34" charset="0"/>
                </a:endParaRPr>
              </a:p>
            </p:txBody>
          </p:sp>
          <p:sp>
            <p:nvSpPr>
              <p:cNvPr id="76" name="椭圆 75"/>
              <p:cNvSpPr/>
              <p:nvPr/>
            </p:nvSpPr>
            <p:spPr>
              <a:xfrm>
                <a:off x="5956263" y="2148531"/>
                <a:ext cx="1429731" cy="1429731"/>
              </a:xfrm>
              <a:prstGeom prst="ellipse">
                <a:avLst/>
              </a:prstGeom>
              <a:gradFill>
                <a:gsLst>
                  <a:gs pos="0">
                    <a:srgbClr val="E30000"/>
                  </a:gs>
                  <a:gs pos="100000">
                    <a:srgbClr val="760303"/>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Impact MT Std" pitchFamily="34" charset="0"/>
                </a:endParaRPr>
              </a:p>
            </p:txBody>
          </p:sp>
          <p:sp>
            <p:nvSpPr>
              <p:cNvPr id="77" name="椭圆 76"/>
              <p:cNvSpPr/>
              <p:nvPr/>
            </p:nvSpPr>
            <p:spPr>
              <a:xfrm>
                <a:off x="6014084" y="2206352"/>
                <a:ext cx="1314088" cy="1314088"/>
              </a:xfrm>
              <a:prstGeom prst="ellipse">
                <a:avLst/>
              </a:prstGeom>
              <a:gradFill>
                <a:gsLst>
                  <a:gs pos="0">
                    <a:srgbClr val="F7F7F7"/>
                  </a:gs>
                  <a:gs pos="100000">
                    <a:srgbClr val="D1D1D1"/>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Impact MT Std" pitchFamily="34" charset="0"/>
                </a:endParaRPr>
              </a:p>
            </p:txBody>
          </p:sp>
          <p:sp>
            <p:nvSpPr>
              <p:cNvPr id="78" name="椭圆 77"/>
              <p:cNvSpPr/>
              <p:nvPr/>
            </p:nvSpPr>
            <p:spPr>
              <a:xfrm>
                <a:off x="6078822" y="2271090"/>
                <a:ext cx="1184612" cy="1184612"/>
              </a:xfrm>
              <a:prstGeom prst="ellipse">
                <a:avLst/>
              </a:prstGeom>
              <a:gradFill>
                <a:gsLst>
                  <a:gs pos="0">
                    <a:schemeClr val="bg1"/>
                  </a:gs>
                  <a:gs pos="100000">
                    <a:srgbClr val="D1D1D1"/>
                  </a:gs>
                </a:gsLst>
                <a:lin ang="2700000" scaled="1"/>
              </a:gradFill>
              <a:ln w="31750">
                <a:gradFill flip="none" rotWithShape="1">
                  <a:gsLst>
                    <a:gs pos="0">
                      <a:schemeClr val="bg1">
                        <a:lumMod val="75000"/>
                      </a:schemeClr>
                    </a:gs>
                    <a:gs pos="100000">
                      <a:schemeClr val="bg1"/>
                    </a:gs>
                  </a:gsLst>
                  <a:lin ang="2700000" scaled="1"/>
                  <a:tileRect/>
                </a:gradFill>
              </a:ln>
              <a:effectLst>
                <a:innerShdw blurRad="762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Impact MT Std" pitchFamily="34" charset="0"/>
                </a:endParaRPr>
              </a:p>
            </p:txBody>
          </p:sp>
        </p:grpSp>
        <p:sp>
          <p:nvSpPr>
            <p:cNvPr id="79" name="文本框 38"/>
            <p:cNvSpPr txBox="1"/>
            <p:nvPr/>
          </p:nvSpPr>
          <p:spPr>
            <a:xfrm>
              <a:off x="5575359" y="3370120"/>
              <a:ext cx="1030514" cy="368360"/>
            </a:xfrm>
            <a:prstGeom prst="rect">
              <a:avLst/>
            </a:prstGeom>
            <a:noFill/>
          </p:spPr>
          <p:txBody>
            <a:bodyPr wrap="square" rtlCol="0">
              <a:spAutoFit/>
            </a:bodyPr>
            <a:lstStyle/>
            <a:p>
              <a:pPr algn="ctr"/>
              <a:r>
                <a:rPr lang="en-US" altLang="zh-CN" dirty="0">
                  <a:solidFill>
                    <a:schemeClr val="tx1"/>
                  </a:solidFill>
                  <a:latin typeface="Impact MT Std" pitchFamily="34" charset="0"/>
                </a:rPr>
                <a:t>2018</a:t>
              </a:r>
            </a:p>
          </p:txBody>
        </p:sp>
      </p:grpSp>
      <p:grpSp>
        <p:nvGrpSpPr>
          <p:cNvPr id="80" name="组合 79"/>
          <p:cNvGrpSpPr/>
          <p:nvPr/>
        </p:nvGrpSpPr>
        <p:grpSpPr>
          <a:xfrm>
            <a:off x="7384082" y="2535232"/>
            <a:ext cx="1643928" cy="1643928"/>
            <a:chOff x="7693253" y="2733903"/>
            <a:chExt cx="1644194" cy="1644194"/>
          </a:xfrm>
        </p:grpSpPr>
        <p:grpSp>
          <p:nvGrpSpPr>
            <p:cNvPr id="81" name="组合 80"/>
            <p:cNvGrpSpPr/>
            <p:nvPr/>
          </p:nvGrpSpPr>
          <p:grpSpPr>
            <a:xfrm>
              <a:off x="7693253" y="2733903"/>
              <a:ext cx="1644194" cy="1644194"/>
              <a:chOff x="5219336" y="1411604"/>
              <a:chExt cx="2903584" cy="2903584"/>
            </a:xfrm>
          </p:grpSpPr>
          <p:sp>
            <p:nvSpPr>
              <p:cNvPr id="82" name="椭圆 81"/>
              <p:cNvSpPr/>
              <p:nvPr/>
            </p:nvSpPr>
            <p:spPr>
              <a:xfrm>
                <a:off x="5219336" y="1411604"/>
                <a:ext cx="2903584" cy="2903584"/>
              </a:xfrm>
              <a:prstGeom prst="ellipse">
                <a:avLst/>
              </a:prstGeom>
              <a:gradFill flip="none" rotWithShape="1">
                <a:gsLst>
                  <a:gs pos="0">
                    <a:srgbClr val="F9F9F9"/>
                  </a:gs>
                  <a:gs pos="100000">
                    <a:schemeClr val="bg1">
                      <a:lumMod val="85000"/>
                    </a:schemeClr>
                  </a:gs>
                </a:gsLst>
                <a:lin ang="2700000" scaled="1"/>
                <a:tileRect/>
              </a:gradFill>
              <a:ln w="31750">
                <a:noFill/>
              </a:ln>
              <a:effectLst>
                <a:softEdge rad="215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Impact MT Std" pitchFamily="34" charset="0"/>
                </a:endParaRPr>
              </a:p>
            </p:txBody>
          </p:sp>
          <p:sp>
            <p:nvSpPr>
              <p:cNvPr id="83" name="椭圆 82"/>
              <p:cNvSpPr/>
              <p:nvPr/>
            </p:nvSpPr>
            <p:spPr>
              <a:xfrm>
                <a:off x="5787323" y="1979591"/>
                <a:ext cx="1767610" cy="1767610"/>
              </a:xfrm>
              <a:prstGeom prst="ellipse">
                <a:avLst/>
              </a:prstGeom>
              <a:gradFill>
                <a:gsLst>
                  <a:gs pos="100000">
                    <a:schemeClr val="bg1"/>
                  </a:gs>
                  <a:gs pos="0">
                    <a:srgbClr val="D1D1D1"/>
                  </a:gs>
                </a:gsLst>
                <a:lin ang="2700000" scaled="1"/>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Impact MT Std" pitchFamily="34" charset="0"/>
                </a:endParaRPr>
              </a:p>
            </p:txBody>
          </p:sp>
          <p:sp>
            <p:nvSpPr>
              <p:cNvPr id="84" name="椭圆 83"/>
              <p:cNvSpPr/>
              <p:nvPr/>
            </p:nvSpPr>
            <p:spPr>
              <a:xfrm>
                <a:off x="5956263" y="2148531"/>
                <a:ext cx="1429731" cy="1429731"/>
              </a:xfrm>
              <a:prstGeom prst="ellipse">
                <a:avLst/>
              </a:prstGeom>
              <a:gradFill>
                <a:gsLst>
                  <a:gs pos="0">
                    <a:srgbClr val="E30000"/>
                  </a:gs>
                  <a:gs pos="100000">
                    <a:srgbClr val="760303"/>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Impact MT Std" pitchFamily="34" charset="0"/>
                </a:endParaRPr>
              </a:p>
            </p:txBody>
          </p:sp>
          <p:sp>
            <p:nvSpPr>
              <p:cNvPr id="85" name="椭圆 84"/>
              <p:cNvSpPr/>
              <p:nvPr/>
            </p:nvSpPr>
            <p:spPr>
              <a:xfrm>
                <a:off x="6014084" y="2206352"/>
                <a:ext cx="1314088" cy="1314088"/>
              </a:xfrm>
              <a:prstGeom prst="ellipse">
                <a:avLst/>
              </a:prstGeom>
              <a:gradFill>
                <a:gsLst>
                  <a:gs pos="0">
                    <a:srgbClr val="F7F7F7"/>
                  </a:gs>
                  <a:gs pos="100000">
                    <a:srgbClr val="D1D1D1"/>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Impact MT Std" pitchFamily="34" charset="0"/>
                </a:endParaRPr>
              </a:p>
            </p:txBody>
          </p:sp>
          <p:sp>
            <p:nvSpPr>
              <p:cNvPr id="86" name="椭圆 85"/>
              <p:cNvSpPr/>
              <p:nvPr/>
            </p:nvSpPr>
            <p:spPr>
              <a:xfrm>
                <a:off x="6091546" y="2271091"/>
                <a:ext cx="1184613" cy="1184613"/>
              </a:xfrm>
              <a:prstGeom prst="ellipse">
                <a:avLst/>
              </a:prstGeom>
              <a:gradFill>
                <a:gsLst>
                  <a:gs pos="0">
                    <a:schemeClr val="bg1"/>
                  </a:gs>
                  <a:gs pos="100000">
                    <a:srgbClr val="D1D1D1"/>
                  </a:gs>
                </a:gsLst>
                <a:lin ang="2700000" scaled="1"/>
              </a:gradFill>
              <a:ln w="31750">
                <a:gradFill flip="none" rotWithShape="1">
                  <a:gsLst>
                    <a:gs pos="0">
                      <a:schemeClr val="bg1">
                        <a:lumMod val="75000"/>
                      </a:schemeClr>
                    </a:gs>
                    <a:gs pos="100000">
                      <a:schemeClr val="bg1"/>
                    </a:gs>
                  </a:gsLst>
                  <a:lin ang="2700000" scaled="1"/>
                  <a:tileRect/>
                </a:gradFill>
              </a:ln>
              <a:effectLst>
                <a:innerShdw blurRad="762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Impact MT Std" pitchFamily="34" charset="0"/>
                </a:endParaRPr>
              </a:p>
            </p:txBody>
          </p:sp>
        </p:grpSp>
        <p:sp>
          <p:nvSpPr>
            <p:cNvPr id="87" name="文本框 47"/>
            <p:cNvSpPr txBox="1"/>
            <p:nvPr/>
          </p:nvSpPr>
          <p:spPr>
            <a:xfrm>
              <a:off x="8000092" y="3370120"/>
              <a:ext cx="1030514" cy="368360"/>
            </a:xfrm>
            <a:prstGeom prst="rect">
              <a:avLst/>
            </a:prstGeom>
            <a:noFill/>
          </p:spPr>
          <p:txBody>
            <a:bodyPr wrap="square" rtlCol="0">
              <a:spAutoFit/>
            </a:bodyPr>
            <a:lstStyle/>
            <a:p>
              <a:pPr algn="ctr"/>
              <a:r>
                <a:rPr lang="en-US" altLang="zh-CN" dirty="0">
                  <a:solidFill>
                    <a:schemeClr val="tx1"/>
                  </a:solidFill>
                  <a:latin typeface="Impact MT Std" pitchFamily="34" charset="0"/>
                </a:rPr>
                <a:t>2019</a:t>
              </a:r>
            </a:p>
          </p:txBody>
        </p:sp>
      </p:grpSp>
      <p:grpSp>
        <p:nvGrpSpPr>
          <p:cNvPr id="88" name="组合 87"/>
          <p:cNvGrpSpPr/>
          <p:nvPr/>
        </p:nvGrpSpPr>
        <p:grpSpPr>
          <a:xfrm>
            <a:off x="9495115" y="2535232"/>
            <a:ext cx="1643928" cy="1643928"/>
            <a:chOff x="10112603" y="2733903"/>
            <a:chExt cx="1644194" cy="1644194"/>
          </a:xfrm>
        </p:grpSpPr>
        <p:grpSp>
          <p:nvGrpSpPr>
            <p:cNvPr id="89" name="组合 88"/>
            <p:cNvGrpSpPr/>
            <p:nvPr/>
          </p:nvGrpSpPr>
          <p:grpSpPr>
            <a:xfrm>
              <a:off x="10112603" y="2733903"/>
              <a:ext cx="1644194" cy="1644194"/>
              <a:chOff x="5219336" y="1411604"/>
              <a:chExt cx="2903584" cy="2903584"/>
            </a:xfrm>
          </p:grpSpPr>
          <p:sp>
            <p:nvSpPr>
              <p:cNvPr id="90" name="椭圆 89"/>
              <p:cNvSpPr/>
              <p:nvPr/>
            </p:nvSpPr>
            <p:spPr>
              <a:xfrm>
                <a:off x="5219336" y="1411604"/>
                <a:ext cx="2903584" cy="2903584"/>
              </a:xfrm>
              <a:prstGeom prst="ellipse">
                <a:avLst/>
              </a:prstGeom>
              <a:gradFill flip="none" rotWithShape="1">
                <a:gsLst>
                  <a:gs pos="0">
                    <a:srgbClr val="F9F9F9"/>
                  </a:gs>
                  <a:gs pos="100000">
                    <a:schemeClr val="bg1">
                      <a:lumMod val="85000"/>
                    </a:schemeClr>
                  </a:gs>
                </a:gsLst>
                <a:lin ang="2700000" scaled="1"/>
                <a:tileRect/>
              </a:gradFill>
              <a:ln w="31750">
                <a:noFill/>
              </a:ln>
              <a:effectLst>
                <a:softEdge rad="215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Impact MT Std" pitchFamily="34" charset="0"/>
                </a:endParaRPr>
              </a:p>
            </p:txBody>
          </p:sp>
          <p:sp>
            <p:nvSpPr>
              <p:cNvPr id="91" name="椭圆 90"/>
              <p:cNvSpPr/>
              <p:nvPr/>
            </p:nvSpPr>
            <p:spPr>
              <a:xfrm>
                <a:off x="5787323" y="1979591"/>
                <a:ext cx="1767610" cy="1767610"/>
              </a:xfrm>
              <a:prstGeom prst="ellipse">
                <a:avLst/>
              </a:prstGeom>
              <a:gradFill>
                <a:gsLst>
                  <a:gs pos="100000">
                    <a:schemeClr val="bg1"/>
                  </a:gs>
                  <a:gs pos="0">
                    <a:srgbClr val="D1D1D1"/>
                  </a:gs>
                </a:gsLst>
                <a:lin ang="2700000" scaled="1"/>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Impact MT Std" pitchFamily="34" charset="0"/>
                </a:endParaRPr>
              </a:p>
            </p:txBody>
          </p:sp>
          <p:sp>
            <p:nvSpPr>
              <p:cNvPr id="92" name="椭圆 91"/>
              <p:cNvSpPr/>
              <p:nvPr/>
            </p:nvSpPr>
            <p:spPr>
              <a:xfrm>
                <a:off x="5956263" y="2148531"/>
                <a:ext cx="1429731" cy="1429731"/>
              </a:xfrm>
              <a:prstGeom prst="ellipse">
                <a:avLst/>
              </a:prstGeom>
              <a:gradFill>
                <a:gsLst>
                  <a:gs pos="0">
                    <a:srgbClr val="E30000"/>
                  </a:gs>
                  <a:gs pos="100000">
                    <a:srgbClr val="760303"/>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Impact MT Std" pitchFamily="34" charset="0"/>
                </a:endParaRPr>
              </a:p>
            </p:txBody>
          </p:sp>
          <p:sp>
            <p:nvSpPr>
              <p:cNvPr id="93" name="椭圆 92"/>
              <p:cNvSpPr/>
              <p:nvPr/>
            </p:nvSpPr>
            <p:spPr>
              <a:xfrm>
                <a:off x="6014084" y="2206352"/>
                <a:ext cx="1314088" cy="1314088"/>
              </a:xfrm>
              <a:prstGeom prst="ellipse">
                <a:avLst/>
              </a:prstGeom>
              <a:gradFill>
                <a:gsLst>
                  <a:gs pos="0">
                    <a:srgbClr val="F7F7F7"/>
                  </a:gs>
                  <a:gs pos="100000">
                    <a:srgbClr val="D1D1D1"/>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Impact MT Std" pitchFamily="34" charset="0"/>
                </a:endParaRPr>
              </a:p>
            </p:txBody>
          </p:sp>
          <p:sp>
            <p:nvSpPr>
              <p:cNvPr id="94" name="椭圆 93"/>
              <p:cNvSpPr/>
              <p:nvPr/>
            </p:nvSpPr>
            <p:spPr>
              <a:xfrm>
                <a:off x="6078822" y="2271090"/>
                <a:ext cx="1184612" cy="1184612"/>
              </a:xfrm>
              <a:prstGeom prst="ellipse">
                <a:avLst/>
              </a:prstGeom>
              <a:gradFill>
                <a:gsLst>
                  <a:gs pos="0">
                    <a:schemeClr val="bg1"/>
                  </a:gs>
                  <a:gs pos="100000">
                    <a:srgbClr val="D1D1D1"/>
                  </a:gs>
                </a:gsLst>
                <a:lin ang="2700000" scaled="1"/>
              </a:gradFill>
              <a:ln w="31750">
                <a:gradFill flip="none" rotWithShape="1">
                  <a:gsLst>
                    <a:gs pos="0">
                      <a:schemeClr val="bg1">
                        <a:lumMod val="75000"/>
                      </a:schemeClr>
                    </a:gs>
                    <a:gs pos="100000">
                      <a:schemeClr val="bg1"/>
                    </a:gs>
                  </a:gsLst>
                  <a:lin ang="2700000" scaled="1"/>
                  <a:tileRect/>
                </a:gradFill>
              </a:ln>
              <a:effectLst>
                <a:innerShdw blurRad="762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Impact MT Std" pitchFamily="34" charset="0"/>
                </a:endParaRPr>
              </a:p>
            </p:txBody>
          </p:sp>
        </p:grpSp>
        <p:sp>
          <p:nvSpPr>
            <p:cNvPr id="95" name="文本框 55"/>
            <p:cNvSpPr txBox="1"/>
            <p:nvPr/>
          </p:nvSpPr>
          <p:spPr>
            <a:xfrm>
              <a:off x="10419442" y="3370120"/>
              <a:ext cx="1030514" cy="368360"/>
            </a:xfrm>
            <a:prstGeom prst="rect">
              <a:avLst/>
            </a:prstGeom>
            <a:noFill/>
          </p:spPr>
          <p:txBody>
            <a:bodyPr wrap="square" rtlCol="0">
              <a:spAutoFit/>
            </a:bodyPr>
            <a:lstStyle/>
            <a:p>
              <a:pPr algn="ctr"/>
              <a:r>
                <a:rPr lang="en-US" altLang="zh-CN" dirty="0">
                  <a:solidFill>
                    <a:schemeClr val="tx1"/>
                  </a:solidFill>
                  <a:latin typeface="Impact MT Std" pitchFamily="34" charset="0"/>
                </a:rPr>
                <a:t>2020</a:t>
              </a:r>
            </a:p>
          </p:txBody>
        </p:sp>
      </p:grpSp>
      <p:sp>
        <p:nvSpPr>
          <p:cNvPr id="96" name="TextBox 27"/>
          <p:cNvSpPr txBox="1"/>
          <p:nvPr/>
        </p:nvSpPr>
        <p:spPr>
          <a:xfrm>
            <a:off x="1322639" y="4224402"/>
            <a:ext cx="1097280" cy="384810"/>
          </a:xfrm>
          <a:prstGeom prst="rect">
            <a:avLst/>
          </a:prstGeom>
          <a:noFill/>
        </p:spPr>
        <p:txBody>
          <a:bodyPr wrap="none" rtlCol="0">
            <a:spAutoFit/>
          </a:bodyPr>
          <a:lstStyle/>
          <a:p>
            <a:pPr algn="ctr"/>
            <a:r>
              <a:rPr lang="zh-CN" altLang="en-US" b="1" dirty="0">
                <a:solidFill>
                  <a:schemeClr val="tx1"/>
                </a:solidFill>
                <a:latin typeface="微软雅黑" panose="020B0503020204020204" charset="-122"/>
                <a:ea typeface="微软雅黑" panose="020B0503020204020204" charset="-122"/>
              </a:rPr>
              <a:t>添加标题</a:t>
            </a:r>
          </a:p>
        </p:txBody>
      </p:sp>
      <p:sp>
        <p:nvSpPr>
          <p:cNvPr id="97" name="Rectangle 28"/>
          <p:cNvSpPr/>
          <p:nvPr/>
        </p:nvSpPr>
        <p:spPr>
          <a:xfrm>
            <a:off x="984860" y="4562360"/>
            <a:ext cx="1817426" cy="746125"/>
          </a:xfrm>
          <a:prstGeom prst="rect">
            <a:avLst/>
          </a:prstGeom>
        </p:spPr>
        <p:txBody>
          <a:bodyPr wrap="square">
            <a:spAutoFit/>
          </a:bodyPr>
          <a:lstStyle/>
          <a:p>
            <a:r>
              <a:rPr lang="zh-CN" altLang="en-US" sz="1400" dirty="0">
                <a:solidFill>
                  <a:schemeClr val="tx1"/>
                </a:solidFill>
                <a:latin typeface="微软雅黑" panose="020B0503020204020204" charset="-122"/>
                <a:ea typeface="微软雅黑" panose="020B0503020204020204" charset="-122"/>
              </a:rPr>
              <a:t>请在此输入详细的计划内容文字信息，表达图表含义。</a:t>
            </a:r>
          </a:p>
        </p:txBody>
      </p:sp>
      <p:sp>
        <p:nvSpPr>
          <p:cNvPr id="98" name="TextBox 27"/>
          <p:cNvSpPr txBox="1"/>
          <p:nvPr/>
        </p:nvSpPr>
        <p:spPr>
          <a:xfrm>
            <a:off x="5586532" y="4224402"/>
            <a:ext cx="1097280" cy="384810"/>
          </a:xfrm>
          <a:prstGeom prst="rect">
            <a:avLst/>
          </a:prstGeom>
          <a:noFill/>
        </p:spPr>
        <p:txBody>
          <a:bodyPr wrap="none" rtlCol="0">
            <a:spAutoFit/>
          </a:bodyPr>
          <a:lstStyle/>
          <a:p>
            <a:pPr algn="ctr"/>
            <a:r>
              <a:rPr lang="zh-CN" altLang="en-US" b="1" dirty="0">
                <a:solidFill>
                  <a:schemeClr val="tx1"/>
                </a:solidFill>
                <a:latin typeface="微软雅黑" panose="020B0503020204020204" charset="-122"/>
                <a:ea typeface="微软雅黑" panose="020B0503020204020204" charset="-122"/>
              </a:rPr>
              <a:t>添加标题</a:t>
            </a:r>
          </a:p>
        </p:txBody>
      </p:sp>
      <p:sp>
        <p:nvSpPr>
          <p:cNvPr id="99" name="Rectangle 28"/>
          <p:cNvSpPr/>
          <p:nvPr/>
        </p:nvSpPr>
        <p:spPr>
          <a:xfrm>
            <a:off x="5232644" y="4562360"/>
            <a:ext cx="1817426" cy="746125"/>
          </a:xfrm>
          <a:prstGeom prst="rect">
            <a:avLst/>
          </a:prstGeom>
        </p:spPr>
        <p:txBody>
          <a:bodyPr wrap="square">
            <a:spAutoFit/>
          </a:bodyPr>
          <a:lstStyle/>
          <a:p>
            <a:r>
              <a:rPr lang="zh-CN" altLang="en-US" sz="1400" dirty="0">
                <a:solidFill>
                  <a:schemeClr val="tx1"/>
                </a:solidFill>
                <a:latin typeface="微软雅黑" panose="020B0503020204020204" charset="-122"/>
                <a:ea typeface="微软雅黑" panose="020B0503020204020204" charset="-122"/>
              </a:rPr>
              <a:t>请在此输入详细的计划内容文字信息，表达图表含义。</a:t>
            </a:r>
          </a:p>
        </p:txBody>
      </p:sp>
      <p:sp>
        <p:nvSpPr>
          <p:cNvPr id="100" name="TextBox 27"/>
          <p:cNvSpPr txBox="1"/>
          <p:nvPr/>
        </p:nvSpPr>
        <p:spPr>
          <a:xfrm>
            <a:off x="9808598" y="4224402"/>
            <a:ext cx="1097280" cy="384810"/>
          </a:xfrm>
          <a:prstGeom prst="rect">
            <a:avLst/>
          </a:prstGeom>
          <a:noFill/>
        </p:spPr>
        <p:txBody>
          <a:bodyPr wrap="none" rtlCol="0">
            <a:spAutoFit/>
          </a:bodyPr>
          <a:lstStyle/>
          <a:p>
            <a:pPr algn="ctr"/>
            <a:r>
              <a:rPr lang="zh-CN" altLang="en-US" b="1" dirty="0">
                <a:solidFill>
                  <a:schemeClr val="tx1"/>
                </a:solidFill>
                <a:latin typeface="微软雅黑" panose="020B0503020204020204" charset="-122"/>
                <a:ea typeface="微软雅黑" panose="020B0503020204020204" charset="-122"/>
              </a:rPr>
              <a:t>添加标题</a:t>
            </a:r>
          </a:p>
        </p:txBody>
      </p:sp>
      <p:sp>
        <p:nvSpPr>
          <p:cNvPr id="101" name="Rectangle 28"/>
          <p:cNvSpPr/>
          <p:nvPr/>
        </p:nvSpPr>
        <p:spPr>
          <a:xfrm>
            <a:off x="9480428" y="4562360"/>
            <a:ext cx="1817426" cy="746125"/>
          </a:xfrm>
          <a:prstGeom prst="rect">
            <a:avLst/>
          </a:prstGeom>
        </p:spPr>
        <p:txBody>
          <a:bodyPr wrap="square">
            <a:spAutoFit/>
          </a:bodyPr>
          <a:lstStyle/>
          <a:p>
            <a:r>
              <a:rPr lang="zh-CN" altLang="en-US" sz="1400" dirty="0">
                <a:solidFill>
                  <a:schemeClr val="tx1"/>
                </a:solidFill>
                <a:latin typeface="微软雅黑" panose="020B0503020204020204" charset="-122"/>
                <a:ea typeface="微软雅黑" panose="020B0503020204020204" charset="-122"/>
              </a:rPr>
              <a:t>请在此输入详细的计划内容文字信息，表达图表含义。</a:t>
            </a:r>
          </a:p>
        </p:txBody>
      </p:sp>
      <p:sp>
        <p:nvSpPr>
          <p:cNvPr id="102" name="TextBox 27"/>
          <p:cNvSpPr txBox="1"/>
          <p:nvPr/>
        </p:nvSpPr>
        <p:spPr>
          <a:xfrm>
            <a:off x="3447071" y="1379676"/>
            <a:ext cx="1097280" cy="384810"/>
          </a:xfrm>
          <a:prstGeom prst="rect">
            <a:avLst/>
          </a:prstGeom>
          <a:noFill/>
        </p:spPr>
        <p:txBody>
          <a:bodyPr wrap="none" rtlCol="0">
            <a:spAutoFit/>
          </a:bodyPr>
          <a:lstStyle/>
          <a:p>
            <a:pPr algn="ctr"/>
            <a:r>
              <a:rPr lang="zh-CN" altLang="en-US" b="1" dirty="0">
                <a:solidFill>
                  <a:schemeClr val="tx1"/>
                </a:solidFill>
                <a:latin typeface="微软雅黑" panose="020B0503020204020204" charset="-122"/>
                <a:ea typeface="微软雅黑" panose="020B0503020204020204" charset="-122"/>
              </a:rPr>
              <a:t>添加标题</a:t>
            </a:r>
          </a:p>
        </p:txBody>
      </p:sp>
      <p:sp>
        <p:nvSpPr>
          <p:cNvPr id="103" name="Rectangle 28"/>
          <p:cNvSpPr/>
          <p:nvPr/>
        </p:nvSpPr>
        <p:spPr>
          <a:xfrm>
            <a:off x="3072753" y="1697312"/>
            <a:ext cx="1889422" cy="746125"/>
          </a:xfrm>
          <a:prstGeom prst="rect">
            <a:avLst/>
          </a:prstGeom>
        </p:spPr>
        <p:txBody>
          <a:bodyPr wrap="square">
            <a:spAutoFit/>
          </a:bodyPr>
          <a:lstStyle/>
          <a:p>
            <a:r>
              <a:rPr lang="zh-CN" altLang="en-US" sz="1400" dirty="0">
                <a:solidFill>
                  <a:schemeClr val="tx1"/>
                </a:solidFill>
                <a:latin typeface="微软雅黑" panose="020B0503020204020204" charset="-122"/>
                <a:ea typeface="微软雅黑" panose="020B0503020204020204" charset="-122"/>
              </a:rPr>
              <a:t>请在此输入详细的计划内容文字信息，表达图表含义。</a:t>
            </a:r>
          </a:p>
        </p:txBody>
      </p:sp>
      <p:sp>
        <p:nvSpPr>
          <p:cNvPr id="104" name="TextBox 27"/>
          <p:cNvSpPr txBox="1"/>
          <p:nvPr/>
        </p:nvSpPr>
        <p:spPr>
          <a:xfrm>
            <a:off x="7661853" y="1379676"/>
            <a:ext cx="1097280" cy="384810"/>
          </a:xfrm>
          <a:prstGeom prst="rect">
            <a:avLst/>
          </a:prstGeom>
          <a:noFill/>
        </p:spPr>
        <p:txBody>
          <a:bodyPr wrap="none" rtlCol="0">
            <a:spAutoFit/>
          </a:bodyPr>
          <a:lstStyle/>
          <a:p>
            <a:pPr algn="ctr"/>
            <a:r>
              <a:rPr lang="zh-CN" altLang="en-US" b="1" dirty="0">
                <a:solidFill>
                  <a:schemeClr val="tx1"/>
                </a:solidFill>
                <a:latin typeface="微软雅黑" panose="020B0503020204020204" charset="-122"/>
                <a:ea typeface="微软雅黑" panose="020B0503020204020204" charset="-122"/>
              </a:rPr>
              <a:t>添加标题</a:t>
            </a:r>
          </a:p>
        </p:txBody>
      </p:sp>
      <p:sp>
        <p:nvSpPr>
          <p:cNvPr id="105" name="Rectangle 28"/>
          <p:cNvSpPr/>
          <p:nvPr/>
        </p:nvSpPr>
        <p:spPr>
          <a:xfrm>
            <a:off x="7320538" y="1697312"/>
            <a:ext cx="1889422" cy="746125"/>
          </a:xfrm>
          <a:prstGeom prst="rect">
            <a:avLst/>
          </a:prstGeom>
        </p:spPr>
        <p:txBody>
          <a:bodyPr wrap="square">
            <a:spAutoFit/>
          </a:bodyPr>
          <a:lstStyle/>
          <a:p>
            <a:r>
              <a:rPr lang="zh-CN" altLang="en-US" sz="1400" dirty="0">
                <a:solidFill>
                  <a:schemeClr val="tx1"/>
                </a:solidFill>
                <a:latin typeface="微软雅黑" panose="020B0503020204020204" charset="-122"/>
                <a:ea typeface="微软雅黑" panose="020B0503020204020204" charset="-122"/>
              </a:rPr>
              <a:t>请在此输入详细的计划内容文字信息，表达图表含义。</a:t>
            </a:r>
          </a:p>
        </p:txBody>
      </p:sp>
      <p:sp>
        <p:nvSpPr>
          <p:cNvPr id="121" name="标题 4"/>
          <p:cNvSpPr txBox="1"/>
          <p:nvPr/>
        </p:nvSpPr>
        <p:spPr>
          <a:xfrm>
            <a:off x="5267960" y="300990"/>
            <a:ext cx="1878330" cy="468630"/>
          </a:xfrm>
          <a:prstGeom prst="rect">
            <a:avLst/>
          </a:prstGeom>
        </p:spPr>
        <p:txBody>
          <a:bodyPr vert="horz" lIns="91425" tIns="45712" rIns="91425" bIns="45712"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2000" dirty="0">
                <a:latin typeface="微软雅黑" panose="020B0503020204020204" charset="-122"/>
                <a:ea typeface="微软雅黑" panose="020B0503020204020204" charset="-122"/>
              </a:rPr>
              <a:t>此处添加名称</a:t>
            </a:r>
          </a:p>
        </p:txBody>
      </p:sp>
      <p:cxnSp>
        <p:nvCxnSpPr>
          <p:cNvPr id="122" name="直接连接符 121"/>
          <p:cNvCxnSpPr/>
          <p:nvPr/>
        </p:nvCxnSpPr>
        <p:spPr>
          <a:xfrm>
            <a:off x="-95086" y="549146"/>
            <a:ext cx="5088651" cy="0"/>
          </a:xfrm>
          <a:prstGeom prst="line">
            <a:avLst/>
          </a:prstGeom>
          <a:ln>
            <a:solidFill>
              <a:schemeClr val="tx1"/>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06" name="直接连接符 105"/>
          <p:cNvCxnSpPr/>
          <p:nvPr/>
        </p:nvCxnSpPr>
        <p:spPr>
          <a:xfrm>
            <a:off x="7104549" y="549146"/>
            <a:ext cx="5111740" cy="0"/>
          </a:xfrm>
          <a:prstGeom prst="line">
            <a:avLst/>
          </a:prstGeom>
          <a:ln>
            <a:solidFill>
              <a:schemeClr val="tx1"/>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spTree>
  </p:cSld>
  <p:clrMapOvr>
    <a:masterClrMapping/>
  </p:clrMapOvr>
  <p:transition advTm="15771">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Effect transition="in" filter="fade">
                                      <p:cBhvr>
                                        <p:cTn id="17" dur="1000"/>
                                        <p:tgtEl>
                                          <p:spTgt spid="96"/>
                                        </p:tgtEl>
                                      </p:cBhvr>
                                    </p:animEffect>
                                    <p:anim calcmode="lin" valueType="num">
                                      <p:cBhvr>
                                        <p:cTn id="18" dur="1000" fill="hold"/>
                                        <p:tgtEl>
                                          <p:spTgt spid="96"/>
                                        </p:tgtEl>
                                        <p:attrNameLst>
                                          <p:attrName>ppt_x</p:attrName>
                                        </p:attrNameLst>
                                      </p:cBhvr>
                                      <p:tavLst>
                                        <p:tav tm="0">
                                          <p:val>
                                            <p:strVal val="#ppt_x"/>
                                          </p:val>
                                        </p:tav>
                                        <p:tav tm="100000">
                                          <p:val>
                                            <p:strVal val="#ppt_x"/>
                                          </p:val>
                                        </p:tav>
                                      </p:tavLst>
                                    </p:anim>
                                    <p:anim calcmode="lin" valueType="num">
                                      <p:cBhvr>
                                        <p:cTn id="19" dur="1000" fill="hold"/>
                                        <p:tgtEl>
                                          <p:spTgt spid="9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97"/>
                                        </p:tgtEl>
                                        <p:attrNameLst>
                                          <p:attrName>style.visibility</p:attrName>
                                        </p:attrNameLst>
                                      </p:cBhvr>
                                      <p:to>
                                        <p:strVal val="visible"/>
                                      </p:to>
                                    </p:set>
                                    <p:animEffect transition="in" filter="fade">
                                      <p:cBhvr>
                                        <p:cTn id="23" dur="1000"/>
                                        <p:tgtEl>
                                          <p:spTgt spid="97"/>
                                        </p:tgtEl>
                                      </p:cBhvr>
                                    </p:animEffect>
                                    <p:anim calcmode="lin" valueType="num">
                                      <p:cBhvr>
                                        <p:cTn id="24" dur="1000" fill="hold"/>
                                        <p:tgtEl>
                                          <p:spTgt spid="97"/>
                                        </p:tgtEl>
                                        <p:attrNameLst>
                                          <p:attrName>ppt_x</p:attrName>
                                        </p:attrNameLst>
                                      </p:cBhvr>
                                      <p:tavLst>
                                        <p:tav tm="0">
                                          <p:val>
                                            <p:strVal val="#ppt_x"/>
                                          </p:val>
                                        </p:tav>
                                        <p:tav tm="100000">
                                          <p:val>
                                            <p:strVal val="#ppt_x"/>
                                          </p:val>
                                        </p:tav>
                                      </p:tavLst>
                                    </p:anim>
                                    <p:anim calcmode="lin" valueType="num">
                                      <p:cBhvr>
                                        <p:cTn id="25" dur="1000" fill="hold"/>
                                        <p:tgtEl>
                                          <p:spTgt spid="97"/>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7"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7" presetClass="entr" presetSubtype="0" fill="hold" grpId="0" nodeType="afterEffect">
                                  <p:stCondLst>
                                    <p:cond delay="0"/>
                                  </p:stCondLst>
                                  <p:childTnLst>
                                    <p:set>
                                      <p:cBhvr>
                                        <p:cTn id="34" dur="1" fill="hold">
                                          <p:stCondLst>
                                            <p:cond delay="0"/>
                                          </p:stCondLst>
                                        </p:cTn>
                                        <p:tgtEl>
                                          <p:spTgt spid="102"/>
                                        </p:tgtEl>
                                        <p:attrNameLst>
                                          <p:attrName>style.visibility</p:attrName>
                                        </p:attrNameLst>
                                      </p:cBhvr>
                                      <p:to>
                                        <p:strVal val="visible"/>
                                      </p:to>
                                    </p:set>
                                    <p:animEffect transition="in" filter="fade">
                                      <p:cBhvr>
                                        <p:cTn id="35" dur="1000"/>
                                        <p:tgtEl>
                                          <p:spTgt spid="102"/>
                                        </p:tgtEl>
                                      </p:cBhvr>
                                    </p:animEffect>
                                    <p:anim calcmode="lin" valueType="num">
                                      <p:cBhvr>
                                        <p:cTn id="36" dur="1000" fill="hold"/>
                                        <p:tgtEl>
                                          <p:spTgt spid="102"/>
                                        </p:tgtEl>
                                        <p:attrNameLst>
                                          <p:attrName>ppt_x</p:attrName>
                                        </p:attrNameLst>
                                      </p:cBhvr>
                                      <p:tavLst>
                                        <p:tav tm="0">
                                          <p:val>
                                            <p:strVal val="#ppt_x"/>
                                          </p:val>
                                        </p:tav>
                                        <p:tav tm="100000">
                                          <p:val>
                                            <p:strVal val="#ppt_x"/>
                                          </p:val>
                                        </p:tav>
                                      </p:tavLst>
                                    </p:anim>
                                    <p:anim calcmode="lin" valueType="num">
                                      <p:cBhvr>
                                        <p:cTn id="37" dur="1000" fill="hold"/>
                                        <p:tgtEl>
                                          <p:spTgt spid="10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7" presetClass="entr" presetSubtype="0" fill="hold" grpId="0" nodeType="afterEffect">
                                  <p:stCondLst>
                                    <p:cond delay="0"/>
                                  </p:stCondLst>
                                  <p:childTnLst>
                                    <p:set>
                                      <p:cBhvr>
                                        <p:cTn id="40" dur="1" fill="hold">
                                          <p:stCondLst>
                                            <p:cond delay="0"/>
                                          </p:stCondLst>
                                        </p:cTn>
                                        <p:tgtEl>
                                          <p:spTgt spid="103"/>
                                        </p:tgtEl>
                                        <p:attrNameLst>
                                          <p:attrName>style.visibility</p:attrName>
                                        </p:attrNameLst>
                                      </p:cBhvr>
                                      <p:to>
                                        <p:strVal val="visible"/>
                                      </p:to>
                                    </p:set>
                                    <p:animEffect transition="in" filter="fade">
                                      <p:cBhvr>
                                        <p:cTn id="41" dur="1000"/>
                                        <p:tgtEl>
                                          <p:spTgt spid="103"/>
                                        </p:tgtEl>
                                      </p:cBhvr>
                                    </p:animEffect>
                                    <p:anim calcmode="lin" valueType="num">
                                      <p:cBhvr>
                                        <p:cTn id="42" dur="1000" fill="hold"/>
                                        <p:tgtEl>
                                          <p:spTgt spid="103"/>
                                        </p:tgtEl>
                                        <p:attrNameLst>
                                          <p:attrName>ppt_x</p:attrName>
                                        </p:attrNameLst>
                                      </p:cBhvr>
                                      <p:tavLst>
                                        <p:tav tm="0">
                                          <p:val>
                                            <p:strVal val="#ppt_x"/>
                                          </p:val>
                                        </p:tav>
                                        <p:tav tm="100000">
                                          <p:val>
                                            <p:strVal val="#ppt_x"/>
                                          </p:val>
                                        </p:tav>
                                      </p:tavLst>
                                    </p:anim>
                                    <p:anim calcmode="lin" valueType="num">
                                      <p:cBhvr>
                                        <p:cTn id="43" dur="1000" fill="hold"/>
                                        <p:tgtEl>
                                          <p:spTgt spid="10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42" presetClass="entr" presetSubtype="0" fill="hold"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fade">
                                      <p:cBhvr>
                                        <p:cTn id="47" dur="1000"/>
                                        <p:tgtEl>
                                          <p:spTgt spid="19"/>
                                        </p:tgtEl>
                                      </p:cBhvr>
                                    </p:animEffect>
                                    <p:anim calcmode="lin" valueType="num">
                                      <p:cBhvr>
                                        <p:cTn id="48" dur="1000" fill="hold"/>
                                        <p:tgtEl>
                                          <p:spTgt spid="19"/>
                                        </p:tgtEl>
                                        <p:attrNameLst>
                                          <p:attrName>ppt_x</p:attrName>
                                        </p:attrNameLst>
                                      </p:cBhvr>
                                      <p:tavLst>
                                        <p:tav tm="0">
                                          <p:val>
                                            <p:strVal val="#ppt_x"/>
                                          </p:val>
                                        </p:tav>
                                        <p:tav tm="100000">
                                          <p:val>
                                            <p:strVal val="#ppt_x"/>
                                          </p:val>
                                        </p:tav>
                                      </p:tavLst>
                                    </p:anim>
                                    <p:anim calcmode="lin" valueType="num">
                                      <p:cBhvr>
                                        <p:cTn id="49" dur="1000" fill="hold"/>
                                        <p:tgtEl>
                                          <p:spTgt spid="19"/>
                                        </p:tgtEl>
                                        <p:attrNameLst>
                                          <p:attrName>ppt_y</p:attrName>
                                        </p:attrNameLst>
                                      </p:cBhvr>
                                      <p:tavLst>
                                        <p:tav tm="0">
                                          <p:val>
                                            <p:strVal val="#ppt_y+.1"/>
                                          </p:val>
                                        </p:tav>
                                        <p:tav tm="100000">
                                          <p:val>
                                            <p:strVal val="#ppt_y"/>
                                          </p:val>
                                        </p:tav>
                                      </p:tavLst>
                                    </p:anim>
                                  </p:childTnLst>
                                </p:cTn>
                              </p:par>
                            </p:childTnLst>
                          </p:cTn>
                        </p:par>
                        <p:par>
                          <p:cTn id="50" fill="hold">
                            <p:stCondLst>
                              <p:cond delay="7500"/>
                            </p:stCondLst>
                            <p:childTnLst>
                              <p:par>
                                <p:cTn id="51" presetID="42" presetClass="entr" presetSubtype="0" fill="hold" grpId="0" nodeType="afterEffect">
                                  <p:stCondLst>
                                    <p:cond delay="0"/>
                                  </p:stCondLst>
                                  <p:childTnLst>
                                    <p:set>
                                      <p:cBhvr>
                                        <p:cTn id="52" dur="1" fill="hold">
                                          <p:stCondLst>
                                            <p:cond delay="0"/>
                                          </p:stCondLst>
                                        </p:cTn>
                                        <p:tgtEl>
                                          <p:spTgt spid="98"/>
                                        </p:tgtEl>
                                        <p:attrNameLst>
                                          <p:attrName>style.visibility</p:attrName>
                                        </p:attrNameLst>
                                      </p:cBhvr>
                                      <p:to>
                                        <p:strVal val="visible"/>
                                      </p:to>
                                    </p:set>
                                    <p:animEffect transition="in" filter="fade">
                                      <p:cBhvr>
                                        <p:cTn id="53" dur="1000"/>
                                        <p:tgtEl>
                                          <p:spTgt spid="98"/>
                                        </p:tgtEl>
                                      </p:cBhvr>
                                    </p:animEffect>
                                    <p:anim calcmode="lin" valueType="num">
                                      <p:cBhvr>
                                        <p:cTn id="54" dur="1000" fill="hold"/>
                                        <p:tgtEl>
                                          <p:spTgt spid="98"/>
                                        </p:tgtEl>
                                        <p:attrNameLst>
                                          <p:attrName>ppt_x</p:attrName>
                                        </p:attrNameLst>
                                      </p:cBhvr>
                                      <p:tavLst>
                                        <p:tav tm="0">
                                          <p:val>
                                            <p:strVal val="#ppt_x"/>
                                          </p:val>
                                        </p:tav>
                                        <p:tav tm="100000">
                                          <p:val>
                                            <p:strVal val="#ppt_x"/>
                                          </p:val>
                                        </p:tav>
                                      </p:tavLst>
                                    </p:anim>
                                    <p:anim calcmode="lin" valueType="num">
                                      <p:cBhvr>
                                        <p:cTn id="55" dur="1000" fill="hold"/>
                                        <p:tgtEl>
                                          <p:spTgt spid="98"/>
                                        </p:tgtEl>
                                        <p:attrNameLst>
                                          <p:attrName>ppt_y</p:attrName>
                                        </p:attrNameLst>
                                      </p:cBhvr>
                                      <p:tavLst>
                                        <p:tav tm="0">
                                          <p:val>
                                            <p:strVal val="#ppt_y+.1"/>
                                          </p:val>
                                        </p:tav>
                                        <p:tav tm="100000">
                                          <p:val>
                                            <p:strVal val="#ppt_y"/>
                                          </p:val>
                                        </p:tav>
                                      </p:tavLst>
                                    </p:anim>
                                  </p:childTnLst>
                                </p:cTn>
                              </p:par>
                            </p:childTnLst>
                          </p:cTn>
                        </p:par>
                        <p:par>
                          <p:cTn id="56" fill="hold">
                            <p:stCondLst>
                              <p:cond delay="8500"/>
                            </p:stCondLst>
                            <p:childTnLst>
                              <p:par>
                                <p:cTn id="57" presetID="42" presetClass="entr" presetSubtype="0" fill="hold" grpId="0" nodeType="afterEffect">
                                  <p:stCondLst>
                                    <p:cond delay="0"/>
                                  </p:stCondLst>
                                  <p:childTnLst>
                                    <p:set>
                                      <p:cBhvr>
                                        <p:cTn id="58" dur="1" fill="hold">
                                          <p:stCondLst>
                                            <p:cond delay="0"/>
                                          </p:stCondLst>
                                        </p:cTn>
                                        <p:tgtEl>
                                          <p:spTgt spid="99"/>
                                        </p:tgtEl>
                                        <p:attrNameLst>
                                          <p:attrName>style.visibility</p:attrName>
                                        </p:attrNameLst>
                                      </p:cBhvr>
                                      <p:to>
                                        <p:strVal val="visible"/>
                                      </p:to>
                                    </p:set>
                                    <p:animEffect transition="in" filter="fade">
                                      <p:cBhvr>
                                        <p:cTn id="59" dur="1000"/>
                                        <p:tgtEl>
                                          <p:spTgt spid="99"/>
                                        </p:tgtEl>
                                      </p:cBhvr>
                                    </p:animEffect>
                                    <p:anim calcmode="lin" valueType="num">
                                      <p:cBhvr>
                                        <p:cTn id="60" dur="1000" fill="hold"/>
                                        <p:tgtEl>
                                          <p:spTgt spid="99"/>
                                        </p:tgtEl>
                                        <p:attrNameLst>
                                          <p:attrName>ppt_x</p:attrName>
                                        </p:attrNameLst>
                                      </p:cBhvr>
                                      <p:tavLst>
                                        <p:tav tm="0">
                                          <p:val>
                                            <p:strVal val="#ppt_x"/>
                                          </p:val>
                                        </p:tav>
                                        <p:tav tm="100000">
                                          <p:val>
                                            <p:strVal val="#ppt_x"/>
                                          </p:val>
                                        </p:tav>
                                      </p:tavLst>
                                    </p:anim>
                                    <p:anim calcmode="lin" valueType="num">
                                      <p:cBhvr>
                                        <p:cTn id="61" dur="1000" fill="hold"/>
                                        <p:tgtEl>
                                          <p:spTgt spid="99"/>
                                        </p:tgtEl>
                                        <p:attrNameLst>
                                          <p:attrName>ppt_y</p:attrName>
                                        </p:attrNameLst>
                                      </p:cBhvr>
                                      <p:tavLst>
                                        <p:tav tm="0">
                                          <p:val>
                                            <p:strVal val="#ppt_y+.1"/>
                                          </p:val>
                                        </p:tav>
                                        <p:tav tm="100000">
                                          <p:val>
                                            <p:strVal val="#ppt_y"/>
                                          </p:val>
                                        </p:tav>
                                      </p:tavLst>
                                    </p:anim>
                                  </p:childTnLst>
                                </p:cTn>
                              </p:par>
                            </p:childTnLst>
                          </p:cTn>
                        </p:par>
                        <p:par>
                          <p:cTn id="62" fill="hold">
                            <p:stCondLst>
                              <p:cond delay="9500"/>
                            </p:stCondLst>
                            <p:childTnLst>
                              <p:par>
                                <p:cTn id="63" presetID="47" presetClass="entr" presetSubtype="0" fill="hold" nodeType="afterEffect">
                                  <p:stCondLst>
                                    <p:cond delay="0"/>
                                  </p:stCondLst>
                                  <p:childTnLst>
                                    <p:set>
                                      <p:cBhvr>
                                        <p:cTn id="64" dur="1" fill="hold">
                                          <p:stCondLst>
                                            <p:cond delay="0"/>
                                          </p:stCondLst>
                                        </p:cTn>
                                        <p:tgtEl>
                                          <p:spTgt spid="80"/>
                                        </p:tgtEl>
                                        <p:attrNameLst>
                                          <p:attrName>style.visibility</p:attrName>
                                        </p:attrNameLst>
                                      </p:cBhvr>
                                      <p:to>
                                        <p:strVal val="visible"/>
                                      </p:to>
                                    </p:set>
                                    <p:animEffect transition="in" filter="fade">
                                      <p:cBhvr>
                                        <p:cTn id="65" dur="1000"/>
                                        <p:tgtEl>
                                          <p:spTgt spid="80"/>
                                        </p:tgtEl>
                                      </p:cBhvr>
                                    </p:animEffect>
                                    <p:anim calcmode="lin" valueType="num">
                                      <p:cBhvr>
                                        <p:cTn id="66" dur="1000" fill="hold"/>
                                        <p:tgtEl>
                                          <p:spTgt spid="80"/>
                                        </p:tgtEl>
                                        <p:attrNameLst>
                                          <p:attrName>ppt_x</p:attrName>
                                        </p:attrNameLst>
                                      </p:cBhvr>
                                      <p:tavLst>
                                        <p:tav tm="0">
                                          <p:val>
                                            <p:strVal val="#ppt_x"/>
                                          </p:val>
                                        </p:tav>
                                        <p:tav tm="100000">
                                          <p:val>
                                            <p:strVal val="#ppt_x"/>
                                          </p:val>
                                        </p:tav>
                                      </p:tavLst>
                                    </p:anim>
                                    <p:anim calcmode="lin" valueType="num">
                                      <p:cBhvr>
                                        <p:cTn id="67" dur="1000" fill="hold"/>
                                        <p:tgtEl>
                                          <p:spTgt spid="80"/>
                                        </p:tgtEl>
                                        <p:attrNameLst>
                                          <p:attrName>ppt_y</p:attrName>
                                        </p:attrNameLst>
                                      </p:cBhvr>
                                      <p:tavLst>
                                        <p:tav tm="0">
                                          <p:val>
                                            <p:strVal val="#ppt_y-.1"/>
                                          </p:val>
                                        </p:tav>
                                        <p:tav tm="100000">
                                          <p:val>
                                            <p:strVal val="#ppt_y"/>
                                          </p:val>
                                        </p:tav>
                                      </p:tavLst>
                                    </p:anim>
                                  </p:childTnLst>
                                </p:cTn>
                              </p:par>
                            </p:childTnLst>
                          </p:cTn>
                        </p:par>
                        <p:par>
                          <p:cTn id="68" fill="hold">
                            <p:stCondLst>
                              <p:cond delay="10500"/>
                            </p:stCondLst>
                            <p:childTnLst>
                              <p:par>
                                <p:cTn id="69" presetID="47" presetClass="entr" presetSubtype="0" fill="hold" grpId="0" nodeType="afterEffect">
                                  <p:stCondLst>
                                    <p:cond delay="0"/>
                                  </p:stCondLst>
                                  <p:childTnLst>
                                    <p:set>
                                      <p:cBhvr>
                                        <p:cTn id="70" dur="1" fill="hold">
                                          <p:stCondLst>
                                            <p:cond delay="0"/>
                                          </p:stCondLst>
                                        </p:cTn>
                                        <p:tgtEl>
                                          <p:spTgt spid="104"/>
                                        </p:tgtEl>
                                        <p:attrNameLst>
                                          <p:attrName>style.visibility</p:attrName>
                                        </p:attrNameLst>
                                      </p:cBhvr>
                                      <p:to>
                                        <p:strVal val="visible"/>
                                      </p:to>
                                    </p:set>
                                    <p:animEffect transition="in" filter="fade">
                                      <p:cBhvr>
                                        <p:cTn id="71" dur="1000"/>
                                        <p:tgtEl>
                                          <p:spTgt spid="104"/>
                                        </p:tgtEl>
                                      </p:cBhvr>
                                    </p:animEffect>
                                    <p:anim calcmode="lin" valueType="num">
                                      <p:cBhvr>
                                        <p:cTn id="72" dur="1000" fill="hold"/>
                                        <p:tgtEl>
                                          <p:spTgt spid="104"/>
                                        </p:tgtEl>
                                        <p:attrNameLst>
                                          <p:attrName>ppt_x</p:attrName>
                                        </p:attrNameLst>
                                      </p:cBhvr>
                                      <p:tavLst>
                                        <p:tav tm="0">
                                          <p:val>
                                            <p:strVal val="#ppt_x"/>
                                          </p:val>
                                        </p:tav>
                                        <p:tav tm="100000">
                                          <p:val>
                                            <p:strVal val="#ppt_x"/>
                                          </p:val>
                                        </p:tav>
                                      </p:tavLst>
                                    </p:anim>
                                    <p:anim calcmode="lin" valueType="num">
                                      <p:cBhvr>
                                        <p:cTn id="73" dur="1000" fill="hold"/>
                                        <p:tgtEl>
                                          <p:spTgt spid="104"/>
                                        </p:tgtEl>
                                        <p:attrNameLst>
                                          <p:attrName>ppt_y</p:attrName>
                                        </p:attrNameLst>
                                      </p:cBhvr>
                                      <p:tavLst>
                                        <p:tav tm="0">
                                          <p:val>
                                            <p:strVal val="#ppt_y-.1"/>
                                          </p:val>
                                        </p:tav>
                                        <p:tav tm="100000">
                                          <p:val>
                                            <p:strVal val="#ppt_y"/>
                                          </p:val>
                                        </p:tav>
                                      </p:tavLst>
                                    </p:anim>
                                  </p:childTnLst>
                                </p:cTn>
                              </p:par>
                            </p:childTnLst>
                          </p:cTn>
                        </p:par>
                        <p:par>
                          <p:cTn id="74" fill="hold">
                            <p:stCondLst>
                              <p:cond delay="11500"/>
                            </p:stCondLst>
                            <p:childTnLst>
                              <p:par>
                                <p:cTn id="75" presetID="47" presetClass="entr" presetSubtype="0" fill="hold" grpId="0" nodeType="afterEffect">
                                  <p:stCondLst>
                                    <p:cond delay="0"/>
                                  </p:stCondLst>
                                  <p:childTnLst>
                                    <p:set>
                                      <p:cBhvr>
                                        <p:cTn id="76" dur="1" fill="hold">
                                          <p:stCondLst>
                                            <p:cond delay="0"/>
                                          </p:stCondLst>
                                        </p:cTn>
                                        <p:tgtEl>
                                          <p:spTgt spid="105"/>
                                        </p:tgtEl>
                                        <p:attrNameLst>
                                          <p:attrName>style.visibility</p:attrName>
                                        </p:attrNameLst>
                                      </p:cBhvr>
                                      <p:to>
                                        <p:strVal val="visible"/>
                                      </p:to>
                                    </p:set>
                                    <p:animEffect transition="in" filter="fade">
                                      <p:cBhvr>
                                        <p:cTn id="77" dur="1000"/>
                                        <p:tgtEl>
                                          <p:spTgt spid="105"/>
                                        </p:tgtEl>
                                      </p:cBhvr>
                                    </p:animEffect>
                                    <p:anim calcmode="lin" valueType="num">
                                      <p:cBhvr>
                                        <p:cTn id="78" dur="1000" fill="hold"/>
                                        <p:tgtEl>
                                          <p:spTgt spid="105"/>
                                        </p:tgtEl>
                                        <p:attrNameLst>
                                          <p:attrName>ppt_x</p:attrName>
                                        </p:attrNameLst>
                                      </p:cBhvr>
                                      <p:tavLst>
                                        <p:tav tm="0">
                                          <p:val>
                                            <p:strVal val="#ppt_x"/>
                                          </p:val>
                                        </p:tav>
                                        <p:tav tm="100000">
                                          <p:val>
                                            <p:strVal val="#ppt_x"/>
                                          </p:val>
                                        </p:tav>
                                      </p:tavLst>
                                    </p:anim>
                                    <p:anim calcmode="lin" valueType="num">
                                      <p:cBhvr>
                                        <p:cTn id="79" dur="1000" fill="hold"/>
                                        <p:tgtEl>
                                          <p:spTgt spid="105"/>
                                        </p:tgtEl>
                                        <p:attrNameLst>
                                          <p:attrName>ppt_y</p:attrName>
                                        </p:attrNameLst>
                                      </p:cBhvr>
                                      <p:tavLst>
                                        <p:tav tm="0">
                                          <p:val>
                                            <p:strVal val="#ppt_y-.1"/>
                                          </p:val>
                                        </p:tav>
                                        <p:tav tm="100000">
                                          <p:val>
                                            <p:strVal val="#ppt_y"/>
                                          </p:val>
                                        </p:tav>
                                      </p:tavLst>
                                    </p:anim>
                                  </p:childTnLst>
                                </p:cTn>
                              </p:par>
                            </p:childTnLst>
                          </p:cTn>
                        </p:par>
                        <p:par>
                          <p:cTn id="80" fill="hold">
                            <p:stCondLst>
                              <p:cond delay="12500"/>
                            </p:stCondLst>
                            <p:childTnLst>
                              <p:par>
                                <p:cTn id="81" presetID="42" presetClass="entr" presetSubtype="0" fill="hold" nodeType="afterEffect">
                                  <p:stCondLst>
                                    <p:cond delay="0"/>
                                  </p:stCondLst>
                                  <p:childTnLst>
                                    <p:set>
                                      <p:cBhvr>
                                        <p:cTn id="82" dur="1" fill="hold">
                                          <p:stCondLst>
                                            <p:cond delay="0"/>
                                          </p:stCondLst>
                                        </p:cTn>
                                        <p:tgtEl>
                                          <p:spTgt spid="88"/>
                                        </p:tgtEl>
                                        <p:attrNameLst>
                                          <p:attrName>style.visibility</p:attrName>
                                        </p:attrNameLst>
                                      </p:cBhvr>
                                      <p:to>
                                        <p:strVal val="visible"/>
                                      </p:to>
                                    </p:set>
                                    <p:animEffect transition="in" filter="fade">
                                      <p:cBhvr>
                                        <p:cTn id="83" dur="1000"/>
                                        <p:tgtEl>
                                          <p:spTgt spid="88"/>
                                        </p:tgtEl>
                                      </p:cBhvr>
                                    </p:animEffect>
                                    <p:anim calcmode="lin" valueType="num">
                                      <p:cBhvr>
                                        <p:cTn id="84" dur="1000" fill="hold"/>
                                        <p:tgtEl>
                                          <p:spTgt spid="88"/>
                                        </p:tgtEl>
                                        <p:attrNameLst>
                                          <p:attrName>ppt_x</p:attrName>
                                        </p:attrNameLst>
                                      </p:cBhvr>
                                      <p:tavLst>
                                        <p:tav tm="0">
                                          <p:val>
                                            <p:strVal val="#ppt_x"/>
                                          </p:val>
                                        </p:tav>
                                        <p:tav tm="100000">
                                          <p:val>
                                            <p:strVal val="#ppt_x"/>
                                          </p:val>
                                        </p:tav>
                                      </p:tavLst>
                                    </p:anim>
                                    <p:anim calcmode="lin" valueType="num">
                                      <p:cBhvr>
                                        <p:cTn id="85" dur="1000" fill="hold"/>
                                        <p:tgtEl>
                                          <p:spTgt spid="88"/>
                                        </p:tgtEl>
                                        <p:attrNameLst>
                                          <p:attrName>ppt_y</p:attrName>
                                        </p:attrNameLst>
                                      </p:cBhvr>
                                      <p:tavLst>
                                        <p:tav tm="0">
                                          <p:val>
                                            <p:strVal val="#ppt_y+.1"/>
                                          </p:val>
                                        </p:tav>
                                        <p:tav tm="100000">
                                          <p:val>
                                            <p:strVal val="#ppt_y"/>
                                          </p:val>
                                        </p:tav>
                                      </p:tavLst>
                                    </p:anim>
                                  </p:childTnLst>
                                </p:cTn>
                              </p:par>
                            </p:childTnLst>
                          </p:cTn>
                        </p:par>
                        <p:par>
                          <p:cTn id="86" fill="hold">
                            <p:stCondLst>
                              <p:cond delay="13500"/>
                            </p:stCondLst>
                            <p:childTnLst>
                              <p:par>
                                <p:cTn id="87" presetID="42" presetClass="entr" presetSubtype="0" fill="hold" grpId="0" nodeType="afterEffect">
                                  <p:stCondLst>
                                    <p:cond delay="0"/>
                                  </p:stCondLst>
                                  <p:childTnLst>
                                    <p:set>
                                      <p:cBhvr>
                                        <p:cTn id="88" dur="1" fill="hold">
                                          <p:stCondLst>
                                            <p:cond delay="0"/>
                                          </p:stCondLst>
                                        </p:cTn>
                                        <p:tgtEl>
                                          <p:spTgt spid="100"/>
                                        </p:tgtEl>
                                        <p:attrNameLst>
                                          <p:attrName>style.visibility</p:attrName>
                                        </p:attrNameLst>
                                      </p:cBhvr>
                                      <p:to>
                                        <p:strVal val="visible"/>
                                      </p:to>
                                    </p:set>
                                    <p:animEffect transition="in" filter="fade">
                                      <p:cBhvr>
                                        <p:cTn id="89" dur="1000"/>
                                        <p:tgtEl>
                                          <p:spTgt spid="100"/>
                                        </p:tgtEl>
                                      </p:cBhvr>
                                    </p:animEffect>
                                    <p:anim calcmode="lin" valueType="num">
                                      <p:cBhvr>
                                        <p:cTn id="90" dur="1000" fill="hold"/>
                                        <p:tgtEl>
                                          <p:spTgt spid="100"/>
                                        </p:tgtEl>
                                        <p:attrNameLst>
                                          <p:attrName>ppt_x</p:attrName>
                                        </p:attrNameLst>
                                      </p:cBhvr>
                                      <p:tavLst>
                                        <p:tav tm="0">
                                          <p:val>
                                            <p:strVal val="#ppt_x"/>
                                          </p:val>
                                        </p:tav>
                                        <p:tav tm="100000">
                                          <p:val>
                                            <p:strVal val="#ppt_x"/>
                                          </p:val>
                                        </p:tav>
                                      </p:tavLst>
                                    </p:anim>
                                    <p:anim calcmode="lin" valueType="num">
                                      <p:cBhvr>
                                        <p:cTn id="91" dur="1000" fill="hold"/>
                                        <p:tgtEl>
                                          <p:spTgt spid="100"/>
                                        </p:tgtEl>
                                        <p:attrNameLst>
                                          <p:attrName>ppt_y</p:attrName>
                                        </p:attrNameLst>
                                      </p:cBhvr>
                                      <p:tavLst>
                                        <p:tav tm="0">
                                          <p:val>
                                            <p:strVal val="#ppt_y+.1"/>
                                          </p:val>
                                        </p:tav>
                                        <p:tav tm="100000">
                                          <p:val>
                                            <p:strVal val="#ppt_y"/>
                                          </p:val>
                                        </p:tav>
                                      </p:tavLst>
                                    </p:anim>
                                  </p:childTnLst>
                                </p:cTn>
                              </p:par>
                            </p:childTnLst>
                          </p:cTn>
                        </p:par>
                        <p:par>
                          <p:cTn id="92" fill="hold">
                            <p:stCondLst>
                              <p:cond delay="14500"/>
                            </p:stCondLst>
                            <p:childTnLst>
                              <p:par>
                                <p:cTn id="93" presetID="42" presetClass="entr" presetSubtype="0" fill="hold" grpId="0" nodeType="afterEffect">
                                  <p:stCondLst>
                                    <p:cond delay="0"/>
                                  </p:stCondLst>
                                  <p:childTnLst>
                                    <p:set>
                                      <p:cBhvr>
                                        <p:cTn id="94" dur="1" fill="hold">
                                          <p:stCondLst>
                                            <p:cond delay="0"/>
                                          </p:stCondLst>
                                        </p:cTn>
                                        <p:tgtEl>
                                          <p:spTgt spid="101"/>
                                        </p:tgtEl>
                                        <p:attrNameLst>
                                          <p:attrName>style.visibility</p:attrName>
                                        </p:attrNameLst>
                                      </p:cBhvr>
                                      <p:to>
                                        <p:strVal val="visible"/>
                                      </p:to>
                                    </p:set>
                                    <p:animEffect transition="in" filter="fade">
                                      <p:cBhvr>
                                        <p:cTn id="95" dur="1000"/>
                                        <p:tgtEl>
                                          <p:spTgt spid="101"/>
                                        </p:tgtEl>
                                      </p:cBhvr>
                                    </p:animEffect>
                                    <p:anim calcmode="lin" valueType="num">
                                      <p:cBhvr>
                                        <p:cTn id="96" dur="1000" fill="hold"/>
                                        <p:tgtEl>
                                          <p:spTgt spid="101"/>
                                        </p:tgtEl>
                                        <p:attrNameLst>
                                          <p:attrName>ppt_x</p:attrName>
                                        </p:attrNameLst>
                                      </p:cBhvr>
                                      <p:tavLst>
                                        <p:tav tm="0">
                                          <p:val>
                                            <p:strVal val="#ppt_x"/>
                                          </p:val>
                                        </p:tav>
                                        <p:tav tm="100000">
                                          <p:val>
                                            <p:strVal val="#ppt_x"/>
                                          </p:val>
                                        </p:tav>
                                      </p:tavLst>
                                    </p:anim>
                                    <p:anim calcmode="lin" valueType="num">
                                      <p:cBhvr>
                                        <p:cTn id="97" dur="1000" fill="hold"/>
                                        <p:tgtEl>
                                          <p:spTgt spid="10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97" grpId="0"/>
      <p:bldP spid="98" grpId="0"/>
      <p:bldP spid="99" grpId="0"/>
      <p:bldP spid="100" grpId="0"/>
      <p:bldP spid="101" grpId="0"/>
      <p:bldP spid="102" grpId="0"/>
      <p:bldP spid="103" grpId="0"/>
      <p:bldP spid="104" grpId="0"/>
      <p:bldP spid="10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p:cNvGrpSpPr/>
          <p:nvPr/>
        </p:nvGrpSpPr>
        <p:grpSpPr>
          <a:xfrm>
            <a:off x="2385353" y="1418363"/>
            <a:ext cx="1616307" cy="1616307"/>
            <a:chOff x="3724323" y="1908536"/>
            <a:chExt cx="1329153" cy="1329153"/>
          </a:xfrm>
        </p:grpSpPr>
        <p:sp>
          <p:nvSpPr>
            <p:cNvPr id="21" name="椭圆 20"/>
            <p:cNvSpPr/>
            <p:nvPr/>
          </p:nvSpPr>
          <p:spPr>
            <a:xfrm>
              <a:off x="3724323" y="1908536"/>
              <a:ext cx="1329153" cy="1329153"/>
            </a:xfrm>
            <a:prstGeom prst="ellipse">
              <a:avLst/>
            </a:prstGeom>
            <a:gradFill flip="none" rotWithShape="1">
              <a:gsLst>
                <a:gs pos="0">
                  <a:schemeClr val="bg1"/>
                </a:gs>
                <a:gs pos="100000">
                  <a:srgbClr val="DDDEDD"/>
                </a:gs>
              </a:gsLst>
              <a:lin ang="9600000" scaled="0"/>
              <a:tileRect/>
            </a:gradFill>
            <a:ln w="28575">
              <a:solidFill>
                <a:schemeClr val="bg1"/>
              </a:solidFill>
            </a:ln>
            <a:effectLst>
              <a:outerShdw blurRad="2794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2" name="椭圆 21"/>
            <p:cNvSpPr/>
            <p:nvPr/>
          </p:nvSpPr>
          <p:spPr>
            <a:xfrm>
              <a:off x="3839838" y="2024052"/>
              <a:ext cx="1098122" cy="1098122"/>
            </a:xfrm>
            <a:prstGeom prst="ellipse">
              <a:avLst/>
            </a:prstGeom>
            <a:gradFill>
              <a:gsLst>
                <a:gs pos="0">
                  <a:srgbClr val="E30000"/>
                </a:gs>
                <a:gs pos="100000">
                  <a:srgbClr val="760303"/>
                </a:gs>
              </a:gsLst>
              <a:lin ang="2700000" scaled="0"/>
            </a:gra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endParaRPr>
            </a:p>
          </p:txBody>
        </p:sp>
      </p:grpSp>
      <p:grpSp>
        <p:nvGrpSpPr>
          <p:cNvPr id="23" name="组合 22"/>
          <p:cNvGrpSpPr/>
          <p:nvPr/>
        </p:nvGrpSpPr>
        <p:grpSpPr>
          <a:xfrm>
            <a:off x="5272252" y="1418363"/>
            <a:ext cx="1616307" cy="1616307"/>
            <a:chOff x="3724323" y="1908536"/>
            <a:chExt cx="1329153" cy="1329153"/>
          </a:xfrm>
        </p:grpSpPr>
        <p:sp>
          <p:nvSpPr>
            <p:cNvPr id="24" name="椭圆 23"/>
            <p:cNvSpPr/>
            <p:nvPr/>
          </p:nvSpPr>
          <p:spPr>
            <a:xfrm>
              <a:off x="3724323" y="1908536"/>
              <a:ext cx="1329153" cy="1329153"/>
            </a:xfrm>
            <a:prstGeom prst="ellipse">
              <a:avLst/>
            </a:prstGeom>
            <a:gradFill flip="none" rotWithShape="1">
              <a:gsLst>
                <a:gs pos="0">
                  <a:schemeClr val="bg1"/>
                </a:gs>
                <a:gs pos="100000">
                  <a:srgbClr val="DDDEDD"/>
                </a:gs>
              </a:gsLst>
              <a:lin ang="9600000" scaled="0"/>
              <a:tileRect/>
            </a:gradFill>
            <a:ln w="28575">
              <a:solidFill>
                <a:schemeClr val="bg1"/>
              </a:solidFill>
            </a:ln>
            <a:effectLst>
              <a:outerShdw blurRad="2794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5" name="椭圆 24"/>
            <p:cNvSpPr/>
            <p:nvPr/>
          </p:nvSpPr>
          <p:spPr>
            <a:xfrm>
              <a:off x="3839838" y="2024052"/>
              <a:ext cx="1098122" cy="1098122"/>
            </a:xfrm>
            <a:prstGeom prst="ellipse">
              <a:avLst/>
            </a:prstGeom>
            <a:gradFill>
              <a:gsLst>
                <a:gs pos="0">
                  <a:srgbClr val="E30000"/>
                </a:gs>
                <a:gs pos="100000">
                  <a:srgbClr val="760303"/>
                </a:gs>
              </a:gsLst>
              <a:lin ang="2700000" scaled="0"/>
            </a:gra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endParaRPr>
            </a:p>
          </p:txBody>
        </p:sp>
      </p:grpSp>
      <p:grpSp>
        <p:nvGrpSpPr>
          <p:cNvPr id="26" name="组合 25"/>
          <p:cNvGrpSpPr/>
          <p:nvPr/>
        </p:nvGrpSpPr>
        <p:grpSpPr>
          <a:xfrm>
            <a:off x="8080110" y="1418363"/>
            <a:ext cx="1616307" cy="1616307"/>
            <a:chOff x="3724323" y="1908536"/>
            <a:chExt cx="1329153" cy="1329153"/>
          </a:xfrm>
        </p:grpSpPr>
        <p:sp>
          <p:nvSpPr>
            <p:cNvPr id="27" name="椭圆 26"/>
            <p:cNvSpPr/>
            <p:nvPr/>
          </p:nvSpPr>
          <p:spPr>
            <a:xfrm>
              <a:off x="3724323" y="1908536"/>
              <a:ext cx="1329153" cy="1329153"/>
            </a:xfrm>
            <a:prstGeom prst="ellipse">
              <a:avLst/>
            </a:prstGeom>
            <a:gradFill flip="none" rotWithShape="1">
              <a:gsLst>
                <a:gs pos="0">
                  <a:schemeClr val="bg1"/>
                </a:gs>
                <a:gs pos="100000">
                  <a:srgbClr val="DDDEDD"/>
                </a:gs>
              </a:gsLst>
              <a:lin ang="9600000" scaled="0"/>
              <a:tileRect/>
            </a:gradFill>
            <a:ln w="28575">
              <a:solidFill>
                <a:schemeClr val="bg1"/>
              </a:solidFill>
            </a:ln>
            <a:effectLst>
              <a:outerShdw blurRad="2794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8" name="椭圆 27"/>
            <p:cNvSpPr/>
            <p:nvPr/>
          </p:nvSpPr>
          <p:spPr>
            <a:xfrm>
              <a:off x="3839838" y="2024052"/>
              <a:ext cx="1098122" cy="1098122"/>
            </a:xfrm>
            <a:prstGeom prst="ellipse">
              <a:avLst/>
            </a:prstGeom>
            <a:gradFill>
              <a:gsLst>
                <a:gs pos="0">
                  <a:srgbClr val="E30000"/>
                </a:gs>
                <a:gs pos="100000">
                  <a:srgbClr val="760303"/>
                </a:gs>
              </a:gsLst>
              <a:lin ang="2700000" scaled="0"/>
            </a:gra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endParaRPr>
            </a:p>
          </p:txBody>
        </p:sp>
      </p:grpSp>
      <p:grpSp>
        <p:nvGrpSpPr>
          <p:cNvPr id="29" name="组合 28"/>
          <p:cNvGrpSpPr/>
          <p:nvPr/>
        </p:nvGrpSpPr>
        <p:grpSpPr>
          <a:xfrm>
            <a:off x="2136801" y="1149956"/>
            <a:ext cx="928463" cy="928463"/>
            <a:chOff x="2137147" y="1495718"/>
            <a:chExt cx="928613" cy="928613"/>
          </a:xfrm>
        </p:grpSpPr>
        <p:sp>
          <p:nvSpPr>
            <p:cNvPr id="30" name="椭圆 29"/>
            <p:cNvSpPr/>
            <p:nvPr/>
          </p:nvSpPr>
          <p:spPr>
            <a:xfrm>
              <a:off x="2258289" y="1616860"/>
              <a:ext cx="686329" cy="686329"/>
            </a:xfrm>
            <a:prstGeom prst="ellipse">
              <a:avLst/>
            </a:prstGeom>
            <a:gradFill flip="none" rotWithShape="1">
              <a:gsLst>
                <a:gs pos="0">
                  <a:schemeClr val="bg1"/>
                </a:gs>
                <a:gs pos="39000">
                  <a:schemeClr val="bg1">
                    <a:lumMod val="90000"/>
                  </a:schemeClr>
                </a:gs>
                <a:gs pos="71000">
                  <a:schemeClr val="bg1">
                    <a:lumMod val="80000"/>
                  </a:schemeClr>
                </a:gs>
                <a:gs pos="100000">
                  <a:schemeClr val="bg1">
                    <a:lumMod val="70000"/>
                  </a:schemeClr>
                </a:gs>
              </a:gsLst>
              <a:path path="circle">
                <a:fillToRect r="100000" b="100000"/>
              </a:path>
              <a:tileRect l="-100000" t="-100000"/>
            </a:gradFill>
            <a:ln>
              <a:noFill/>
            </a:ln>
            <a:effectLst>
              <a:glow rad="19050">
                <a:schemeClr val="bg1">
                  <a:lumMod val="95000"/>
                  <a:alpha val="40000"/>
                </a:schemeClr>
              </a:glow>
              <a:outerShdw blurRad="190500" dist="1270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r>
                <a:rPr lang="en-US" altLang="zh-CN" sz="2000" dirty="0">
                  <a:ln w="1270">
                    <a:noFill/>
                  </a:ln>
                  <a:solidFill>
                    <a:schemeClr val="tx1"/>
                  </a:solidFill>
                  <a:latin typeface="Impact MT Std" pitchFamily="34" charset="0"/>
                  <a:ea typeface="DFGothic-EB" panose="02010609010101010101" pitchFamily="1" charset="-128"/>
                </a:rPr>
                <a:t>01</a:t>
              </a:r>
            </a:p>
          </p:txBody>
        </p:sp>
        <p:sp>
          <p:nvSpPr>
            <p:cNvPr id="31" name="椭圆 30"/>
            <p:cNvSpPr/>
            <p:nvPr/>
          </p:nvSpPr>
          <p:spPr>
            <a:xfrm>
              <a:off x="2137147" y="1495718"/>
              <a:ext cx="928613" cy="928613"/>
            </a:xfrm>
            <a:prstGeom prst="ellipse">
              <a:avLst/>
            </a:prstGeom>
            <a:gradFill flip="none" rotWithShape="1">
              <a:gsLst>
                <a:gs pos="0">
                  <a:schemeClr val="bg1">
                    <a:alpha val="50000"/>
                  </a:schemeClr>
                </a:gs>
                <a:gs pos="39000">
                  <a:schemeClr val="bg1">
                    <a:alpha val="30000"/>
                  </a:schemeClr>
                </a:gs>
                <a:gs pos="68000">
                  <a:schemeClr val="bg1">
                    <a:alpha val="20000"/>
                  </a:schemeClr>
                </a:gs>
                <a:gs pos="100000">
                  <a:schemeClr val="bg1">
                    <a:alpha val="5000"/>
                  </a:schemeClr>
                </a:gs>
              </a:gsLst>
              <a:path path="circle">
                <a:fillToRect t="100000" r="100000"/>
              </a:path>
              <a:tileRect l="-100000" b="-100000"/>
            </a:gradFill>
            <a:ln>
              <a:gradFill flip="none" rotWithShape="1">
                <a:gsLst>
                  <a:gs pos="100000">
                    <a:schemeClr val="accent1">
                      <a:lumMod val="5000"/>
                      <a:lumOff val="95000"/>
                      <a:alpha val="71000"/>
                    </a:schemeClr>
                  </a:gs>
                  <a:gs pos="0">
                    <a:schemeClr val="bg1">
                      <a:alpha val="34000"/>
                    </a:schemeClr>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solidFill>
                  <a:schemeClr val="tx1"/>
                </a:solidFill>
                <a:latin typeface="Impact MT Std" pitchFamily="34" charset="0"/>
                <a:ea typeface="DFGothic-EB" panose="02010609010101010101" pitchFamily="1" charset="-128"/>
              </a:endParaRPr>
            </a:p>
          </p:txBody>
        </p:sp>
      </p:grpSp>
      <p:grpSp>
        <p:nvGrpSpPr>
          <p:cNvPr id="32" name="组合 31"/>
          <p:cNvGrpSpPr/>
          <p:nvPr/>
        </p:nvGrpSpPr>
        <p:grpSpPr>
          <a:xfrm>
            <a:off x="4944658" y="1149956"/>
            <a:ext cx="928463" cy="928463"/>
            <a:chOff x="4945459" y="1495718"/>
            <a:chExt cx="928613" cy="928613"/>
          </a:xfrm>
        </p:grpSpPr>
        <p:sp>
          <p:nvSpPr>
            <p:cNvPr id="33" name="椭圆 32"/>
            <p:cNvSpPr/>
            <p:nvPr/>
          </p:nvSpPr>
          <p:spPr>
            <a:xfrm>
              <a:off x="5066601" y="1616860"/>
              <a:ext cx="686329" cy="686329"/>
            </a:xfrm>
            <a:prstGeom prst="ellipse">
              <a:avLst/>
            </a:prstGeom>
            <a:gradFill flip="none" rotWithShape="1">
              <a:gsLst>
                <a:gs pos="0">
                  <a:schemeClr val="bg1"/>
                </a:gs>
                <a:gs pos="39000">
                  <a:schemeClr val="bg1">
                    <a:lumMod val="90000"/>
                  </a:schemeClr>
                </a:gs>
                <a:gs pos="71000">
                  <a:schemeClr val="bg1">
                    <a:lumMod val="80000"/>
                  </a:schemeClr>
                </a:gs>
                <a:gs pos="100000">
                  <a:schemeClr val="bg1">
                    <a:lumMod val="70000"/>
                  </a:schemeClr>
                </a:gs>
              </a:gsLst>
              <a:path path="circle">
                <a:fillToRect r="100000" b="100000"/>
              </a:path>
              <a:tileRect l="-100000" t="-100000"/>
            </a:gradFill>
            <a:ln>
              <a:noFill/>
            </a:ln>
            <a:effectLst>
              <a:glow rad="19050">
                <a:schemeClr val="bg1">
                  <a:lumMod val="95000"/>
                  <a:alpha val="40000"/>
                </a:schemeClr>
              </a:glow>
              <a:outerShdw blurRad="190500" dist="1270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r>
                <a:rPr lang="en-US" altLang="zh-CN" sz="2000" dirty="0">
                  <a:ln w="1270">
                    <a:noFill/>
                  </a:ln>
                  <a:solidFill>
                    <a:schemeClr val="tx1"/>
                  </a:solidFill>
                  <a:latin typeface="Impact MT Std" pitchFamily="34" charset="0"/>
                  <a:ea typeface="DFGothic-EB" panose="02010609010101010101" pitchFamily="1" charset="-128"/>
                </a:rPr>
                <a:t>02</a:t>
              </a:r>
            </a:p>
          </p:txBody>
        </p:sp>
        <p:sp>
          <p:nvSpPr>
            <p:cNvPr id="34" name="椭圆 33"/>
            <p:cNvSpPr/>
            <p:nvPr/>
          </p:nvSpPr>
          <p:spPr>
            <a:xfrm>
              <a:off x="4945459" y="1495718"/>
              <a:ext cx="928613" cy="928613"/>
            </a:xfrm>
            <a:prstGeom prst="ellipse">
              <a:avLst/>
            </a:prstGeom>
            <a:gradFill flip="none" rotWithShape="1">
              <a:gsLst>
                <a:gs pos="0">
                  <a:schemeClr val="bg1">
                    <a:alpha val="50000"/>
                  </a:schemeClr>
                </a:gs>
                <a:gs pos="39000">
                  <a:schemeClr val="bg1">
                    <a:alpha val="30000"/>
                  </a:schemeClr>
                </a:gs>
                <a:gs pos="68000">
                  <a:schemeClr val="bg1">
                    <a:alpha val="20000"/>
                  </a:schemeClr>
                </a:gs>
                <a:gs pos="100000">
                  <a:schemeClr val="bg1">
                    <a:alpha val="5000"/>
                  </a:schemeClr>
                </a:gs>
              </a:gsLst>
              <a:path path="circle">
                <a:fillToRect t="100000" r="100000"/>
              </a:path>
              <a:tileRect l="-100000" b="-100000"/>
            </a:gradFill>
            <a:ln>
              <a:gradFill flip="none" rotWithShape="1">
                <a:gsLst>
                  <a:gs pos="100000">
                    <a:schemeClr val="accent1">
                      <a:lumMod val="5000"/>
                      <a:lumOff val="95000"/>
                      <a:alpha val="71000"/>
                    </a:schemeClr>
                  </a:gs>
                  <a:gs pos="0">
                    <a:schemeClr val="bg1">
                      <a:alpha val="34000"/>
                    </a:schemeClr>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solidFill>
                  <a:schemeClr val="tx1"/>
                </a:solidFill>
                <a:latin typeface="Impact MT Std" pitchFamily="34" charset="0"/>
                <a:ea typeface="DFGothic-EB" panose="02010609010101010101" pitchFamily="1" charset="-128"/>
              </a:endParaRPr>
            </a:p>
          </p:txBody>
        </p:sp>
      </p:grpSp>
      <p:grpSp>
        <p:nvGrpSpPr>
          <p:cNvPr id="35" name="组合 34"/>
          <p:cNvGrpSpPr/>
          <p:nvPr/>
        </p:nvGrpSpPr>
        <p:grpSpPr>
          <a:xfrm>
            <a:off x="7752516" y="1142466"/>
            <a:ext cx="928463" cy="928463"/>
            <a:chOff x="7753771" y="1488227"/>
            <a:chExt cx="928613" cy="928613"/>
          </a:xfrm>
        </p:grpSpPr>
        <p:sp>
          <p:nvSpPr>
            <p:cNvPr id="36" name="椭圆 35"/>
            <p:cNvSpPr/>
            <p:nvPr/>
          </p:nvSpPr>
          <p:spPr>
            <a:xfrm>
              <a:off x="7874913" y="1609369"/>
              <a:ext cx="686329" cy="686329"/>
            </a:xfrm>
            <a:prstGeom prst="ellipse">
              <a:avLst/>
            </a:prstGeom>
            <a:gradFill flip="none" rotWithShape="1">
              <a:gsLst>
                <a:gs pos="0">
                  <a:schemeClr val="bg1"/>
                </a:gs>
                <a:gs pos="39000">
                  <a:schemeClr val="bg1">
                    <a:lumMod val="90000"/>
                  </a:schemeClr>
                </a:gs>
                <a:gs pos="71000">
                  <a:schemeClr val="bg1">
                    <a:lumMod val="80000"/>
                  </a:schemeClr>
                </a:gs>
                <a:gs pos="100000">
                  <a:schemeClr val="bg1">
                    <a:lumMod val="70000"/>
                  </a:schemeClr>
                </a:gs>
              </a:gsLst>
              <a:path path="circle">
                <a:fillToRect r="100000" b="100000"/>
              </a:path>
              <a:tileRect l="-100000" t="-100000"/>
            </a:gradFill>
            <a:ln>
              <a:noFill/>
            </a:ln>
            <a:effectLst>
              <a:glow rad="19050">
                <a:schemeClr val="bg1">
                  <a:lumMod val="95000"/>
                  <a:alpha val="40000"/>
                </a:schemeClr>
              </a:glow>
              <a:outerShdw blurRad="190500" dist="1270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r>
                <a:rPr lang="en-US" altLang="zh-CN" sz="2000" dirty="0">
                  <a:ln w="1270">
                    <a:noFill/>
                  </a:ln>
                  <a:solidFill>
                    <a:schemeClr val="tx1"/>
                  </a:solidFill>
                  <a:latin typeface="Impact MT Std" pitchFamily="34" charset="0"/>
                  <a:ea typeface="DFGothic-EB" panose="02010609010101010101" pitchFamily="1" charset="-128"/>
                </a:rPr>
                <a:t>03</a:t>
              </a:r>
            </a:p>
          </p:txBody>
        </p:sp>
        <p:sp>
          <p:nvSpPr>
            <p:cNvPr id="37" name="椭圆 36"/>
            <p:cNvSpPr/>
            <p:nvPr/>
          </p:nvSpPr>
          <p:spPr>
            <a:xfrm>
              <a:off x="7753771" y="1488227"/>
              <a:ext cx="928613" cy="928613"/>
            </a:xfrm>
            <a:prstGeom prst="ellipse">
              <a:avLst/>
            </a:prstGeom>
            <a:gradFill flip="none" rotWithShape="1">
              <a:gsLst>
                <a:gs pos="0">
                  <a:schemeClr val="bg1">
                    <a:alpha val="50000"/>
                  </a:schemeClr>
                </a:gs>
                <a:gs pos="39000">
                  <a:schemeClr val="bg1">
                    <a:alpha val="30000"/>
                  </a:schemeClr>
                </a:gs>
                <a:gs pos="68000">
                  <a:schemeClr val="bg1">
                    <a:alpha val="20000"/>
                  </a:schemeClr>
                </a:gs>
                <a:gs pos="100000">
                  <a:schemeClr val="bg1">
                    <a:alpha val="5000"/>
                  </a:schemeClr>
                </a:gs>
              </a:gsLst>
              <a:path path="circle">
                <a:fillToRect t="100000" r="100000"/>
              </a:path>
              <a:tileRect l="-100000" b="-100000"/>
            </a:gradFill>
            <a:ln>
              <a:gradFill flip="none" rotWithShape="1">
                <a:gsLst>
                  <a:gs pos="100000">
                    <a:schemeClr val="accent1">
                      <a:lumMod val="5000"/>
                      <a:lumOff val="95000"/>
                      <a:alpha val="71000"/>
                    </a:schemeClr>
                  </a:gs>
                  <a:gs pos="0">
                    <a:schemeClr val="bg1">
                      <a:alpha val="34000"/>
                    </a:schemeClr>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solidFill>
                  <a:schemeClr val="tx1"/>
                </a:solidFill>
                <a:latin typeface="Impact MT Std" pitchFamily="34" charset="0"/>
                <a:ea typeface="DFGothic-EB" panose="02010609010101010101" pitchFamily="1" charset="-128"/>
              </a:endParaRPr>
            </a:p>
          </p:txBody>
        </p:sp>
      </p:grpSp>
      <p:sp>
        <p:nvSpPr>
          <p:cNvPr id="38" name="Freeform 22"/>
          <p:cNvSpPr>
            <a:spLocks noEditPoints="1"/>
          </p:cNvSpPr>
          <p:nvPr/>
        </p:nvSpPr>
        <p:spPr bwMode="auto">
          <a:xfrm>
            <a:off x="2929900" y="2005863"/>
            <a:ext cx="527212" cy="521633"/>
          </a:xfrm>
          <a:custGeom>
            <a:avLst/>
            <a:gdLst>
              <a:gd name="T0" fmla="*/ 378 w 378"/>
              <a:gd name="T1" fmla="*/ 0 h 374"/>
              <a:gd name="T2" fmla="*/ 360 w 378"/>
              <a:gd name="T3" fmla="*/ 36 h 374"/>
              <a:gd name="T4" fmla="*/ 378 w 378"/>
              <a:gd name="T5" fmla="*/ 230 h 374"/>
              <a:gd name="T6" fmla="*/ 207 w 378"/>
              <a:gd name="T7" fmla="*/ 266 h 374"/>
              <a:gd name="T8" fmla="*/ 284 w 378"/>
              <a:gd name="T9" fmla="*/ 338 h 374"/>
              <a:gd name="T10" fmla="*/ 95 w 378"/>
              <a:gd name="T11" fmla="*/ 374 h 374"/>
              <a:gd name="T12" fmla="*/ 171 w 378"/>
              <a:gd name="T13" fmla="*/ 338 h 374"/>
              <a:gd name="T14" fmla="*/ 0 w 378"/>
              <a:gd name="T15" fmla="*/ 266 h 374"/>
              <a:gd name="T16" fmla="*/ 14 w 378"/>
              <a:gd name="T17" fmla="*/ 230 h 374"/>
              <a:gd name="T18" fmla="*/ 0 w 378"/>
              <a:gd name="T19" fmla="*/ 36 h 374"/>
              <a:gd name="T20" fmla="*/ 0 w 378"/>
              <a:gd name="T21" fmla="*/ 0 h 374"/>
              <a:gd name="T22" fmla="*/ 270 w 378"/>
              <a:gd name="T23" fmla="*/ 90 h 374"/>
              <a:gd name="T24" fmla="*/ 257 w 378"/>
              <a:gd name="T25" fmla="*/ 99 h 374"/>
              <a:gd name="T26" fmla="*/ 167 w 378"/>
              <a:gd name="T27" fmla="*/ 117 h 374"/>
              <a:gd name="T28" fmla="*/ 162 w 378"/>
              <a:gd name="T29" fmla="*/ 113 h 374"/>
              <a:gd name="T30" fmla="*/ 113 w 378"/>
              <a:gd name="T31" fmla="*/ 149 h 374"/>
              <a:gd name="T32" fmla="*/ 189 w 378"/>
              <a:gd name="T33" fmla="*/ 144 h 374"/>
              <a:gd name="T34" fmla="*/ 198 w 378"/>
              <a:gd name="T35" fmla="*/ 149 h 374"/>
              <a:gd name="T36" fmla="*/ 266 w 378"/>
              <a:gd name="T37" fmla="*/ 117 h 374"/>
              <a:gd name="T38" fmla="*/ 284 w 378"/>
              <a:gd name="T39" fmla="*/ 90 h 374"/>
              <a:gd name="T40" fmla="*/ 252 w 378"/>
              <a:gd name="T41" fmla="*/ 131 h 374"/>
              <a:gd name="T42" fmla="*/ 270 w 378"/>
              <a:gd name="T43" fmla="*/ 189 h 374"/>
              <a:gd name="T44" fmla="*/ 252 w 378"/>
              <a:gd name="T45" fmla="*/ 131 h 374"/>
              <a:gd name="T46" fmla="*/ 225 w 378"/>
              <a:gd name="T47" fmla="*/ 149 h 374"/>
              <a:gd name="T48" fmla="*/ 243 w 378"/>
              <a:gd name="T49" fmla="*/ 189 h 374"/>
              <a:gd name="T50" fmla="*/ 225 w 378"/>
              <a:gd name="T51" fmla="*/ 149 h 374"/>
              <a:gd name="T52" fmla="*/ 194 w 378"/>
              <a:gd name="T53" fmla="*/ 171 h 374"/>
              <a:gd name="T54" fmla="*/ 212 w 378"/>
              <a:gd name="T55" fmla="*/ 189 h 374"/>
              <a:gd name="T56" fmla="*/ 194 w 378"/>
              <a:gd name="T57" fmla="*/ 171 h 374"/>
              <a:gd name="T58" fmla="*/ 167 w 378"/>
              <a:gd name="T59" fmla="*/ 153 h 374"/>
              <a:gd name="T60" fmla="*/ 185 w 378"/>
              <a:gd name="T61" fmla="*/ 189 h 374"/>
              <a:gd name="T62" fmla="*/ 167 w 378"/>
              <a:gd name="T63" fmla="*/ 153 h 374"/>
              <a:gd name="T64" fmla="*/ 140 w 378"/>
              <a:gd name="T65" fmla="*/ 153 h 374"/>
              <a:gd name="T66" fmla="*/ 158 w 378"/>
              <a:gd name="T67" fmla="*/ 189 h 374"/>
              <a:gd name="T68" fmla="*/ 140 w 378"/>
              <a:gd name="T69" fmla="*/ 153 h 374"/>
              <a:gd name="T70" fmla="*/ 108 w 378"/>
              <a:gd name="T71" fmla="*/ 162 h 374"/>
              <a:gd name="T72" fmla="*/ 126 w 378"/>
              <a:gd name="T73" fmla="*/ 189 h 374"/>
              <a:gd name="T74" fmla="*/ 108 w 378"/>
              <a:gd name="T75" fmla="*/ 162 h 374"/>
              <a:gd name="T76" fmla="*/ 324 w 378"/>
              <a:gd name="T77" fmla="*/ 41 h 374"/>
              <a:gd name="T78" fmla="*/ 54 w 378"/>
              <a:gd name="T79" fmla="*/ 225 h 374"/>
              <a:gd name="T80" fmla="*/ 324 w 378"/>
              <a:gd name="T81" fmla="*/ 41 h 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78" h="374">
                <a:moveTo>
                  <a:pt x="0" y="0"/>
                </a:moveTo>
                <a:lnTo>
                  <a:pt x="378" y="0"/>
                </a:lnTo>
                <a:lnTo>
                  <a:pt x="378" y="36"/>
                </a:lnTo>
                <a:lnTo>
                  <a:pt x="360" y="36"/>
                </a:lnTo>
                <a:lnTo>
                  <a:pt x="360" y="230"/>
                </a:lnTo>
                <a:lnTo>
                  <a:pt x="378" y="230"/>
                </a:lnTo>
                <a:lnTo>
                  <a:pt x="378" y="266"/>
                </a:lnTo>
                <a:lnTo>
                  <a:pt x="207" y="266"/>
                </a:lnTo>
                <a:lnTo>
                  <a:pt x="207" y="338"/>
                </a:lnTo>
                <a:lnTo>
                  <a:pt x="284" y="338"/>
                </a:lnTo>
                <a:lnTo>
                  <a:pt x="284" y="374"/>
                </a:lnTo>
                <a:lnTo>
                  <a:pt x="95" y="374"/>
                </a:lnTo>
                <a:lnTo>
                  <a:pt x="95" y="338"/>
                </a:lnTo>
                <a:lnTo>
                  <a:pt x="171" y="338"/>
                </a:lnTo>
                <a:lnTo>
                  <a:pt x="171" y="266"/>
                </a:lnTo>
                <a:lnTo>
                  <a:pt x="0" y="266"/>
                </a:lnTo>
                <a:lnTo>
                  <a:pt x="0" y="230"/>
                </a:lnTo>
                <a:lnTo>
                  <a:pt x="14" y="230"/>
                </a:lnTo>
                <a:lnTo>
                  <a:pt x="14" y="36"/>
                </a:lnTo>
                <a:lnTo>
                  <a:pt x="0" y="36"/>
                </a:lnTo>
                <a:lnTo>
                  <a:pt x="0" y="0"/>
                </a:lnTo>
                <a:lnTo>
                  <a:pt x="0" y="0"/>
                </a:lnTo>
                <a:close/>
                <a:moveTo>
                  <a:pt x="284" y="90"/>
                </a:moveTo>
                <a:lnTo>
                  <a:pt x="270" y="90"/>
                </a:lnTo>
                <a:lnTo>
                  <a:pt x="252" y="90"/>
                </a:lnTo>
                <a:lnTo>
                  <a:pt x="257" y="99"/>
                </a:lnTo>
                <a:lnTo>
                  <a:pt x="194" y="135"/>
                </a:lnTo>
                <a:lnTo>
                  <a:pt x="167" y="117"/>
                </a:lnTo>
                <a:lnTo>
                  <a:pt x="167" y="113"/>
                </a:lnTo>
                <a:lnTo>
                  <a:pt x="162" y="113"/>
                </a:lnTo>
                <a:lnTo>
                  <a:pt x="108" y="135"/>
                </a:lnTo>
                <a:lnTo>
                  <a:pt x="113" y="149"/>
                </a:lnTo>
                <a:lnTo>
                  <a:pt x="162" y="126"/>
                </a:lnTo>
                <a:lnTo>
                  <a:pt x="189" y="144"/>
                </a:lnTo>
                <a:lnTo>
                  <a:pt x="194" y="149"/>
                </a:lnTo>
                <a:lnTo>
                  <a:pt x="198" y="149"/>
                </a:lnTo>
                <a:lnTo>
                  <a:pt x="261" y="108"/>
                </a:lnTo>
                <a:lnTo>
                  <a:pt x="266" y="117"/>
                </a:lnTo>
                <a:lnTo>
                  <a:pt x="275" y="104"/>
                </a:lnTo>
                <a:lnTo>
                  <a:pt x="284" y="90"/>
                </a:lnTo>
                <a:lnTo>
                  <a:pt x="284" y="90"/>
                </a:lnTo>
                <a:close/>
                <a:moveTo>
                  <a:pt x="252" y="131"/>
                </a:moveTo>
                <a:lnTo>
                  <a:pt x="252" y="189"/>
                </a:lnTo>
                <a:lnTo>
                  <a:pt x="270" y="189"/>
                </a:lnTo>
                <a:lnTo>
                  <a:pt x="270" y="131"/>
                </a:lnTo>
                <a:lnTo>
                  <a:pt x="252" y="131"/>
                </a:lnTo>
                <a:lnTo>
                  <a:pt x="252" y="131"/>
                </a:lnTo>
                <a:close/>
                <a:moveTo>
                  <a:pt x="225" y="149"/>
                </a:moveTo>
                <a:lnTo>
                  <a:pt x="225" y="189"/>
                </a:lnTo>
                <a:lnTo>
                  <a:pt x="243" y="189"/>
                </a:lnTo>
                <a:lnTo>
                  <a:pt x="243" y="149"/>
                </a:lnTo>
                <a:lnTo>
                  <a:pt x="225" y="149"/>
                </a:lnTo>
                <a:lnTo>
                  <a:pt x="225" y="149"/>
                </a:lnTo>
                <a:close/>
                <a:moveTo>
                  <a:pt x="194" y="171"/>
                </a:moveTo>
                <a:lnTo>
                  <a:pt x="194" y="189"/>
                </a:lnTo>
                <a:lnTo>
                  <a:pt x="212" y="189"/>
                </a:lnTo>
                <a:lnTo>
                  <a:pt x="212" y="171"/>
                </a:lnTo>
                <a:lnTo>
                  <a:pt x="194" y="171"/>
                </a:lnTo>
                <a:lnTo>
                  <a:pt x="194" y="171"/>
                </a:lnTo>
                <a:close/>
                <a:moveTo>
                  <a:pt x="167" y="153"/>
                </a:moveTo>
                <a:lnTo>
                  <a:pt x="167" y="189"/>
                </a:lnTo>
                <a:lnTo>
                  <a:pt x="185" y="189"/>
                </a:lnTo>
                <a:lnTo>
                  <a:pt x="185" y="153"/>
                </a:lnTo>
                <a:lnTo>
                  <a:pt x="167" y="153"/>
                </a:lnTo>
                <a:lnTo>
                  <a:pt x="167" y="153"/>
                </a:lnTo>
                <a:close/>
                <a:moveTo>
                  <a:pt x="140" y="153"/>
                </a:moveTo>
                <a:lnTo>
                  <a:pt x="140" y="189"/>
                </a:lnTo>
                <a:lnTo>
                  <a:pt x="158" y="189"/>
                </a:lnTo>
                <a:lnTo>
                  <a:pt x="158" y="153"/>
                </a:lnTo>
                <a:lnTo>
                  <a:pt x="140" y="153"/>
                </a:lnTo>
                <a:lnTo>
                  <a:pt x="140" y="153"/>
                </a:lnTo>
                <a:close/>
                <a:moveTo>
                  <a:pt x="108" y="162"/>
                </a:moveTo>
                <a:lnTo>
                  <a:pt x="108" y="189"/>
                </a:lnTo>
                <a:lnTo>
                  <a:pt x="126" y="189"/>
                </a:lnTo>
                <a:lnTo>
                  <a:pt x="126" y="162"/>
                </a:lnTo>
                <a:lnTo>
                  <a:pt x="108" y="162"/>
                </a:lnTo>
                <a:lnTo>
                  <a:pt x="108" y="162"/>
                </a:lnTo>
                <a:close/>
                <a:moveTo>
                  <a:pt x="324" y="41"/>
                </a:moveTo>
                <a:lnTo>
                  <a:pt x="54" y="41"/>
                </a:lnTo>
                <a:lnTo>
                  <a:pt x="54" y="225"/>
                </a:lnTo>
                <a:lnTo>
                  <a:pt x="324" y="225"/>
                </a:lnTo>
                <a:lnTo>
                  <a:pt x="324" y="41"/>
                </a:lnTo>
                <a:close/>
              </a:path>
            </a:pathLst>
          </a:custGeom>
          <a:solidFill>
            <a:schemeClr val="bg1"/>
          </a:solidFill>
          <a:ln>
            <a:noFill/>
          </a:ln>
          <a:effectLst/>
        </p:spPr>
        <p:txBody>
          <a:bodyPr vert="horz" wrap="square" lIns="91425" tIns="45712" rIns="91425" bIns="45712" numCol="1" anchor="t" anchorCtr="0" compatLnSpc="1"/>
          <a:lstStyle/>
          <a:p>
            <a:endParaRPr lang="zh-CN" altLang="en-US" sz="2000">
              <a:solidFill>
                <a:schemeClr val="tx1"/>
              </a:solidFill>
              <a:latin typeface="Impact MT Std" pitchFamily="34" charset="0"/>
            </a:endParaRPr>
          </a:p>
        </p:txBody>
      </p:sp>
      <p:sp>
        <p:nvSpPr>
          <p:cNvPr id="39" name="Freeform 25"/>
          <p:cNvSpPr>
            <a:spLocks noEditPoints="1"/>
          </p:cNvSpPr>
          <p:nvPr/>
        </p:nvSpPr>
        <p:spPr bwMode="auto">
          <a:xfrm>
            <a:off x="5854539" y="1959176"/>
            <a:ext cx="484124" cy="615006"/>
          </a:xfrm>
          <a:custGeom>
            <a:avLst/>
            <a:gdLst>
              <a:gd name="T0" fmla="*/ 0 w 77"/>
              <a:gd name="T1" fmla="*/ 85 h 98"/>
              <a:gd name="T2" fmla="*/ 29 w 77"/>
              <a:gd name="T3" fmla="*/ 98 h 98"/>
              <a:gd name="T4" fmla="*/ 30 w 77"/>
              <a:gd name="T5" fmla="*/ 98 h 98"/>
              <a:gd name="T6" fmla="*/ 30 w 77"/>
              <a:gd name="T7" fmla="*/ 98 h 98"/>
              <a:gd name="T8" fmla="*/ 31 w 77"/>
              <a:gd name="T9" fmla="*/ 98 h 98"/>
              <a:gd name="T10" fmla="*/ 33 w 77"/>
              <a:gd name="T11" fmla="*/ 98 h 98"/>
              <a:gd name="T12" fmla="*/ 33 w 77"/>
              <a:gd name="T13" fmla="*/ 98 h 98"/>
              <a:gd name="T14" fmla="*/ 34 w 77"/>
              <a:gd name="T15" fmla="*/ 98 h 98"/>
              <a:gd name="T16" fmla="*/ 35 w 77"/>
              <a:gd name="T17" fmla="*/ 98 h 98"/>
              <a:gd name="T18" fmla="*/ 36 w 77"/>
              <a:gd name="T19" fmla="*/ 98 h 98"/>
              <a:gd name="T20" fmla="*/ 37 w 77"/>
              <a:gd name="T21" fmla="*/ 98 h 98"/>
              <a:gd name="T22" fmla="*/ 38 w 77"/>
              <a:gd name="T23" fmla="*/ 98 h 98"/>
              <a:gd name="T24" fmla="*/ 39 w 77"/>
              <a:gd name="T25" fmla="*/ 98 h 98"/>
              <a:gd name="T26" fmla="*/ 40 w 77"/>
              <a:gd name="T27" fmla="*/ 98 h 98"/>
              <a:gd name="T28" fmla="*/ 41 w 77"/>
              <a:gd name="T29" fmla="*/ 98 h 98"/>
              <a:gd name="T30" fmla="*/ 42 w 77"/>
              <a:gd name="T31" fmla="*/ 98 h 98"/>
              <a:gd name="T32" fmla="*/ 43 w 77"/>
              <a:gd name="T33" fmla="*/ 98 h 98"/>
              <a:gd name="T34" fmla="*/ 43 w 77"/>
              <a:gd name="T35" fmla="*/ 98 h 98"/>
              <a:gd name="T36" fmla="*/ 44 w 77"/>
              <a:gd name="T37" fmla="*/ 98 h 98"/>
              <a:gd name="T38" fmla="*/ 45 w 77"/>
              <a:gd name="T39" fmla="*/ 98 h 98"/>
              <a:gd name="T40" fmla="*/ 46 w 77"/>
              <a:gd name="T41" fmla="*/ 98 h 98"/>
              <a:gd name="T42" fmla="*/ 47 w 77"/>
              <a:gd name="T43" fmla="*/ 98 h 98"/>
              <a:gd name="T44" fmla="*/ 47 w 77"/>
              <a:gd name="T45" fmla="*/ 98 h 98"/>
              <a:gd name="T46" fmla="*/ 77 w 77"/>
              <a:gd name="T47" fmla="*/ 85 h 98"/>
              <a:gd name="T48" fmla="*/ 22 w 77"/>
              <a:gd name="T49" fmla="*/ 33 h 98"/>
              <a:gd name="T50" fmla="*/ 25 w 77"/>
              <a:gd name="T51" fmla="*/ 20 h 98"/>
              <a:gd name="T52" fmla="*/ 22 w 77"/>
              <a:gd name="T53" fmla="*/ 0 h 98"/>
              <a:gd name="T54" fmla="*/ 27 w 77"/>
              <a:gd name="T55" fmla="*/ 6 h 98"/>
              <a:gd name="T56" fmla="*/ 35 w 77"/>
              <a:gd name="T57" fmla="*/ 0 h 98"/>
              <a:gd name="T58" fmla="*/ 40 w 77"/>
              <a:gd name="T59" fmla="*/ 6 h 98"/>
              <a:gd name="T60" fmla="*/ 48 w 77"/>
              <a:gd name="T61" fmla="*/ 0 h 98"/>
              <a:gd name="T62" fmla="*/ 50 w 77"/>
              <a:gd name="T63" fmla="*/ 6 h 98"/>
              <a:gd name="T64" fmla="*/ 59 w 77"/>
              <a:gd name="T65" fmla="*/ 1 h 98"/>
              <a:gd name="T66" fmla="*/ 18 w 77"/>
              <a:gd name="T67" fmla="*/ 31 h 98"/>
              <a:gd name="T68" fmla="*/ 18 w 77"/>
              <a:gd name="T69" fmla="*/ 22 h 98"/>
              <a:gd name="T70" fmla="*/ 63 w 77"/>
              <a:gd name="T71" fmla="*/ 26 h 98"/>
              <a:gd name="T72" fmla="*/ 18 w 77"/>
              <a:gd name="T73" fmla="*/ 31 h 98"/>
              <a:gd name="T74" fmla="*/ 43 w 77"/>
              <a:gd name="T75" fmla="*/ 86 h 98"/>
              <a:gd name="T76" fmla="*/ 35 w 77"/>
              <a:gd name="T77" fmla="*/ 84 h 98"/>
              <a:gd name="T78" fmla="*/ 30 w 77"/>
              <a:gd name="T79" fmla="*/ 69 h 98"/>
              <a:gd name="T80" fmla="*/ 37 w 77"/>
              <a:gd name="T81" fmla="*/ 78 h 98"/>
              <a:gd name="T82" fmla="*/ 40 w 77"/>
              <a:gd name="T83" fmla="*/ 78 h 98"/>
              <a:gd name="T84" fmla="*/ 39 w 77"/>
              <a:gd name="T85" fmla="*/ 70 h 98"/>
              <a:gd name="T86" fmla="*/ 30 w 77"/>
              <a:gd name="T87" fmla="*/ 57 h 98"/>
              <a:gd name="T88" fmla="*/ 35 w 77"/>
              <a:gd name="T89" fmla="*/ 46 h 98"/>
              <a:gd name="T90" fmla="*/ 43 w 77"/>
              <a:gd name="T91" fmla="*/ 44 h 98"/>
              <a:gd name="T92" fmla="*/ 48 w 77"/>
              <a:gd name="T93" fmla="*/ 53 h 98"/>
              <a:gd name="T94" fmla="*/ 40 w 77"/>
              <a:gd name="T95" fmla="*/ 59 h 98"/>
              <a:gd name="T96" fmla="*/ 39 w 77"/>
              <a:gd name="T97" fmla="*/ 51 h 98"/>
              <a:gd name="T98" fmla="*/ 38 w 77"/>
              <a:gd name="T99" fmla="*/ 56 h 98"/>
              <a:gd name="T100" fmla="*/ 47 w 77"/>
              <a:gd name="T101" fmla="*/ 68 h 98"/>
              <a:gd name="T102" fmla="*/ 49 w 77"/>
              <a:gd name="T103" fmla="*/ 77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7" h="98">
                <a:moveTo>
                  <a:pt x="22" y="33"/>
                </a:moveTo>
                <a:cubicBezTo>
                  <a:pt x="11" y="49"/>
                  <a:pt x="4" y="66"/>
                  <a:pt x="0" y="85"/>
                </a:cubicBezTo>
                <a:cubicBezTo>
                  <a:pt x="1" y="91"/>
                  <a:pt x="5" y="96"/>
                  <a:pt x="11" y="98"/>
                </a:cubicBezTo>
                <a:cubicBezTo>
                  <a:pt x="29" y="98"/>
                  <a:pt x="29" y="98"/>
                  <a:pt x="29" y="98"/>
                </a:cubicBezTo>
                <a:cubicBezTo>
                  <a:pt x="30" y="98"/>
                  <a:pt x="30" y="98"/>
                  <a:pt x="30" y="98"/>
                </a:cubicBezTo>
                <a:cubicBezTo>
                  <a:pt x="30" y="98"/>
                  <a:pt x="30" y="98"/>
                  <a:pt x="30" y="98"/>
                </a:cubicBezTo>
                <a:cubicBezTo>
                  <a:pt x="30" y="98"/>
                  <a:pt x="30" y="98"/>
                  <a:pt x="30" y="98"/>
                </a:cubicBezTo>
                <a:cubicBezTo>
                  <a:pt x="30" y="98"/>
                  <a:pt x="30" y="98"/>
                  <a:pt x="30" y="98"/>
                </a:cubicBezTo>
                <a:cubicBezTo>
                  <a:pt x="31" y="98"/>
                  <a:pt x="31" y="98"/>
                  <a:pt x="31" y="98"/>
                </a:cubicBezTo>
                <a:cubicBezTo>
                  <a:pt x="31" y="98"/>
                  <a:pt x="31" y="98"/>
                  <a:pt x="31" y="98"/>
                </a:cubicBezTo>
                <a:cubicBezTo>
                  <a:pt x="32" y="98"/>
                  <a:pt x="32" y="98"/>
                  <a:pt x="32" y="98"/>
                </a:cubicBezTo>
                <a:cubicBezTo>
                  <a:pt x="33" y="98"/>
                  <a:pt x="33" y="98"/>
                  <a:pt x="33" y="98"/>
                </a:cubicBezTo>
                <a:cubicBezTo>
                  <a:pt x="33" y="98"/>
                  <a:pt x="33" y="98"/>
                  <a:pt x="33" y="98"/>
                </a:cubicBezTo>
                <a:cubicBezTo>
                  <a:pt x="33" y="98"/>
                  <a:pt x="33" y="98"/>
                  <a:pt x="33" y="98"/>
                </a:cubicBezTo>
                <a:cubicBezTo>
                  <a:pt x="34" y="98"/>
                  <a:pt x="34" y="98"/>
                  <a:pt x="34" y="98"/>
                </a:cubicBezTo>
                <a:cubicBezTo>
                  <a:pt x="34" y="98"/>
                  <a:pt x="34" y="98"/>
                  <a:pt x="34" y="98"/>
                </a:cubicBezTo>
                <a:cubicBezTo>
                  <a:pt x="34" y="98"/>
                  <a:pt x="34" y="98"/>
                  <a:pt x="34" y="98"/>
                </a:cubicBezTo>
                <a:cubicBezTo>
                  <a:pt x="35" y="98"/>
                  <a:pt x="35" y="98"/>
                  <a:pt x="35" y="98"/>
                </a:cubicBezTo>
                <a:cubicBezTo>
                  <a:pt x="35" y="98"/>
                  <a:pt x="35" y="98"/>
                  <a:pt x="35" y="98"/>
                </a:cubicBezTo>
                <a:cubicBezTo>
                  <a:pt x="36" y="98"/>
                  <a:pt x="36" y="98"/>
                  <a:pt x="36" y="98"/>
                </a:cubicBezTo>
                <a:cubicBezTo>
                  <a:pt x="37" y="98"/>
                  <a:pt x="37" y="98"/>
                  <a:pt x="37" y="98"/>
                </a:cubicBezTo>
                <a:cubicBezTo>
                  <a:pt x="37" y="98"/>
                  <a:pt x="37" y="98"/>
                  <a:pt x="37" y="98"/>
                </a:cubicBezTo>
                <a:cubicBezTo>
                  <a:pt x="37" y="98"/>
                  <a:pt x="37" y="98"/>
                  <a:pt x="37" y="98"/>
                </a:cubicBezTo>
                <a:cubicBezTo>
                  <a:pt x="38" y="98"/>
                  <a:pt x="38" y="98"/>
                  <a:pt x="38" y="98"/>
                </a:cubicBezTo>
                <a:cubicBezTo>
                  <a:pt x="38" y="98"/>
                  <a:pt x="38" y="98"/>
                  <a:pt x="38" y="98"/>
                </a:cubicBezTo>
                <a:cubicBezTo>
                  <a:pt x="39" y="98"/>
                  <a:pt x="39" y="98"/>
                  <a:pt x="39" y="98"/>
                </a:cubicBezTo>
                <a:cubicBezTo>
                  <a:pt x="39" y="98"/>
                  <a:pt x="39" y="98"/>
                  <a:pt x="39" y="98"/>
                </a:cubicBezTo>
                <a:cubicBezTo>
                  <a:pt x="40" y="98"/>
                  <a:pt x="40" y="98"/>
                  <a:pt x="40" y="98"/>
                </a:cubicBezTo>
                <a:cubicBezTo>
                  <a:pt x="40" y="98"/>
                  <a:pt x="40" y="98"/>
                  <a:pt x="40" y="98"/>
                </a:cubicBezTo>
                <a:cubicBezTo>
                  <a:pt x="41" y="98"/>
                  <a:pt x="41" y="98"/>
                  <a:pt x="41" y="98"/>
                </a:cubicBezTo>
                <a:cubicBezTo>
                  <a:pt x="41" y="98"/>
                  <a:pt x="41" y="98"/>
                  <a:pt x="41" y="98"/>
                </a:cubicBezTo>
                <a:cubicBezTo>
                  <a:pt x="42" y="98"/>
                  <a:pt x="42" y="98"/>
                  <a:pt x="42" y="98"/>
                </a:cubicBezTo>
                <a:cubicBezTo>
                  <a:pt x="42" y="98"/>
                  <a:pt x="42" y="98"/>
                  <a:pt x="42" y="98"/>
                </a:cubicBezTo>
                <a:cubicBezTo>
                  <a:pt x="43" y="98"/>
                  <a:pt x="43" y="98"/>
                  <a:pt x="43" y="98"/>
                </a:cubicBezTo>
                <a:cubicBezTo>
                  <a:pt x="43" y="98"/>
                  <a:pt x="43" y="98"/>
                  <a:pt x="43" y="98"/>
                </a:cubicBezTo>
                <a:cubicBezTo>
                  <a:pt x="43" y="98"/>
                  <a:pt x="43" y="98"/>
                  <a:pt x="43" y="98"/>
                </a:cubicBezTo>
                <a:cubicBezTo>
                  <a:pt x="43" y="98"/>
                  <a:pt x="43" y="98"/>
                  <a:pt x="43" y="98"/>
                </a:cubicBezTo>
                <a:cubicBezTo>
                  <a:pt x="44" y="98"/>
                  <a:pt x="44" y="98"/>
                  <a:pt x="44" y="98"/>
                </a:cubicBezTo>
                <a:cubicBezTo>
                  <a:pt x="45" y="98"/>
                  <a:pt x="45" y="98"/>
                  <a:pt x="45" y="98"/>
                </a:cubicBezTo>
                <a:cubicBezTo>
                  <a:pt x="45" y="98"/>
                  <a:pt x="45" y="98"/>
                  <a:pt x="45" y="98"/>
                </a:cubicBezTo>
                <a:cubicBezTo>
                  <a:pt x="46" y="98"/>
                  <a:pt x="46" y="98"/>
                  <a:pt x="46" y="98"/>
                </a:cubicBezTo>
                <a:cubicBezTo>
                  <a:pt x="46" y="98"/>
                  <a:pt x="46" y="98"/>
                  <a:pt x="46" y="98"/>
                </a:cubicBezTo>
                <a:cubicBezTo>
                  <a:pt x="46" y="98"/>
                  <a:pt x="46" y="98"/>
                  <a:pt x="46" y="98"/>
                </a:cubicBezTo>
                <a:cubicBezTo>
                  <a:pt x="47" y="98"/>
                  <a:pt x="47" y="98"/>
                  <a:pt x="47" y="98"/>
                </a:cubicBezTo>
                <a:cubicBezTo>
                  <a:pt x="47" y="98"/>
                  <a:pt x="47" y="98"/>
                  <a:pt x="47" y="98"/>
                </a:cubicBezTo>
                <a:cubicBezTo>
                  <a:pt x="47" y="98"/>
                  <a:pt x="47" y="98"/>
                  <a:pt x="47" y="98"/>
                </a:cubicBezTo>
                <a:cubicBezTo>
                  <a:pt x="66" y="98"/>
                  <a:pt x="66" y="98"/>
                  <a:pt x="66" y="98"/>
                </a:cubicBezTo>
                <a:cubicBezTo>
                  <a:pt x="72" y="96"/>
                  <a:pt x="75" y="91"/>
                  <a:pt x="77" y="85"/>
                </a:cubicBezTo>
                <a:cubicBezTo>
                  <a:pt x="72" y="66"/>
                  <a:pt x="66" y="49"/>
                  <a:pt x="55" y="33"/>
                </a:cubicBezTo>
                <a:cubicBezTo>
                  <a:pt x="44" y="33"/>
                  <a:pt x="33" y="33"/>
                  <a:pt x="22" y="33"/>
                </a:cubicBezTo>
                <a:close/>
                <a:moveTo>
                  <a:pt x="50" y="20"/>
                </a:moveTo>
                <a:cubicBezTo>
                  <a:pt x="42" y="20"/>
                  <a:pt x="34" y="20"/>
                  <a:pt x="25" y="20"/>
                </a:cubicBezTo>
                <a:cubicBezTo>
                  <a:pt x="16" y="1"/>
                  <a:pt x="16" y="1"/>
                  <a:pt x="16" y="1"/>
                </a:cubicBezTo>
                <a:cubicBezTo>
                  <a:pt x="22" y="0"/>
                  <a:pt x="22" y="0"/>
                  <a:pt x="22" y="0"/>
                </a:cubicBezTo>
                <a:cubicBezTo>
                  <a:pt x="25" y="6"/>
                  <a:pt x="25" y="6"/>
                  <a:pt x="25" y="6"/>
                </a:cubicBezTo>
                <a:cubicBezTo>
                  <a:pt x="27" y="6"/>
                  <a:pt x="27" y="6"/>
                  <a:pt x="27" y="6"/>
                </a:cubicBezTo>
                <a:cubicBezTo>
                  <a:pt x="27" y="0"/>
                  <a:pt x="27" y="0"/>
                  <a:pt x="27" y="0"/>
                </a:cubicBezTo>
                <a:cubicBezTo>
                  <a:pt x="35" y="0"/>
                  <a:pt x="35" y="0"/>
                  <a:pt x="35" y="0"/>
                </a:cubicBezTo>
                <a:cubicBezTo>
                  <a:pt x="36" y="6"/>
                  <a:pt x="36" y="6"/>
                  <a:pt x="36" y="6"/>
                </a:cubicBezTo>
                <a:cubicBezTo>
                  <a:pt x="40" y="6"/>
                  <a:pt x="40" y="6"/>
                  <a:pt x="40" y="6"/>
                </a:cubicBezTo>
                <a:cubicBezTo>
                  <a:pt x="40" y="0"/>
                  <a:pt x="40" y="0"/>
                  <a:pt x="40" y="0"/>
                </a:cubicBezTo>
                <a:cubicBezTo>
                  <a:pt x="48" y="0"/>
                  <a:pt x="48" y="0"/>
                  <a:pt x="48" y="0"/>
                </a:cubicBezTo>
                <a:cubicBezTo>
                  <a:pt x="48" y="6"/>
                  <a:pt x="48" y="6"/>
                  <a:pt x="48" y="6"/>
                </a:cubicBezTo>
                <a:cubicBezTo>
                  <a:pt x="50" y="6"/>
                  <a:pt x="50" y="6"/>
                  <a:pt x="50" y="6"/>
                </a:cubicBezTo>
                <a:cubicBezTo>
                  <a:pt x="53" y="0"/>
                  <a:pt x="53" y="0"/>
                  <a:pt x="53" y="0"/>
                </a:cubicBezTo>
                <a:cubicBezTo>
                  <a:pt x="59" y="1"/>
                  <a:pt x="59" y="1"/>
                  <a:pt x="59" y="1"/>
                </a:cubicBezTo>
                <a:cubicBezTo>
                  <a:pt x="50" y="20"/>
                  <a:pt x="50" y="20"/>
                  <a:pt x="50" y="20"/>
                </a:cubicBezTo>
                <a:close/>
                <a:moveTo>
                  <a:pt x="18" y="31"/>
                </a:moveTo>
                <a:cubicBezTo>
                  <a:pt x="16" y="31"/>
                  <a:pt x="14" y="29"/>
                  <a:pt x="14" y="26"/>
                </a:cubicBezTo>
                <a:cubicBezTo>
                  <a:pt x="14" y="24"/>
                  <a:pt x="16" y="22"/>
                  <a:pt x="18" y="22"/>
                </a:cubicBezTo>
                <a:cubicBezTo>
                  <a:pt x="59" y="22"/>
                  <a:pt x="59" y="22"/>
                  <a:pt x="59" y="22"/>
                </a:cubicBezTo>
                <a:cubicBezTo>
                  <a:pt x="61" y="22"/>
                  <a:pt x="63" y="24"/>
                  <a:pt x="63" y="26"/>
                </a:cubicBezTo>
                <a:cubicBezTo>
                  <a:pt x="63" y="29"/>
                  <a:pt x="61" y="31"/>
                  <a:pt x="59" y="31"/>
                </a:cubicBezTo>
                <a:cubicBezTo>
                  <a:pt x="18" y="31"/>
                  <a:pt x="18" y="31"/>
                  <a:pt x="18" y="31"/>
                </a:cubicBezTo>
                <a:close/>
                <a:moveTo>
                  <a:pt x="43" y="84"/>
                </a:moveTo>
                <a:cubicBezTo>
                  <a:pt x="43" y="86"/>
                  <a:pt x="43" y="86"/>
                  <a:pt x="43" y="86"/>
                </a:cubicBezTo>
                <a:cubicBezTo>
                  <a:pt x="35" y="86"/>
                  <a:pt x="35" y="86"/>
                  <a:pt x="35" y="86"/>
                </a:cubicBezTo>
                <a:cubicBezTo>
                  <a:pt x="35" y="84"/>
                  <a:pt x="35" y="84"/>
                  <a:pt x="35" y="84"/>
                </a:cubicBezTo>
                <a:cubicBezTo>
                  <a:pt x="32" y="83"/>
                  <a:pt x="30" y="81"/>
                  <a:pt x="30" y="77"/>
                </a:cubicBezTo>
                <a:cubicBezTo>
                  <a:pt x="30" y="69"/>
                  <a:pt x="30" y="69"/>
                  <a:pt x="30" y="69"/>
                </a:cubicBezTo>
                <a:cubicBezTo>
                  <a:pt x="37" y="69"/>
                  <a:pt x="37" y="69"/>
                  <a:pt x="37" y="69"/>
                </a:cubicBezTo>
                <a:cubicBezTo>
                  <a:pt x="37" y="78"/>
                  <a:pt x="37" y="78"/>
                  <a:pt x="37" y="78"/>
                </a:cubicBezTo>
                <a:cubicBezTo>
                  <a:pt x="37" y="78"/>
                  <a:pt x="38" y="79"/>
                  <a:pt x="39" y="79"/>
                </a:cubicBezTo>
                <a:cubicBezTo>
                  <a:pt x="40" y="79"/>
                  <a:pt x="40" y="78"/>
                  <a:pt x="40" y="78"/>
                </a:cubicBezTo>
                <a:cubicBezTo>
                  <a:pt x="40" y="73"/>
                  <a:pt x="40" y="73"/>
                  <a:pt x="40" y="73"/>
                </a:cubicBezTo>
                <a:cubicBezTo>
                  <a:pt x="40" y="72"/>
                  <a:pt x="40" y="71"/>
                  <a:pt x="39" y="70"/>
                </a:cubicBezTo>
                <a:cubicBezTo>
                  <a:pt x="38" y="69"/>
                  <a:pt x="36" y="67"/>
                  <a:pt x="32" y="63"/>
                </a:cubicBezTo>
                <a:cubicBezTo>
                  <a:pt x="31" y="61"/>
                  <a:pt x="30" y="59"/>
                  <a:pt x="30" y="57"/>
                </a:cubicBezTo>
                <a:cubicBezTo>
                  <a:pt x="30" y="53"/>
                  <a:pt x="30" y="53"/>
                  <a:pt x="30" y="53"/>
                </a:cubicBezTo>
                <a:cubicBezTo>
                  <a:pt x="30" y="49"/>
                  <a:pt x="32" y="47"/>
                  <a:pt x="35" y="46"/>
                </a:cubicBezTo>
                <a:cubicBezTo>
                  <a:pt x="35" y="44"/>
                  <a:pt x="35" y="44"/>
                  <a:pt x="35" y="44"/>
                </a:cubicBezTo>
                <a:cubicBezTo>
                  <a:pt x="43" y="44"/>
                  <a:pt x="43" y="44"/>
                  <a:pt x="43" y="44"/>
                </a:cubicBezTo>
                <a:cubicBezTo>
                  <a:pt x="43" y="46"/>
                  <a:pt x="43" y="46"/>
                  <a:pt x="43" y="46"/>
                </a:cubicBezTo>
                <a:cubicBezTo>
                  <a:pt x="46" y="47"/>
                  <a:pt x="48" y="49"/>
                  <a:pt x="48" y="53"/>
                </a:cubicBezTo>
                <a:cubicBezTo>
                  <a:pt x="48" y="59"/>
                  <a:pt x="48" y="59"/>
                  <a:pt x="48" y="59"/>
                </a:cubicBezTo>
                <a:cubicBezTo>
                  <a:pt x="40" y="59"/>
                  <a:pt x="40" y="59"/>
                  <a:pt x="40" y="59"/>
                </a:cubicBezTo>
                <a:cubicBezTo>
                  <a:pt x="40" y="52"/>
                  <a:pt x="40" y="52"/>
                  <a:pt x="40" y="52"/>
                </a:cubicBezTo>
                <a:cubicBezTo>
                  <a:pt x="40" y="51"/>
                  <a:pt x="40" y="51"/>
                  <a:pt x="39" y="51"/>
                </a:cubicBezTo>
                <a:cubicBezTo>
                  <a:pt x="38" y="51"/>
                  <a:pt x="38" y="52"/>
                  <a:pt x="38" y="53"/>
                </a:cubicBezTo>
                <a:cubicBezTo>
                  <a:pt x="38" y="56"/>
                  <a:pt x="38" y="56"/>
                  <a:pt x="38" y="56"/>
                </a:cubicBezTo>
                <a:cubicBezTo>
                  <a:pt x="38" y="57"/>
                  <a:pt x="39" y="59"/>
                  <a:pt x="41" y="61"/>
                </a:cubicBezTo>
                <a:cubicBezTo>
                  <a:pt x="44" y="64"/>
                  <a:pt x="47" y="67"/>
                  <a:pt x="47" y="68"/>
                </a:cubicBezTo>
                <a:cubicBezTo>
                  <a:pt x="48" y="69"/>
                  <a:pt x="49" y="71"/>
                  <a:pt x="49" y="72"/>
                </a:cubicBezTo>
                <a:cubicBezTo>
                  <a:pt x="49" y="77"/>
                  <a:pt x="49" y="77"/>
                  <a:pt x="49" y="77"/>
                </a:cubicBezTo>
                <a:cubicBezTo>
                  <a:pt x="49" y="81"/>
                  <a:pt x="47" y="83"/>
                  <a:pt x="43" y="84"/>
                </a:cubicBezTo>
                <a:close/>
              </a:path>
            </a:pathLst>
          </a:custGeom>
          <a:solidFill>
            <a:schemeClr val="bg1"/>
          </a:solidFill>
          <a:ln>
            <a:noFill/>
          </a:ln>
          <a:effectLst/>
        </p:spPr>
        <p:txBody>
          <a:bodyPr vert="horz" wrap="square" lIns="91425" tIns="45712" rIns="91425" bIns="45712" numCol="1" anchor="t" anchorCtr="0" compatLnSpc="1"/>
          <a:lstStyle/>
          <a:p>
            <a:endParaRPr lang="zh-CN" altLang="en-US" sz="2000">
              <a:solidFill>
                <a:schemeClr val="tx1"/>
              </a:solidFill>
              <a:latin typeface="Impact MT Std" pitchFamily="34" charset="0"/>
            </a:endParaRPr>
          </a:p>
        </p:txBody>
      </p:sp>
      <p:sp>
        <p:nvSpPr>
          <p:cNvPr id="40" name="Freeform 21"/>
          <p:cNvSpPr>
            <a:spLocks noEditPoints="1"/>
          </p:cNvSpPr>
          <p:nvPr/>
        </p:nvSpPr>
        <p:spPr bwMode="auto">
          <a:xfrm>
            <a:off x="8559856" y="2034700"/>
            <a:ext cx="609324" cy="463959"/>
          </a:xfrm>
          <a:custGeom>
            <a:avLst/>
            <a:gdLst>
              <a:gd name="T0" fmla="*/ 36 w 113"/>
              <a:gd name="T1" fmla="*/ 11 h 86"/>
              <a:gd name="T2" fmla="*/ 106 w 113"/>
              <a:gd name="T3" fmla="*/ 32 h 86"/>
              <a:gd name="T4" fmla="*/ 102 w 113"/>
              <a:gd name="T5" fmla="*/ 35 h 86"/>
              <a:gd name="T6" fmla="*/ 99 w 113"/>
              <a:gd name="T7" fmla="*/ 39 h 86"/>
              <a:gd name="T8" fmla="*/ 95 w 113"/>
              <a:gd name="T9" fmla="*/ 43 h 86"/>
              <a:gd name="T10" fmla="*/ 91 w 113"/>
              <a:gd name="T11" fmla="*/ 86 h 86"/>
              <a:gd name="T12" fmla="*/ 91 w 113"/>
              <a:gd name="T13" fmla="*/ 47 h 86"/>
              <a:gd name="T14" fmla="*/ 81 w 113"/>
              <a:gd name="T15" fmla="*/ 86 h 86"/>
              <a:gd name="T16" fmla="*/ 77 w 113"/>
              <a:gd name="T17" fmla="*/ 59 h 86"/>
              <a:gd name="T18" fmla="*/ 74 w 113"/>
              <a:gd name="T19" fmla="*/ 56 h 86"/>
              <a:gd name="T20" fmla="*/ 70 w 113"/>
              <a:gd name="T21" fmla="*/ 86 h 86"/>
              <a:gd name="T22" fmla="*/ 70 w 113"/>
              <a:gd name="T23" fmla="*/ 54 h 86"/>
              <a:gd name="T24" fmla="*/ 59 w 113"/>
              <a:gd name="T25" fmla="*/ 86 h 86"/>
              <a:gd name="T26" fmla="*/ 56 w 113"/>
              <a:gd name="T27" fmla="*/ 65 h 86"/>
              <a:gd name="T28" fmla="*/ 52 w 113"/>
              <a:gd name="T29" fmla="*/ 68 h 86"/>
              <a:gd name="T30" fmla="*/ 48 w 113"/>
              <a:gd name="T31" fmla="*/ 86 h 86"/>
              <a:gd name="T32" fmla="*/ 48 w 113"/>
              <a:gd name="T33" fmla="*/ 71 h 86"/>
              <a:gd name="T34" fmla="*/ 38 w 113"/>
              <a:gd name="T35" fmla="*/ 86 h 86"/>
              <a:gd name="T36" fmla="*/ 34 w 113"/>
              <a:gd name="T37" fmla="*/ 70 h 86"/>
              <a:gd name="T38" fmla="*/ 31 w 113"/>
              <a:gd name="T39" fmla="*/ 67 h 86"/>
              <a:gd name="T40" fmla="*/ 27 w 113"/>
              <a:gd name="T41" fmla="*/ 86 h 86"/>
              <a:gd name="T42" fmla="*/ 27 w 113"/>
              <a:gd name="T43" fmla="*/ 67 h 86"/>
              <a:gd name="T44" fmla="*/ 16 w 113"/>
              <a:gd name="T45" fmla="*/ 86 h 86"/>
              <a:gd name="T46" fmla="*/ 5 w 113"/>
              <a:gd name="T47" fmla="*/ 79 h 86"/>
              <a:gd name="T48" fmla="*/ 2 w 113"/>
              <a:gd name="T49" fmla="*/ 76 h 86"/>
              <a:gd name="T50" fmla="*/ 0 w 113"/>
              <a:gd name="T51" fmla="*/ 58 h 86"/>
              <a:gd name="T52" fmla="*/ 38 w 113"/>
              <a:gd name="T53" fmla="*/ 64 h 86"/>
              <a:gd name="T54" fmla="*/ 70 w 113"/>
              <a:gd name="T55" fmla="*/ 45 h 86"/>
              <a:gd name="T56" fmla="*/ 82 w 113"/>
              <a:gd name="T57" fmla="*/ 46 h 86"/>
              <a:gd name="T58" fmla="*/ 111 w 113"/>
              <a:gd name="T59" fmla="*/ 13 h 86"/>
              <a:gd name="T60" fmla="*/ 89 w 113"/>
              <a:gd name="T61" fmla="*/ 10 h 86"/>
              <a:gd name="T62" fmla="*/ 74 w 113"/>
              <a:gd name="T63" fmla="*/ 31 h 86"/>
              <a:gd name="T64" fmla="*/ 42 w 113"/>
              <a:gd name="T65" fmla="*/ 49 h 86"/>
              <a:gd name="T66" fmla="*/ 25 w 113"/>
              <a:gd name="T67" fmla="*/ 43 h 86"/>
              <a:gd name="T68" fmla="*/ 13 w 113"/>
              <a:gd name="T69" fmla="*/ 86 h 86"/>
              <a:gd name="T70" fmla="*/ 13 w 113"/>
              <a:gd name="T71" fmla="*/ 75 h 86"/>
              <a:gd name="T72" fmla="*/ 31 w 113"/>
              <a:gd name="T73" fmla="*/ 12 h 86"/>
              <a:gd name="T74" fmla="*/ 49 w 113"/>
              <a:gd name="T75" fmla="*/ 19 h 86"/>
              <a:gd name="T76" fmla="*/ 39 w 113"/>
              <a:gd name="T77" fmla="*/ 19 h 86"/>
              <a:gd name="T78" fmla="*/ 43 w 113"/>
              <a:gd name="T79" fmla="*/ 44 h 86"/>
              <a:gd name="T80" fmla="*/ 34 w 113"/>
              <a:gd name="T81" fmla="*/ 31 h 86"/>
              <a:gd name="T82" fmla="*/ 20 w 113"/>
              <a:gd name="T83" fmla="*/ 38 h 86"/>
              <a:gd name="T84" fmla="*/ 30 w 113"/>
              <a:gd name="T85" fmla="*/ 17 h 86"/>
              <a:gd name="T86" fmla="*/ 21 w 113"/>
              <a:gd name="T87" fmla="*/ 22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3" h="86">
                <a:moveTo>
                  <a:pt x="36" y="2"/>
                </a:moveTo>
                <a:cubicBezTo>
                  <a:pt x="39" y="2"/>
                  <a:pt x="41" y="4"/>
                  <a:pt x="41" y="6"/>
                </a:cubicBezTo>
                <a:cubicBezTo>
                  <a:pt x="41" y="9"/>
                  <a:pt x="39" y="11"/>
                  <a:pt x="36" y="11"/>
                </a:cubicBezTo>
                <a:cubicBezTo>
                  <a:pt x="34" y="11"/>
                  <a:pt x="32" y="9"/>
                  <a:pt x="32" y="6"/>
                </a:cubicBezTo>
                <a:cubicBezTo>
                  <a:pt x="32" y="4"/>
                  <a:pt x="34" y="2"/>
                  <a:pt x="36" y="2"/>
                </a:cubicBezTo>
                <a:close/>
                <a:moveTo>
                  <a:pt x="106" y="32"/>
                </a:moveTo>
                <a:cubicBezTo>
                  <a:pt x="106" y="86"/>
                  <a:pt x="106" y="86"/>
                  <a:pt x="106" y="86"/>
                </a:cubicBezTo>
                <a:cubicBezTo>
                  <a:pt x="102" y="86"/>
                  <a:pt x="102" y="86"/>
                  <a:pt x="102" y="86"/>
                </a:cubicBezTo>
                <a:cubicBezTo>
                  <a:pt x="102" y="35"/>
                  <a:pt x="102" y="35"/>
                  <a:pt x="102" y="35"/>
                </a:cubicBezTo>
                <a:cubicBezTo>
                  <a:pt x="105" y="32"/>
                  <a:pt x="105" y="32"/>
                  <a:pt x="105" y="32"/>
                </a:cubicBezTo>
                <a:cubicBezTo>
                  <a:pt x="106" y="32"/>
                  <a:pt x="106" y="32"/>
                  <a:pt x="106" y="32"/>
                </a:cubicBezTo>
                <a:close/>
                <a:moveTo>
                  <a:pt x="99" y="39"/>
                </a:moveTo>
                <a:cubicBezTo>
                  <a:pt x="99" y="86"/>
                  <a:pt x="99" y="86"/>
                  <a:pt x="99" y="86"/>
                </a:cubicBezTo>
                <a:cubicBezTo>
                  <a:pt x="97" y="86"/>
                  <a:pt x="96" y="86"/>
                  <a:pt x="95" y="86"/>
                </a:cubicBezTo>
                <a:cubicBezTo>
                  <a:pt x="95" y="43"/>
                  <a:pt x="95" y="43"/>
                  <a:pt x="95" y="43"/>
                </a:cubicBezTo>
                <a:cubicBezTo>
                  <a:pt x="99" y="39"/>
                  <a:pt x="99" y="39"/>
                  <a:pt x="99" y="39"/>
                </a:cubicBezTo>
                <a:close/>
                <a:moveTo>
                  <a:pt x="91" y="47"/>
                </a:moveTo>
                <a:cubicBezTo>
                  <a:pt x="91" y="86"/>
                  <a:pt x="91" y="86"/>
                  <a:pt x="91" y="86"/>
                </a:cubicBezTo>
                <a:cubicBezTo>
                  <a:pt x="90" y="86"/>
                  <a:pt x="89" y="86"/>
                  <a:pt x="88" y="86"/>
                </a:cubicBezTo>
                <a:cubicBezTo>
                  <a:pt x="88" y="51"/>
                  <a:pt x="88" y="51"/>
                  <a:pt x="88" y="51"/>
                </a:cubicBezTo>
                <a:cubicBezTo>
                  <a:pt x="91" y="47"/>
                  <a:pt x="91" y="47"/>
                  <a:pt x="91" y="47"/>
                </a:cubicBezTo>
                <a:close/>
                <a:moveTo>
                  <a:pt x="84" y="55"/>
                </a:moveTo>
                <a:cubicBezTo>
                  <a:pt x="84" y="86"/>
                  <a:pt x="84" y="86"/>
                  <a:pt x="84" y="86"/>
                </a:cubicBezTo>
                <a:cubicBezTo>
                  <a:pt x="83" y="86"/>
                  <a:pt x="82" y="86"/>
                  <a:pt x="81" y="86"/>
                </a:cubicBezTo>
                <a:cubicBezTo>
                  <a:pt x="81" y="59"/>
                  <a:pt x="81" y="59"/>
                  <a:pt x="81" y="59"/>
                </a:cubicBezTo>
                <a:cubicBezTo>
                  <a:pt x="84" y="55"/>
                  <a:pt x="84" y="55"/>
                  <a:pt x="84" y="55"/>
                </a:cubicBezTo>
                <a:close/>
                <a:moveTo>
                  <a:pt x="77" y="59"/>
                </a:moveTo>
                <a:cubicBezTo>
                  <a:pt x="77" y="86"/>
                  <a:pt x="77" y="86"/>
                  <a:pt x="77" y="86"/>
                </a:cubicBezTo>
                <a:cubicBezTo>
                  <a:pt x="76" y="86"/>
                  <a:pt x="75" y="86"/>
                  <a:pt x="74" y="86"/>
                </a:cubicBezTo>
                <a:cubicBezTo>
                  <a:pt x="74" y="56"/>
                  <a:pt x="74" y="56"/>
                  <a:pt x="74" y="56"/>
                </a:cubicBezTo>
                <a:cubicBezTo>
                  <a:pt x="77" y="59"/>
                  <a:pt x="77" y="59"/>
                  <a:pt x="77" y="59"/>
                </a:cubicBezTo>
                <a:close/>
                <a:moveTo>
                  <a:pt x="70" y="54"/>
                </a:moveTo>
                <a:cubicBezTo>
                  <a:pt x="70" y="86"/>
                  <a:pt x="70" y="86"/>
                  <a:pt x="70" y="86"/>
                </a:cubicBezTo>
                <a:cubicBezTo>
                  <a:pt x="69" y="86"/>
                  <a:pt x="68" y="86"/>
                  <a:pt x="66" y="86"/>
                </a:cubicBezTo>
                <a:cubicBezTo>
                  <a:pt x="66" y="57"/>
                  <a:pt x="66" y="57"/>
                  <a:pt x="66" y="57"/>
                </a:cubicBezTo>
                <a:cubicBezTo>
                  <a:pt x="70" y="54"/>
                  <a:pt x="70" y="54"/>
                  <a:pt x="70" y="54"/>
                </a:cubicBezTo>
                <a:close/>
                <a:moveTo>
                  <a:pt x="63" y="59"/>
                </a:moveTo>
                <a:cubicBezTo>
                  <a:pt x="63" y="86"/>
                  <a:pt x="63" y="86"/>
                  <a:pt x="63" y="86"/>
                </a:cubicBezTo>
                <a:cubicBezTo>
                  <a:pt x="62" y="86"/>
                  <a:pt x="60" y="86"/>
                  <a:pt x="59" y="86"/>
                </a:cubicBezTo>
                <a:cubicBezTo>
                  <a:pt x="59" y="62"/>
                  <a:pt x="59" y="62"/>
                  <a:pt x="59" y="62"/>
                </a:cubicBezTo>
                <a:cubicBezTo>
                  <a:pt x="63" y="59"/>
                  <a:pt x="63" y="59"/>
                  <a:pt x="63" y="59"/>
                </a:cubicBezTo>
                <a:close/>
                <a:moveTo>
                  <a:pt x="56" y="65"/>
                </a:moveTo>
                <a:cubicBezTo>
                  <a:pt x="56" y="86"/>
                  <a:pt x="56" y="86"/>
                  <a:pt x="56" y="86"/>
                </a:cubicBezTo>
                <a:cubicBezTo>
                  <a:pt x="54" y="86"/>
                  <a:pt x="53" y="86"/>
                  <a:pt x="52" y="86"/>
                </a:cubicBezTo>
                <a:cubicBezTo>
                  <a:pt x="52" y="68"/>
                  <a:pt x="52" y="68"/>
                  <a:pt x="52" y="68"/>
                </a:cubicBezTo>
                <a:cubicBezTo>
                  <a:pt x="56" y="65"/>
                  <a:pt x="56" y="65"/>
                  <a:pt x="56" y="65"/>
                </a:cubicBezTo>
                <a:close/>
                <a:moveTo>
                  <a:pt x="48" y="71"/>
                </a:moveTo>
                <a:cubicBezTo>
                  <a:pt x="48" y="86"/>
                  <a:pt x="48" y="86"/>
                  <a:pt x="48" y="86"/>
                </a:cubicBezTo>
                <a:cubicBezTo>
                  <a:pt x="47" y="86"/>
                  <a:pt x="46" y="86"/>
                  <a:pt x="45" y="86"/>
                </a:cubicBezTo>
                <a:cubicBezTo>
                  <a:pt x="45" y="73"/>
                  <a:pt x="45" y="73"/>
                  <a:pt x="45" y="73"/>
                </a:cubicBezTo>
                <a:cubicBezTo>
                  <a:pt x="48" y="71"/>
                  <a:pt x="48" y="71"/>
                  <a:pt x="48" y="71"/>
                </a:cubicBezTo>
                <a:close/>
                <a:moveTo>
                  <a:pt x="41" y="75"/>
                </a:moveTo>
                <a:cubicBezTo>
                  <a:pt x="41" y="86"/>
                  <a:pt x="41" y="86"/>
                  <a:pt x="41" y="86"/>
                </a:cubicBezTo>
                <a:cubicBezTo>
                  <a:pt x="40" y="86"/>
                  <a:pt x="39" y="86"/>
                  <a:pt x="38" y="86"/>
                </a:cubicBezTo>
                <a:cubicBezTo>
                  <a:pt x="38" y="72"/>
                  <a:pt x="38" y="72"/>
                  <a:pt x="38" y="72"/>
                </a:cubicBezTo>
                <a:cubicBezTo>
                  <a:pt x="41" y="75"/>
                  <a:pt x="41" y="75"/>
                  <a:pt x="41" y="75"/>
                </a:cubicBezTo>
                <a:close/>
                <a:moveTo>
                  <a:pt x="34" y="70"/>
                </a:moveTo>
                <a:cubicBezTo>
                  <a:pt x="34" y="86"/>
                  <a:pt x="34" y="86"/>
                  <a:pt x="34" y="86"/>
                </a:cubicBezTo>
                <a:cubicBezTo>
                  <a:pt x="33" y="86"/>
                  <a:pt x="32" y="86"/>
                  <a:pt x="31" y="86"/>
                </a:cubicBezTo>
                <a:cubicBezTo>
                  <a:pt x="31" y="67"/>
                  <a:pt x="31" y="67"/>
                  <a:pt x="31" y="67"/>
                </a:cubicBezTo>
                <a:cubicBezTo>
                  <a:pt x="34" y="70"/>
                  <a:pt x="34" y="70"/>
                  <a:pt x="34" y="70"/>
                </a:cubicBezTo>
                <a:close/>
                <a:moveTo>
                  <a:pt x="27" y="67"/>
                </a:moveTo>
                <a:cubicBezTo>
                  <a:pt x="27" y="86"/>
                  <a:pt x="27" y="86"/>
                  <a:pt x="27" y="86"/>
                </a:cubicBezTo>
                <a:cubicBezTo>
                  <a:pt x="26" y="86"/>
                  <a:pt x="25" y="86"/>
                  <a:pt x="23" y="86"/>
                </a:cubicBezTo>
                <a:cubicBezTo>
                  <a:pt x="23" y="69"/>
                  <a:pt x="23" y="69"/>
                  <a:pt x="23" y="69"/>
                </a:cubicBezTo>
                <a:cubicBezTo>
                  <a:pt x="27" y="67"/>
                  <a:pt x="27" y="67"/>
                  <a:pt x="27" y="67"/>
                </a:cubicBezTo>
                <a:close/>
                <a:moveTo>
                  <a:pt x="20" y="71"/>
                </a:moveTo>
                <a:cubicBezTo>
                  <a:pt x="20" y="86"/>
                  <a:pt x="20" y="86"/>
                  <a:pt x="20" y="86"/>
                </a:cubicBezTo>
                <a:cubicBezTo>
                  <a:pt x="19" y="86"/>
                  <a:pt x="17" y="86"/>
                  <a:pt x="16" y="86"/>
                </a:cubicBezTo>
                <a:cubicBezTo>
                  <a:pt x="16" y="73"/>
                  <a:pt x="16" y="73"/>
                  <a:pt x="16" y="73"/>
                </a:cubicBezTo>
                <a:cubicBezTo>
                  <a:pt x="20" y="71"/>
                  <a:pt x="20" y="71"/>
                  <a:pt x="20" y="71"/>
                </a:cubicBezTo>
                <a:close/>
                <a:moveTo>
                  <a:pt x="5" y="79"/>
                </a:moveTo>
                <a:cubicBezTo>
                  <a:pt x="5" y="86"/>
                  <a:pt x="5" y="86"/>
                  <a:pt x="5" y="86"/>
                </a:cubicBezTo>
                <a:cubicBezTo>
                  <a:pt x="2" y="86"/>
                  <a:pt x="2" y="86"/>
                  <a:pt x="2" y="86"/>
                </a:cubicBezTo>
                <a:cubicBezTo>
                  <a:pt x="2" y="76"/>
                  <a:pt x="2" y="76"/>
                  <a:pt x="2" y="76"/>
                </a:cubicBezTo>
                <a:cubicBezTo>
                  <a:pt x="4" y="80"/>
                  <a:pt x="4" y="80"/>
                  <a:pt x="4" y="80"/>
                </a:cubicBezTo>
                <a:cubicBezTo>
                  <a:pt x="5" y="79"/>
                  <a:pt x="5" y="79"/>
                  <a:pt x="5" y="79"/>
                </a:cubicBezTo>
                <a:close/>
                <a:moveTo>
                  <a:pt x="0" y="58"/>
                </a:moveTo>
                <a:cubicBezTo>
                  <a:pt x="7" y="70"/>
                  <a:pt x="7" y="70"/>
                  <a:pt x="7" y="70"/>
                </a:cubicBezTo>
                <a:cubicBezTo>
                  <a:pt x="29" y="57"/>
                  <a:pt x="29" y="57"/>
                  <a:pt x="29" y="57"/>
                </a:cubicBezTo>
                <a:cubicBezTo>
                  <a:pt x="38" y="64"/>
                  <a:pt x="38" y="64"/>
                  <a:pt x="38" y="64"/>
                </a:cubicBezTo>
                <a:cubicBezTo>
                  <a:pt x="42" y="66"/>
                  <a:pt x="42" y="66"/>
                  <a:pt x="42" y="66"/>
                </a:cubicBezTo>
                <a:cubicBezTo>
                  <a:pt x="46" y="63"/>
                  <a:pt x="46" y="63"/>
                  <a:pt x="46" y="63"/>
                </a:cubicBezTo>
                <a:cubicBezTo>
                  <a:pt x="70" y="45"/>
                  <a:pt x="70" y="45"/>
                  <a:pt x="70" y="45"/>
                </a:cubicBezTo>
                <a:cubicBezTo>
                  <a:pt x="73" y="47"/>
                  <a:pt x="73" y="47"/>
                  <a:pt x="73" y="47"/>
                </a:cubicBezTo>
                <a:cubicBezTo>
                  <a:pt x="78" y="51"/>
                  <a:pt x="78" y="51"/>
                  <a:pt x="78" y="51"/>
                </a:cubicBezTo>
                <a:cubicBezTo>
                  <a:pt x="82" y="46"/>
                  <a:pt x="82" y="46"/>
                  <a:pt x="82" y="46"/>
                </a:cubicBezTo>
                <a:cubicBezTo>
                  <a:pt x="104" y="22"/>
                  <a:pt x="104" y="22"/>
                  <a:pt x="104" y="22"/>
                </a:cubicBezTo>
                <a:cubicBezTo>
                  <a:pt x="109" y="26"/>
                  <a:pt x="109" y="26"/>
                  <a:pt x="109" y="26"/>
                </a:cubicBezTo>
                <a:cubicBezTo>
                  <a:pt x="111" y="13"/>
                  <a:pt x="111" y="13"/>
                  <a:pt x="111" y="13"/>
                </a:cubicBezTo>
                <a:cubicBezTo>
                  <a:pt x="113" y="0"/>
                  <a:pt x="113" y="0"/>
                  <a:pt x="113" y="0"/>
                </a:cubicBezTo>
                <a:cubicBezTo>
                  <a:pt x="101" y="5"/>
                  <a:pt x="101" y="5"/>
                  <a:pt x="101" y="5"/>
                </a:cubicBezTo>
                <a:cubicBezTo>
                  <a:pt x="89" y="10"/>
                  <a:pt x="89" y="10"/>
                  <a:pt x="89" y="10"/>
                </a:cubicBezTo>
                <a:cubicBezTo>
                  <a:pt x="93" y="13"/>
                  <a:pt x="93" y="13"/>
                  <a:pt x="93" y="13"/>
                </a:cubicBezTo>
                <a:cubicBezTo>
                  <a:pt x="76" y="32"/>
                  <a:pt x="76" y="32"/>
                  <a:pt x="76" y="32"/>
                </a:cubicBezTo>
                <a:cubicBezTo>
                  <a:pt x="74" y="31"/>
                  <a:pt x="74" y="31"/>
                  <a:pt x="74" y="31"/>
                </a:cubicBezTo>
                <a:cubicBezTo>
                  <a:pt x="70" y="28"/>
                  <a:pt x="70" y="28"/>
                  <a:pt x="70" y="28"/>
                </a:cubicBezTo>
                <a:cubicBezTo>
                  <a:pt x="65" y="31"/>
                  <a:pt x="65" y="31"/>
                  <a:pt x="65" y="31"/>
                </a:cubicBezTo>
                <a:cubicBezTo>
                  <a:pt x="42" y="49"/>
                  <a:pt x="42" y="49"/>
                  <a:pt x="42" y="49"/>
                </a:cubicBezTo>
                <a:cubicBezTo>
                  <a:pt x="33" y="43"/>
                  <a:pt x="33" y="43"/>
                  <a:pt x="33" y="43"/>
                </a:cubicBezTo>
                <a:cubicBezTo>
                  <a:pt x="29" y="41"/>
                  <a:pt x="29" y="41"/>
                  <a:pt x="29" y="41"/>
                </a:cubicBezTo>
                <a:cubicBezTo>
                  <a:pt x="25" y="43"/>
                  <a:pt x="25" y="43"/>
                  <a:pt x="25" y="43"/>
                </a:cubicBezTo>
                <a:cubicBezTo>
                  <a:pt x="0" y="58"/>
                  <a:pt x="0" y="58"/>
                  <a:pt x="0" y="58"/>
                </a:cubicBezTo>
                <a:close/>
                <a:moveTo>
                  <a:pt x="13" y="75"/>
                </a:moveTo>
                <a:cubicBezTo>
                  <a:pt x="13" y="86"/>
                  <a:pt x="13" y="86"/>
                  <a:pt x="13" y="86"/>
                </a:cubicBezTo>
                <a:cubicBezTo>
                  <a:pt x="11" y="86"/>
                  <a:pt x="10" y="86"/>
                  <a:pt x="9" y="86"/>
                </a:cubicBezTo>
                <a:cubicBezTo>
                  <a:pt x="9" y="77"/>
                  <a:pt x="9" y="77"/>
                  <a:pt x="9" y="77"/>
                </a:cubicBezTo>
                <a:cubicBezTo>
                  <a:pt x="13" y="75"/>
                  <a:pt x="13" y="75"/>
                  <a:pt x="13" y="75"/>
                </a:cubicBezTo>
                <a:close/>
                <a:moveTo>
                  <a:pt x="21" y="22"/>
                </a:moveTo>
                <a:cubicBezTo>
                  <a:pt x="23" y="17"/>
                  <a:pt x="23" y="17"/>
                  <a:pt x="23" y="17"/>
                </a:cubicBezTo>
                <a:cubicBezTo>
                  <a:pt x="31" y="12"/>
                  <a:pt x="31" y="12"/>
                  <a:pt x="31" y="12"/>
                </a:cubicBezTo>
                <a:cubicBezTo>
                  <a:pt x="41" y="12"/>
                  <a:pt x="41" y="12"/>
                  <a:pt x="41" y="12"/>
                </a:cubicBezTo>
                <a:cubicBezTo>
                  <a:pt x="43" y="19"/>
                  <a:pt x="43" y="19"/>
                  <a:pt x="43" y="19"/>
                </a:cubicBezTo>
                <a:cubicBezTo>
                  <a:pt x="49" y="19"/>
                  <a:pt x="49" y="19"/>
                  <a:pt x="49" y="19"/>
                </a:cubicBezTo>
                <a:cubicBezTo>
                  <a:pt x="49" y="21"/>
                  <a:pt x="49" y="21"/>
                  <a:pt x="49" y="21"/>
                </a:cubicBezTo>
                <a:cubicBezTo>
                  <a:pt x="41" y="22"/>
                  <a:pt x="41" y="22"/>
                  <a:pt x="41" y="22"/>
                </a:cubicBezTo>
                <a:cubicBezTo>
                  <a:pt x="39" y="19"/>
                  <a:pt x="39" y="19"/>
                  <a:pt x="39" y="19"/>
                </a:cubicBezTo>
                <a:cubicBezTo>
                  <a:pt x="37" y="26"/>
                  <a:pt x="37" y="26"/>
                  <a:pt x="37" y="26"/>
                </a:cubicBezTo>
                <a:cubicBezTo>
                  <a:pt x="43" y="33"/>
                  <a:pt x="43" y="33"/>
                  <a:pt x="43" y="33"/>
                </a:cubicBezTo>
                <a:cubicBezTo>
                  <a:pt x="43" y="44"/>
                  <a:pt x="43" y="44"/>
                  <a:pt x="43" y="44"/>
                </a:cubicBezTo>
                <a:cubicBezTo>
                  <a:pt x="41" y="44"/>
                  <a:pt x="41" y="44"/>
                  <a:pt x="41" y="44"/>
                </a:cubicBezTo>
                <a:cubicBezTo>
                  <a:pt x="39" y="35"/>
                  <a:pt x="39" y="35"/>
                  <a:pt x="39" y="35"/>
                </a:cubicBezTo>
                <a:cubicBezTo>
                  <a:pt x="34" y="31"/>
                  <a:pt x="34" y="31"/>
                  <a:pt x="34" y="31"/>
                </a:cubicBezTo>
                <a:cubicBezTo>
                  <a:pt x="32" y="33"/>
                  <a:pt x="31" y="38"/>
                  <a:pt x="31" y="38"/>
                </a:cubicBezTo>
                <a:cubicBezTo>
                  <a:pt x="21" y="40"/>
                  <a:pt x="21" y="40"/>
                  <a:pt x="21" y="40"/>
                </a:cubicBezTo>
                <a:cubicBezTo>
                  <a:pt x="20" y="38"/>
                  <a:pt x="20" y="38"/>
                  <a:pt x="20" y="38"/>
                </a:cubicBezTo>
                <a:cubicBezTo>
                  <a:pt x="27" y="35"/>
                  <a:pt x="27" y="35"/>
                  <a:pt x="27" y="35"/>
                </a:cubicBezTo>
                <a:cubicBezTo>
                  <a:pt x="29" y="25"/>
                  <a:pt x="29" y="25"/>
                  <a:pt x="29" y="25"/>
                </a:cubicBezTo>
                <a:cubicBezTo>
                  <a:pt x="30" y="17"/>
                  <a:pt x="30" y="17"/>
                  <a:pt x="30" y="17"/>
                </a:cubicBezTo>
                <a:cubicBezTo>
                  <a:pt x="26" y="18"/>
                  <a:pt x="26" y="18"/>
                  <a:pt x="26" y="18"/>
                </a:cubicBezTo>
                <a:cubicBezTo>
                  <a:pt x="23" y="24"/>
                  <a:pt x="23" y="24"/>
                  <a:pt x="23" y="24"/>
                </a:cubicBezTo>
                <a:lnTo>
                  <a:pt x="21" y="22"/>
                </a:lnTo>
                <a:close/>
              </a:path>
            </a:pathLst>
          </a:custGeom>
          <a:solidFill>
            <a:schemeClr val="bg1"/>
          </a:solidFill>
          <a:ln>
            <a:noFill/>
          </a:ln>
          <a:effectLst/>
        </p:spPr>
        <p:txBody>
          <a:bodyPr vert="horz" wrap="square" lIns="91425" tIns="45712" rIns="91425" bIns="45712" numCol="1" anchor="t" anchorCtr="0" compatLnSpc="1"/>
          <a:lstStyle/>
          <a:p>
            <a:endParaRPr lang="zh-CN" altLang="en-US" sz="2000">
              <a:solidFill>
                <a:schemeClr val="tx1"/>
              </a:solidFill>
              <a:latin typeface="Impact MT Std" pitchFamily="34" charset="0"/>
            </a:endParaRPr>
          </a:p>
        </p:txBody>
      </p:sp>
      <p:sp>
        <p:nvSpPr>
          <p:cNvPr id="41" name="TextBox 27"/>
          <p:cNvSpPr txBox="1"/>
          <p:nvPr/>
        </p:nvSpPr>
        <p:spPr>
          <a:xfrm>
            <a:off x="2488491" y="3158364"/>
            <a:ext cx="1097280" cy="384810"/>
          </a:xfrm>
          <a:prstGeom prst="rect">
            <a:avLst/>
          </a:prstGeom>
          <a:noFill/>
        </p:spPr>
        <p:txBody>
          <a:bodyPr wrap="none" rtlCol="0">
            <a:spAutoFit/>
          </a:bodyPr>
          <a:lstStyle/>
          <a:p>
            <a:pPr algn="ctr"/>
            <a:r>
              <a:rPr lang="zh-CN" altLang="en-US" b="1" dirty="0">
                <a:solidFill>
                  <a:schemeClr val="tx1"/>
                </a:solidFill>
                <a:latin typeface="微软雅黑" panose="020B0503020204020204" charset="-122"/>
                <a:ea typeface="微软雅黑" panose="020B0503020204020204" charset="-122"/>
              </a:rPr>
              <a:t>添加标题</a:t>
            </a:r>
          </a:p>
        </p:txBody>
      </p:sp>
      <p:sp>
        <p:nvSpPr>
          <p:cNvPr id="42" name="Rectangle 28"/>
          <p:cNvSpPr/>
          <p:nvPr/>
        </p:nvSpPr>
        <p:spPr>
          <a:xfrm>
            <a:off x="2424786" y="3496322"/>
            <a:ext cx="1889422" cy="746125"/>
          </a:xfrm>
          <a:prstGeom prst="rect">
            <a:avLst/>
          </a:prstGeom>
        </p:spPr>
        <p:txBody>
          <a:bodyPr wrap="square">
            <a:spAutoFit/>
          </a:bodyPr>
          <a:lstStyle/>
          <a:p>
            <a:r>
              <a:rPr lang="zh-CN" altLang="en-US" sz="1400" dirty="0">
                <a:solidFill>
                  <a:schemeClr val="tx1"/>
                </a:solidFill>
                <a:latin typeface="微软雅黑" panose="020B0503020204020204" charset="-122"/>
                <a:ea typeface="微软雅黑" panose="020B0503020204020204" charset="-122"/>
              </a:rPr>
              <a:t>请在此输入详细的计划内容文字信息，表达图表含义。</a:t>
            </a:r>
          </a:p>
        </p:txBody>
      </p:sp>
      <p:sp>
        <p:nvSpPr>
          <p:cNvPr id="43" name="TextBox 27"/>
          <p:cNvSpPr txBox="1"/>
          <p:nvPr/>
        </p:nvSpPr>
        <p:spPr>
          <a:xfrm>
            <a:off x="5440341" y="3158364"/>
            <a:ext cx="1097280" cy="384810"/>
          </a:xfrm>
          <a:prstGeom prst="rect">
            <a:avLst/>
          </a:prstGeom>
          <a:noFill/>
        </p:spPr>
        <p:txBody>
          <a:bodyPr wrap="none" rtlCol="0">
            <a:spAutoFit/>
          </a:bodyPr>
          <a:lstStyle/>
          <a:p>
            <a:pPr algn="ctr"/>
            <a:r>
              <a:rPr lang="zh-CN" altLang="en-US" b="1" dirty="0">
                <a:solidFill>
                  <a:schemeClr val="tx1"/>
                </a:solidFill>
                <a:latin typeface="微软雅黑" panose="020B0503020204020204" charset="-122"/>
                <a:ea typeface="微软雅黑" panose="020B0503020204020204" charset="-122"/>
              </a:rPr>
              <a:t>添加标题</a:t>
            </a:r>
          </a:p>
        </p:txBody>
      </p:sp>
      <p:sp>
        <p:nvSpPr>
          <p:cNvPr id="44" name="Rectangle 28"/>
          <p:cNvSpPr/>
          <p:nvPr/>
        </p:nvSpPr>
        <p:spPr>
          <a:xfrm>
            <a:off x="5376636" y="3496322"/>
            <a:ext cx="1889422" cy="746125"/>
          </a:xfrm>
          <a:prstGeom prst="rect">
            <a:avLst/>
          </a:prstGeom>
        </p:spPr>
        <p:txBody>
          <a:bodyPr wrap="square">
            <a:spAutoFit/>
          </a:bodyPr>
          <a:lstStyle/>
          <a:p>
            <a:r>
              <a:rPr lang="zh-CN" altLang="en-US" sz="1400" dirty="0">
                <a:solidFill>
                  <a:schemeClr val="tx1"/>
                </a:solidFill>
                <a:latin typeface="微软雅黑" panose="020B0503020204020204" charset="-122"/>
                <a:ea typeface="微软雅黑" panose="020B0503020204020204" charset="-122"/>
              </a:rPr>
              <a:t>请在此输入详细的计划内容文字信息，表达图表含义。</a:t>
            </a:r>
          </a:p>
        </p:txBody>
      </p:sp>
      <p:sp>
        <p:nvSpPr>
          <p:cNvPr id="45" name="TextBox 27"/>
          <p:cNvSpPr txBox="1"/>
          <p:nvPr/>
        </p:nvSpPr>
        <p:spPr>
          <a:xfrm>
            <a:off x="8265715" y="3158364"/>
            <a:ext cx="1097280" cy="384810"/>
          </a:xfrm>
          <a:prstGeom prst="rect">
            <a:avLst/>
          </a:prstGeom>
          <a:noFill/>
        </p:spPr>
        <p:txBody>
          <a:bodyPr wrap="none" rtlCol="0">
            <a:spAutoFit/>
          </a:bodyPr>
          <a:lstStyle/>
          <a:p>
            <a:pPr algn="ctr"/>
            <a:r>
              <a:rPr lang="zh-CN" altLang="en-US" b="1" dirty="0">
                <a:solidFill>
                  <a:schemeClr val="tx1"/>
                </a:solidFill>
                <a:latin typeface="微软雅黑" panose="020B0503020204020204" charset="-122"/>
                <a:ea typeface="微软雅黑" panose="020B0503020204020204" charset="-122"/>
              </a:rPr>
              <a:t>添加标题</a:t>
            </a:r>
          </a:p>
        </p:txBody>
      </p:sp>
      <p:sp>
        <p:nvSpPr>
          <p:cNvPr id="46" name="Rectangle 28"/>
          <p:cNvSpPr/>
          <p:nvPr/>
        </p:nvSpPr>
        <p:spPr>
          <a:xfrm>
            <a:off x="8202011" y="3496322"/>
            <a:ext cx="1889422" cy="746125"/>
          </a:xfrm>
          <a:prstGeom prst="rect">
            <a:avLst/>
          </a:prstGeom>
        </p:spPr>
        <p:txBody>
          <a:bodyPr wrap="square">
            <a:spAutoFit/>
          </a:bodyPr>
          <a:lstStyle/>
          <a:p>
            <a:r>
              <a:rPr lang="zh-CN" altLang="en-US" sz="1400" dirty="0">
                <a:solidFill>
                  <a:schemeClr val="tx1"/>
                </a:solidFill>
                <a:latin typeface="微软雅黑" panose="020B0503020204020204" charset="-122"/>
                <a:ea typeface="微软雅黑" panose="020B0503020204020204" charset="-122"/>
              </a:rPr>
              <a:t>请在此输入详细的计划内容文字信息，表达图表含义。</a:t>
            </a:r>
          </a:p>
        </p:txBody>
      </p:sp>
      <p:sp>
        <p:nvSpPr>
          <p:cNvPr id="47" name="TextBox 46"/>
          <p:cNvSpPr txBox="1"/>
          <p:nvPr/>
        </p:nvSpPr>
        <p:spPr>
          <a:xfrm>
            <a:off x="1440547" y="5022413"/>
            <a:ext cx="9479808" cy="645160"/>
          </a:xfrm>
          <a:prstGeom prst="rect">
            <a:avLst/>
          </a:prstGeom>
          <a:noFill/>
        </p:spPr>
        <p:txBody>
          <a:bodyPr wrap="square" rtlCol="0">
            <a:spAutoFit/>
          </a:bodyPr>
          <a:lstStyle/>
          <a:p>
            <a:pPr>
              <a:lnSpc>
                <a:spcPct val="130000"/>
              </a:lnSpc>
              <a:spcBef>
                <a:spcPct val="0"/>
              </a:spcBef>
            </a:pPr>
            <a:r>
              <a:rPr lang="zh-CN" altLang="en-US" sz="1400" dirty="0">
                <a:solidFill>
                  <a:schemeClr val="tx1"/>
                </a:solidFill>
                <a:latin typeface="微软雅黑" panose="020B0503020204020204" charset="-122"/>
                <a:ea typeface="微软雅黑" panose="020B0503020204020204" charset="-122"/>
                <a:sym typeface="微软雅黑" panose="020B0503020204020204" charset="-122"/>
              </a:rPr>
              <a:t>在此录入上述图表的综合描述说明，在此录入上述图表的上述图表的综合描述说明入。在此录入上述图表的综合描述说明，在此录入上述图表的上述图表的综合描述说明入。</a:t>
            </a:r>
          </a:p>
        </p:txBody>
      </p:sp>
      <p:grpSp>
        <p:nvGrpSpPr>
          <p:cNvPr id="48" name="组合 47"/>
          <p:cNvGrpSpPr/>
          <p:nvPr/>
        </p:nvGrpSpPr>
        <p:grpSpPr>
          <a:xfrm>
            <a:off x="876522" y="4519529"/>
            <a:ext cx="1692257" cy="723286"/>
            <a:chOff x="5557184" y="1268760"/>
            <a:chExt cx="1692531" cy="723403"/>
          </a:xfrm>
        </p:grpSpPr>
        <p:sp>
          <p:nvSpPr>
            <p:cNvPr id="49" name="Freeform 20"/>
            <p:cNvSpPr/>
            <p:nvPr/>
          </p:nvSpPr>
          <p:spPr bwMode="auto">
            <a:xfrm>
              <a:off x="5557184" y="1511003"/>
              <a:ext cx="540543" cy="477837"/>
            </a:xfrm>
            <a:custGeom>
              <a:avLst/>
              <a:gdLst>
                <a:gd name="T0" fmla="*/ 0 w 681"/>
                <a:gd name="T1" fmla="*/ 0 h 602"/>
                <a:gd name="T2" fmla="*/ 681 w 681"/>
                <a:gd name="T3" fmla="*/ 0 h 602"/>
                <a:gd name="T4" fmla="*/ 681 w 681"/>
                <a:gd name="T5" fmla="*/ 602 h 602"/>
                <a:gd name="T6" fmla="*/ 0 w 681"/>
                <a:gd name="T7" fmla="*/ 602 h 602"/>
                <a:gd name="T8" fmla="*/ 183 w 681"/>
                <a:gd name="T9" fmla="*/ 298 h 602"/>
                <a:gd name="T10" fmla="*/ 0 w 681"/>
                <a:gd name="T11" fmla="*/ 0 h 602"/>
                <a:gd name="T12" fmla="*/ 0 w 681"/>
                <a:gd name="T13" fmla="*/ 0 h 602"/>
              </a:gdLst>
              <a:ahLst/>
              <a:cxnLst>
                <a:cxn ang="0">
                  <a:pos x="T0" y="T1"/>
                </a:cxn>
                <a:cxn ang="0">
                  <a:pos x="T2" y="T3"/>
                </a:cxn>
                <a:cxn ang="0">
                  <a:pos x="T4" y="T5"/>
                </a:cxn>
                <a:cxn ang="0">
                  <a:pos x="T6" y="T7"/>
                </a:cxn>
                <a:cxn ang="0">
                  <a:pos x="T8" y="T9"/>
                </a:cxn>
                <a:cxn ang="0">
                  <a:pos x="T10" y="T11"/>
                </a:cxn>
                <a:cxn ang="0">
                  <a:pos x="T12" y="T13"/>
                </a:cxn>
              </a:cxnLst>
              <a:rect l="0" t="0" r="r" b="b"/>
              <a:pathLst>
                <a:path w="681" h="602">
                  <a:moveTo>
                    <a:pt x="0" y="0"/>
                  </a:moveTo>
                  <a:lnTo>
                    <a:pt x="681" y="0"/>
                  </a:lnTo>
                  <a:lnTo>
                    <a:pt x="681" y="602"/>
                  </a:lnTo>
                  <a:lnTo>
                    <a:pt x="0" y="602"/>
                  </a:lnTo>
                  <a:lnTo>
                    <a:pt x="183" y="298"/>
                  </a:lnTo>
                  <a:lnTo>
                    <a:pt x="0" y="0"/>
                  </a:lnTo>
                  <a:lnTo>
                    <a:pt x="0" y="0"/>
                  </a:lnTo>
                  <a:close/>
                </a:path>
              </a:pathLst>
            </a:custGeom>
            <a:gradFill>
              <a:gsLst>
                <a:gs pos="0">
                  <a:srgbClr val="E30000"/>
                </a:gs>
                <a:gs pos="100000">
                  <a:srgbClr val="760303"/>
                </a:gs>
              </a:gsLst>
              <a:lin ang="2700000" scaled="0"/>
            </a:gradFill>
            <a:ln>
              <a:noFill/>
            </a:ln>
          </p:spPr>
          <p:txBody>
            <a:bodyPr vert="horz" wrap="square" lIns="91425" tIns="45712" rIns="91425" bIns="45712" numCol="1" anchor="t" anchorCtr="0" compatLnSpc="1"/>
            <a:lstStyle/>
            <a:p>
              <a:endParaRPr lang="zh-CN" altLang="en-US"/>
            </a:p>
          </p:txBody>
        </p:sp>
        <p:sp>
          <p:nvSpPr>
            <p:cNvPr id="50" name="Freeform 23"/>
            <p:cNvSpPr/>
            <p:nvPr/>
          </p:nvSpPr>
          <p:spPr bwMode="auto">
            <a:xfrm>
              <a:off x="5855165" y="1276995"/>
              <a:ext cx="249237" cy="715168"/>
            </a:xfrm>
            <a:custGeom>
              <a:avLst/>
              <a:gdLst>
                <a:gd name="T0" fmla="*/ 0 w 314"/>
                <a:gd name="T1" fmla="*/ 0 h 901"/>
                <a:gd name="T2" fmla="*/ 314 w 314"/>
                <a:gd name="T3" fmla="*/ 299 h 901"/>
                <a:gd name="T4" fmla="*/ 314 w 314"/>
                <a:gd name="T5" fmla="*/ 901 h 901"/>
                <a:gd name="T6" fmla="*/ 0 w 314"/>
                <a:gd name="T7" fmla="*/ 602 h 901"/>
                <a:gd name="T8" fmla="*/ 0 w 314"/>
                <a:gd name="T9" fmla="*/ 0 h 901"/>
                <a:gd name="T10" fmla="*/ 0 w 314"/>
                <a:gd name="T11" fmla="*/ 0 h 901"/>
              </a:gdLst>
              <a:ahLst/>
              <a:cxnLst>
                <a:cxn ang="0">
                  <a:pos x="T0" y="T1"/>
                </a:cxn>
                <a:cxn ang="0">
                  <a:pos x="T2" y="T3"/>
                </a:cxn>
                <a:cxn ang="0">
                  <a:pos x="T4" y="T5"/>
                </a:cxn>
                <a:cxn ang="0">
                  <a:pos x="T6" y="T7"/>
                </a:cxn>
                <a:cxn ang="0">
                  <a:pos x="T8" y="T9"/>
                </a:cxn>
                <a:cxn ang="0">
                  <a:pos x="T10" y="T11"/>
                </a:cxn>
              </a:cxnLst>
              <a:rect l="0" t="0" r="r" b="b"/>
              <a:pathLst>
                <a:path w="314" h="901">
                  <a:moveTo>
                    <a:pt x="0" y="0"/>
                  </a:moveTo>
                  <a:lnTo>
                    <a:pt x="314" y="299"/>
                  </a:lnTo>
                  <a:lnTo>
                    <a:pt x="314" y="901"/>
                  </a:lnTo>
                  <a:lnTo>
                    <a:pt x="0" y="602"/>
                  </a:lnTo>
                  <a:lnTo>
                    <a:pt x="0" y="0"/>
                  </a:lnTo>
                  <a:lnTo>
                    <a:pt x="0" y="0"/>
                  </a:lnTo>
                  <a:close/>
                </a:path>
              </a:pathLst>
            </a:custGeom>
            <a:gradFill>
              <a:gsLst>
                <a:gs pos="0">
                  <a:srgbClr val="E30000"/>
                </a:gs>
                <a:gs pos="100000">
                  <a:srgbClr val="760303"/>
                </a:gs>
              </a:gsLst>
              <a:lin ang="2700000" scaled="0"/>
            </a:gradFill>
            <a:ln>
              <a:noFill/>
            </a:ln>
          </p:spPr>
          <p:txBody>
            <a:bodyPr vert="horz" wrap="square" lIns="91425" tIns="45712" rIns="91425" bIns="45712" numCol="1" anchor="t" anchorCtr="0" compatLnSpc="1"/>
            <a:lstStyle/>
            <a:p>
              <a:endParaRPr lang="zh-CN" altLang="en-US"/>
            </a:p>
          </p:txBody>
        </p:sp>
        <p:sp>
          <p:nvSpPr>
            <p:cNvPr id="51" name="Freeform 26"/>
            <p:cNvSpPr/>
            <p:nvPr/>
          </p:nvSpPr>
          <p:spPr bwMode="auto">
            <a:xfrm>
              <a:off x="6104402" y="1320008"/>
              <a:ext cx="1145313" cy="477837"/>
            </a:xfrm>
            <a:custGeom>
              <a:avLst/>
              <a:gdLst>
                <a:gd name="T0" fmla="*/ 0 w 1094"/>
                <a:gd name="T1" fmla="*/ 0 h 602"/>
                <a:gd name="T2" fmla="*/ 911 w 1094"/>
                <a:gd name="T3" fmla="*/ 0 h 602"/>
                <a:gd name="T4" fmla="*/ 1094 w 1094"/>
                <a:gd name="T5" fmla="*/ 304 h 602"/>
                <a:gd name="T6" fmla="*/ 911 w 1094"/>
                <a:gd name="T7" fmla="*/ 602 h 602"/>
                <a:gd name="T8" fmla="*/ 0 w 1094"/>
                <a:gd name="T9" fmla="*/ 602 h 602"/>
                <a:gd name="T10" fmla="*/ 0 w 1094"/>
                <a:gd name="T11" fmla="*/ 0 h 602"/>
                <a:gd name="T12" fmla="*/ 0 w 1094"/>
                <a:gd name="T13" fmla="*/ 0 h 602"/>
              </a:gdLst>
              <a:ahLst/>
              <a:cxnLst>
                <a:cxn ang="0">
                  <a:pos x="T0" y="T1"/>
                </a:cxn>
                <a:cxn ang="0">
                  <a:pos x="T2" y="T3"/>
                </a:cxn>
                <a:cxn ang="0">
                  <a:pos x="T4" y="T5"/>
                </a:cxn>
                <a:cxn ang="0">
                  <a:pos x="T6" y="T7"/>
                </a:cxn>
                <a:cxn ang="0">
                  <a:pos x="T8" y="T9"/>
                </a:cxn>
                <a:cxn ang="0">
                  <a:pos x="T10" y="T11"/>
                </a:cxn>
                <a:cxn ang="0">
                  <a:pos x="T12" y="T13"/>
                </a:cxn>
              </a:cxnLst>
              <a:rect l="0" t="0" r="r" b="b"/>
              <a:pathLst>
                <a:path w="1094" h="602">
                  <a:moveTo>
                    <a:pt x="0" y="0"/>
                  </a:moveTo>
                  <a:lnTo>
                    <a:pt x="911" y="0"/>
                  </a:lnTo>
                  <a:lnTo>
                    <a:pt x="1094" y="304"/>
                  </a:lnTo>
                  <a:lnTo>
                    <a:pt x="911" y="602"/>
                  </a:lnTo>
                  <a:lnTo>
                    <a:pt x="0" y="602"/>
                  </a:lnTo>
                  <a:lnTo>
                    <a:pt x="0" y="0"/>
                  </a:lnTo>
                  <a:lnTo>
                    <a:pt x="0" y="0"/>
                  </a:lnTo>
                  <a:close/>
                </a:path>
              </a:pathLst>
            </a:custGeom>
            <a:solidFill>
              <a:srgbClr val="C9CACA"/>
            </a:solidFill>
            <a:ln>
              <a:noFill/>
            </a:ln>
            <a:extLst>
              <a:ext uri="{91240B29-F687-4F45-9708-019B960494DF}">
                <a14:hiddenLine xmlns:a14="http://schemas.microsoft.com/office/drawing/2010/main" w="9525">
                  <a:solidFill>
                    <a:srgbClr val="000000"/>
                  </a:solidFill>
                  <a:round/>
                </a14:hiddenLine>
              </a:ext>
            </a:extLst>
          </p:spPr>
          <p:txBody>
            <a:bodyPr vert="horz" wrap="square" lIns="91425" tIns="45712" rIns="91425" bIns="45712" numCol="1" anchor="t" anchorCtr="0" compatLnSpc="1"/>
            <a:lstStyle/>
            <a:p>
              <a:endParaRPr lang="zh-CN" altLang="en-US"/>
            </a:p>
          </p:txBody>
        </p:sp>
        <p:sp>
          <p:nvSpPr>
            <p:cNvPr id="52" name="Freeform 27"/>
            <p:cNvSpPr/>
            <p:nvPr/>
          </p:nvSpPr>
          <p:spPr bwMode="auto">
            <a:xfrm>
              <a:off x="5855165" y="1268760"/>
              <a:ext cx="1394550" cy="477837"/>
            </a:xfrm>
            <a:custGeom>
              <a:avLst/>
              <a:gdLst>
                <a:gd name="T0" fmla="*/ 0 w 1231"/>
                <a:gd name="T1" fmla="*/ 0 h 602"/>
                <a:gd name="T2" fmla="*/ 1047 w 1231"/>
                <a:gd name="T3" fmla="*/ 0 h 602"/>
                <a:gd name="T4" fmla="*/ 1231 w 1231"/>
                <a:gd name="T5" fmla="*/ 299 h 602"/>
                <a:gd name="T6" fmla="*/ 1047 w 1231"/>
                <a:gd name="T7" fmla="*/ 602 h 602"/>
                <a:gd name="T8" fmla="*/ 0 w 1231"/>
                <a:gd name="T9" fmla="*/ 602 h 602"/>
                <a:gd name="T10" fmla="*/ 0 w 1231"/>
                <a:gd name="T11" fmla="*/ 0 h 602"/>
                <a:gd name="T12" fmla="*/ 0 w 1231"/>
                <a:gd name="T13" fmla="*/ 0 h 602"/>
              </a:gdLst>
              <a:ahLst/>
              <a:cxnLst>
                <a:cxn ang="0">
                  <a:pos x="T0" y="T1"/>
                </a:cxn>
                <a:cxn ang="0">
                  <a:pos x="T2" y="T3"/>
                </a:cxn>
                <a:cxn ang="0">
                  <a:pos x="T4" y="T5"/>
                </a:cxn>
                <a:cxn ang="0">
                  <a:pos x="T6" y="T7"/>
                </a:cxn>
                <a:cxn ang="0">
                  <a:pos x="T8" y="T9"/>
                </a:cxn>
                <a:cxn ang="0">
                  <a:pos x="T10" y="T11"/>
                </a:cxn>
                <a:cxn ang="0">
                  <a:pos x="T12" y="T13"/>
                </a:cxn>
              </a:cxnLst>
              <a:rect l="0" t="0" r="r" b="b"/>
              <a:pathLst>
                <a:path w="1231" h="602">
                  <a:moveTo>
                    <a:pt x="0" y="0"/>
                  </a:moveTo>
                  <a:lnTo>
                    <a:pt x="1047" y="0"/>
                  </a:lnTo>
                  <a:lnTo>
                    <a:pt x="1231" y="299"/>
                  </a:lnTo>
                  <a:lnTo>
                    <a:pt x="1047" y="602"/>
                  </a:lnTo>
                  <a:lnTo>
                    <a:pt x="0" y="602"/>
                  </a:lnTo>
                  <a:lnTo>
                    <a:pt x="0" y="0"/>
                  </a:lnTo>
                  <a:lnTo>
                    <a:pt x="0" y="0"/>
                  </a:lnTo>
                  <a:close/>
                </a:path>
              </a:pathLst>
            </a:custGeom>
            <a:gradFill>
              <a:gsLst>
                <a:gs pos="0">
                  <a:srgbClr val="E30000"/>
                </a:gs>
                <a:gs pos="100000">
                  <a:srgbClr val="760303"/>
                </a:gs>
              </a:gsLst>
              <a:lin ang="2700000" scaled="0"/>
            </a:gradFill>
            <a:ln>
              <a:noFill/>
            </a:ln>
          </p:spPr>
          <p:txBody>
            <a:bodyPr vert="horz" wrap="square" lIns="91425" tIns="45712" rIns="91425" bIns="45712" numCol="1" anchor="t" anchorCtr="0" compatLnSpc="1"/>
            <a:lstStyle/>
            <a:p>
              <a:endParaRPr lang="zh-CN" altLang="en-US">
                <a:solidFill>
                  <a:srgbClr val="00B0F0"/>
                </a:solidFill>
              </a:endParaRPr>
            </a:p>
          </p:txBody>
        </p:sp>
        <p:sp>
          <p:nvSpPr>
            <p:cNvPr id="53" name="Freeform 28"/>
            <p:cNvSpPr>
              <a:spLocks noEditPoints="1"/>
            </p:cNvSpPr>
            <p:nvPr/>
          </p:nvSpPr>
          <p:spPr bwMode="auto">
            <a:xfrm>
              <a:off x="5855165" y="1515841"/>
              <a:ext cx="1322542" cy="182562"/>
            </a:xfrm>
            <a:custGeom>
              <a:avLst/>
              <a:gdLst>
                <a:gd name="T0" fmla="*/ 30 w 221"/>
                <a:gd name="T1" fmla="*/ 44 h 44"/>
                <a:gd name="T2" fmla="*/ 32 w 221"/>
                <a:gd name="T3" fmla="*/ 43 h 44"/>
                <a:gd name="T4" fmla="*/ 19 w 221"/>
                <a:gd name="T5" fmla="*/ 41 h 44"/>
                <a:gd name="T6" fmla="*/ 17 w 221"/>
                <a:gd name="T7" fmla="*/ 43 h 44"/>
                <a:gd name="T8" fmla="*/ 196 w 221"/>
                <a:gd name="T9" fmla="*/ 43 h 44"/>
                <a:gd name="T10" fmla="*/ 198 w 221"/>
                <a:gd name="T11" fmla="*/ 37 h 44"/>
                <a:gd name="T12" fmla="*/ 195 w 221"/>
                <a:gd name="T13" fmla="*/ 37 h 44"/>
                <a:gd name="T14" fmla="*/ 186 w 221"/>
                <a:gd name="T15" fmla="*/ 41 h 44"/>
                <a:gd name="T16" fmla="*/ 185 w 221"/>
                <a:gd name="T17" fmla="*/ 43 h 44"/>
                <a:gd name="T18" fmla="*/ 194 w 221"/>
                <a:gd name="T19" fmla="*/ 44 h 44"/>
                <a:gd name="T20" fmla="*/ 217 w 221"/>
                <a:gd name="T21" fmla="*/ 1 h 44"/>
                <a:gd name="T22" fmla="*/ 212 w 221"/>
                <a:gd name="T23" fmla="*/ 14 h 44"/>
                <a:gd name="T24" fmla="*/ 214 w 221"/>
                <a:gd name="T25" fmla="*/ 13 h 44"/>
                <a:gd name="T26" fmla="*/ 219 w 221"/>
                <a:gd name="T27" fmla="*/ 1 h 44"/>
                <a:gd name="T28" fmla="*/ 217 w 221"/>
                <a:gd name="T29" fmla="*/ 1 h 44"/>
                <a:gd name="T30" fmla="*/ 200 w 221"/>
                <a:gd name="T31" fmla="*/ 29 h 44"/>
                <a:gd name="T32" fmla="*/ 201 w 221"/>
                <a:gd name="T33" fmla="*/ 32 h 44"/>
                <a:gd name="T34" fmla="*/ 209 w 221"/>
                <a:gd name="T35" fmla="*/ 21 h 44"/>
                <a:gd name="T36" fmla="*/ 209 w 221"/>
                <a:gd name="T37" fmla="*/ 19 h 44"/>
                <a:gd name="T38" fmla="*/ 0 w 221"/>
                <a:gd name="T39" fmla="*/ 41 h 44"/>
                <a:gd name="T40" fmla="*/ 8 w 221"/>
                <a:gd name="T41" fmla="*/ 44 h 44"/>
                <a:gd name="T42" fmla="*/ 10 w 221"/>
                <a:gd name="T43" fmla="*/ 43 h 44"/>
                <a:gd name="T44" fmla="*/ 0 w 221"/>
                <a:gd name="T45" fmla="*/ 41 h 44"/>
                <a:gd name="T46" fmla="*/ 51 w 221"/>
                <a:gd name="T47" fmla="*/ 44 h 44"/>
                <a:gd name="T48" fmla="*/ 53 w 221"/>
                <a:gd name="T49" fmla="*/ 43 h 44"/>
                <a:gd name="T50" fmla="*/ 40 w 221"/>
                <a:gd name="T51" fmla="*/ 41 h 44"/>
                <a:gd name="T52" fmla="*/ 38 w 221"/>
                <a:gd name="T53" fmla="*/ 43 h 44"/>
                <a:gd name="T54" fmla="*/ 60 w 221"/>
                <a:gd name="T55" fmla="*/ 44 h 44"/>
                <a:gd name="T56" fmla="*/ 74 w 221"/>
                <a:gd name="T57" fmla="*/ 43 h 44"/>
                <a:gd name="T58" fmla="*/ 72 w 221"/>
                <a:gd name="T59" fmla="*/ 41 h 44"/>
                <a:gd name="T60" fmla="*/ 59 w 221"/>
                <a:gd name="T61" fmla="*/ 43 h 44"/>
                <a:gd name="T62" fmla="*/ 60 w 221"/>
                <a:gd name="T63" fmla="*/ 44 h 44"/>
                <a:gd name="T64" fmla="*/ 93 w 221"/>
                <a:gd name="T65" fmla="*/ 44 h 44"/>
                <a:gd name="T66" fmla="*/ 95 w 221"/>
                <a:gd name="T67" fmla="*/ 43 h 44"/>
                <a:gd name="T68" fmla="*/ 81 w 221"/>
                <a:gd name="T69" fmla="*/ 41 h 44"/>
                <a:gd name="T70" fmla="*/ 80 w 221"/>
                <a:gd name="T71" fmla="*/ 43 h 44"/>
                <a:gd name="T72" fmla="*/ 102 w 221"/>
                <a:gd name="T73" fmla="*/ 44 h 44"/>
                <a:gd name="T74" fmla="*/ 116 w 221"/>
                <a:gd name="T75" fmla="*/ 43 h 44"/>
                <a:gd name="T76" fmla="*/ 114 w 221"/>
                <a:gd name="T77" fmla="*/ 41 h 44"/>
                <a:gd name="T78" fmla="*/ 101 w 221"/>
                <a:gd name="T79" fmla="*/ 43 h 44"/>
                <a:gd name="T80" fmla="*/ 102 w 221"/>
                <a:gd name="T81" fmla="*/ 44 h 44"/>
                <a:gd name="T82" fmla="*/ 135 w 221"/>
                <a:gd name="T83" fmla="*/ 44 h 44"/>
                <a:gd name="T84" fmla="*/ 137 w 221"/>
                <a:gd name="T85" fmla="*/ 43 h 44"/>
                <a:gd name="T86" fmla="*/ 123 w 221"/>
                <a:gd name="T87" fmla="*/ 41 h 44"/>
                <a:gd name="T88" fmla="*/ 122 w 221"/>
                <a:gd name="T89" fmla="*/ 43 h 44"/>
                <a:gd name="T90" fmla="*/ 144 w 221"/>
                <a:gd name="T91" fmla="*/ 44 h 44"/>
                <a:gd name="T92" fmla="*/ 158 w 221"/>
                <a:gd name="T93" fmla="*/ 43 h 44"/>
                <a:gd name="T94" fmla="*/ 156 w 221"/>
                <a:gd name="T95" fmla="*/ 41 h 44"/>
                <a:gd name="T96" fmla="*/ 143 w 221"/>
                <a:gd name="T97" fmla="*/ 43 h 44"/>
                <a:gd name="T98" fmla="*/ 144 w 221"/>
                <a:gd name="T99" fmla="*/ 44 h 44"/>
                <a:gd name="T100" fmla="*/ 177 w 221"/>
                <a:gd name="T101" fmla="*/ 44 h 44"/>
                <a:gd name="T102" fmla="*/ 179 w 221"/>
                <a:gd name="T103" fmla="*/ 43 h 44"/>
                <a:gd name="T104" fmla="*/ 165 w 221"/>
                <a:gd name="T105" fmla="*/ 41 h 44"/>
                <a:gd name="T106" fmla="*/ 164 w 221"/>
                <a:gd name="T107" fmla="*/ 4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1" h="44">
                  <a:moveTo>
                    <a:pt x="19" y="44"/>
                  </a:moveTo>
                  <a:cubicBezTo>
                    <a:pt x="22" y="44"/>
                    <a:pt x="26" y="44"/>
                    <a:pt x="30" y="44"/>
                  </a:cubicBezTo>
                  <a:cubicBezTo>
                    <a:pt x="31" y="44"/>
                    <a:pt x="32" y="44"/>
                    <a:pt x="32" y="43"/>
                  </a:cubicBezTo>
                  <a:cubicBezTo>
                    <a:pt x="32" y="43"/>
                    <a:pt x="32" y="43"/>
                    <a:pt x="32" y="43"/>
                  </a:cubicBezTo>
                  <a:cubicBezTo>
                    <a:pt x="32" y="42"/>
                    <a:pt x="31" y="41"/>
                    <a:pt x="30" y="41"/>
                  </a:cubicBezTo>
                  <a:cubicBezTo>
                    <a:pt x="26" y="41"/>
                    <a:pt x="22" y="41"/>
                    <a:pt x="19" y="41"/>
                  </a:cubicBezTo>
                  <a:cubicBezTo>
                    <a:pt x="18" y="41"/>
                    <a:pt x="17" y="42"/>
                    <a:pt x="17" y="43"/>
                  </a:cubicBezTo>
                  <a:cubicBezTo>
                    <a:pt x="17" y="43"/>
                    <a:pt x="17" y="43"/>
                    <a:pt x="17" y="43"/>
                  </a:cubicBezTo>
                  <a:cubicBezTo>
                    <a:pt x="17" y="44"/>
                    <a:pt x="18" y="44"/>
                    <a:pt x="19" y="44"/>
                  </a:cubicBezTo>
                  <a:close/>
                  <a:moveTo>
                    <a:pt x="196" y="43"/>
                  </a:moveTo>
                  <a:cubicBezTo>
                    <a:pt x="196" y="42"/>
                    <a:pt x="197" y="40"/>
                    <a:pt x="198" y="39"/>
                  </a:cubicBezTo>
                  <a:cubicBezTo>
                    <a:pt x="199" y="38"/>
                    <a:pt x="198" y="37"/>
                    <a:pt x="198" y="37"/>
                  </a:cubicBezTo>
                  <a:cubicBezTo>
                    <a:pt x="198" y="37"/>
                    <a:pt x="198" y="37"/>
                    <a:pt x="198" y="37"/>
                  </a:cubicBezTo>
                  <a:cubicBezTo>
                    <a:pt x="197" y="36"/>
                    <a:pt x="196" y="37"/>
                    <a:pt x="195" y="37"/>
                  </a:cubicBezTo>
                  <a:cubicBezTo>
                    <a:pt x="195" y="39"/>
                    <a:pt x="194" y="40"/>
                    <a:pt x="193" y="41"/>
                  </a:cubicBezTo>
                  <a:cubicBezTo>
                    <a:pt x="190" y="41"/>
                    <a:pt x="190" y="41"/>
                    <a:pt x="186" y="41"/>
                  </a:cubicBezTo>
                  <a:cubicBezTo>
                    <a:pt x="186" y="41"/>
                    <a:pt x="185" y="42"/>
                    <a:pt x="185" y="43"/>
                  </a:cubicBezTo>
                  <a:cubicBezTo>
                    <a:pt x="185" y="43"/>
                    <a:pt x="185" y="43"/>
                    <a:pt x="185" y="43"/>
                  </a:cubicBezTo>
                  <a:cubicBezTo>
                    <a:pt x="185" y="44"/>
                    <a:pt x="186" y="44"/>
                    <a:pt x="186" y="44"/>
                  </a:cubicBezTo>
                  <a:cubicBezTo>
                    <a:pt x="194" y="44"/>
                    <a:pt x="194" y="44"/>
                    <a:pt x="194" y="44"/>
                  </a:cubicBezTo>
                  <a:cubicBezTo>
                    <a:pt x="195" y="44"/>
                    <a:pt x="195" y="44"/>
                    <a:pt x="196" y="43"/>
                  </a:cubicBezTo>
                  <a:close/>
                  <a:moveTo>
                    <a:pt x="217" y="1"/>
                  </a:moveTo>
                  <a:cubicBezTo>
                    <a:pt x="215" y="5"/>
                    <a:pt x="213" y="8"/>
                    <a:pt x="211" y="12"/>
                  </a:cubicBezTo>
                  <a:cubicBezTo>
                    <a:pt x="211" y="12"/>
                    <a:pt x="211" y="13"/>
                    <a:pt x="212" y="14"/>
                  </a:cubicBezTo>
                  <a:cubicBezTo>
                    <a:pt x="212" y="14"/>
                    <a:pt x="212" y="14"/>
                    <a:pt x="212" y="14"/>
                  </a:cubicBezTo>
                  <a:cubicBezTo>
                    <a:pt x="212" y="14"/>
                    <a:pt x="213" y="14"/>
                    <a:pt x="214" y="13"/>
                  </a:cubicBezTo>
                  <a:cubicBezTo>
                    <a:pt x="216" y="10"/>
                    <a:pt x="218" y="7"/>
                    <a:pt x="220" y="3"/>
                  </a:cubicBezTo>
                  <a:cubicBezTo>
                    <a:pt x="221" y="2"/>
                    <a:pt x="220" y="1"/>
                    <a:pt x="219" y="1"/>
                  </a:cubicBezTo>
                  <a:cubicBezTo>
                    <a:pt x="219" y="1"/>
                    <a:pt x="219" y="1"/>
                    <a:pt x="219" y="1"/>
                  </a:cubicBezTo>
                  <a:cubicBezTo>
                    <a:pt x="219" y="0"/>
                    <a:pt x="218" y="1"/>
                    <a:pt x="217" y="1"/>
                  </a:cubicBezTo>
                  <a:close/>
                  <a:moveTo>
                    <a:pt x="206" y="19"/>
                  </a:moveTo>
                  <a:cubicBezTo>
                    <a:pt x="204" y="23"/>
                    <a:pt x="202" y="26"/>
                    <a:pt x="200" y="29"/>
                  </a:cubicBezTo>
                  <a:cubicBezTo>
                    <a:pt x="200" y="30"/>
                    <a:pt x="200" y="31"/>
                    <a:pt x="201" y="32"/>
                  </a:cubicBezTo>
                  <a:cubicBezTo>
                    <a:pt x="201" y="32"/>
                    <a:pt x="201" y="32"/>
                    <a:pt x="201" y="32"/>
                  </a:cubicBezTo>
                  <a:cubicBezTo>
                    <a:pt x="201" y="32"/>
                    <a:pt x="203" y="32"/>
                    <a:pt x="203" y="31"/>
                  </a:cubicBezTo>
                  <a:cubicBezTo>
                    <a:pt x="205" y="28"/>
                    <a:pt x="207" y="24"/>
                    <a:pt x="209" y="21"/>
                  </a:cubicBezTo>
                  <a:cubicBezTo>
                    <a:pt x="210" y="20"/>
                    <a:pt x="209" y="19"/>
                    <a:pt x="209" y="19"/>
                  </a:cubicBezTo>
                  <a:cubicBezTo>
                    <a:pt x="209" y="19"/>
                    <a:pt x="209" y="19"/>
                    <a:pt x="209" y="19"/>
                  </a:cubicBezTo>
                  <a:cubicBezTo>
                    <a:pt x="208" y="18"/>
                    <a:pt x="207" y="19"/>
                    <a:pt x="206" y="19"/>
                  </a:cubicBezTo>
                  <a:close/>
                  <a:moveTo>
                    <a:pt x="0" y="41"/>
                  </a:moveTo>
                  <a:cubicBezTo>
                    <a:pt x="0" y="44"/>
                    <a:pt x="0" y="44"/>
                    <a:pt x="0" y="44"/>
                  </a:cubicBezTo>
                  <a:cubicBezTo>
                    <a:pt x="8" y="44"/>
                    <a:pt x="8" y="44"/>
                    <a:pt x="8" y="44"/>
                  </a:cubicBezTo>
                  <a:cubicBezTo>
                    <a:pt x="9" y="44"/>
                    <a:pt x="10" y="44"/>
                    <a:pt x="10" y="43"/>
                  </a:cubicBezTo>
                  <a:cubicBezTo>
                    <a:pt x="10" y="43"/>
                    <a:pt x="10" y="43"/>
                    <a:pt x="10" y="43"/>
                  </a:cubicBezTo>
                  <a:cubicBezTo>
                    <a:pt x="10" y="42"/>
                    <a:pt x="9" y="41"/>
                    <a:pt x="8" y="41"/>
                  </a:cubicBezTo>
                  <a:cubicBezTo>
                    <a:pt x="0" y="41"/>
                    <a:pt x="0" y="41"/>
                    <a:pt x="0" y="41"/>
                  </a:cubicBezTo>
                  <a:close/>
                  <a:moveTo>
                    <a:pt x="40" y="44"/>
                  </a:moveTo>
                  <a:cubicBezTo>
                    <a:pt x="43" y="44"/>
                    <a:pt x="47" y="44"/>
                    <a:pt x="51" y="44"/>
                  </a:cubicBezTo>
                  <a:cubicBezTo>
                    <a:pt x="52" y="44"/>
                    <a:pt x="53" y="44"/>
                    <a:pt x="53" y="43"/>
                  </a:cubicBezTo>
                  <a:cubicBezTo>
                    <a:pt x="53" y="43"/>
                    <a:pt x="53" y="43"/>
                    <a:pt x="53" y="43"/>
                  </a:cubicBezTo>
                  <a:cubicBezTo>
                    <a:pt x="53" y="42"/>
                    <a:pt x="52" y="41"/>
                    <a:pt x="51" y="41"/>
                  </a:cubicBezTo>
                  <a:cubicBezTo>
                    <a:pt x="47" y="41"/>
                    <a:pt x="43" y="41"/>
                    <a:pt x="40" y="41"/>
                  </a:cubicBezTo>
                  <a:cubicBezTo>
                    <a:pt x="39" y="41"/>
                    <a:pt x="38" y="42"/>
                    <a:pt x="38" y="43"/>
                  </a:cubicBezTo>
                  <a:cubicBezTo>
                    <a:pt x="38" y="43"/>
                    <a:pt x="38" y="43"/>
                    <a:pt x="38" y="43"/>
                  </a:cubicBezTo>
                  <a:cubicBezTo>
                    <a:pt x="38" y="44"/>
                    <a:pt x="39" y="44"/>
                    <a:pt x="40" y="44"/>
                  </a:cubicBezTo>
                  <a:close/>
                  <a:moveTo>
                    <a:pt x="60" y="44"/>
                  </a:moveTo>
                  <a:cubicBezTo>
                    <a:pt x="64" y="44"/>
                    <a:pt x="68" y="44"/>
                    <a:pt x="72" y="44"/>
                  </a:cubicBezTo>
                  <a:cubicBezTo>
                    <a:pt x="73" y="44"/>
                    <a:pt x="74" y="44"/>
                    <a:pt x="74" y="43"/>
                  </a:cubicBezTo>
                  <a:cubicBezTo>
                    <a:pt x="74" y="43"/>
                    <a:pt x="74" y="43"/>
                    <a:pt x="74" y="43"/>
                  </a:cubicBezTo>
                  <a:cubicBezTo>
                    <a:pt x="74" y="42"/>
                    <a:pt x="73" y="41"/>
                    <a:pt x="72" y="41"/>
                  </a:cubicBezTo>
                  <a:cubicBezTo>
                    <a:pt x="68" y="41"/>
                    <a:pt x="64" y="41"/>
                    <a:pt x="60" y="41"/>
                  </a:cubicBezTo>
                  <a:cubicBezTo>
                    <a:pt x="60" y="41"/>
                    <a:pt x="59" y="42"/>
                    <a:pt x="59" y="43"/>
                  </a:cubicBezTo>
                  <a:cubicBezTo>
                    <a:pt x="59" y="43"/>
                    <a:pt x="59" y="43"/>
                    <a:pt x="59" y="43"/>
                  </a:cubicBezTo>
                  <a:cubicBezTo>
                    <a:pt x="59" y="44"/>
                    <a:pt x="60" y="44"/>
                    <a:pt x="60" y="44"/>
                  </a:cubicBezTo>
                  <a:close/>
                  <a:moveTo>
                    <a:pt x="81" y="44"/>
                  </a:moveTo>
                  <a:cubicBezTo>
                    <a:pt x="85" y="44"/>
                    <a:pt x="89" y="44"/>
                    <a:pt x="93" y="44"/>
                  </a:cubicBezTo>
                  <a:cubicBezTo>
                    <a:pt x="94" y="44"/>
                    <a:pt x="95" y="44"/>
                    <a:pt x="95" y="43"/>
                  </a:cubicBezTo>
                  <a:cubicBezTo>
                    <a:pt x="95" y="43"/>
                    <a:pt x="95" y="43"/>
                    <a:pt x="95" y="43"/>
                  </a:cubicBezTo>
                  <a:cubicBezTo>
                    <a:pt x="95" y="42"/>
                    <a:pt x="94" y="41"/>
                    <a:pt x="93" y="41"/>
                  </a:cubicBezTo>
                  <a:cubicBezTo>
                    <a:pt x="89" y="41"/>
                    <a:pt x="85" y="41"/>
                    <a:pt x="81" y="41"/>
                  </a:cubicBezTo>
                  <a:cubicBezTo>
                    <a:pt x="81" y="41"/>
                    <a:pt x="80" y="42"/>
                    <a:pt x="80" y="43"/>
                  </a:cubicBezTo>
                  <a:cubicBezTo>
                    <a:pt x="80" y="43"/>
                    <a:pt x="80" y="43"/>
                    <a:pt x="80" y="43"/>
                  </a:cubicBezTo>
                  <a:cubicBezTo>
                    <a:pt x="80" y="44"/>
                    <a:pt x="81" y="44"/>
                    <a:pt x="81" y="44"/>
                  </a:cubicBezTo>
                  <a:close/>
                  <a:moveTo>
                    <a:pt x="102" y="44"/>
                  </a:moveTo>
                  <a:cubicBezTo>
                    <a:pt x="106" y="44"/>
                    <a:pt x="110" y="44"/>
                    <a:pt x="114" y="44"/>
                  </a:cubicBezTo>
                  <a:cubicBezTo>
                    <a:pt x="115" y="44"/>
                    <a:pt x="116" y="44"/>
                    <a:pt x="116" y="43"/>
                  </a:cubicBezTo>
                  <a:cubicBezTo>
                    <a:pt x="116" y="43"/>
                    <a:pt x="116" y="43"/>
                    <a:pt x="116" y="43"/>
                  </a:cubicBezTo>
                  <a:cubicBezTo>
                    <a:pt x="116" y="42"/>
                    <a:pt x="115" y="41"/>
                    <a:pt x="114" y="41"/>
                  </a:cubicBezTo>
                  <a:cubicBezTo>
                    <a:pt x="110" y="41"/>
                    <a:pt x="106" y="41"/>
                    <a:pt x="102" y="41"/>
                  </a:cubicBezTo>
                  <a:cubicBezTo>
                    <a:pt x="102" y="41"/>
                    <a:pt x="101" y="42"/>
                    <a:pt x="101" y="43"/>
                  </a:cubicBezTo>
                  <a:cubicBezTo>
                    <a:pt x="101" y="43"/>
                    <a:pt x="101" y="43"/>
                    <a:pt x="101" y="43"/>
                  </a:cubicBezTo>
                  <a:cubicBezTo>
                    <a:pt x="101" y="44"/>
                    <a:pt x="102" y="44"/>
                    <a:pt x="102" y="44"/>
                  </a:cubicBezTo>
                  <a:close/>
                  <a:moveTo>
                    <a:pt x="123" y="44"/>
                  </a:moveTo>
                  <a:cubicBezTo>
                    <a:pt x="127" y="44"/>
                    <a:pt x="131" y="44"/>
                    <a:pt x="135" y="44"/>
                  </a:cubicBezTo>
                  <a:cubicBezTo>
                    <a:pt x="136" y="44"/>
                    <a:pt x="137" y="44"/>
                    <a:pt x="137" y="43"/>
                  </a:cubicBezTo>
                  <a:cubicBezTo>
                    <a:pt x="137" y="43"/>
                    <a:pt x="137" y="43"/>
                    <a:pt x="137" y="43"/>
                  </a:cubicBezTo>
                  <a:cubicBezTo>
                    <a:pt x="137" y="42"/>
                    <a:pt x="136" y="41"/>
                    <a:pt x="135" y="41"/>
                  </a:cubicBezTo>
                  <a:cubicBezTo>
                    <a:pt x="131" y="41"/>
                    <a:pt x="127" y="41"/>
                    <a:pt x="123" y="41"/>
                  </a:cubicBezTo>
                  <a:cubicBezTo>
                    <a:pt x="123" y="41"/>
                    <a:pt x="122" y="42"/>
                    <a:pt x="122" y="43"/>
                  </a:cubicBezTo>
                  <a:cubicBezTo>
                    <a:pt x="122" y="43"/>
                    <a:pt x="122" y="43"/>
                    <a:pt x="122" y="43"/>
                  </a:cubicBezTo>
                  <a:cubicBezTo>
                    <a:pt x="122" y="44"/>
                    <a:pt x="123" y="44"/>
                    <a:pt x="123" y="44"/>
                  </a:cubicBezTo>
                  <a:close/>
                  <a:moveTo>
                    <a:pt x="144" y="44"/>
                  </a:moveTo>
                  <a:cubicBezTo>
                    <a:pt x="148" y="44"/>
                    <a:pt x="152" y="44"/>
                    <a:pt x="156" y="44"/>
                  </a:cubicBezTo>
                  <a:cubicBezTo>
                    <a:pt x="157" y="44"/>
                    <a:pt x="158" y="44"/>
                    <a:pt x="158" y="43"/>
                  </a:cubicBezTo>
                  <a:cubicBezTo>
                    <a:pt x="158" y="43"/>
                    <a:pt x="158" y="43"/>
                    <a:pt x="158" y="43"/>
                  </a:cubicBezTo>
                  <a:cubicBezTo>
                    <a:pt x="158" y="42"/>
                    <a:pt x="157" y="41"/>
                    <a:pt x="156" y="41"/>
                  </a:cubicBezTo>
                  <a:cubicBezTo>
                    <a:pt x="152" y="41"/>
                    <a:pt x="148" y="41"/>
                    <a:pt x="144" y="41"/>
                  </a:cubicBezTo>
                  <a:cubicBezTo>
                    <a:pt x="144" y="41"/>
                    <a:pt x="143" y="42"/>
                    <a:pt x="143" y="43"/>
                  </a:cubicBezTo>
                  <a:cubicBezTo>
                    <a:pt x="143" y="43"/>
                    <a:pt x="143" y="43"/>
                    <a:pt x="143" y="43"/>
                  </a:cubicBezTo>
                  <a:cubicBezTo>
                    <a:pt x="143" y="44"/>
                    <a:pt x="144" y="44"/>
                    <a:pt x="144" y="44"/>
                  </a:cubicBezTo>
                  <a:close/>
                  <a:moveTo>
                    <a:pt x="165" y="44"/>
                  </a:moveTo>
                  <a:cubicBezTo>
                    <a:pt x="169" y="44"/>
                    <a:pt x="173" y="44"/>
                    <a:pt x="177" y="44"/>
                  </a:cubicBezTo>
                  <a:cubicBezTo>
                    <a:pt x="178" y="44"/>
                    <a:pt x="179" y="44"/>
                    <a:pt x="179" y="43"/>
                  </a:cubicBezTo>
                  <a:cubicBezTo>
                    <a:pt x="179" y="43"/>
                    <a:pt x="179" y="43"/>
                    <a:pt x="179" y="43"/>
                  </a:cubicBezTo>
                  <a:cubicBezTo>
                    <a:pt x="179" y="42"/>
                    <a:pt x="178" y="41"/>
                    <a:pt x="177" y="41"/>
                  </a:cubicBezTo>
                  <a:cubicBezTo>
                    <a:pt x="173" y="41"/>
                    <a:pt x="169" y="41"/>
                    <a:pt x="165" y="41"/>
                  </a:cubicBezTo>
                  <a:cubicBezTo>
                    <a:pt x="165" y="41"/>
                    <a:pt x="164" y="42"/>
                    <a:pt x="164" y="43"/>
                  </a:cubicBezTo>
                  <a:cubicBezTo>
                    <a:pt x="164" y="43"/>
                    <a:pt x="164" y="43"/>
                    <a:pt x="164" y="43"/>
                  </a:cubicBezTo>
                  <a:cubicBezTo>
                    <a:pt x="164" y="44"/>
                    <a:pt x="165" y="44"/>
                    <a:pt x="165" y="44"/>
                  </a:cubicBezTo>
                  <a:close/>
                </a:path>
              </a:pathLst>
            </a:custGeom>
            <a:solidFill>
              <a:schemeClr val="bg1"/>
            </a:solidFill>
            <a:ln>
              <a:noFill/>
            </a:ln>
          </p:spPr>
          <p:txBody>
            <a:bodyPr vert="horz" wrap="square" lIns="91425" tIns="45712" rIns="91425" bIns="45712" numCol="1" anchor="t" anchorCtr="0" compatLnSpc="1"/>
            <a:lstStyle/>
            <a:p>
              <a:endParaRPr lang="zh-CN" altLang="en-US"/>
            </a:p>
          </p:txBody>
        </p:sp>
        <p:sp>
          <p:nvSpPr>
            <p:cNvPr id="54" name="Freeform 29"/>
            <p:cNvSpPr>
              <a:spLocks noEditPoints="1"/>
            </p:cNvSpPr>
            <p:nvPr/>
          </p:nvSpPr>
          <p:spPr bwMode="auto">
            <a:xfrm>
              <a:off x="5855165" y="1291778"/>
              <a:ext cx="1322542" cy="215900"/>
            </a:xfrm>
            <a:custGeom>
              <a:avLst/>
              <a:gdLst>
                <a:gd name="T0" fmla="*/ 30 w 225"/>
                <a:gd name="T1" fmla="*/ 0 h 52"/>
                <a:gd name="T2" fmla="*/ 32 w 225"/>
                <a:gd name="T3" fmla="*/ 2 h 52"/>
                <a:gd name="T4" fmla="*/ 19 w 225"/>
                <a:gd name="T5" fmla="*/ 3 h 52"/>
                <a:gd name="T6" fmla="*/ 17 w 225"/>
                <a:gd name="T7" fmla="*/ 2 h 52"/>
                <a:gd name="T8" fmla="*/ 224 w 225"/>
                <a:gd name="T9" fmla="*/ 48 h 52"/>
                <a:gd name="T10" fmla="*/ 225 w 225"/>
                <a:gd name="T11" fmla="*/ 50 h 52"/>
                <a:gd name="T12" fmla="*/ 224 w 225"/>
                <a:gd name="T13" fmla="*/ 52 h 52"/>
                <a:gd name="T14" fmla="*/ 222 w 225"/>
                <a:gd name="T15" fmla="*/ 50 h 52"/>
                <a:gd name="T16" fmla="*/ 224 w 225"/>
                <a:gd name="T17" fmla="*/ 48 h 52"/>
                <a:gd name="T18" fmla="*/ 198 w 225"/>
                <a:gd name="T19" fmla="*/ 5 h 52"/>
                <a:gd name="T20" fmla="*/ 198 w 225"/>
                <a:gd name="T21" fmla="*/ 8 h 52"/>
                <a:gd name="T22" fmla="*/ 193 w 225"/>
                <a:gd name="T23" fmla="*/ 3 h 52"/>
                <a:gd name="T24" fmla="*/ 185 w 225"/>
                <a:gd name="T25" fmla="*/ 2 h 52"/>
                <a:gd name="T26" fmla="*/ 186 w 225"/>
                <a:gd name="T27" fmla="*/ 0 h 52"/>
                <a:gd name="T28" fmla="*/ 196 w 225"/>
                <a:gd name="T29" fmla="*/ 1 h 52"/>
                <a:gd name="T30" fmla="*/ 211 w 225"/>
                <a:gd name="T31" fmla="*/ 33 h 52"/>
                <a:gd name="T32" fmla="*/ 212 w 225"/>
                <a:gd name="T33" fmla="*/ 31 h 52"/>
                <a:gd name="T34" fmla="*/ 220 w 225"/>
                <a:gd name="T35" fmla="*/ 41 h 52"/>
                <a:gd name="T36" fmla="*/ 219 w 225"/>
                <a:gd name="T37" fmla="*/ 43 h 52"/>
                <a:gd name="T38" fmla="*/ 206 w 225"/>
                <a:gd name="T39" fmla="*/ 25 h 52"/>
                <a:gd name="T40" fmla="*/ 201 w 225"/>
                <a:gd name="T41" fmla="*/ 13 h 52"/>
                <a:gd name="T42" fmla="*/ 203 w 225"/>
                <a:gd name="T43" fmla="*/ 13 h 52"/>
                <a:gd name="T44" fmla="*/ 209 w 225"/>
                <a:gd name="T45" fmla="*/ 26 h 52"/>
                <a:gd name="T46" fmla="*/ 206 w 225"/>
                <a:gd name="T47" fmla="*/ 25 h 52"/>
                <a:gd name="T48" fmla="*/ 0 w 225"/>
                <a:gd name="T49" fmla="*/ 0 h 52"/>
                <a:gd name="T50" fmla="*/ 10 w 225"/>
                <a:gd name="T51" fmla="*/ 2 h 52"/>
                <a:gd name="T52" fmla="*/ 8 w 225"/>
                <a:gd name="T53" fmla="*/ 3 h 52"/>
                <a:gd name="T54" fmla="*/ 40 w 225"/>
                <a:gd name="T55" fmla="*/ 0 h 52"/>
                <a:gd name="T56" fmla="*/ 53 w 225"/>
                <a:gd name="T57" fmla="*/ 2 h 52"/>
                <a:gd name="T58" fmla="*/ 51 w 225"/>
                <a:gd name="T59" fmla="*/ 3 h 52"/>
                <a:gd name="T60" fmla="*/ 38 w 225"/>
                <a:gd name="T61" fmla="*/ 2 h 52"/>
                <a:gd name="T62" fmla="*/ 40 w 225"/>
                <a:gd name="T63" fmla="*/ 0 h 52"/>
                <a:gd name="T64" fmla="*/ 72 w 225"/>
                <a:gd name="T65" fmla="*/ 0 h 52"/>
                <a:gd name="T66" fmla="*/ 74 w 225"/>
                <a:gd name="T67" fmla="*/ 2 h 52"/>
                <a:gd name="T68" fmla="*/ 60 w 225"/>
                <a:gd name="T69" fmla="*/ 3 h 52"/>
                <a:gd name="T70" fmla="*/ 59 w 225"/>
                <a:gd name="T71" fmla="*/ 2 h 52"/>
                <a:gd name="T72" fmla="*/ 81 w 225"/>
                <a:gd name="T73" fmla="*/ 0 h 52"/>
                <a:gd name="T74" fmla="*/ 95 w 225"/>
                <a:gd name="T75" fmla="*/ 2 h 52"/>
                <a:gd name="T76" fmla="*/ 93 w 225"/>
                <a:gd name="T77" fmla="*/ 3 h 52"/>
                <a:gd name="T78" fmla="*/ 80 w 225"/>
                <a:gd name="T79" fmla="*/ 2 h 52"/>
                <a:gd name="T80" fmla="*/ 81 w 225"/>
                <a:gd name="T81" fmla="*/ 0 h 52"/>
                <a:gd name="T82" fmla="*/ 114 w 225"/>
                <a:gd name="T83" fmla="*/ 0 h 52"/>
                <a:gd name="T84" fmla="*/ 116 w 225"/>
                <a:gd name="T85" fmla="*/ 2 h 52"/>
                <a:gd name="T86" fmla="*/ 102 w 225"/>
                <a:gd name="T87" fmla="*/ 3 h 52"/>
                <a:gd name="T88" fmla="*/ 101 w 225"/>
                <a:gd name="T89" fmla="*/ 2 h 52"/>
                <a:gd name="T90" fmla="*/ 123 w 225"/>
                <a:gd name="T91" fmla="*/ 0 h 52"/>
                <a:gd name="T92" fmla="*/ 137 w 225"/>
                <a:gd name="T93" fmla="*/ 2 h 52"/>
                <a:gd name="T94" fmla="*/ 135 w 225"/>
                <a:gd name="T95" fmla="*/ 3 h 52"/>
                <a:gd name="T96" fmla="*/ 122 w 225"/>
                <a:gd name="T97" fmla="*/ 2 h 52"/>
                <a:gd name="T98" fmla="*/ 123 w 225"/>
                <a:gd name="T99" fmla="*/ 0 h 52"/>
                <a:gd name="T100" fmla="*/ 156 w 225"/>
                <a:gd name="T101" fmla="*/ 0 h 52"/>
                <a:gd name="T102" fmla="*/ 158 w 225"/>
                <a:gd name="T103" fmla="*/ 2 h 52"/>
                <a:gd name="T104" fmla="*/ 144 w 225"/>
                <a:gd name="T105" fmla="*/ 3 h 52"/>
                <a:gd name="T106" fmla="*/ 143 w 225"/>
                <a:gd name="T107" fmla="*/ 2 h 52"/>
                <a:gd name="T108" fmla="*/ 165 w 225"/>
                <a:gd name="T109" fmla="*/ 0 h 52"/>
                <a:gd name="T110" fmla="*/ 179 w 225"/>
                <a:gd name="T111" fmla="*/ 2 h 52"/>
                <a:gd name="T112" fmla="*/ 177 w 225"/>
                <a:gd name="T113" fmla="*/ 3 h 52"/>
                <a:gd name="T114" fmla="*/ 164 w 225"/>
                <a:gd name="T115" fmla="*/ 2 h 52"/>
                <a:gd name="T116" fmla="*/ 165 w 225"/>
                <a:gd name="T117"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25" h="52">
                  <a:moveTo>
                    <a:pt x="19" y="0"/>
                  </a:moveTo>
                  <a:cubicBezTo>
                    <a:pt x="22" y="0"/>
                    <a:pt x="26" y="0"/>
                    <a:pt x="30" y="0"/>
                  </a:cubicBezTo>
                  <a:cubicBezTo>
                    <a:pt x="31" y="0"/>
                    <a:pt x="32" y="1"/>
                    <a:pt x="32" y="2"/>
                  </a:cubicBezTo>
                  <a:cubicBezTo>
                    <a:pt x="32" y="2"/>
                    <a:pt x="32" y="2"/>
                    <a:pt x="32" y="2"/>
                  </a:cubicBezTo>
                  <a:cubicBezTo>
                    <a:pt x="32" y="3"/>
                    <a:pt x="31" y="3"/>
                    <a:pt x="30" y="3"/>
                  </a:cubicBezTo>
                  <a:cubicBezTo>
                    <a:pt x="26" y="3"/>
                    <a:pt x="22" y="3"/>
                    <a:pt x="19" y="3"/>
                  </a:cubicBezTo>
                  <a:cubicBezTo>
                    <a:pt x="18" y="3"/>
                    <a:pt x="17" y="3"/>
                    <a:pt x="17" y="2"/>
                  </a:cubicBezTo>
                  <a:cubicBezTo>
                    <a:pt x="17" y="2"/>
                    <a:pt x="17" y="2"/>
                    <a:pt x="17" y="2"/>
                  </a:cubicBezTo>
                  <a:cubicBezTo>
                    <a:pt x="17" y="1"/>
                    <a:pt x="18" y="0"/>
                    <a:pt x="19" y="0"/>
                  </a:cubicBezTo>
                  <a:close/>
                  <a:moveTo>
                    <a:pt x="224" y="48"/>
                  </a:moveTo>
                  <a:cubicBezTo>
                    <a:pt x="224" y="48"/>
                    <a:pt x="224" y="48"/>
                    <a:pt x="224" y="48"/>
                  </a:cubicBezTo>
                  <a:cubicBezTo>
                    <a:pt x="225" y="48"/>
                    <a:pt x="225" y="49"/>
                    <a:pt x="225" y="50"/>
                  </a:cubicBezTo>
                  <a:cubicBezTo>
                    <a:pt x="225" y="50"/>
                    <a:pt x="225" y="50"/>
                    <a:pt x="225" y="50"/>
                  </a:cubicBezTo>
                  <a:cubicBezTo>
                    <a:pt x="225" y="51"/>
                    <a:pt x="225" y="52"/>
                    <a:pt x="224" y="52"/>
                  </a:cubicBezTo>
                  <a:cubicBezTo>
                    <a:pt x="224" y="52"/>
                    <a:pt x="224" y="52"/>
                    <a:pt x="224" y="52"/>
                  </a:cubicBezTo>
                  <a:cubicBezTo>
                    <a:pt x="223" y="52"/>
                    <a:pt x="222" y="51"/>
                    <a:pt x="222" y="50"/>
                  </a:cubicBezTo>
                  <a:cubicBezTo>
                    <a:pt x="222" y="50"/>
                    <a:pt x="222" y="50"/>
                    <a:pt x="222" y="50"/>
                  </a:cubicBezTo>
                  <a:cubicBezTo>
                    <a:pt x="222" y="49"/>
                    <a:pt x="223" y="48"/>
                    <a:pt x="224" y="48"/>
                  </a:cubicBezTo>
                  <a:close/>
                  <a:moveTo>
                    <a:pt x="196" y="1"/>
                  </a:moveTo>
                  <a:cubicBezTo>
                    <a:pt x="196" y="3"/>
                    <a:pt x="197" y="4"/>
                    <a:pt x="198" y="5"/>
                  </a:cubicBezTo>
                  <a:cubicBezTo>
                    <a:pt x="199" y="6"/>
                    <a:pt x="198" y="7"/>
                    <a:pt x="198" y="8"/>
                  </a:cubicBezTo>
                  <a:cubicBezTo>
                    <a:pt x="198" y="8"/>
                    <a:pt x="198" y="8"/>
                    <a:pt x="198" y="8"/>
                  </a:cubicBezTo>
                  <a:cubicBezTo>
                    <a:pt x="197" y="8"/>
                    <a:pt x="196" y="8"/>
                    <a:pt x="195" y="7"/>
                  </a:cubicBezTo>
                  <a:cubicBezTo>
                    <a:pt x="195" y="6"/>
                    <a:pt x="194" y="5"/>
                    <a:pt x="193" y="3"/>
                  </a:cubicBezTo>
                  <a:cubicBezTo>
                    <a:pt x="190" y="3"/>
                    <a:pt x="190" y="3"/>
                    <a:pt x="186" y="3"/>
                  </a:cubicBezTo>
                  <a:cubicBezTo>
                    <a:pt x="186" y="3"/>
                    <a:pt x="185" y="3"/>
                    <a:pt x="185" y="2"/>
                  </a:cubicBezTo>
                  <a:cubicBezTo>
                    <a:pt x="185" y="2"/>
                    <a:pt x="185" y="2"/>
                    <a:pt x="185" y="2"/>
                  </a:cubicBezTo>
                  <a:cubicBezTo>
                    <a:pt x="185" y="1"/>
                    <a:pt x="186" y="0"/>
                    <a:pt x="186" y="0"/>
                  </a:cubicBezTo>
                  <a:cubicBezTo>
                    <a:pt x="194" y="0"/>
                    <a:pt x="194" y="0"/>
                    <a:pt x="194" y="0"/>
                  </a:cubicBezTo>
                  <a:cubicBezTo>
                    <a:pt x="195" y="0"/>
                    <a:pt x="195" y="1"/>
                    <a:pt x="196" y="1"/>
                  </a:cubicBezTo>
                  <a:close/>
                  <a:moveTo>
                    <a:pt x="217" y="43"/>
                  </a:moveTo>
                  <a:cubicBezTo>
                    <a:pt x="215" y="40"/>
                    <a:pt x="213" y="36"/>
                    <a:pt x="211" y="33"/>
                  </a:cubicBezTo>
                  <a:cubicBezTo>
                    <a:pt x="211" y="32"/>
                    <a:pt x="211" y="31"/>
                    <a:pt x="212" y="31"/>
                  </a:cubicBezTo>
                  <a:cubicBezTo>
                    <a:pt x="212" y="31"/>
                    <a:pt x="212" y="31"/>
                    <a:pt x="212" y="31"/>
                  </a:cubicBezTo>
                  <a:cubicBezTo>
                    <a:pt x="212" y="30"/>
                    <a:pt x="213" y="30"/>
                    <a:pt x="214" y="31"/>
                  </a:cubicBezTo>
                  <a:cubicBezTo>
                    <a:pt x="216" y="34"/>
                    <a:pt x="218" y="38"/>
                    <a:pt x="220" y="41"/>
                  </a:cubicBezTo>
                  <a:cubicBezTo>
                    <a:pt x="221" y="42"/>
                    <a:pt x="220" y="43"/>
                    <a:pt x="219" y="43"/>
                  </a:cubicBezTo>
                  <a:cubicBezTo>
                    <a:pt x="219" y="43"/>
                    <a:pt x="219" y="43"/>
                    <a:pt x="219" y="43"/>
                  </a:cubicBezTo>
                  <a:cubicBezTo>
                    <a:pt x="219" y="44"/>
                    <a:pt x="218" y="44"/>
                    <a:pt x="217" y="43"/>
                  </a:cubicBezTo>
                  <a:close/>
                  <a:moveTo>
                    <a:pt x="206" y="25"/>
                  </a:moveTo>
                  <a:cubicBezTo>
                    <a:pt x="204" y="22"/>
                    <a:pt x="202" y="18"/>
                    <a:pt x="200" y="15"/>
                  </a:cubicBezTo>
                  <a:cubicBezTo>
                    <a:pt x="200" y="14"/>
                    <a:pt x="200" y="13"/>
                    <a:pt x="201" y="13"/>
                  </a:cubicBezTo>
                  <a:cubicBezTo>
                    <a:pt x="201" y="13"/>
                    <a:pt x="201" y="13"/>
                    <a:pt x="201" y="13"/>
                  </a:cubicBezTo>
                  <a:cubicBezTo>
                    <a:pt x="201" y="12"/>
                    <a:pt x="203" y="12"/>
                    <a:pt x="203" y="13"/>
                  </a:cubicBezTo>
                  <a:cubicBezTo>
                    <a:pt x="205" y="17"/>
                    <a:pt x="207" y="20"/>
                    <a:pt x="209" y="23"/>
                  </a:cubicBezTo>
                  <a:cubicBezTo>
                    <a:pt x="210" y="24"/>
                    <a:pt x="209" y="25"/>
                    <a:pt x="209" y="26"/>
                  </a:cubicBezTo>
                  <a:cubicBezTo>
                    <a:pt x="209" y="26"/>
                    <a:pt x="209" y="26"/>
                    <a:pt x="209" y="26"/>
                  </a:cubicBezTo>
                  <a:cubicBezTo>
                    <a:pt x="208" y="26"/>
                    <a:pt x="207" y="26"/>
                    <a:pt x="206" y="25"/>
                  </a:cubicBezTo>
                  <a:close/>
                  <a:moveTo>
                    <a:pt x="0" y="3"/>
                  </a:moveTo>
                  <a:cubicBezTo>
                    <a:pt x="0" y="0"/>
                    <a:pt x="0" y="0"/>
                    <a:pt x="0" y="0"/>
                  </a:cubicBezTo>
                  <a:cubicBezTo>
                    <a:pt x="8" y="0"/>
                    <a:pt x="8" y="0"/>
                    <a:pt x="8" y="0"/>
                  </a:cubicBezTo>
                  <a:cubicBezTo>
                    <a:pt x="9" y="0"/>
                    <a:pt x="10" y="1"/>
                    <a:pt x="10" y="2"/>
                  </a:cubicBezTo>
                  <a:cubicBezTo>
                    <a:pt x="10" y="2"/>
                    <a:pt x="10" y="2"/>
                    <a:pt x="10" y="2"/>
                  </a:cubicBezTo>
                  <a:cubicBezTo>
                    <a:pt x="10" y="3"/>
                    <a:pt x="9" y="3"/>
                    <a:pt x="8" y="3"/>
                  </a:cubicBezTo>
                  <a:cubicBezTo>
                    <a:pt x="0" y="3"/>
                    <a:pt x="0" y="3"/>
                    <a:pt x="0" y="3"/>
                  </a:cubicBezTo>
                  <a:close/>
                  <a:moveTo>
                    <a:pt x="40" y="0"/>
                  </a:moveTo>
                  <a:cubicBezTo>
                    <a:pt x="43" y="0"/>
                    <a:pt x="47" y="0"/>
                    <a:pt x="51" y="0"/>
                  </a:cubicBezTo>
                  <a:cubicBezTo>
                    <a:pt x="52" y="0"/>
                    <a:pt x="53" y="1"/>
                    <a:pt x="53" y="2"/>
                  </a:cubicBezTo>
                  <a:cubicBezTo>
                    <a:pt x="53" y="2"/>
                    <a:pt x="53" y="2"/>
                    <a:pt x="53" y="2"/>
                  </a:cubicBezTo>
                  <a:cubicBezTo>
                    <a:pt x="53" y="3"/>
                    <a:pt x="52" y="3"/>
                    <a:pt x="51" y="3"/>
                  </a:cubicBezTo>
                  <a:cubicBezTo>
                    <a:pt x="47" y="3"/>
                    <a:pt x="43" y="3"/>
                    <a:pt x="40" y="3"/>
                  </a:cubicBezTo>
                  <a:cubicBezTo>
                    <a:pt x="39" y="3"/>
                    <a:pt x="38" y="3"/>
                    <a:pt x="38" y="2"/>
                  </a:cubicBezTo>
                  <a:cubicBezTo>
                    <a:pt x="38" y="2"/>
                    <a:pt x="38" y="2"/>
                    <a:pt x="38" y="2"/>
                  </a:cubicBezTo>
                  <a:cubicBezTo>
                    <a:pt x="38" y="1"/>
                    <a:pt x="39" y="0"/>
                    <a:pt x="40" y="0"/>
                  </a:cubicBezTo>
                  <a:close/>
                  <a:moveTo>
                    <a:pt x="60" y="0"/>
                  </a:moveTo>
                  <a:cubicBezTo>
                    <a:pt x="64" y="0"/>
                    <a:pt x="68" y="0"/>
                    <a:pt x="72" y="0"/>
                  </a:cubicBezTo>
                  <a:cubicBezTo>
                    <a:pt x="73" y="0"/>
                    <a:pt x="74" y="1"/>
                    <a:pt x="74" y="2"/>
                  </a:cubicBezTo>
                  <a:cubicBezTo>
                    <a:pt x="74" y="2"/>
                    <a:pt x="74" y="2"/>
                    <a:pt x="74" y="2"/>
                  </a:cubicBezTo>
                  <a:cubicBezTo>
                    <a:pt x="74" y="3"/>
                    <a:pt x="73" y="3"/>
                    <a:pt x="72" y="3"/>
                  </a:cubicBezTo>
                  <a:cubicBezTo>
                    <a:pt x="68" y="3"/>
                    <a:pt x="64" y="3"/>
                    <a:pt x="60" y="3"/>
                  </a:cubicBezTo>
                  <a:cubicBezTo>
                    <a:pt x="60" y="3"/>
                    <a:pt x="59" y="3"/>
                    <a:pt x="59" y="2"/>
                  </a:cubicBezTo>
                  <a:cubicBezTo>
                    <a:pt x="59" y="2"/>
                    <a:pt x="59" y="2"/>
                    <a:pt x="59" y="2"/>
                  </a:cubicBezTo>
                  <a:cubicBezTo>
                    <a:pt x="59" y="1"/>
                    <a:pt x="60" y="0"/>
                    <a:pt x="60" y="0"/>
                  </a:cubicBezTo>
                  <a:close/>
                  <a:moveTo>
                    <a:pt x="81" y="0"/>
                  </a:moveTo>
                  <a:cubicBezTo>
                    <a:pt x="85" y="0"/>
                    <a:pt x="89" y="0"/>
                    <a:pt x="93" y="0"/>
                  </a:cubicBezTo>
                  <a:cubicBezTo>
                    <a:pt x="94" y="0"/>
                    <a:pt x="95" y="1"/>
                    <a:pt x="95" y="2"/>
                  </a:cubicBezTo>
                  <a:cubicBezTo>
                    <a:pt x="95" y="2"/>
                    <a:pt x="95" y="2"/>
                    <a:pt x="95" y="2"/>
                  </a:cubicBezTo>
                  <a:cubicBezTo>
                    <a:pt x="95" y="3"/>
                    <a:pt x="94" y="3"/>
                    <a:pt x="93" y="3"/>
                  </a:cubicBezTo>
                  <a:cubicBezTo>
                    <a:pt x="89" y="3"/>
                    <a:pt x="85" y="3"/>
                    <a:pt x="81" y="3"/>
                  </a:cubicBezTo>
                  <a:cubicBezTo>
                    <a:pt x="81" y="3"/>
                    <a:pt x="80" y="3"/>
                    <a:pt x="80" y="2"/>
                  </a:cubicBezTo>
                  <a:cubicBezTo>
                    <a:pt x="80" y="2"/>
                    <a:pt x="80" y="2"/>
                    <a:pt x="80" y="2"/>
                  </a:cubicBezTo>
                  <a:cubicBezTo>
                    <a:pt x="80" y="1"/>
                    <a:pt x="81" y="0"/>
                    <a:pt x="81" y="0"/>
                  </a:cubicBezTo>
                  <a:close/>
                  <a:moveTo>
                    <a:pt x="102" y="0"/>
                  </a:moveTo>
                  <a:cubicBezTo>
                    <a:pt x="106" y="0"/>
                    <a:pt x="110" y="0"/>
                    <a:pt x="114" y="0"/>
                  </a:cubicBezTo>
                  <a:cubicBezTo>
                    <a:pt x="115" y="0"/>
                    <a:pt x="116" y="1"/>
                    <a:pt x="116" y="2"/>
                  </a:cubicBezTo>
                  <a:cubicBezTo>
                    <a:pt x="116" y="2"/>
                    <a:pt x="116" y="2"/>
                    <a:pt x="116" y="2"/>
                  </a:cubicBezTo>
                  <a:cubicBezTo>
                    <a:pt x="116" y="3"/>
                    <a:pt x="115" y="3"/>
                    <a:pt x="114" y="3"/>
                  </a:cubicBezTo>
                  <a:cubicBezTo>
                    <a:pt x="110" y="3"/>
                    <a:pt x="106" y="3"/>
                    <a:pt x="102" y="3"/>
                  </a:cubicBezTo>
                  <a:cubicBezTo>
                    <a:pt x="102" y="3"/>
                    <a:pt x="101" y="3"/>
                    <a:pt x="101" y="2"/>
                  </a:cubicBezTo>
                  <a:cubicBezTo>
                    <a:pt x="101" y="2"/>
                    <a:pt x="101" y="2"/>
                    <a:pt x="101" y="2"/>
                  </a:cubicBezTo>
                  <a:cubicBezTo>
                    <a:pt x="101" y="1"/>
                    <a:pt x="102" y="0"/>
                    <a:pt x="102" y="0"/>
                  </a:cubicBezTo>
                  <a:close/>
                  <a:moveTo>
                    <a:pt x="123" y="0"/>
                  </a:moveTo>
                  <a:cubicBezTo>
                    <a:pt x="127" y="0"/>
                    <a:pt x="131" y="0"/>
                    <a:pt x="135" y="0"/>
                  </a:cubicBezTo>
                  <a:cubicBezTo>
                    <a:pt x="136" y="0"/>
                    <a:pt x="137" y="1"/>
                    <a:pt x="137" y="2"/>
                  </a:cubicBezTo>
                  <a:cubicBezTo>
                    <a:pt x="137" y="2"/>
                    <a:pt x="137" y="2"/>
                    <a:pt x="137" y="2"/>
                  </a:cubicBezTo>
                  <a:cubicBezTo>
                    <a:pt x="137" y="3"/>
                    <a:pt x="136" y="3"/>
                    <a:pt x="135" y="3"/>
                  </a:cubicBezTo>
                  <a:cubicBezTo>
                    <a:pt x="131" y="3"/>
                    <a:pt x="127" y="3"/>
                    <a:pt x="123" y="3"/>
                  </a:cubicBezTo>
                  <a:cubicBezTo>
                    <a:pt x="123" y="3"/>
                    <a:pt x="122" y="3"/>
                    <a:pt x="122" y="2"/>
                  </a:cubicBezTo>
                  <a:cubicBezTo>
                    <a:pt x="122" y="2"/>
                    <a:pt x="122" y="2"/>
                    <a:pt x="122" y="2"/>
                  </a:cubicBezTo>
                  <a:cubicBezTo>
                    <a:pt x="122" y="1"/>
                    <a:pt x="123" y="0"/>
                    <a:pt x="123" y="0"/>
                  </a:cubicBezTo>
                  <a:close/>
                  <a:moveTo>
                    <a:pt x="144" y="0"/>
                  </a:moveTo>
                  <a:cubicBezTo>
                    <a:pt x="148" y="0"/>
                    <a:pt x="152" y="0"/>
                    <a:pt x="156" y="0"/>
                  </a:cubicBezTo>
                  <a:cubicBezTo>
                    <a:pt x="157" y="0"/>
                    <a:pt x="158" y="1"/>
                    <a:pt x="158" y="2"/>
                  </a:cubicBezTo>
                  <a:cubicBezTo>
                    <a:pt x="158" y="2"/>
                    <a:pt x="158" y="2"/>
                    <a:pt x="158" y="2"/>
                  </a:cubicBezTo>
                  <a:cubicBezTo>
                    <a:pt x="158" y="3"/>
                    <a:pt x="157" y="3"/>
                    <a:pt x="156" y="3"/>
                  </a:cubicBezTo>
                  <a:cubicBezTo>
                    <a:pt x="152" y="3"/>
                    <a:pt x="148" y="3"/>
                    <a:pt x="144" y="3"/>
                  </a:cubicBezTo>
                  <a:cubicBezTo>
                    <a:pt x="144" y="3"/>
                    <a:pt x="143" y="3"/>
                    <a:pt x="143" y="2"/>
                  </a:cubicBezTo>
                  <a:cubicBezTo>
                    <a:pt x="143" y="2"/>
                    <a:pt x="143" y="2"/>
                    <a:pt x="143" y="2"/>
                  </a:cubicBezTo>
                  <a:cubicBezTo>
                    <a:pt x="143" y="1"/>
                    <a:pt x="144" y="0"/>
                    <a:pt x="144" y="0"/>
                  </a:cubicBezTo>
                  <a:close/>
                  <a:moveTo>
                    <a:pt x="165" y="0"/>
                  </a:moveTo>
                  <a:cubicBezTo>
                    <a:pt x="169" y="0"/>
                    <a:pt x="173" y="0"/>
                    <a:pt x="177" y="0"/>
                  </a:cubicBezTo>
                  <a:cubicBezTo>
                    <a:pt x="178" y="0"/>
                    <a:pt x="179" y="1"/>
                    <a:pt x="179" y="2"/>
                  </a:cubicBezTo>
                  <a:cubicBezTo>
                    <a:pt x="179" y="2"/>
                    <a:pt x="179" y="2"/>
                    <a:pt x="179" y="2"/>
                  </a:cubicBezTo>
                  <a:cubicBezTo>
                    <a:pt x="179" y="3"/>
                    <a:pt x="178" y="3"/>
                    <a:pt x="177" y="3"/>
                  </a:cubicBezTo>
                  <a:cubicBezTo>
                    <a:pt x="173" y="3"/>
                    <a:pt x="169" y="3"/>
                    <a:pt x="165" y="3"/>
                  </a:cubicBezTo>
                  <a:cubicBezTo>
                    <a:pt x="165" y="3"/>
                    <a:pt x="164" y="3"/>
                    <a:pt x="164" y="2"/>
                  </a:cubicBezTo>
                  <a:cubicBezTo>
                    <a:pt x="164" y="2"/>
                    <a:pt x="164" y="2"/>
                    <a:pt x="164" y="2"/>
                  </a:cubicBezTo>
                  <a:cubicBezTo>
                    <a:pt x="164" y="1"/>
                    <a:pt x="165" y="0"/>
                    <a:pt x="165" y="0"/>
                  </a:cubicBezTo>
                  <a:close/>
                </a:path>
              </a:pathLst>
            </a:custGeom>
            <a:solidFill>
              <a:schemeClr val="bg1"/>
            </a:solidFill>
            <a:ln>
              <a:noFill/>
            </a:ln>
          </p:spPr>
          <p:txBody>
            <a:bodyPr vert="horz" wrap="square" lIns="91425" tIns="45712" rIns="91425" bIns="45712" numCol="1" anchor="t" anchorCtr="0" compatLnSpc="1"/>
            <a:lstStyle/>
            <a:p>
              <a:endParaRPr lang="zh-CN" altLang="en-US"/>
            </a:p>
          </p:txBody>
        </p:sp>
        <p:sp>
          <p:nvSpPr>
            <p:cNvPr id="55" name="文本框 164"/>
            <p:cNvSpPr txBox="1"/>
            <p:nvPr/>
          </p:nvSpPr>
          <p:spPr>
            <a:xfrm>
              <a:off x="5809555" y="1311698"/>
              <a:ext cx="1296144" cy="384872"/>
            </a:xfrm>
            <a:prstGeom prst="rect">
              <a:avLst/>
            </a:prstGeom>
            <a:noFill/>
          </p:spPr>
          <p:txBody>
            <a:bodyPr wrap="square" rtlCol="0">
              <a:spAutoFit/>
            </a:bodyPr>
            <a:lstStyle/>
            <a:p>
              <a:pPr algn="ctr"/>
              <a:r>
                <a:rPr lang="zh-CN" altLang="en-US" b="1" dirty="0">
                  <a:solidFill>
                    <a:schemeClr val="bg1"/>
                  </a:solidFill>
                  <a:latin typeface="微软雅黑" panose="020B0503020204020204" charset="-122"/>
                  <a:ea typeface="微软雅黑" panose="020B0503020204020204" charset="-122"/>
                </a:rPr>
                <a:t>添加标题</a:t>
              </a:r>
              <a:r>
                <a:rPr lang="en-US" altLang="zh-CN" b="1" dirty="0">
                  <a:solidFill>
                    <a:schemeClr val="bg1"/>
                  </a:solidFill>
                  <a:latin typeface="微软雅黑" panose="020B0503020204020204" charset="-122"/>
                  <a:ea typeface="微软雅黑" panose="020B0503020204020204" charset="-122"/>
                </a:rPr>
                <a:t> </a:t>
              </a:r>
              <a:endParaRPr lang="zh-CN" altLang="en-US" b="1" dirty="0">
                <a:solidFill>
                  <a:schemeClr val="bg1"/>
                </a:solidFill>
                <a:latin typeface="微软雅黑" panose="020B0503020204020204" charset="-122"/>
                <a:ea typeface="微软雅黑" panose="020B0503020204020204" charset="-122"/>
              </a:endParaRPr>
            </a:p>
          </p:txBody>
        </p:sp>
      </p:grpSp>
      <p:sp>
        <p:nvSpPr>
          <p:cNvPr id="121" name="标题 4"/>
          <p:cNvSpPr txBox="1"/>
          <p:nvPr/>
        </p:nvSpPr>
        <p:spPr>
          <a:xfrm>
            <a:off x="5267960" y="300990"/>
            <a:ext cx="1878330" cy="468630"/>
          </a:xfrm>
          <a:prstGeom prst="rect">
            <a:avLst/>
          </a:prstGeom>
        </p:spPr>
        <p:txBody>
          <a:bodyPr vert="horz" lIns="91425" tIns="45712" rIns="91425" bIns="45712"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2000" dirty="0">
                <a:latin typeface="微软雅黑" panose="020B0503020204020204" charset="-122"/>
                <a:ea typeface="微软雅黑" panose="020B0503020204020204" charset="-122"/>
              </a:rPr>
              <a:t>此处添加名称</a:t>
            </a:r>
          </a:p>
        </p:txBody>
      </p:sp>
      <p:cxnSp>
        <p:nvCxnSpPr>
          <p:cNvPr id="122" name="直接连接符 121"/>
          <p:cNvCxnSpPr/>
          <p:nvPr/>
        </p:nvCxnSpPr>
        <p:spPr>
          <a:xfrm>
            <a:off x="-95086" y="549146"/>
            <a:ext cx="5088651" cy="0"/>
          </a:xfrm>
          <a:prstGeom prst="line">
            <a:avLst/>
          </a:prstGeom>
          <a:ln>
            <a:solidFill>
              <a:schemeClr val="tx1"/>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92" name="直接连接符 91"/>
          <p:cNvCxnSpPr/>
          <p:nvPr/>
        </p:nvCxnSpPr>
        <p:spPr>
          <a:xfrm>
            <a:off x="7104549" y="549146"/>
            <a:ext cx="5111740" cy="0"/>
          </a:xfrm>
          <a:prstGeom prst="line">
            <a:avLst/>
          </a:prstGeom>
          <a:ln>
            <a:solidFill>
              <a:schemeClr val="tx1"/>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spTree>
  </p:cSld>
  <p:clrMapOvr>
    <a:masterClrMapping/>
  </p:clrMapOvr>
  <p:transition advTm="14882">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animEffect transition="in" filter="fade">
                                      <p:cBhvr>
                                        <p:cTn id="9" dur="500"/>
                                        <p:tgtEl>
                                          <p:spTgt spid="20"/>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38"/>
                                        </p:tgtEl>
                                        <p:attrNameLst>
                                          <p:attrName>style.visibility</p:attrName>
                                        </p:attrNameLst>
                                      </p:cBhvr>
                                      <p:to>
                                        <p:strVal val="visible"/>
                                      </p:to>
                                    </p:set>
                                    <p:anim calcmode="lin" valueType="num">
                                      <p:cBhvr>
                                        <p:cTn id="13" dur="500" fill="hold"/>
                                        <p:tgtEl>
                                          <p:spTgt spid="38"/>
                                        </p:tgtEl>
                                        <p:attrNameLst>
                                          <p:attrName>ppt_w</p:attrName>
                                        </p:attrNameLst>
                                      </p:cBhvr>
                                      <p:tavLst>
                                        <p:tav tm="0">
                                          <p:val>
                                            <p:fltVal val="0"/>
                                          </p:val>
                                        </p:tav>
                                        <p:tav tm="100000">
                                          <p:val>
                                            <p:strVal val="#ppt_w"/>
                                          </p:val>
                                        </p:tav>
                                      </p:tavLst>
                                    </p:anim>
                                    <p:anim calcmode="lin" valueType="num">
                                      <p:cBhvr>
                                        <p:cTn id="14" dur="500" fill="hold"/>
                                        <p:tgtEl>
                                          <p:spTgt spid="38"/>
                                        </p:tgtEl>
                                        <p:attrNameLst>
                                          <p:attrName>ppt_h</p:attrName>
                                        </p:attrNameLst>
                                      </p:cBhvr>
                                      <p:tavLst>
                                        <p:tav tm="0">
                                          <p:val>
                                            <p:fltVal val="0"/>
                                          </p:val>
                                        </p:tav>
                                        <p:tav tm="100000">
                                          <p:val>
                                            <p:strVal val="#ppt_h"/>
                                          </p:val>
                                        </p:tav>
                                      </p:tavLst>
                                    </p:anim>
                                    <p:animEffect transition="in" filter="fade">
                                      <p:cBhvr>
                                        <p:cTn id="15" dur="500"/>
                                        <p:tgtEl>
                                          <p:spTgt spid="38"/>
                                        </p:tgtEl>
                                      </p:cBhvr>
                                    </p:animEffect>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fade">
                                      <p:cBhvr>
                                        <p:cTn id="19" dur="1000"/>
                                        <p:tgtEl>
                                          <p:spTgt spid="29"/>
                                        </p:tgtEl>
                                      </p:cBhvr>
                                    </p:animEffect>
                                    <p:anim calcmode="lin" valueType="num">
                                      <p:cBhvr>
                                        <p:cTn id="20" dur="1000" fill="hold"/>
                                        <p:tgtEl>
                                          <p:spTgt spid="29"/>
                                        </p:tgtEl>
                                        <p:attrNameLst>
                                          <p:attrName>ppt_x</p:attrName>
                                        </p:attrNameLst>
                                      </p:cBhvr>
                                      <p:tavLst>
                                        <p:tav tm="0">
                                          <p:val>
                                            <p:strVal val="#ppt_x"/>
                                          </p:val>
                                        </p:tav>
                                        <p:tav tm="100000">
                                          <p:val>
                                            <p:strVal val="#ppt_x"/>
                                          </p:val>
                                        </p:tav>
                                      </p:tavLst>
                                    </p:anim>
                                    <p:anim calcmode="lin" valueType="num">
                                      <p:cBhvr>
                                        <p:cTn id="21" dur="1000" fill="hold"/>
                                        <p:tgtEl>
                                          <p:spTgt spid="29"/>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42"/>
                                        </p:tgtEl>
                                        <p:attrNameLst>
                                          <p:attrName>style.visibility</p:attrName>
                                        </p:attrNameLst>
                                      </p:cBhvr>
                                      <p:to>
                                        <p:strVal val="visible"/>
                                      </p:to>
                                    </p:set>
                                    <p:animEffect transition="in" filter="fade">
                                      <p:cBhvr>
                                        <p:cTn id="31" dur="1000"/>
                                        <p:tgtEl>
                                          <p:spTgt spid="42"/>
                                        </p:tgtEl>
                                      </p:cBhvr>
                                    </p:animEffect>
                                    <p:anim calcmode="lin" valueType="num">
                                      <p:cBhvr>
                                        <p:cTn id="32" dur="1000" fill="hold"/>
                                        <p:tgtEl>
                                          <p:spTgt spid="42"/>
                                        </p:tgtEl>
                                        <p:attrNameLst>
                                          <p:attrName>ppt_x</p:attrName>
                                        </p:attrNameLst>
                                      </p:cBhvr>
                                      <p:tavLst>
                                        <p:tav tm="0">
                                          <p:val>
                                            <p:strVal val="#ppt_x"/>
                                          </p:val>
                                        </p:tav>
                                        <p:tav tm="100000">
                                          <p:val>
                                            <p:strVal val="#ppt_x"/>
                                          </p:val>
                                        </p:tav>
                                      </p:tavLst>
                                    </p:anim>
                                    <p:anim calcmode="lin" valueType="num">
                                      <p:cBhvr>
                                        <p:cTn id="33" dur="1000" fill="hold"/>
                                        <p:tgtEl>
                                          <p:spTgt spid="42"/>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53" presetClass="entr" presetSubtype="16" fill="hold" nodeType="after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p:cTn id="37" dur="500" fill="hold"/>
                                        <p:tgtEl>
                                          <p:spTgt spid="23"/>
                                        </p:tgtEl>
                                        <p:attrNameLst>
                                          <p:attrName>ppt_w</p:attrName>
                                        </p:attrNameLst>
                                      </p:cBhvr>
                                      <p:tavLst>
                                        <p:tav tm="0">
                                          <p:val>
                                            <p:fltVal val="0"/>
                                          </p:val>
                                        </p:tav>
                                        <p:tav tm="100000">
                                          <p:val>
                                            <p:strVal val="#ppt_w"/>
                                          </p:val>
                                        </p:tav>
                                      </p:tavLst>
                                    </p:anim>
                                    <p:anim calcmode="lin" valueType="num">
                                      <p:cBhvr>
                                        <p:cTn id="38" dur="500" fill="hold"/>
                                        <p:tgtEl>
                                          <p:spTgt spid="23"/>
                                        </p:tgtEl>
                                        <p:attrNameLst>
                                          <p:attrName>ppt_h</p:attrName>
                                        </p:attrNameLst>
                                      </p:cBhvr>
                                      <p:tavLst>
                                        <p:tav tm="0">
                                          <p:val>
                                            <p:fltVal val="0"/>
                                          </p:val>
                                        </p:tav>
                                        <p:tav tm="100000">
                                          <p:val>
                                            <p:strVal val="#ppt_h"/>
                                          </p:val>
                                        </p:tav>
                                      </p:tavLst>
                                    </p:anim>
                                    <p:animEffect transition="in" filter="fade">
                                      <p:cBhvr>
                                        <p:cTn id="39" dur="500"/>
                                        <p:tgtEl>
                                          <p:spTgt spid="23"/>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39"/>
                                        </p:tgtEl>
                                        <p:attrNameLst>
                                          <p:attrName>style.visibility</p:attrName>
                                        </p:attrNameLst>
                                      </p:cBhvr>
                                      <p:to>
                                        <p:strVal val="visible"/>
                                      </p:to>
                                    </p:set>
                                    <p:anim calcmode="lin" valueType="num">
                                      <p:cBhvr>
                                        <p:cTn id="43" dur="500" fill="hold"/>
                                        <p:tgtEl>
                                          <p:spTgt spid="39"/>
                                        </p:tgtEl>
                                        <p:attrNameLst>
                                          <p:attrName>ppt_w</p:attrName>
                                        </p:attrNameLst>
                                      </p:cBhvr>
                                      <p:tavLst>
                                        <p:tav tm="0">
                                          <p:val>
                                            <p:fltVal val="0"/>
                                          </p:val>
                                        </p:tav>
                                        <p:tav tm="100000">
                                          <p:val>
                                            <p:strVal val="#ppt_w"/>
                                          </p:val>
                                        </p:tav>
                                      </p:tavLst>
                                    </p:anim>
                                    <p:anim calcmode="lin" valueType="num">
                                      <p:cBhvr>
                                        <p:cTn id="44" dur="500" fill="hold"/>
                                        <p:tgtEl>
                                          <p:spTgt spid="39"/>
                                        </p:tgtEl>
                                        <p:attrNameLst>
                                          <p:attrName>ppt_h</p:attrName>
                                        </p:attrNameLst>
                                      </p:cBhvr>
                                      <p:tavLst>
                                        <p:tav tm="0">
                                          <p:val>
                                            <p:fltVal val="0"/>
                                          </p:val>
                                        </p:tav>
                                        <p:tav tm="100000">
                                          <p:val>
                                            <p:strVal val="#ppt_h"/>
                                          </p:val>
                                        </p:tav>
                                      </p:tavLst>
                                    </p:anim>
                                    <p:animEffect transition="in" filter="fade">
                                      <p:cBhvr>
                                        <p:cTn id="45" dur="500"/>
                                        <p:tgtEl>
                                          <p:spTgt spid="39"/>
                                        </p:tgtEl>
                                      </p:cBhvr>
                                    </p:animEffect>
                                  </p:childTnLst>
                                </p:cTn>
                              </p:par>
                            </p:childTnLst>
                          </p:cTn>
                        </p:par>
                        <p:par>
                          <p:cTn id="46" fill="hold">
                            <p:stCondLst>
                              <p:cond delay="5000"/>
                            </p:stCondLst>
                            <p:childTnLst>
                              <p:par>
                                <p:cTn id="47" presetID="42" presetClass="entr" presetSubtype="0" fill="hold" nodeType="afterEffect">
                                  <p:stCondLst>
                                    <p:cond delay="0"/>
                                  </p:stCondLst>
                                  <p:childTnLst>
                                    <p:set>
                                      <p:cBhvr>
                                        <p:cTn id="48" dur="1" fill="hold">
                                          <p:stCondLst>
                                            <p:cond delay="0"/>
                                          </p:stCondLst>
                                        </p:cTn>
                                        <p:tgtEl>
                                          <p:spTgt spid="32"/>
                                        </p:tgtEl>
                                        <p:attrNameLst>
                                          <p:attrName>style.visibility</p:attrName>
                                        </p:attrNameLst>
                                      </p:cBhvr>
                                      <p:to>
                                        <p:strVal val="visible"/>
                                      </p:to>
                                    </p:set>
                                    <p:animEffect transition="in" filter="fade">
                                      <p:cBhvr>
                                        <p:cTn id="49" dur="1000"/>
                                        <p:tgtEl>
                                          <p:spTgt spid="32"/>
                                        </p:tgtEl>
                                      </p:cBhvr>
                                    </p:animEffect>
                                    <p:anim calcmode="lin" valueType="num">
                                      <p:cBhvr>
                                        <p:cTn id="50" dur="1000" fill="hold"/>
                                        <p:tgtEl>
                                          <p:spTgt spid="32"/>
                                        </p:tgtEl>
                                        <p:attrNameLst>
                                          <p:attrName>ppt_x</p:attrName>
                                        </p:attrNameLst>
                                      </p:cBhvr>
                                      <p:tavLst>
                                        <p:tav tm="0">
                                          <p:val>
                                            <p:strVal val="#ppt_x"/>
                                          </p:val>
                                        </p:tav>
                                        <p:tav tm="100000">
                                          <p:val>
                                            <p:strVal val="#ppt_x"/>
                                          </p:val>
                                        </p:tav>
                                      </p:tavLst>
                                    </p:anim>
                                    <p:anim calcmode="lin" valueType="num">
                                      <p:cBhvr>
                                        <p:cTn id="51" dur="1000" fill="hold"/>
                                        <p:tgtEl>
                                          <p:spTgt spid="32"/>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42" presetClass="entr" presetSubtype="0"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fade">
                                      <p:cBhvr>
                                        <p:cTn id="55" dur="1000"/>
                                        <p:tgtEl>
                                          <p:spTgt spid="43"/>
                                        </p:tgtEl>
                                      </p:cBhvr>
                                    </p:animEffect>
                                    <p:anim calcmode="lin" valueType="num">
                                      <p:cBhvr>
                                        <p:cTn id="56" dur="1000" fill="hold"/>
                                        <p:tgtEl>
                                          <p:spTgt spid="43"/>
                                        </p:tgtEl>
                                        <p:attrNameLst>
                                          <p:attrName>ppt_x</p:attrName>
                                        </p:attrNameLst>
                                      </p:cBhvr>
                                      <p:tavLst>
                                        <p:tav tm="0">
                                          <p:val>
                                            <p:strVal val="#ppt_x"/>
                                          </p:val>
                                        </p:tav>
                                        <p:tav tm="100000">
                                          <p:val>
                                            <p:strVal val="#ppt_x"/>
                                          </p:val>
                                        </p:tav>
                                      </p:tavLst>
                                    </p:anim>
                                    <p:anim calcmode="lin" valueType="num">
                                      <p:cBhvr>
                                        <p:cTn id="57" dur="1000" fill="hold"/>
                                        <p:tgtEl>
                                          <p:spTgt spid="43"/>
                                        </p:tgtEl>
                                        <p:attrNameLst>
                                          <p:attrName>ppt_y</p:attrName>
                                        </p:attrNameLst>
                                      </p:cBhvr>
                                      <p:tavLst>
                                        <p:tav tm="0">
                                          <p:val>
                                            <p:strVal val="#ppt_y+.1"/>
                                          </p:val>
                                        </p:tav>
                                        <p:tav tm="100000">
                                          <p:val>
                                            <p:strVal val="#ppt_y"/>
                                          </p:val>
                                        </p:tav>
                                      </p:tavLst>
                                    </p:anim>
                                  </p:childTnLst>
                                </p:cTn>
                              </p:par>
                            </p:childTnLst>
                          </p:cTn>
                        </p:par>
                        <p:par>
                          <p:cTn id="58" fill="hold">
                            <p:stCondLst>
                              <p:cond delay="7000"/>
                            </p:stCondLst>
                            <p:childTnLst>
                              <p:par>
                                <p:cTn id="59" presetID="42" presetClass="entr" presetSubtype="0"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fade">
                                      <p:cBhvr>
                                        <p:cTn id="61" dur="1000"/>
                                        <p:tgtEl>
                                          <p:spTgt spid="44"/>
                                        </p:tgtEl>
                                      </p:cBhvr>
                                    </p:animEffect>
                                    <p:anim calcmode="lin" valueType="num">
                                      <p:cBhvr>
                                        <p:cTn id="62" dur="1000" fill="hold"/>
                                        <p:tgtEl>
                                          <p:spTgt spid="44"/>
                                        </p:tgtEl>
                                        <p:attrNameLst>
                                          <p:attrName>ppt_x</p:attrName>
                                        </p:attrNameLst>
                                      </p:cBhvr>
                                      <p:tavLst>
                                        <p:tav tm="0">
                                          <p:val>
                                            <p:strVal val="#ppt_x"/>
                                          </p:val>
                                        </p:tav>
                                        <p:tav tm="100000">
                                          <p:val>
                                            <p:strVal val="#ppt_x"/>
                                          </p:val>
                                        </p:tav>
                                      </p:tavLst>
                                    </p:anim>
                                    <p:anim calcmode="lin" valueType="num">
                                      <p:cBhvr>
                                        <p:cTn id="63" dur="1000" fill="hold"/>
                                        <p:tgtEl>
                                          <p:spTgt spid="44"/>
                                        </p:tgtEl>
                                        <p:attrNameLst>
                                          <p:attrName>ppt_y</p:attrName>
                                        </p:attrNameLst>
                                      </p:cBhvr>
                                      <p:tavLst>
                                        <p:tav tm="0">
                                          <p:val>
                                            <p:strVal val="#ppt_y+.1"/>
                                          </p:val>
                                        </p:tav>
                                        <p:tav tm="100000">
                                          <p:val>
                                            <p:strVal val="#ppt_y"/>
                                          </p:val>
                                        </p:tav>
                                      </p:tavLst>
                                    </p:anim>
                                  </p:childTnLst>
                                </p:cTn>
                              </p:par>
                            </p:childTnLst>
                          </p:cTn>
                        </p:par>
                        <p:par>
                          <p:cTn id="64" fill="hold">
                            <p:stCondLst>
                              <p:cond delay="8000"/>
                            </p:stCondLst>
                            <p:childTnLst>
                              <p:par>
                                <p:cTn id="65" presetID="53" presetClass="entr" presetSubtype="16" fill="hold" nodeType="after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p:cTn id="67" dur="500" fill="hold"/>
                                        <p:tgtEl>
                                          <p:spTgt spid="26"/>
                                        </p:tgtEl>
                                        <p:attrNameLst>
                                          <p:attrName>ppt_w</p:attrName>
                                        </p:attrNameLst>
                                      </p:cBhvr>
                                      <p:tavLst>
                                        <p:tav tm="0">
                                          <p:val>
                                            <p:fltVal val="0"/>
                                          </p:val>
                                        </p:tav>
                                        <p:tav tm="100000">
                                          <p:val>
                                            <p:strVal val="#ppt_w"/>
                                          </p:val>
                                        </p:tav>
                                      </p:tavLst>
                                    </p:anim>
                                    <p:anim calcmode="lin" valueType="num">
                                      <p:cBhvr>
                                        <p:cTn id="68" dur="500" fill="hold"/>
                                        <p:tgtEl>
                                          <p:spTgt spid="26"/>
                                        </p:tgtEl>
                                        <p:attrNameLst>
                                          <p:attrName>ppt_h</p:attrName>
                                        </p:attrNameLst>
                                      </p:cBhvr>
                                      <p:tavLst>
                                        <p:tav tm="0">
                                          <p:val>
                                            <p:fltVal val="0"/>
                                          </p:val>
                                        </p:tav>
                                        <p:tav tm="100000">
                                          <p:val>
                                            <p:strVal val="#ppt_h"/>
                                          </p:val>
                                        </p:tav>
                                      </p:tavLst>
                                    </p:anim>
                                    <p:animEffect transition="in" filter="fade">
                                      <p:cBhvr>
                                        <p:cTn id="69" dur="500"/>
                                        <p:tgtEl>
                                          <p:spTgt spid="26"/>
                                        </p:tgtEl>
                                      </p:cBhvr>
                                    </p:animEffect>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40"/>
                                        </p:tgtEl>
                                        <p:attrNameLst>
                                          <p:attrName>style.visibility</p:attrName>
                                        </p:attrNameLst>
                                      </p:cBhvr>
                                      <p:to>
                                        <p:strVal val="visible"/>
                                      </p:to>
                                    </p:set>
                                    <p:anim calcmode="lin" valueType="num">
                                      <p:cBhvr>
                                        <p:cTn id="73" dur="500" fill="hold"/>
                                        <p:tgtEl>
                                          <p:spTgt spid="40"/>
                                        </p:tgtEl>
                                        <p:attrNameLst>
                                          <p:attrName>ppt_w</p:attrName>
                                        </p:attrNameLst>
                                      </p:cBhvr>
                                      <p:tavLst>
                                        <p:tav tm="0">
                                          <p:val>
                                            <p:fltVal val="0"/>
                                          </p:val>
                                        </p:tav>
                                        <p:tav tm="100000">
                                          <p:val>
                                            <p:strVal val="#ppt_w"/>
                                          </p:val>
                                        </p:tav>
                                      </p:tavLst>
                                    </p:anim>
                                    <p:anim calcmode="lin" valueType="num">
                                      <p:cBhvr>
                                        <p:cTn id="74" dur="500" fill="hold"/>
                                        <p:tgtEl>
                                          <p:spTgt spid="40"/>
                                        </p:tgtEl>
                                        <p:attrNameLst>
                                          <p:attrName>ppt_h</p:attrName>
                                        </p:attrNameLst>
                                      </p:cBhvr>
                                      <p:tavLst>
                                        <p:tav tm="0">
                                          <p:val>
                                            <p:fltVal val="0"/>
                                          </p:val>
                                        </p:tav>
                                        <p:tav tm="100000">
                                          <p:val>
                                            <p:strVal val="#ppt_h"/>
                                          </p:val>
                                        </p:tav>
                                      </p:tavLst>
                                    </p:anim>
                                    <p:animEffect transition="in" filter="fade">
                                      <p:cBhvr>
                                        <p:cTn id="75" dur="500"/>
                                        <p:tgtEl>
                                          <p:spTgt spid="40"/>
                                        </p:tgtEl>
                                      </p:cBhvr>
                                    </p:animEffect>
                                  </p:childTnLst>
                                </p:cTn>
                              </p:par>
                            </p:childTnLst>
                          </p:cTn>
                        </p:par>
                        <p:par>
                          <p:cTn id="76" fill="hold">
                            <p:stCondLst>
                              <p:cond delay="900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10000"/>
                            </p:stCondLst>
                            <p:childTnLst>
                              <p:par>
                                <p:cTn id="83" presetID="42" presetClass="entr" presetSubtype="0" fill="hold" grpId="0" nodeType="afterEffect">
                                  <p:stCondLst>
                                    <p:cond delay="0"/>
                                  </p:stCondLst>
                                  <p:childTnLst>
                                    <p:set>
                                      <p:cBhvr>
                                        <p:cTn id="84" dur="1" fill="hold">
                                          <p:stCondLst>
                                            <p:cond delay="0"/>
                                          </p:stCondLst>
                                        </p:cTn>
                                        <p:tgtEl>
                                          <p:spTgt spid="45"/>
                                        </p:tgtEl>
                                        <p:attrNameLst>
                                          <p:attrName>style.visibility</p:attrName>
                                        </p:attrNameLst>
                                      </p:cBhvr>
                                      <p:to>
                                        <p:strVal val="visible"/>
                                      </p:to>
                                    </p:set>
                                    <p:animEffect transition="in" filter="fade">
                                      <p:cBhvr>
                                        <p:cTn id="85" dur="1000"/>
                                        <p:tgtEl>
                                          <p:spTgt spid="45"/>
                                        </p:tgtEl>
                                      </p:cBhvr>
                                    </p:animEffect>
                                    <p:anim calcmode="lin" valueType="num">
                                      <p:cBhvr>
                                        <p:cTn id="86" dur="1000" fill="hold"/>
                                        <p:tgtEl>
                                          <p:spTgt spid="45"/>
                                        </p:tgtEl>
                                        <p:attrNameLst>
                                          <p:attrName>ppt_x</p:attrName>
                                        </p:attrNameLst>
                                      </p:cBhvr>
                                      <p:tavLst>
                                        <p:tav tm="0">
                                          <p:val>
                                            <p:strVal val="#ppt_x"/>
                                          </p:val>
                                        </p:tav>
                                        <p:tav tm="100000">
                                          <p:val>
                                            <p:strVal val="#ppt_x"/>
                                          </p:val>
                                        </p:tav>
                                      </p:tavLst>
                                    </p:anim>
                                    <p:anim calcmode="lin" valueType="num">
                                      <p:cBhvr>
                                        <p:cTn id="87" dur="1000" fill="hold"/>
                                        <p:tgtEl>
                                          <p:spTgt spid="45"/>
                                        </p:tgtEl>
                                        <p:attrNameLst>
                                          <p:attrName>ppt_y</p:attrName>
                                        </p:attrNameLst>
                                      </p:cBhvr>
                                      <p:tavLst>
                                        <p:tav tm="0">
                                          <p:val>
                                            <p:strVal val="#ppt_y+.1"/>
                                          </p:val>
                                        </p:tav>
                                        <p:tav tm="100000">
                                          <p:val>
                                            <p:strVal val="#ppt_y"/>
                                          </p:val>
                                        </p:tav>
                                      </p:tavLst>
                                    </p:anim>
                                  </p:childTnLst>
                                </p:cTn>
                              </p:par>
                            </p:childTnLst>
                          </p:cTn>
                        </p:par>
                        <p:par>
                          <p:cTn id="88" fill="hold">
                            <p:stCondLst>
                              <p:cond delay="11000"/>
                            </p:stCondLst>
                            <p:childTnLst>
                              <p:par>
                                <p:cTn id="89" presetID="42" presetClass="entr" presetSubtype="0" fill="hold" grpId="0" nodeType="afterEffect">
                                  <p:stCondLst>
                                    <p:cond delay="0"/>
                                  </p:stCondLst>
                                  <p:childTnLst>
                                    <p:set>
                                      <p:cBhvr>
                                        <p:cTn id="90" dur="1" fill="hold">
                                          <p:stCondLst>
                                            <p:cond delay="0"/>
                                          </p:stCondLst>
                                        </p:cTn>
                                        <p:tgtEl>
                                          <p:spTgt spid="46"/>
                                        </p:tgtEl>
                                        <p:attrNameLst>
                                          <p:attrName>style.visibility</p:attrName>
                                        </p:attrNameLst>
                                      </p:cBhvr>
                                      <p:to>
                                        <p:strVal val="visible"/>
                                      </p:to>
                                    </p:set>
                                    <p:animEffect transition="in" filter="fade">
                                      <p:cBhvr>
                                        <p:cTn id="91" dur="1000"/>
                                        <p:tgtEl>
                                          <p:spTgt spid="46"/>
                                        </p:tgtEl>
                                      </p:cBhvr>
                                    </p:animEffect>
                                    <p:anim calcmode="lin" valueType="num">
                                      <p:cBhvr>
                                        <p:cTn id="92" dur="1000" fill="hold"/>
                                        <p:tgtEl>
                                          <p:spTgt spid="46"/>
                                        </p:tgtEl>
                                        <p:attrNameLst>
                                          <p:attrName>ppt_x</p:attrName>
                                        </p:attrNameLst>
                                      </p:cBhvr>
                                      <p:tavLst>
                                        <p:tav tm="0">
                                          <p:val>
                                            <p:strVal val="#ppt_x"/>
                                          </p:val>
                                        </p:tav>
                                        <p:tav tm="100000">
                                          <p:val>
                                            <p:strVal val="#ppt_x"/>
                                          </p:val>
                                        </p:tav>
                                      </p:tavLst>
                                    </p:anim>
                                    <p:anim calcmode="lin" valueType="num">
                                      <p:cBhvr>
                                        <p:cTn id="93" dur="1000" fill="hold"/>
                                        <p:tgtEl>
                                          <p:spTgt spid="46"/>
                                        </p:tgtEl>
                                        <p:attrNameLst>
                                          <p:attrName>ppt_y</p:attrName>
                                        </p:attrNameLst>
                                      </p:cBhvr>
                                      <p:tavLst>
                                        <p:tav tm="0">
                                          <p:val>
                                            <p:strVal val="#ppt_y+.1"/>
                                          </p:val>
                                        </p:tav>
                                        <p:tav tm="100000">
                                          <p:val>
                                            <p:strVal val="#ppt_y"/>
                                          </p:val>
                                        </p:tav>
                                      </p:tavLst>
                                    </p:anim>
                                  </p:childTnLst>
                                </p:cTn>
                              </p:par>
                            </p:childTnLst>
                          </p:cTn>
                        </p:par>
                        <p:par>
                          <p:cTn id="94" fill="hold">
                            <p:stCondLst>
                              <p:cond delay="12000"/>
                            </p:stCondLst>
                            <p:childTnLst>
                              <p:par>
                                <p:cTn id="95" presetID="42" presetClass="entr" presetSubtype="0" fill="hold" nodeType="afterEffect">
                                  <p:stCondLst>
                                    <p:cond delay="0"/>
                                  </p:stCondLst>
                                  <p:childTnLst>
                                    <p:set>
                                      <p:cBhvr>
                                        <p:cTn id="96" dur="1" fill="hold">
                                          <p:stCondLst>
                                            <p:cond delay="0"/>
                                          </p:stCondLst>
                                        </p:cTn>
                                        <p:tgtEl>
                                          <p:spTgt spid="48"/>
                                        </p:tgtEl>
                                        <p:attrNameLst>
                                          <p:attrName>style.visibility</p:attrName>
                                        </p:attrNameLst>
                                      </p:cBhvr>
                                      <p:to>
                                        <p:strVal val="visible"/>
                                      </p:to>
                                    </p:set>
                                    <p:animEffect transition="in" filter="fade">
                                      <p:cBhvr>
                                        <p:cTn id="97" dur="1000"/>
                                        <p:tgtEl>
                                          <p:spTgt spid="48"/>
                                        </p:tgtEl>
                                      </p:cBhvr>
                                    </p:animEffect>
                                    <p:anim calcmode="lin" valueType="num">
                                      <p:cBhvr>
                                        <p:cTn id="98" dur="1000" fill="hold"/>
                                        <p:tgtEl>
                                          <p:spTgt spid="48"/>
                                        </p:tgtEl>
                                        <p:attrNameLst>
                                          <p:attrName>ppt_x</p:attrName>
                                        </p:attrNameLst>
                                      </p:cBhvr>
                                      <p:tavLst>
                                        <p:tav tm="0">
                                          <p:val>
                                            <p:strVal val="#ppt_x"/>
                                          </p:val>
                                        </p:tav>
                                        <p:tav tm="100000">
                                          <p:val>
                                            <p:strVal val="#ppt_x"/>
                                          </p:val>
                                        </p:tav>
                                      </p:tavLst>
                                    </p:anim>
                                    <p:anim calcmode="lin" valueType="num">
                                      <p:cBhvr>
                                        <p:cTn id="99" dur="1000" fill="hold"/>
                                        <p:tgtEl>
                                          <p:spTgt spid="48"/>
                                        </p:tgtEl>
                                        <p:attrNameLst>
                                          <p:attrName>ppt_y</p:attrName>
                                        </p:attrNameLst>
                                      </p:cBhvr>
                                      <p:tavLst>
                                        <p:tav tm="0">
                                          <p:val>
                                            <p:strVal val="#ppt_y+.1"/>
                                          </p:val>
                                        </p:tav>
                                        <p:tav tm="100000">
                                          <p:val>
                                            <p:strVal val="#ppt_y"/>
                                          </p:val>
                                        </p:tav>
                                      </p:tavLst>
                                    </p:anim>
                                  </p:childTnLst>
                                </p:cTn>
                              </p:par>
                            </p:childTnLst>
                          </p:cTn>
                        </p:par>
                        <p:par>
                          <p:cTn id="100" fill="hold">
                            <p:stCondLst>
                              <p:cond delay="13000"/>
                            </p:stCondLst>
                            <p:childTnLst>
                              <p:par>
                                <p:cTn id="101" presetID="2" presetClass="entr" presetSubtype="2" fill="hold" grpId="0" nodeType="afterEffect">
                                  <p:stCondLst>
                                    <p:cond delay="0"/>
                                  </p:stCondLst>
                                  <p:childTnLst>
                                    <p:set>
                                      <p:cBhvr>
                                        <p:cTn id="102" dur="1" fill="hold">
                                          <p:stCondLst>
                                            <p:cond delay="0"/>
                                          </p:stCondLst>
                                        </p:cTn>
                                        <p:tgtEl>
                                          <p:spTgt spid="47"/>
                                        </p:tgtEl>
                                        <p:attrNameLst>
                                          <p:attrName>style.visibility</p:attrName>
                                        </p:attrNameLst>
                                      </p:cBhvr>
                                      <p:to>
                                        <p:strVal val="visible"/>
                                      </p:to>
                                    </p:set>
                                    <p:anim calcmode="lin" valueType="num">
                                      <p:cBhvr additive="base">
                                        <p:cTn id="103" dur="500" fill="hold"/>
                                        <p:tgtEl>
                                          <p:spTgt spid="47"/>
                                        </p:tgtEl>
                                        <p:attrNameLst>
                                          <p:attrName>ppt_x</p:attrName>
                                        </p:attrNameLst>
                                      </p:cBhvr>
                                      <p:tavLst>
                                        <p:tav tm="0">
                                          <p:val>
                                            <p:strVal val="1+#ppt_w/2"/>
                                          </p:val>
                                        </p:tav>
                                        <p:tav tm="100000">
                                          <p:val>
                                            <p:strVal val="#ppt_x"/>
                                          </p:val>
                                        </p:tav>
                                      </p:tavLst>
                                    </p:anim>
                                    <p:anim calcmode="lin" valueType="num">
                                      <p:cBhvr additive="base">
                                        <p:cTn id="104" dur="500" fill="hold"/>
                                        <p:tgtEl>
                                          <p:spTgt spid="4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bldLvl="0" animBg="1"/>
      <p:bldP spid="39" grpId="0" bldLvl="0" animBg="1"/>
      <p:bldP spid="40" grpId="0" bldLvl="0" animBg="1"/>
      <p:bldP spid="41" grpId="0"/>
      <p:bldP spid="42" grpId="0"/>
      <p:bldP spid="43" grpId="0"/>
      <p:bldP spid="44" grpId="0"/>
      <p:bldP spid="45" grpId="0"/>
      <p:bldP spid="46" grpId="0"/>
      <p:bldP spid="4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16" name="矩形 15"/>
          <p:cNvSpPr/>
          <p:nvPr/>
        </p:nvSpPr>
        <p:spPr>
          <a:xfrm>
            <a:off x="3954326" y="1880287"/>
            <a:ext cx="4485640" cy="1554480"/>
          </a:xfrm>
          <a:prstGeom prst="rect">
            <a:avLst/>
          </a:prstGeom>
          <a:noFill/>
        </p:spPr>
        <p:txBody>
          <a:bodyPr wrap="none" rtlCol="0">
            <a:spAutoFit/>
          </a:bodyPr>
          <a:lstStyle/>
          <a:p>
            <a:r>
              <a:rPr lang="en-US" altLang="zh-CN" sz="9600" b="1" dirty="0">
                <a:gradFill>
                  <a:gsLst>
                    <a:gs pos="0">
                      <a:srgbClr val="E30000"/>
                    </a:gs>
                    <a:gs pos="100000">
                      <a:srgbClr val="760303"/>
                    </a:gs>
                  </a:gsLst>
                  <a:lin ang="5400000" scaled="0"/>
                </a:gradFill>
                <a:effectLst>
                  <a:outerShdw blurRad="38100" dist="38100" dir="2700000" algn="tl">
                    <a:srgbClr val="000000">
                      <a:alpha val="43137"/>
                    </a:srgbClr>
                  </a:outerShdw>
                </a:effectLst>
                <a:latin typeface="黑体" panose="02010609060101010101" charset="-122"/>
                <a:ea typeface="黑体" panose="02010609060101010101" charset="-122"/>
              </a:rPr>
              <a:t>THANKS!</a:t>
            </a:r>
          </a:p>
        </p:txBody>
      </p:sp>
      <p:sp>
        <p:nvSpPr>
          <p:cNvPr id="17" name="文本框 16"/>
          <p:cNvSpPr txBox="1"/>
          <p:nvPr/>
        </p:nvSpPr>
        <p:spPr>
          <a:xfrm>
            <a:off x="2756168" y="3260707"/>
            <a:ext cx="6881956" cy="651510"/>
          </a:xfrm>
          <a:prstGeom prst="rect">
            <a:avLst/>
          </a:prstGeom>
          <a:noFill/>
        </p:spPr>
        <p:txBody>
          <a:bodyPr wrap="square" rtlCol="0">
            <a:spAutoFit/>
          </a:bodyPr>
          <a:lstStyle/>
          <a:p>
            <a:pPr algn="ctr">
              <a:lnSpc>
                <a:spcPct val="80000"/>
              </a:lnSpc>
            </a:pPr>
            <a:r>
              <a:rPr sz="1400" dirty="0">
                <a:gradFill>
                  <a:gsLst>
                    <a:gs pos="0">
                      <a:srgbClr val="E30000"/>
                    </a:gs>
                    <a:gs pos="100000">
                      <a:srgbClr val="760303"/>
                    </a:gs>
                  </a:gsLst>
                  <a:lin ang="5400000" scaled="0"/>
                </a:gradFill>
                <a:effectLst/>
                <a:latin typeface="微软雅黑" panose="020B0503020204020204" charset="-122"/>
                <a:ea typeface="微软雅黑" panose="020B0503020204020204" charset="-122"/>
              </a:rPr>
              <a:t>Professional custom all kinds of industry ppt template, this work belongs to fly impression design original, do not download after the network communication.</a:t>
            </a:r>
          </a:p>
        </p:txBody>
      </p:sp>
    </p:spTree>
  </p:cSld>
  <p:clrMapOvr>
    <a:masterClrMapping/>
  </p:clrMapOvr>
  <p:transition advTm="8564">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250" fill="hold"/>
                                        <p:tgtEl>
                                          <p:spTgt spid="16"/>
                                        </p:tgtEl>
                                        <p:attrNameLst>
                                          <p:attrName>ppt_w</p:attrName>
                                        </p:attrNameLst>
                                      </p:cBhvr>
                                      <p:tavLst>
                                        <p:tav tm="0">
                                          <p:val>
                                            <p:fltVal val="0"/>
                                          </p:val>
                                        </p:tav>
                                        <p:tav tm="100000">
                                          <p:val>
                                            <p:strVal val="#ppt_w"/>
                                          </p:val>
                                        </p:tav>
                                      </p:tavLst>
                                    </p:anim>
                                    <p:anim calcmode="lin" valueType="num">
                                      <p:cBhvr>
                                        <p:cTn id="8" dur="250" fill="hold"/>
                                        <p:tgtEl>
                                          <p:spTgt spid="16"/>
                                        </p:tgtEl>
                                        <p:attrNameLst>
                                          <p:attrName>ppt_h</p:attrName>
                                        </p:attrNameLst>
                                      </p:cBhvr>
                                      <p:tavLst>
                                        <p:tav tm="0">
                                          <p:val>
                                            <p:fltVal val="0"/>
                                          </p:val>
                                        </p:tav>
                                        <p:tav tm="100000">
                                          <p:val>
                                            <p:strVal val="#ppt_h"/>
                                          </p:val>
                                        </p:tav>
                                      </p:tavLst>
                                    </p:anim>
                                    <p:animEffect transition="in" filter="fade">
                                      <p:cBhvr>
                                        <p:cTn id="9" dur="250"/>
                                        <p:tgtEl>
                                          <p:spTgt spid="16"/>
                                        </p:tgtEl>
                                      </p:cBhvr>
                                    </p:animEffect>
                                  </p:childTnLst>
                                </p:cTn>
                              </p:par>
                              <p:par>
                                <p:cTn id="10" presetID="6" presetClass="emph" presetSubtype="0" decel="100000" fill="hold" grpId="1" nodeType="withEffect">
                                  <p:stCondLst>
                                    <p:cond delay="200"/>
                                  </p:stCondLst>
                                  <p:childTnLst>
                                    <p:animScale>
                                      <p:cBhvr>
                                        <p:cTn id="11" dur="250" fill="hold"/>
                                        <p:tgtEl>
                                          <p:spTgt spid="16"/>
                                        </p:tgtEl>
                                      </p:cBhvr>
                                      <p:by x="120000" y="120000"/>
                                    </p:animScale>
                                  </p:childTnLst>
                                </p:cTn>
                              </p:par>
                              <p:par>
                                <p:cTn id="12" presetID="6" presetClass="emph" presetSubtype="0" decel="100000" fill="hold" grpId="2" nodeType="withEffect">
                                  <p:stCondLst>
                                    <p:cond delay="400"/>
                                  </p:stCondLst>
                                  <p:childTnLst>
                                    <p:animScale>
                                      <p:cBhvr>
                                        <p:cTn id="13" dur="250" fill="hold"/>
                                        <p:tgtEl>
                                          <p:spTgt spid="16"/>
                                        </p:tgtEl>
                                      </p:cBhvr>
                                      <p:by x="83000" y="83000"/>
                                    </p:animScale>
                                  </p:childTnLst>
                                </p:cTn>
                              </p:par>
                            </p:childTnLst>
                          </p:cTn>
                        </p:par>
                        <p:par>
                          <p:cTn id="14" fill="hold">
                            <p:stCondLst>
                              <p:cond delay="500"/>
                            </p:stCondLst>
                            <p:childTnLst>
                              <p:par>
                                <p:cTn id="15" presetID="53" presetClass="entr" presetSubtype="16" fill="hold" grpId="0" nodeType="afterEffect">
                                  <p:stCondLst>
                                    <p:cond delay="0"/>
                                  </p:stCondLst>
                                  <p:iterate type="lt">
                                    <p:tmPct val="10000"/>
                                  </p:iterate>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6" grpId="1"/>
      <p:bldP spid="16" grpId="2"/>
      <p:bldP spid="1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5"/>
          <p:cNvSpPr/>
          <p:nvPr/>
        </p:nvSpPr>
        <p:spPr bwMode="auto">
          <a:xfrm rot="1801673">
            <a:off x="4744449" y="945377"/>
            <a:ext cx="2704058" cy="2479395"/>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noFill/>
          <a:ln w="9525" cap="flat">
            <a:solidFill>
              <a:srgbClr val="C00000"/>
            </a:solidFill>
            <a:prstDash val="solid"/>
            <a:miter lim="800000"/>
          </a:ln>
          <a:effectLst>
            <a:outerShdw blurRad="381000" dir="18900000" sy="23000" kx="-1200000" algn="bl" rotWithShape="0">
              <a:prstClr val="black">
                <a:alpha val="20000"/>
              </a:prstClr>
            </a:outerShdw>
          </a:effectLst>
        </p:spPr>
        <p:txBody>
          <a:bodyPr vert="horz" wrap="square" lIns="91427" tIns="45713" rIns="91427" bIns="45713" numCol="1" anchor="t" anchorCtr="0" compatLnSpc="1"/>
          <a:lstStyle/>
          <a:p>
            <a:endParaRPr lang="zh-CN" altLang="en-US">
              <a:solidFill>
                <a:schemeClr val="bg1"/>
              </a:solidFill>
            </a:endParaRPr>
          </a:p>
        </p:txBody>
      </p:sp>
      <p:sp>
        <p:nvSpPr>
          <p:cNvPr id="11" name="Freeform 5"/>
          <p:cNvSpPr/>
          <p:nvPr/>
        </p:nvSpPr>
        <p:spPr bwMode="auto">
          <a:xfrm rot="1801673">
            <a:off x="4842345" y="1054807"/>
            <a:ext cx="2507212" cy="2260534"/>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noFill/>
          <a:ln w="9525" cap="flat">
            <a:solidFill>
              <a:srgbClr val="C00000"/>
            </a:solidFill>
            <a:prstDash val="solid"/>
            <a:miter lim="800000"/>
          </a:ln>
          <a:effectLst/>
        </p:spPr>
        <p:txBody>
          <a:bodyPr vert="horz" wrap="square" lIns="91427" tIns="45713" rIns="91427" bIns="45713" numCol="1" anchor="t" anchorCtr="0" compatLnSpc="1"/>
          <a:lstStyle/>
          <a:p>
            <a:endParaRPr lang="zh-CN" altLang="en-US">
              <a:solidFill>
                <a:schemeClr val="bg1">
                  <a:lumMod val="95000"/>
                </a:schemeClr>
              </a:solidFill>
            </a:endParaRPr>
          </a:p>
        </p:txBody>
      </p:sp>
      <p:sp>
        <p:nvSpPr>
          <p:cNvPr id="13" name="TextBox 12"/>
          <p:cNvSpPr txBox="1"/>
          <p:nvPr/>
        </p:nvSpPr>
        <p:spPr>
          <a:xfrm>
            <a:off x="5581600" y="1789153"/>
            <a:ext cx="1028700" cy="972820"/>
          </a:xfrm>
          <a:prstGeom prst="rect">
            <a:avLst/>
          </a:prstGeom>
          <a:noFill/>
        </p:spPr>
        <p:txBody>
          <a:bodyPr wrap="none" rtlCol="0">
            <a:spAutoFit/>
          </a:bodyPr>
          <a:lstStyle/>
          <a:p>
            <a:pPr algn="ctr"/>
            <a:r>
              <a:rPr lang="en-US" altLang="zh-CN" sz="5400" b="1" dirty="0">
                <a:gradFill>
                  <a:gsLst>
                    <a:gs pos="0">
                      <a:srgbClr val="E30000"/>
                    </a:gs>
                    <a:gs pos="100000">
                      <a:srgbClr val="760303"/>
                    </a:gs>
                  </a:gsLst>
                  <a:lin ang="5400000" scaled="0"/>
                </a:gradFill>
                <a:effectLst>
                  <a:outerShdw blurRad="38100" dist="38100" dir="2700000" algn="tl">
                    <a:srgbClr val="000000">
                      <a:alpha val="43137"/>
                    </a:srgbClr>
                  </a:outerShdw>
                </a:effectLst>
                <a:latin typeface="微软雅黑" panose="020B0503020204020204" charset="-122"/>
                <a:ea typeface="微软雅黑" panose="020B0503020204020204" charset="-122"/>
                <a:cs typeface="Arial Unicode MS" panose="020B0604020202020204" pitchFamily="34" charset="-122"/>
                <a:sym typeface="微软雅黑" panose="020B0503020204020204" charset="-122"/>
              </a:rPr>
              <a:t>01</a:t>
            </a:r>
          </a:p>
        </p:txBody>
      </p:sp>
      <p:sp>
        <p:nvSpPr>
          <p:cNvPr id="15" name="标题 1"/>
          <p:cNvSpPr txBox="1"/>
          <p:nvPr/>
        </p:nvSpPr>
        <p:spPr>
          <a:xfrm>
            <a:off x="981455" y="3773520"/>
            <a:ext cx="10360468" cy="1469829"/>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5400" b="1" dirty="0">
                <a:gradFill>
                  <a:gsLst>
                    <a:gs pos="0">
                      <a:srgbClr val="E30000"/>
                    </a:gs>
                    <a:gs pos="100000">
                      <a:srgbClr val="760303"/>
                    </a:gs>
                  </a:gsLst>
                  <a:lin ang="5400000" scaled="0"/>
                </a:gradFill>
                <a:effectLst>
                  <a:outerShdw blurRad="38100" dist="38100" dir="2700000" algn="tl">
                    <a:srgbClr val="000000">
                      <a:alpha val="43137"/>
                    </a:srgbClr>
                  </a:outerShdw>
                </a:effectLst>
                <a:latin typeface="微软雅黑" panose="020B0503020204020204" charset="-122"/>
                <a:ea typeface="微软雅黑" panose="020B0503020204020204" charset="-122"/>
              </a:rPr>
              <a:t>单击此处添加标题</a:t>
            </a:r>
          </a:p>
        </p:txBody>
      </p:sp>
      <p:sp>
        <p:nvSpPr>
          <p:cNvPr id="16" name="副标题 2"/>
          <p:cNvSpPr txBox="1"/>
          <p:nvPr/>
        </p:nvSpPr>
        <p:spPr>
          <a:xfrm>
            <a:off x="1881095" y="4687573"/>
            <a:ext cx="8532149" cy="383417"/>
          </a:xfrm>
          <a:prstGeom prst="rect">
            <a:avLst/>
          </a:prstGeom>
        </p:spPr>
        <p:txBody>
          <a:bodyPr>
            <a:normAutofit fontScale="500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lnSpc>
                <a:spcPct val="120000"/>
              </a:lnSpc>
            </a:pPr>
            <a:r>
              <a:rPr lang="zh-CN" altLang="en-US" sz="1600" dirty="0">
                <a:gradFill>
                  <a:gsLst>
                    <a:gs pos="0">
                      <a:srgbClr val="E30000"/>
                    </a:gs>
                    <a:gs pos="100000">
                      <a:srgbClr val="760303"/>
                    </a:gs>
                  </a:gsLst>
                  <a:lin ang="5400000" scaled="0"/>
                </a:gradFill>
                <a:latin typeface="微软雅黑" panose="020B0503020204020204" charset="-122"/>
                <a:ea typeface="微软雅黑" panose="020B0503020204020204" charset="-122"/>
                <a:cs typeface="Lato Light" charset="0"/>
                <a:sym typeface="Lato Light" charset="0"/>
              </a:rPr>
              <a:t>您的内容打在这里，或者通过复制您的文本后，在此框中选择粘贴，并选择只保留文字。您的内容打在这里，或者通过复制您的文本后，在此框中您的内容打在这里，或者通过复制您的文本后，在此框中选择粘贴，并选择只保留文字。您的内容打在这里，或者通过复制您的文本后，在此框中</a:t>
            </a:r>
          </a:p>
        </p:txBody>
      </p:sp>
      <p:sp>
        <p:nvSpPr>
          <p:cNvPr id="2" name="Freeform 5"/>
          <p:cNvSpPr/>
          <p:nvPr/>
        </p:nvSpPr>
        <p:spPr bwMode="auto">
          <a:xfrm rot="1801673">
            <a:off x="5015959" y="1211433"/>
            <a:ext cx="2159981" cy="1947285"/>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noFill/>
          <a:ln w="9525" cap="flat">
            <a:solidFill>
              <a:srgbClr val="C00000"/>
            </a:solidFill>
            <a:prstDash val="solid"/>
            <a:miter lim="800000"/>
          </a:ln>
          <a:effectLst/>
        </p:spPr>
        <p:txBody>
          <a:bodyPr vert="horz" wrap="square" lIns="91427" tIns="45713" rIns="91427" bIns="45713" numCol="1" anchor="t" anchorCtr="0" compatLnSpc="1"/>
          <a:lstStyle/>
          <a:p>
            <a:endParaRPr lang="zh-CN" altLang="en-US">
              <a:solidFill>
                <a:schemeClr val="bg1">
                  <a:lumMod val="95000"/>
                </a:schemeClr>
              </a:solidFill>
            </a:endParaRPr>
          </a:p>
        </p:txBody>
      </p:sp>
    </p:spTree>
  </p:cSld>
  <p:clrMapOvr>
    <a:masterClrMapping/>
  </p:clrMapOvr>
  <p:transition advTm="6318">
    <p:checke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75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1000"/>
                                        <p:tgtEl>
                                          <p:spTgt spid="10"/>
                                        </p:tgtEl>
                                      </p:cBhvr>
                                    </p:animEffect>
                                  </p:childTnLst>
                                </p:cTn>
                              </p:par>
                              <p:par>
                                <p:cTn id="8" presetID="22" presetClass="entr" presetSubtype="1" fill="hold" grpId="0" nodeType="withEffect">
                                  <p:stCondLst>
                                    <p:cond delay="750"/>
                                  </p:stCondLst>
                                  <p:childTnLst>
                                    <p:set>
                                      <p:cBhvr>
                                        <p:cTn id="9" dur="1" fill="hold">
                                          <p:stCondLst>
                                            <p:cond delay="0"/>
                                          </p:stCondLst>
                                        </p:cTn>
                                        <p:tgtEl>
                                          <p:spTgt spid="11"/>
                                        </p:tgtEl>
                                        <p:attrNameLst>
                                          <p:attrName>style.visibility</p:attrName>
                                        </p:attrNameLst>
                                      </p:cBhvr>
                                      <p:to>
                                        <p:strVal val="visible"/>
                                      </p:to>
                                    </p:set>
                                    <p:animEffect transition="in" filter="wipe(up)">
                                      <p:cBhvr>
                                        <p:cTn id="10" dur="1000"/>
                                        <p:tgtEl>
                                          <p:spTgt spid="11"/>
                                        </p:tgtEl>
                                      </p:cBhvr>
                                    </p:animEffect>
                                  </p:childTnLst>
                                </p:cTn>
                              </p:par>
                            </p:childTnLst>
                          </p:cTn>
                        </p:par>
                        <p:par>
                          <p:cTn id="11" fill="hold">
                            <p:stCondLst>
                              <p:cond delay="1750"/>
                            </p:stCondLst>
                            <p:childTnLst>
                              <p:par>
                                <p:cTn id="12" presetID="10" presetClass="entr" presetSubtype="0" fill="hold" grpId="0" nodeType="after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500"/>
                                        <p:tgtEl>
                                          <p:spTgt spid="13"/>
                                        </p:tgtEl>
                                      </p:cBhvr>
                                    </p:animEffect>
                                  </p:childTnLst>
                                </p:cTn>
                              </p:par>
                            </p:childTnLst>
                          </p:cTn>
                        </p:par>
                        <p:par>
                          <p:cTn id="15" fill="hold">
                            <p:stCondLst>
                              <p:cond delay="2250"/>
                            </p:stCondLst>
                            <p:childTnLst>
                              <p:par>
                                <p:cTn id="16" presetID="42" presetClass="entr" presetSubtype="0" fill="hold" grpId="0" nodeType="after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1000"/>
                                        <p:tgtEl>
                                          <p:spTgt spid="15"/>
                                        </p:tgtEl>
                                      </p:cBhvr>
                                    </p:animEffect>
                                    <p:anim calcmode="lin" valueType="num">
                                      <p:cBhvr>
                                        <p:cTn id="19" dur="1000" fill="hold"/>
                                        <p:tgtEl>
                                          <p:spTgt spid="15"/>
                                        </p:tgtEl>
                                        <p:attrNameLst>
                                          <p:attrName>ppt_x</p:attrName>
                                        </p:attrNameLst>
                                      </p:cBhvr>
                                      <p:tavLst>
                                        <p:tav tm="0">
                                          <p:val>
                                            <p:strVal val="#ppt_x"/>
                                          </p:val>
                                        </p:tav>
                                        <p:tav tm="100000">
                                          <p:val>
                                            <p:strVal val="#ppt_x"/>
                                          </p:val>
                                        </p:tav>
                                      </p:tavLst>
                                    </p:anim>
                                    <p:anim calcmode="lin" valueType="num">
                                      <p:cBhvr>
                                        <p:cTn id="20" dur="1000" fill="hold"/>
                                        <p:tgtEl>
                                          <p:spTgt spid="15"/>
                                        </p:tgtEl>
                                        <p:attrNameLst>
                                          <p:attrName>ppt_y</p:attrName>
                                        </p:attrNameLst>
                                      </p:cBhvr>
                                      <p:tavLst>
                                        <p:tav tm="0">
                                          <p:val>
                                            <p:strVal val="#ppt_y+.1"/>
                                          </p:val>
                                        </p:tav>
                                        <p:tav tm="100000">
                                          <p:val>
                                            <p:strVal val="#ppt_y"/>
                                          </p:val>
                                        </p:tav>
                                      </p:tavLst>
                                    </p:anim>
                                  </p:childTnLst>
                                </p:cTn>
                              </p:par>
                            </p:childTnLst>
                          </p:cTn>
                        </p:par>
                        <p:par>
                          <p:cTn id="21" fill="hold">
                            <p:stCondLst>
                              <p:cond delay="3250"/>
                            </p:stCondLst>
                            <p:childTnLst>
                              <p:par>
                                <p:cTn id="22" presetID="10" presetClass="entr" presetSubtype="0" fill="hold" grpId="0" nodeType="afterEffect">
                                  <p:stCondLst>
                                    <p:cond delay="0"/>
                                  </p:stCondLst>
                                  <p:childTnLst>
                                    <p:set>
                                      <p:cBhvr>
                                        <p:cTn id="23" dur="1" fill="hold">
                                          <p:stCondLst>
                                            <p:cond delay="0"/>
                                          </p:stCondLst>
                                        </p:cTn>
                                        <p:tgtEl>
                                          <p:spTgt spid="16">
                                            <p:txEl>
                                              <p:pRg st="0" end="0"/>
                                            </p:txEl>
                                          </p:spTgt>
                                        </p:tgtEl>
                                        <p:attrNameLst>
                                          <p:attrName>style.visibility</p:attrName>
                                        </p:attrNameLst>
                                      </p:cBhvr>
                                      <p:to>
                                        <p:strVal val="visible"/>
                                      </p:to>
                                    </p:set>
                                    <p:animEffect transition="in" filter="fade">
                                      <p:cBhvr>
                                        <p:cTn id="24" dur="500"/>
                                        <p:tgtEl>
                                          <p:spTgt spid="16">
                                            <p:txEl>
                                              <p:pRg st="0" end="0"/>
                                            </p:txEl>
                                          </p:spTgt>
                                        </p:tgtEl>
                                      </p:cBhvr>
                                    </p:animEffect>
                                  </p:childTnLst>
                                </p:cTn>
                              </p:par>
                              <p:par>
                                <p:cTn id="25" presetID="22" presetClass="entr" presetSubtype="1" fill="hold" grpId="0" nodeType="withEffect">
                                  <p:stCondLst>
                                    <p:cond delay="750"/>
                                  </p:stCondLst>
                                  <p:childTnLst>
                                    <p:set>
                                      <p:cBhvr>
                                        <p:cTn id="26" dur="1" fill="hold">
                                          <p:stCondLst>
                                            <p:cond delay="0"/>
                                          </p:stCondLst>
                                        </p:cTn>
                                        <p:tgtEl>
                                          <p:spTgt spid="2"/>
                                        </p:tgtEl>
                                        <p:attrNameLst>
                                          <p:attrName>style.visibility</p:attrName>
                                        </p:attrNameLst>
                                      </p:cBhvr>
                                      <p:to>
                                        <p:strVal val="visible"/>
                                      </p:to>
                                    </p:set>
                                    <p:animEffect transition="in" filter="wipe(up)">
                                      <p:cBhvr>
                                        <p:cTn id="2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ldLvl="0" animBg="1"/>
      <p:bldP spid="11" grpId="0" bldLvl="0" animBg="1"/>
      <p:bldP spid="13" grpId="0"/>
      <p:bldP spid="15" grpId="0"/>
      <p:bldP spid="16" grpId="0" build="p"/>
      <p:bldP spid="2" grpId="0" bldLvl="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标题 4"/>
          <p:cNvSpPr txBox="1"/>
          <p:nvPr/>
        </p:nvSpPr>
        <p:spPr>
          <a:xfrm>
            <a:off x="5267960" y="300990"/>
            <a:ext cx="1878330" cy="468630"/>
          </a:xfrm>
          <a:prstGeom prst="rect">
            <a:avLst/>
          </a:prstGeom>
        </p:spPr>
        <p:txBody>
          <a:bodyPr vert="horz" lIns="91425" tIns="45712" rIns="91425" bIns="45712"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2000" dirty="0">
                <a:latin typeface="微软雅黑" panose="020B0503020204020204" charset="-122"/>
                <a:ea typeface="微软雅黑" panose="020B0503020204020204" charset="-122"/>
              </a:rPr>
              <a:t>此处添加名称</a:t>
            </a:r>
          </a:p>
        </p:txBody>
      </p:sp>
      <p:cxnSp>
        <p:nvCxnSpPr>
          <p:cNvPr id="122" name="直接连接符 121"/>
          <p:cNvCxnSpPr/>
          <p:nvPr/>
        </p:nvCxnSpPr>
        <p:spPr>
          <a:xfrm>
            <a:off x="-95086" y="549146"/>
            <a:ext cx="5088651" cy="0"/>
          </a:xfrm>
          <a:prstGeom prst="line">
            <a:avLst/>
          </a:prstGeom>
          <a:ln>
            <a:solidFill>
              <a:schemeClr val="tx1"/>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 name="直接连接符 1"/>
          <p:cNvCxnSpPr/>
          <p:nvPr/>
        </p:nvCxnSpPr>
        <p:spPr>
          <a:xfrm>
            <a:off x="7104549" y="549146"/>
            <a:ext cx="5111740" cy="0"/>
          </a:xfrm>
          <a:prstGeom prst="line">
            <a:avLst/>
          </a:prstGeom>
          <a:ln>
            <a:solidFill>
              <a:schemeClr val="tx1"/>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6" name="副标题 2"/>
          <p:cNvSpPr txBox="1"/>
          <p:nvPr/>
        </p:nvSpPr>
        <p:spPr>
          <a:xfrm>
            <a:off x="5553119" y="5205076"/>
            <a:ext cx="1655964" cy="311419"/>
          </a:xfrm>
          <a:prstGeom prst="rect">
            <a:avLst/>
          </a:prstGeom>
          <a:ln>
            <a:solidFill>
              <a:schemeClr val="bg1"/>
            </a:solidFill>
          </a:ln>
        </p:spPr>
        <p:txBody>
          <a:bodyPr vert="horz" lIns="91427" tIns="45713" rIns="91427" bIns="45713" rtlCol="0">
            <a:normAutofit fontScale="95000" lnSpcReduction="10000"/>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zh-CN" altLang="en-US" sz="1600" dirty="0">
                <a:solidFill>
                  <a:schemeClr val="bg1"/>
                </a:solidFill>
                <a:latin typeface="微软雅黑" panose="020B0503020204020204" charset="-122"/>
                <a:ea typeface="微软雅黑" panose="020B0503020204020204" charset="-122"/>
              </a:rPr>
              <a:t>汇报：张三</a:t>
            </a:r>
          </a:p>
        </p:txBody>
      </p:sp>
      <p:sp>
        <p:nvSpPr>
          <p:cNvPr id="10" name="Content Placeholder 2"/>
          <p:cNvSpPr txBox="1"/>
          <p:nvPr/>
        </p:nvSpPr>
        <p:spPr>
          <a:xfrm>
            <a:off x="817872" y="1503412"/>
            <a:ext cx="5039887" cy="1331970"/>
          </a:xfrm>
          <a:prstGeom prst="rect">
            <a:avLst/>
          </a:prstGeom>
        </p:spPr>
        <p:txBody>
          <a:bodyPr vert="horz" lIns="91427" tIns="45713" rIns="91427" bIns="45713"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zh-CN" altLang="en-US" sz="1800" dirty="0">
                <a:solidFill>
                  <a:schemeClr val="tx1"/>
                </a:solidFill>
                <a:latin typeface="黑体" panose="02010609060101010101" charset="-122"/>
                <a:ea typeface="黑体" panose="02010609060101010101" charset="-122"/>
              </a:rPr>
              <a:t>单击此处添加标题</a:t>
            </a:r>
          </a:p>
          <a:p>
            <a:pPr algn="l">
              <a:lnSpc>
                <a:spcPct val="150000"/>
              </a:lnSpc>
              <a:defRPr/>
            </a:pPr>
            <a:r>
              <a:rPr lang="zh-CN" altLang="en-US" sz="1100" dirty="0">
                <a:solidFill>
                  <a:schemeClr val="tx1"/>
                </a:solidFill>
                <a:latin typeface="黑体" panose="02010609060101010101" charset="-122"/>
                <a:ea typeface="黑体" panose="02010609060101010101" charset="-122"/>
                <a:sym typeface="Gill Sans" charset="0"/>
              </a:rPr>
              <a:t>此处添加详细文本描述，建议与标题相关并符合整体语言风格，语言描述尽量简洁生动。尽量将每页幻灯片的字数控制在 </a:t>
            </a:r>
            <a:r>
              <a:rPr lang="en-US" altLang="zh-CN" sz="1100" dirty="0">
                <a:solidFill>
                  <a:schemeClr val="tx1"/>
                </a:solidFill>
                <a:latin typeface="黑体" panose="02010609060101010101" charset="-122"/>
                <a:ea typeface="黑体" panose="02010609060101010101" charset="-122"/>
                <a:sym typeface="Gill Sans" charset="0"/>
              </a:rPr>
              <a:t>200</a:t>
            </a:r>
            <a:r>
              <a:rPr lang="zh-CN" altLang="en-US" sz="1100" dirty="0">
                <a:solidFill>
                  <a:schemeClr val="tx1"/>
                </a:solidFill>
                <a:latin typeface="黑体" panose="02010609060101010101" charset="-122"/>
                <a:ea typeface="黑体" panose="02010609060101010101" charset="-122"/>
                <a:sym typeface="Gill Sans" charset="0"/>
              </a:rPr>
              <a:t>字以内，据统计每页幻灯片的最好控制在  </a:t>
            </a:r>
            <a:r>
              <a:rPr lang="en-US" altLang="zh-CN" sz="1100" dirty="0">
                <a:solidFill>
                  <a:schemeClr val="tx1"/>
                </a:solidFill>
                <a:latin typeface="黑体" panose="02010609060101010101" charset="-122"/>
                <a:ea typeface="黑体" panose="02010609060101010101" charset="-122"/>
                <a:sym typeface="Gill Sans" charset="0"/>
              </a:rPr>
              <a:t>5</a:t>
            </a:r>
            <a:r>
              <a:rPr lang="zh-CN" altLang="en-US" sz="1100" dirty="0">
                <a:solidFill>
                  <a:schemeClr val="tx1"/>
                </a:solidFill>
                <a:latin typeface="黑体" panose="02010609060101010101" charset="-122"/>
                <a:ea typeface="黑体" panose="02010609060101010101" charset="-122"/>
                <a:sym typeface="Gill Sans" charset="0"/>
              </a:rPr>
              <a:t>分钟之内。</a:t>
            </a:r>
          </a:p>
        </p:txBody>
      </p:sp>
      <p:sp>
        <p:nvSpPr>
          <p:cNvPr id="11" name="矩形 10"/>
          <p:cNvSpPr/>
          <p:nvPr/>
        </p:nvSpPr>
        <p:spPr>
          <a:xfrm>
            <a:off x="2367" y="2907380"/>
            <a:ext cx="12188785" cy="2591941"/>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2367" y="2979378"/>
            <a:ext cx="12188785" cy="2591941"/>
          </a:xfrm>
          <a:prstGeom prst="rect">
            <a:avLst/>
          </a:prstGeom>
          <a:gradFill>
            <a:gsLst>
              <a:gs pos="0">
                <a:srgbClr val="E30000"/>
              </a:gs>
              <a:gs pos="100000">
                <a:srgbClr val="760303"/>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Content Placeholder 2"/>
          <p:cNvSpPr txBox="1"/>
          <p:nvPr/>
        </p:nvSpPr>
        <p:spPr>
          <a:xfrm>
            <a:off x="840877" y="3015377"/>
            <a:ext cx="5039887" cy="991827"/>
          </a:xfrm>
          <a:prstGeom prst="rect">
            <a:avLst/>
          </a:prstGeom>
        </p:spPr>
        <p:txBody>
          <a:bodyPr vert="horz" lIns="91427" tIns="45713" rIns="91427" bIns="45713"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zh-CN" altLang="en-US" sz="1800" dirty="0">
                <a:solidFill>
                  <a:schemeClr val="bg1"/>
                </a:solidFill>
                <a:latin typeface="黑体" panose="02010609060101010101" charset="-122"/>
                <a:ea typeface="黑体" panose="02010609060101010101" charset="-122"/>
              </a:rPr>
              <a:t>添加标题内容</a:t>
            </a:r>
            <a:endParaRPr lang="en-US" altLang="zh-CN" sz="1800" dirty="0">
              <a:solidFill>
                <a:schemeClr val="bg1"/>
              </a:solidFill>
              <a:latin typeface="黑体" panose="02010609060101010101" charset="-122"/>
              <a:ea typeface="黑体" panose="02010609060101010101" charset="-122"/>
            </a:endParaRPr>
          </a:p>
          <a:p>
            <a:pPr algn="l">
              <a:lnSpc>
                <a:spcPct val="150000"/>
              </a:lnSpc>
              <a:defRPr/>
            </a:pPr>
            <a:r>
              <a:rPr lang="zh-CN" altLang="en-US" sz="1100" dirty="0">
                <a:solidFill>
                  <a:schemeClr val="bg1"/>
                </a:solidFill>
                <a:latin typeface="黑体" panose="02010609060101010101" charset="-122"/>
                <a:ea typeface="黑体" panose="02010609060101010101" charset="-122"/>
                <a:sym typeface="Gill Sans" charset="0"/>
              </a:rPr>
              <a:t>此处添加详细文本描述，建议与标题相关并符合整体语言风格，语言描述尽量简洁生动。尽量将每页幻灯片的字数控制在 </a:t>
            </a:r>
            <a:r>
              <a:rPr lang="en-US" altLang="zh-CN" sz="1100" dirty="0">
                <a:solidFill>
                  <a:schemeClr val="bg1"/>
                </a:solidFill>
                <a:latin typeface="黑体" panose="02010609060101010101" charset="-122"/>
                <a:ea typeface="黑体" panose="02010609060101010101" charset="-122"/>
                <a:sym typeface="Gill Sans" charset="0"/>
              </a:rPr>
              <a:t>200</a:t>
            </a:r>
            <a:r>
              <a:rPr lang="zh-CN" altLang="en-US" sz="1100" dirty="0">
                <a:solidFill>
                  <a:schemeClr val="bg1"/>
                </a:solidFill>
                <a:latin typeface="黑体" panose="02010609060101010101" charset="-122"/>
                <a:ea typeface="黑体" panose="02010609060101010101" charset="-122"/>
                <a:sym typeface="Gill Sans" charset="0"/>
              </a:rPr>
              <a:t>字以内。</a:t>
            </a:r>
            <a:endParaRPr lang="en-US" altLang="zh-CN" sz="1100" dirty="0">
              <a:solidFill>
                <a:schemeClr val="bg1"/>
              </a:solidFill>
              <a:latin typeface="黑体" panose="02010609060101010101" charset="-122"/>
              <a:ea typeface="黑体" panose="02010609060101010101" charset="-122"/>
              <a:sym typeface="Gill Sans" charset="0"/>
            </a:endParaRPr>
          </a:p>
        </p:txBody>
      </p:sp>
      <p:sp>
        <p:nvSpPr>
          <p:cNvPr id="14" name="Content Placeholder 2"/>
          <p:cNvSpPr txBox="1"/>
          <p:nvPr/>
        </p:nvSpPr>
        <p:spPr>
          <a:xfrm>
            <a:off x="840877" y="4291500"/>
            <a:ext cx="5039887" cy="991827"/>
          </a:xfrm>
          <a:prstGeom prst="rect">
            <a:avLst/>
          </a:prstGeom>
        </p:spPr>
        <p:txBody>
          <a:bodyPr vert="horz" lIns="91427" tIns="45713" rIns="91427" bIns="45713"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zh-CN" altLang="en-US" sz="1800" dirty="0">
                <a:solidFill>
                  <a:schemeClr val="bg1"/>
                </a:solidFill>
                <a:latin typeface="黑体" panose="02010609060101010101" charset="-122"/>
                <a:ea typeface="黑体" panose="02010609060101010101" charset="-122"/>
              </a:rPr>
              <a:t>添加标题内容</a:t>
            </a:r>
            <a:endParaRPr lang="en-US" altLang="zh-CN" sz="1800" dirty="0">
              <a:solidFill>
                <a:schemeClr val="bg1"/>
              </a:solidFill>
              <a:latin typeface="黑体" panose="02010609060101010101" charset="-122"/>
              <a:ea typeface="黑体" panose="02010609060101010101" charset="-122"/>
            </a:endParaRPr>
          </a:p>
          <a:p>
            <a:pPr algn="l">
              <a:lnSpc>
                <a:spcPct val="150000"/>
              </a:lnSpc>
              <a:defRPr/>
            </a:pPr>
            <a:r>
              <a:rPr lang="zh-CN" altLang="en-US" sz="1100" dirty="0">
                <a:solidFill>
                  <a:schemeClr val="bg1"/>
                </a:solidFill>
                <a:latin typeface="黑体" panose="02010609060101010101" charset="-122"/>
                <a:ea typeface="黑体" panose="02010609060101010101" charset="-122"/>
                <a:sym typeface="Gill Sans" charset="0"/>
              </a:rPr>
              <a:t>此处添加详细文本描述，建议与标题相关并符合整体语言风格，语言描述尽量简洁生动。尽量将每页幻灯片的字数控制在 </a:t>
            </a:r>
            <a:r>
              <a:rPr lang="en-US" altLang="zh-CN" sz="1100" dirty="0">
                <a:solidFill>
                  <a:schemeClr val="bg1"/>
                </a:solidFill>
                <a:latin typeface="黑体" panose="02010609060101010101" charset="-122"/>
                <a:ea typeface="黑体" panose="02010609060101010101" charset="-122"/>
                <a:sym typeface="Gill Sans" charset="0"/>
              </a:rPr>
              <a:t>200</a:t>
            </a:r>
            <a:r>
              <a:rPr lang="zh-CN" altLang="en-US" sz="1100" dirty="0">
                <a:solidFill>
                  <a:schemeClr val="bg1"/>
                </a:solidFill>
                <a:latin typeface="黑体" panose="02010609060101010101" charset="-122"/>
                <a:ea typeface="黑体" panose="02010609060101010101" charset="-122"/>
                <a:sym typeface="Gill Sans" charset="0"/>
              </a:rPr>
              <a:t>字以内。</a:t>
            </a:r>
            <a:endParaRPr lang="en-US" altLang="zh-CN" sz="1100" dirty="0">
              <a:solidFill>
                <a:schemeClr val="bg1"/>
              </a:solidFill>
              <a:latin typeface="黑体" panose="02010609060101010101" charset="-122"/>
              <a:ea typeface="黑体" panose="02010609060101010101" charset="-122"/>
              <a:sym typeface="Gill Sans" charset="0"/>
            </a:endParaRPr>
          </a:p>
        </p:txBody>
      </p:sp>
      <p:grpSp>
        <p:nvGrpSpPr>
          <p:cNvPr id="15" name="Group 286"/>
          <p:cNvGrpSpPr/>
          <p:nvPr/>
        </p:nvGrpSpPr>
        <p:grpSpPr>
          <a:xfrm>
            <a:off x="6888741" y="2763383"/>
            <a:ext cx="3887912" cy="3185896"/>
            <a:chOff x="5633243" y="1798638"/>
            <a:chExt cx="1992313" cy="1632575"/>
          </a:xfrm>
        </p:grpSpPr>
        <p:sp>
          <p:nvSpPr>
            <p:cNvPr id="16" name="Freeform 10"/>
            <p:cNvSpPr/>
            <p:nvPr/>
          </p:nvSpPr>
          <p:spPr bwMode="auto">
            <a:xfrm>
              <a:off x="6276180" y="3115300"/>
              <a:ext cx="706438" cy="315913"/>
            </a:xfrm>
            <a:custGeom>
              <a:avLst/>
              <a:gdLst/>
              <a:ahLst/>
              <a:cxnLst>
                <a:cxn ang="0">
                  <a:pos x="187" y="75"/>
                </a:cxn>
                <a:cxn ang="0">
                  <a:pos x="169" y="56"/>
                </a:cxn>
                <a:cxn ang="0">
                  <a:pos x="160" y="39"/>
                </a:cxn>
                <a:cxn ang="0">
                  <a:pos x="157" y="0"/>
                </a:cxn>
                <a:cxn ang="0">
                  <a:pos x="95" y="0"/>
                </a:cxn>
                <a:cxn ang="0">
                  <a:pos x="92" y="0"/>
                </a:cxn>
                <a:cxn ang="0">
                  <a:pos x="31" y="0"/>
                </a:cxn>
                <a:cxn ang="0">
                  <a:pos x="28" y="39"/>
                </a:cxn>
                <a:cxn ang="0">
                  <a:pos x="19" y="56"/>
                </a:cxn>
                <a:cxn ang="0">
                  <a:pos x="1" y="75"/>
                </a:cxn>
                <a:cxn ang="0">
                  <a:pos x="0" y="80"/>
                </a:cxn>
                <a:cxn ang="0">
                  <a:pos x="9" y="84"/>
                </a:cxn>
                <a:cxn ang="0">
                  <a:pos x="92" y="84"/>
                </a:cxn>
                <a:cxn ang="0">
                  <a:pos x="95" y="84"/>
                </a:cxn>
                <a:cxn ang="0">
                  <a:pos x="179" y="84"/>
                </a:cxn>
                <a:cxn ang="0">
                  <a:pos x="188" y="80"/>
                </a:cxn>
                <a:cxn ang="0">
                  <a:pos x="187" y="75"/>
                </a:cxn>
              </a:cxnLst>
              <a:rect l="0" t="0" r="r" b="b"/>
              <a:pathLst>
                <a:path w="188" h="84">
                  <a:moveTo>
                    <a:pt x="187" y="75"/>
                  </a:moveTo>
                  <a:cubicBezTo>
                    <a:pt x="187" y="75"/>
                    <a:pt x="179" y="66"/>
                    <a:pt x="169" y="56"/>
                  </a:cubicBezTo>
                  <a:cubicBezTo>
                    <a:pt x="159" y="46"/>
                    <a:pt x="160" y="39"/>
                    <a:pt x="160" y="39"/>
                  </a:cubicBezTo>
                  <a:cubicBezTo>
                    <a:pt x="157" y="0"/>
                    <a:pt x="157" y="0"/>
                    <a:pt x="157" y="0"/>
                  </a:cubicBezTo>
                  <a:cubicBezTo>
                    <a:pt x="95" y="0"/>
                    <a:pt x="95" y="0"/>
                    <a:pt x="95" y="0"/>
                  </a:cubicBezTo>
                  <a:cubicBezTo>
                    <a:pt x="92" y="0"/>
                    <a:pt x="92" y="0"/>
                    <a:pt x="92" y="0"/>
                  </a:cubicBezTo>
                  <a:cubicBezTo>
                    <a:pt x="31" y="0"/>
                    <a:pt x="31" y="0"/>
                    <a:pt x="31" y="0"/>
                  </a:cubicBezTo>
                  <a:cubicBezTo>
                    <a:pt x="28" y="39"/>
                    <a:pt x="28" y="39"/>
                    <a:pt x="28" y="39"/>
                  </a:cubicBezTo>
                  <a:cubicBezTo>
                    <a:pt x="28" y="39"/>
                    <a:pt x="29" y="46"/>
                    <a:pt x="19" y="56"/>
                  </a:cubicBezTo>
                  <a:cubicBezTo>
                    <a:pt x="9" y="66"/>
                    <a:pt x="1" y="75"/>
                    <a:pt x="1" y="75"/>
                  </a:cubicBezTo>
                  <a:cubicBezTo>
                    <a:pt x="1" y="75"/>
                    <a:pt x="0" y="77"/>
                    <a:pt x="0" y="80"/>
                  </a:cubicBezTo>
                  <a:cubicBezTo>
                    <a:pt x="0" y="83"/>
                    <a:pt x="2" y="84"/>
                    <a:pt x="9" y="84"/>
                  </a:cubicBezTo>
                  <a:cubicBezTo>
                    <a:pt x="15" y="84"/>
                    <a:pt x="78" y="84"/>
                    <a:pt x="92" y="84"/>
                  </a:cubicBezTo>
                  <a:cubicBezTo>
                    <a:pt x="94" y="84"/>
                    <a:pt x="95" y="84"/>
                    <a:pt x="95" y="84"/>
                  </a:cubicBezTo>
                  <a:cubicBezTo>
                    <a:pt x="110" y="84"/>
                    <a:pt x="173" y="84"/>
                    <a:pt x="179" y="84"/>
                  </a:cubicBezTo>
                  <a:cubicBezTo>
                    <a:pt x="186" y="84"/>
                    <a:pt x="188" y="83"/>
                    <a:pt x="188" y="80"/>
                  </a:cubicBezTo>
                  <a:cubicBezTo>
                    <a:pt x="188" y="77"/>
                    <a:pt x="187" y="75"/>
                    <a:pt x="187" y="75"/>
                  </a:cubicBezTo>
                </a:path>
              </a:pathLst>
            </a:custGeom>
            <a:solidFill>
              <a:schemeClr val="tx1">
                <a:lumMod val="85000"/>
                <a:lumOff val="15000"/>
              </a:schemeClr>
            </a:solidFill>
            <a:ln w="9525">
              <a:noFill/>
              <a:round/>
            </a:ln>
          </p:spPr>
          <p:txBody>
            <a:bodyPr vert="horz" wrap="square" lIns="91427" tIns="45713" rIns="91427" bIns="45713" numCol="1" anchor="t" anchorCtr="0" compatLnSpc="1"/>
            <a:lstStyle/>
            <a:p>
              <a:endParaRPr lang="en-US">
                <a:latin typeface="Calibri" panose="020F0502020204030204" charset="0"/>
                <a:cs typeface="Calibri" panose="020F0502020204030204" charset="0"/>
              </a:endParaRPr>
            </a:p>
          </p:txBody>
        </p:sp>
        <p:sp>
          <p:nvSpPr>
            <p:cNvPr id="17" name="Freeform 12"/>
            <p:cNvSpPr/>
            <p:nvPr/>
          </p:nvSpPr>
          <p:spPr bwMode="auto">
            <a:xfrm>
              <a:off x="5633243" y="1798638"/>
              <a:ext cx="1992313" cy="1425575"/>
            </a:xfrm>
            <a:custGeom>
              <a:avLst/>
              <a:gdLst/>
              <a:ahLst/>
              <a:cxnLst>
                <a:cxn ang="0">
                  <a:pos x="530" y="359"/>
                </a:cxn>
                <a:cxn ang="0">
                  <a:pos x="507" y="379"/>
                </a:cxn>
                <a:cxn ang="0">
                  <a:pos x="23" y="379"/>
                </a:cxn>
                <a:cxn ang="0">
                  <a:pos x="0" y="359"/>
                </a:cxn>
                <a:cxn ang="0">
                  <a:pos x="0" y="20"/>
                </a:cxn>
                <a:cxn ang="0">
                  <a:pos x="23" y="0"/>
                </a:cxn>
                <a:cxn ang="0">
                  <a:pos x="507" y="0"/>
                </a:cxn>
                <a:cxn ang="0">
                  <a:pos x="530" y="20"/>
                </a:cxn>
                <a:cxn ang="0">
                  <a:pos x="530" y="359"/>
                </a:cxn>
              </a:cxnLst>
              <a:rect l="0" t="0" r="r" b="b"/>
              <a:pathLst>
                <a:path w="530" h="379">
                  <a:moveTo>
                    <a:pt x="530" y="359"/>
                  </a:moveTo>
                  <a:cubicBezTo>
                    <a:pt x="530" y="370"/>
                    <a:pt x="520" y="379"/>
                    <a:pt x="507" y="379"/>
                  </a:cubicBezTo>
                  <a:cubicBezTo>
                    <a:pt x="23" y="379"/>
                    <a:pt x="23" y="379"/>
                    <a:pt x="23" y="379"/>
                  </a:cubicBezTo>
                  <a:cubicBezTo>
                    <a:pt x="10" y="379"/>
                    <a:pt x="0" y="370"/>
                    <a:pt x="0" y="359"/>
                  </a:cubicBezTo>
                  <a:cubicBezTo>
                    <a:pt x="0" y="20"/>
                    <a:pt x="0" y="20"/>
                    <a:pt x="0" y="20"/>
                  </a:cubicBezTo>
                  <a:cubicBezTo>
                    <a:pt x="0" y="9"/>
                    <a:pt x="10" y="0"/>
                    <a:pt x="23" y="0"/>
                  </a:cubicBezTo>
                  <a:cubicBezTo>
                    <a:pt x="507" y="0"/>
                    <a:pt x="507" y="0"/>
                    <a:pt x="507" y="0"/>
                  </a:cubicBezTo>
                  <a:cubicBezTo>
                    <a:pt x="520" y="0"/>
                    <a:pt x="530" y="9"/>
                    <a:pt x="530" y="20"/>
                  </a:cubicBezTo>
                  <a:lnTo>
                    <a:pt x="530" y="359"/>
                  </a:lnTo>
                  <a:close/>
                </a:path>
              </a:pathLst>
            </a:custGeom>
            <a:solidFill>
              <a:schemeClr val="tx1">
                <a:lumMod val="90000"/>
                <a:lumOff val="10000"/>
              </a:schemeClr>
            </a:solidFill>
            <a:ln w="9525">
              <a:noFill/>
              <a:round/>
            </a:ln>
          </p:spPr>
          <p:txBody>
            <a:bodyPr vert="horz" wrap="square" lIns="91427" tIns="45713" rIns="91427" bIns="45713" numCol="1" anchor="t" anchorCtr="0" compatLnSpc="1"/>
            <a:lstStyle/>
            <a:p>
              <a:endParaRPr lang="en-US">
                <a:latin typeface="Calibri" panose="020F0502020204030204" charset="0"/>
                <a:cs typeface="Calibri" panose="020F0502020204030204" charset="0"/>
              </a:endParaRPr>
            </a:p>
          </p:txBody>
        </p:sp>
        <p:sp>
          <p:nvSpPr>
            <p:cNvPr id="18" name="Rectangle 13"/>
            <p:cNvSpPr>
              <a:spLocks noChangeArrowheads="1"/>
            </p:cNvSpPr>
            <p:nvPr/>
          </p:nvSpPr>
          <p:spPr bwMode="auto">
            <a:xfrm>
              <a:off x="5701505" y="1862138"/>
              <a:ext cx="1855788" cy="1147763"/>
            </a:xfrm>
            <a:prstGeom prst="rect">
              <a:avLst/>
            </a:prstGeom>
            <a:blipFill dpi="0" rotWithShape="1">
              <a:blip r:embed="rId2" cstate="print">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a:stretch>
                <a:fillRect t="-3694" b="-3694"/>
              </a:stretch>
            </a:blipFill>
            <a:ln w="9525">
              <a:noFill/>
              <a:miter lim="800000"/>
            </a:ln>
          </p:spPr>
          <p:txBody>
            <a:bodyPr vert="horz" wrap="square" lIns="91427" tIns="45713" rIns="91427" bIns="45713" numCol="1" anchor="t" anchorCtr="0" compatLnSpc="1"/>
            <a:lstStyle/>
            <a:p>
              <a:endParaRPr lang="en-US">
                <a:latin typeface="Calibri" panose="020F0502020204030204" charset="0"/>
                <a:cs typeface="Calibri" panose="020F0502020204030204" charset="0"/>
              </a:endParaRPr>
            </a:p>
          </p:txBody>
        </p:sp>
        <p:sp>
          <p:nvSpPr>
            <p:cNvPr id="19" name="Freeform 14"/>
            <p:cNvSpPr/>
            <p:nvPr/>
          </p:nvSpPr>
          <p:spPr bwMode="auto">
            <a:xfrm>
              <a:off x="5701505" y="1862138"/>
              <a:ext cx="1855788" cy="1147763"/>
            </a:xfrm>
            <a:custGeom>
              <a:avLst/>
              <a:gdLst/>
              <a:ahLst/>
              <a:cxnLst>
                <a:cxn ang="0">
                  <a:pos x="1169" y="0"/>
                </a:cxn>
                <a:cxn ang="0">
                  <a:pos x="0" y="0"/>
                </a:cxn>
                <a:cxn ang="0">
                  <a:pos x="0" y="723"/>
                </a:cxn>
                <a:cxn ang="0">
                  <a:pos x="1169" y="0"/>
                </a:cxn>
              </a:cxnLst>
              <a:rect l="0" t="0" r="r" b="b"/>
              <a:pathLst>
                <a:path w="1169" h="723">
                  <a:moveTo>
                    <a:pt x="1169" y="0"/>
                  </a:moveTo>
                  <a:lnTo>
                    <a:pt x="0" y="0"/>
                  </a:lnTo>
                  <a:lnTo>
                    <a:pt x="0" y="723"/>
                  </a:lnTo>
                  <a:lnTo>
                    <a:pt x="1169" y="0"/>
                  </a:lnTo>
                  <a:close/>
                </a:path>
              </a:pathLst>
            </a:custGeom>
            <a:solidFill>
              <a:schemeClr val="bg2">
                <a:lumMod val="95000"/>
                <a:alpha val="20000"/>
              </a:schemeClr>
            </a:solidFill>
            <a:ln w="9525">
              <a:noFill/>
              <a:round/>
            </a:ln>
          </p:spPr>
          <p:txBody>
            <a:bodyPr vert="horz" wrap="square" lIns="91427" tIns="45713" rIns="91427" bIns="45713" numCol="1" anchor="t" anchorCtr="0" compatLnSpc="1"/>
            <a:lstStyle/>
            <a:p>
              <a:endParaRPr lang="en-US">
                <a:latin typeface="Calibri" panose="020F0502020204030204" charset="0"/>
                <a:cs typeface="Calibri" panose="020F0502020204030204" charset="0"/>
              </a:endParaRPr>
            </a:p>
          </p:txBody>
        </p:sp>
        <p:sp>
          <p:nvSpPr>
            <p:cNvPr id="20" name="Oval 15"/>
            <p:cNvSpPr>
              <a:spLocks noChangeArrowheads="1"/>
            </p:cNvSpPr>
            <p:nvPr/>
          </p:nvSpPr>
          <p:spPr bwMode="auto">
            <a:xfrm>
              <a:off x="6580980" y="3059113"/>
              <a:ext cx="93663" cy="93663"/>
            </a:xfrm>
            <a:prstGeom prst="ellipse">
              <a:avLst/>
            </a:prstGeom>
            <a:solidFill>
              <a:srgbClr val="6E6F71"/>
            </a:solidFill>
            <a:ln w="9525">
              <a:noFill/>
              <a:round/>
            </a:ln>
          </p:spPr>
          <p:txBody>
            <a:bodyPr vert="horz" wrap="square" lIns="91427" tIns="45713" rIns="91427" bIns="45713" numCol="1" anchor="t" anchorCtr="0" compatLnSpc="1"/>
            <a:lstStyle/>
            <a:p>
              <a:endParaRPr lang="en-US">
                <a:latin typeface="Calibri" panose="020F0502020204030204" charset="0"/>
                <a:cs typeface="Calibri" panose="020F0502020204030204" charset="0"/>
              </a:endParaRPr>
            </a:p>
          </p:txBody>
        </p:sp>
      </p:grpSp>
    </p:spTree>
  </p:cSld>
  <p:clrMapOvr>
    <a:masterClrMapping/>
  </p:clrMapOvr>
  <p:transition advTm="5709">
    <p:comb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up)">
                                      <p:cBhvr>
                                        <p:cTn id="11" dur="100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down)">
                                      <p:cBhvr>
                                        <p:cTn id="15" dur="500"/>
                                        <p:tgtEl>
                                          <p:spTgt spid="11"/>
                                        </p:tgtEl>
                                      </p:cBhvr>
                                    </p:animEffect>
                                  </p:childTnLst>
                                </p:cTn>
                              </p:par>
                            </p:childTnLst>
                          </p:cTn>
                        </p:par>
                        <p:par>
                          <p:cTn id="16" fill="hold">
                            <p:stCondLst>
                              <p:cond delay="2000"/>
                            </p:stCondLst>
                            <p:childTnLst>
                              <p:par>
                                <p:cTn id="17" presetID="22" presetClass="entr" presetSubtype="4"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down)">
                                      <p:cBhvr>
                                        <p:cTn id="19" dur="500"/>
                                        <p:tgtEl>
                                          <p:spTgt spid="12"/>
                                        </p:tgtEl>
                                      </p:cBhvr>
                                    </p:animEffect>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wipe(up)">
                                      <p:cBhvr>
                                        <p:cTn id="23" dur="1000"/>
                                        <p:tgtEl>
                                          <p:spTgt spid="13"/>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up)">
                                      <p:cBhvr>
                                        <p:cTn id="27" dur="1000"/>
                                        <p:tgtEl>
                                          <p:spTgt spid="14"/>
                                        </p:tgtEl>
                                      </p:cBhvr>
                                    </p:animEffect>
                                  </p:childTnLst>
                                </p:cTn>
                              </p:par>
                            </p:childTnLst>
                          </p:cTn>
                        </p:par>
                        <p:par>
                          <p:cTn id="28" fill="hold">
                            <p:stCondLst>
                              <p:cond delay="4500"/>
                            </p:stCondLst>
                            <p:childTnLst>
                              <p:par>
                                <p:cTn id="29" presetID="53" presetClass="entr" presetSubtype="16" fill="hold"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0" grpId="0"/>
      <p:bldP spid="11" grpId="0" bldLvl="0" animBg="1"/>
      <p:bldP spid="12" grpId="0" bldLvl="0" animBg="1"/>
      <p:bldP spid="13" grpId="0"/>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标题 4"/>
          <p:cNvSpPr txBox="1"/>
          <p:nvPr/>
        </p:nvSpPr>
        <p:spPr>
          <a:xfrm>
            <a:off x="5267960" y="300990"/>
            <a:ext cx="1878330" cy="468630"/>
          </a:xfrm>
          <a:prstGeom prst="rect">
            <a:avLst/>
          </a:prstGeom>
        </p:spPr>
        <p:txBody>
          <a:bodyPr vert="horz" lIns="91425" tIns="45712" rIns="91425" bIns="45712"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2000" dirty="0">
                <a:latin typeface="微软雅黑" panose="020B0503020204020204" charset="-122"/>
                <a:ea typeface="微软雅黑" panose="020B0503020204020204" charset="-122"/>
              </a:rPr>
              <a:t>此处添加名称</a:t>
            </a:r>
          </a:p>
        </p:txBody>
      </p:sp>
      <p:cxnSp>
        <p:nvCxnSpPr>
          <p:cNvPr id="122" name="直接连接符 121"/>
          <p:cNvCxnSpPr/>
          <p:nvPr/>
        </p:nvCxnSpPr>
        <p:spPr>
          <a:xfrm>
            <a:off x="-95086" y="549146"/>
            <a:ext cx="5088651" cy="0"/>
          </a:xfrm>
          <a:prstGeom prst="line">
            <a:avLst/>
          </a:prstGeom>
          <a:ln>
            <a:solidFill>
              <a:schemeClr val="tx1"/>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92" name="直接连接符 91"/>
          <p:cNvCxnSpPr/>
          <p:nvPr/>
        </p:nvCxnSpPr>
        <p:spPr>
          <a:xfrm>
            <a:off x="7104549" y="549146"/>
            <a:ext cx="5111740" cy="0"/>
          </a:xfrm>
          <a:prstGeom prst="line">
            <a:avLst/>
          </a:prstGeom>
          <a:ln>
            <a:solidFill>
              <a:schemeClr val="tx1"/>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69" name="Group 15"/>
          <p:cNvGrpSpPr/>
          <p:nvPr/>
        </p:nvGrpSpPr>
        <p:grpSpPr>
          <a:xfrm>
            <a:off x="1514283" y="2692343"/>
            <a:ext cx="434210" cy="431713"/>
            <a:chOff x="2306360" y="1306978"/>
            <a:chExt cx="434268" cy="431771"/>
          </a:xfrm>
          <a:solidFill>
            <a:schemeClr val="bg1"/>
          </a:solidFill>
        </p:grpSpPr>
        <p:sp>
          <p:nvSpPr>
            <p:cNvPr id="70" name="Freeform 8"/>
            <p:cNvSpPr/>
            <p:nvPr/>
          </p:nvSpPr>
          <p:spPr bwMode="auto">
            <a:xfrm>
              <a:off x="2306360" y="1623943"/>
              <a:ext cx="114806" cy="114806"/>
            </a:xfrm>
            <a:custGeom>
              <a:avLst/>
              <a:gdLst>
                <a:gd name="T0" fmla="*/ 21 w 46"/>
                <a:gd name="T1" fmla="*/ 0 h 46"/>
                <a:gd name="T2" fmla="*/ 0 w 46"/>
                <a:gd name="T3" fmla="*/ 46 h 46"/>
                <a:gd name="T4" fmla="*/ 46 w 46"/>
                <a:gd name="T5" fmla="*/ 25 h 46"/>
                <a:gd name="T6" fmla="*/ 46 w 46"/>
                <a:gd name="T7" fmla="*/ 26 h 46"/>
                <a:gd name="T8" fmla="*/ 21 w 46"/>
                <a:gd name="T9" fmla="*/ 0 h 46"/>
                <a:gd name="T10" fmla="*/ 21 w 46"/>
                <a:gd name="T11" fmla="*/ 0 h 46"/>
              </a:gdLst>
              <a:ahLst/>
              <a:cxnLst>
                <a:cxn ang="0">
                  <a:pos x="T0" y="T1"/>
                </a:cxn>
                <a:cxn ang="0">
                  <a:pos x="T2" y="T3"/>
                </a:cxn>
                <a:cxn ang="0">
                  <a:pos x="T4" y="T5"/>
                </a:cxn>
                <a:cxn ang="0">
                  <a:pos x="T6" y="T7"/>
                </a:cxn>
                <a:cxn ang="0">
                  <a:pos x="T8" y="T9"/>
                </a:cxn>
                <a:cxn ang="0">
                  <a:pos x="T10" y="T11"/>
                </a:cxn>
              </a:cxnLst>
              <a:rect l="0" t="0" r="r" b="b"/>
              <a:pathLst>
                <a:path w="46" h="46">
                  <a:moveTo>
                    <a:pt x="21" y="0"/>
                  </a:moveTo>
                  <a:lnTo>
                    <a:pt x="0" y="46"/>
                  </a:lnTo>
                  <a:lnTo>
                    <a:pt x="46" y="25"/>
                  </a:lnTo>
                  <a:lnTo>
                    <a:pt x="46" y="26"/>
                  </a:lnTo>
                  <a:lnTo>
                    <a:pt x="21" y="0"/>
                  </a:lnTo>
                  <a:lnTo>
                    <a:pt x="2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7" tIns="45713" rIns="91427" bIns="45713" numCol="1" anchor="t" anchorCtr="0" compatLnSpc="1"/>
            <a:lstStyle/>
            <a:p>
              <a:endParaRPr lang="en-US"/>
            </a:p>
          </p:txBody>
        </p:sp>
        <p:sp>
          <p:nvSpPr>
            <p:cNvPr id="71" name="Freeform 9"/>
            <p:cNvSpPr/>
            <p:nvPr/>
          </p:nvSpPr>
          <p:spPr bwMode="auto">
            <a:xfrm>
              <a:off x="2371251" y="1344415"/>
              <a:ext cx="289511" cy="292007"/>
            </a:xfrm>
            <a:custGeom>
              <a:avLst/>
              <a:gdLst>
                <a:gd name="T0" fmla="*/ 105 w 116"/>
                <a:gd name="T1" fmla="*/ 0 h 117"/>
                <a:gd name="T2" fmla="*/ 0 w 116"/>
                <a:gd name="T3" fmla="*/ 106 h 117"/>
                <a:gd name="T4" fmla="*/ 11 w 116"/>
                <a:gd name="T5" fmla="*/ 117 h 117"/>
                <a:gd name="T6" fmla="*/ 116 w 116"/>
                <a:gd name="T7" fmla="*/ 10 h 117"/>
                <a:gd name="T8" fmla="*/ 105 w 116"/>
                <a:gd name="T9" fmla="*/ 0 h 117"/>
              </a:gdLst>
              <a:ahLst/>
              <a:cxnLst>
                <a:cxn ang="0">
                  <a:pos x="T0" y="T1"/>
                </a:cxn>
                <a:cxn ang="0">
                  <a:pos x="T2" y="T3"/>
                </a:cxn>
                <a:cxn ang="0">
                  <a:pos x="T4" y="T5"/>
                </a:cxn>
                <a:cxn ang="0">
                  <a:pos x="T6" y="T7"/>
                </a:cxn>
                <a:cxn ang="0">
                  <a:pos x="T8" y="T9"/>
                </a:cxn>
              </a:cxnLst>
              <a:rect l="0" t="0" r="r" b="b"/>
              <a:pathLst>
                <a:path w="116" h="117">
                  <a:moveTo>
                    <a:pt x="105" y="0"/>
                  </a:moveTo>
                  <a:lnTo>
                    <a:pt x="0" y="106"/>
                  </a:lnTo>
                  <a:lnTo>
                    <a:pt x="11" y="117"/>
                  </a:lnTo>
                  <a:lnTo>
                    <a:pt x="116" y="10"/>
                  </a:lnTo>
                  <a:lnTo>
                    <a:pt x="10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7" tIns="45713" rIns="91427" bIns="45713" numCol="1" anchor="t" anchorCtr="0" compatLnSpc="1"/>
            <a:lstStyle/>
            <a:p>
              <a:endParaRPr lang="en-US"/>
            </a:p>
          </p:txBody>
        </p:sp>
        <p:sp>
          <p:nvSpPr>
            <p:cNvPr id="72" name="Freeform 10"/>
            <p:cNvSpPr/>
            <p:nvPr/>
          </p:nvSpPr>
          <p:spPr bwMode="auto">
            <a:xfrm>
              <a:off x="2411183" y="1384348"/>
              <a:ext cx="289511" cy="292007"/>
            </a:xfrm>
            <a:custGeom>
              <a:avLst/>
              <a:gdLst>
                <a:gd name="T0" fmla="*/ 107 w 116"/>
                <a:gd name="T1" fmla="*/ 0 h 117"/>
                <a:gd name="T2" fmla="*/ 0 w 116"/>
                <a:gd name="T3" fmla="*/ 106 h 117"/>
                <a:gd name="T4" fmla="*/ 11 w 116"/>
                <a:gd name="T5" fmla="*/ 117 h 117"/>
                <a:gd name="T6" fmla="*/ 116 w 116"/>
                <a:gd name="T7" fmla="*/ 10 h 117"/>
                <a:gd name="T8" fmla="*/ 107 w 116"/>
                <a:gd name="T9" fmla="*/ 0 h 117"/>
              </a:gdLst>
              <a:ahLst/>
              <a:cxnLst>
                <a:cxn ang="0">
                  <a:pos x="T0" y="T1"/>
                </a:cxn>
                <a:cxn ang="0">
                  <a:pos x="T2" y="T3"/>
                </a:cxn>
                <a:cxn ang="0">
                  <a:pos x="T4" y="T5"/>
                </a:cxn>
                <a:cxn ang="0">
                  <a:pos x="T6" y="T7"/>
                </a:cxn>
                <a:cxn ang="0">
                  <a:pos x="T8" y="T9"/>
                </a:cxn>
              </a:cxnLst>
              <a:rect l="0" t="0" r="r" b="b"/>
              <a:pathLst>
                <a:path w="116" h="117">
                  <a:moveTo>
                    <a:pt x="107" y="0"/>
                  </a:moveTo>
                  <a:lnTo>
                    <a:pt x="0" y="106"/>
                  </a:lnTo>
                  <a:lnTo>
                    <a:pt x="11" y="117"/>
                  </a:lnTo>
                  <a:lnTo>
                    <a:pt x="116" y="10"/>
                  </a:lnTo>
                  <a:lnTo>
                    <a:pt x="10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7" tIns="45713" rIns="91427" bIns="45713" numCol="1" anchor="t" anchorCtr="0" compatLnSpc="1"/>
            <a:lstStyle/>
            <a:p>
              <a:endParaRPr lang="en-US"/>
            </a:p>
          </p:txBody>
        </p:sp>
        <p:sp>
          <p:nvSpPr>
            <p:cNvPr id="73" name="Freeform 11"/>
            <p:cNvSpPr/>
            <p:nvPr/>
          </p:nvSpPr>
          <p:spPr bwMode="auto">
            <a:xfrm>
              <a:off x="2653275" y="1306978"/>
              <a:ext cx="87353" cy="87353"/>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7" tIns="45713" rIns="91427" bIns="45713" numCol="1" anchor="t" anchorCtr="0" compatLnSpc="1"/>
            <a:lstStyle/>
            <a:p>
              <a:endParaRPr lang="en-US"/>
            </a:p>
          </p:txBody>
        </p:sp>
      </p:grpSp>
      <p:sp>
        <p:nvSpPr>
          <p:cNvPr id="74" name="Freeform 34"/>
          <p:cNvSpPr/>
          <p:nvPr/>
        </p:nvSpPr>
        <p:spPr bwMode="auto">
          <a:xfrm>
            <a:off x="2473448" y="2158058"/>
            <a:ext cx="451676" cy="399272"/>
          </a:xfrm>
          <a:custGeom>
            <a:avLst/>
            <a:gdLst>
              <a:gd name="T0" fmla="*/ 136 w 136"/>
              <a:gd name="T1" fmla="*/ 48 h 120"/>
              <a:gd name="T2" fmla="*/ 68 w 136"/>
              <a:gd name="T3" fmla="*/ 0 h 120"/>
              <a:gd name="T4" fmla="*/ 0 w 136"/>
              <a:gd name="T5" fmla="*/ 48 h 120"/>
              <a:gd name="T6" fmla="*/ 37 w 136"/>
              <a:gd name="T7" fmla="*/ 91 h 120"/>
              <a:gd name="T8" fmla="*/ 22 w 136"/>
              <a:gd name="T9" fmla="*/ 120 h 120"/>
              <a:gd name="T10" fmla="*/ 73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6" y="0"/>
                  <a:pt x="68" y="0"/>
                </a:cubicBezTo>
                <a:cubicBezTo>
                  <a:pt x="31" y="0"/>
                  <a:pt x="0" y="22"/>
                  <a:pt x="0" y="48"/>
                </a:cubicBezTo>
                <a:cubicBezTo>
                  <a:pt x="0" y="67"/>
                  <a:pt x="15" y="83"/>
                  <a:pt x="37" y="91"/>
                </a:cubicBezTo>
                <a:cubicBezTo>
                  <a:pt x="38" y="96"/>
                  <a:pt x="37" y="106"/>
                  <a:pt x="22" y="120"/>
                </a:cubicBezTo>
                <a:cubicBezTo>
                  <a:pt x="22" y="120"/>
                  <a:pt x="54" y="111"/>
                  <a:pt x="73" y="96"/>
                </a:cubicBezTo>
                <a:cubicBezTo>
                  <a:pt x="108" y="94"/>
                  <a:pt x="136" y="73"/>
                  <a:pt x="136" y="48"/>
                </a:cubicBezTo>
                <a:close/>
              </a:path>
            </a:pathLst>
          </a:custGeom>
          <a:solidFill>
            <a:schemeClr val="bg1"/>
          </a:solidFill>
          <a:ln>
            <a:noFill/>
          </a:ln>
        </p:spPr>
        <p:txBody>
          <a:bodyPr vert="horz" wrap="square" lIns="91427" tIns="45713" rIns="91427" bIns="45713" numCol="1" anchor="t" anchorCtr="0" compatLnSpc="1"/>
          <a:lstStyle/>
          <a:p>
            <a:endParaRPr lang="en-US"/>
          </a:p>
        </p:txBody>
      </p:sp>
      <p:sp>
        <p:nvSpPr>
          <p:cNvPr id="75" name="Freeform 45"/>
          <p:cNvSpPr>
            <a:spLocks noEditPoints="1"/>
          </p:cNvSpPr>
          <p:nvPr/>
        </p:nvSpPr>
        <p:spPr bwMode="auto">
          <a:xfrm>
            <a:off x="1528676" y="3812135"/>
            <a:ext cx="361841" cy="466649"/>
          </a:xfrm>
          <a:custGeom>
            <a:avLst/>
            <a:gdLst>
              <a:gd name="T0" fmla="*/ 104 w 109"/>
              <a:gd name="T1" fmla="*/ 67 h 141"/>
              <a:gd name="T2" fmla="*/ 96 w 109"/>
              <a:gd name="T3" fmla="*/ 67 h 141"/>
              <a:gd name="T4" fmla="*/ 96 w 109"/>
              <a:gd name="T5" fmla="*/ 44 h 141"/>
              <a:gd name="T6" fmla="*/ 84 w 109"/>
              <a:gd name="T7" fmla="*/ 13 h 141"/>
              <a:gd name="T8" fmla="*/ 55 w 109"/>
              <a:gd name="T9" fmla="*/ 0 h 141"/>
              <a:gd name="T10" fmla="*/ 25 w 109"/>
              <a:gd name="T11" fmla="*/ 13 h 141"/>
              <a:gd name="T12" fmla="*/ 13 w 109"/>
              <a:gd name="T13" fmla="*/ 44 h 141"/>
              <a:gd name="T14" fmla="*/ 13 w 109"/>
              <a:gd name="T15" fmla="*/ 67 h 141"/>
              <a:gd name="T16" fmla="*/ 6 w 109"/>
              <a:gd name="T17" fmla="*/ 67 h 141"/>
              <a:gd name="T18" fmla="*/ 0 w 109"/>
              <a:gd name="T19" fmla="*/ 73 h 141"/>
              <a:gd name="T20" fmla="*/ 0 w 109"/>
              <a:gd name="T21" fmla="*/ 136 h 141"/>
              <a:gd name="T22" fmla="*/ 6 w 109"/>
              <a:gd name="T23" fmla="*/ 141 h 141"/>
              <a:gd name="T24" fmla="*/ 104 w 109"/>
              <a:gd name="T25" fmla="*/ 141 h 141"/>
              <a:gd name="T26" fmla="*/ 109 w 109"/>
              <a:gd name="T27" fmla="*/ 136 h 141"/>
              <a:gd name="T28" fmla="*/ 109 w 109"/>
              <a:gd name="T29" fmla="*/ 73 h 141"/>
              <a:gd name="T30" fmla="*/ 104 w 109"/>
              <a:gd name="T31" fmla="*/ 67 h 141"/>
              <a:gd name="T32" fmla="*/ 67 w 109"/>
              <a:gd name="T33" fmla="*/ 124 h 141"/>
              <a:gd name="T34" fmla="*/ 55 w 109"/>
              <a:gd name="T35" fmla="*/ 136 h 141"/>
              <a:gd name="T36" fmla="*/ 43 w 109"/>
              <a:gd name="T37" fmla="*/ 124 h 141"/>
              <a:gd name="T38" fmla="*/ 43 w 109"/>
              <a:gd name="T39" fmla="*/ 102 h 141"/>
              <a:gd name="T40" fmla="*/ 55 w 109"/>
              <a:gd name="T41" fmla="*/ 90 h 141"/>
              <a:gd name="T42" fmla="*/ 67 w 109"/>
              <a:gd name="T43" fmla="*/ 102 h 141"/>
              <a:gd name="T44" fmla="*/ 67 w 109"/>
              <a:gd name="T45" fmla="*/ 124 h 141"/>
              <a:gd name="T46" fmla="*/ 77 w 109"/>
              <a:gd name="T47" fmla="*/ 67 h 141"/>
              <a:gd name="T48" fmla="*/ 33 w 109"/>
              <a:gd name="T49" fmla="*/ 67 h 141"/>
              <a:gd name="T50" fmla="*/ 33 w 109"/>
              <a:gd name="T51" fmla="*/ 44 h 141"/>
              <a:gd name="T52" fmla="*/ 39 w 109"/>
              <a:gd name="T53" fmla="*/ 26 h 141"/>
              <a:gd name="T54" fmla="*/ 55 w 109"/>
              <a:gd name="T55" fmla="*/ 19 h 141"/>
              <a:gd name="T56" fmla="*/ 70 w 109"/>
              <a:gd name="T57" fmla="*/ 26 h 141"/>
              <a:gd name="T58" fmla="*/ 77 w 109"/>
              <a:gd name="T59" fmla="*/ 44 h 141"/>
              <a:gd name="T60" fmla="*/ 77 w 109"/>
              <a:gd name="T61" fmla="*/ 67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1">
                <a:moveTo>
                  <a:pt x="104" y="67"/>
                </a:moveTo>
                <a:cubicBezTo>
                  <a:pt x="96" y="67"/>
                  <a:pt x="96" y="67"/>
                  <a:pt x="96" y="67"/>
                </a:cubicBezTo>
                <a:cubicBezTo>
                  <a:pt x="96" y="44"/>
                  <a:pt x="96" y="44"/>
                  <a:pt x="96" y="44"/>
                </a:cubicBezTo>
                <a:cubicBezTo>
                  <a:pt x="96" y="32"/>
                  <a:pt x="92" y="21"/>
                  <a:pt x="84" y="13"/>
                </a:cubicBezTo>
                <a:cubicBezTo>
                  <a:pt x="77" y="5"/>
                  <a:pt x="66" y="0"/>
                  <a:pt x="55" y="0"/>
                </a:cubicBezTo>
                <a:cubicBezTo>
                  <a:pt x="43" y="0"/>
                  <a:pt x="32" y="5"/>
                  <a:pt x="25" y="13"/>
                </a:cubicBezTo>
                <a:cubicBezTo>
                  <a:pt x="18" y="21"/>
                  <a:pt x="13" y="32"/>
                  <a:pt x="13" y="44"/>
                </a:cubicBezTo>
                <a:cubicBezTo>
                  <a:pt x="13" y="67"/>
                  <a:pt x="13" y="67"/>
                  <a:pt x="13" y="67"/>
                </a:cubicBezTo>
                <a:cubicBezTo>
                  <a:pt x="6" y="67"/>
                  <a:pt x="6" y="67"/>
                  <a:pt x="6" y="67"/>
                </a:cubicBezTo>
                <a:cubicBezTo>
                  <a:pt x="3" y="67"/>
                  <a:pt x="0" y="70"/>
                  <a:pt x="0" y="73"/>
                </a:cubicBezTo>
                <a:cubicBezTo>
                  <a:pt x="0" y="136"/>
                  <a:pt x="0" y="136"/>
                  <a:pt x="0" y="136"/>
                </a:cubicBezTo>
                <a:cubicBezTo>
                  <a:pt x="0" y="139"/>
                  <a:pt x="3" y="141"/>
                  <a:pt x="6" y="141"/>
                </a:cubicBezTo>
                <a:cubicBezTo>
                  <a:pt x="104" y="141"/>
                  <a:pt x="104" y="141"/>
                  <a:pt x="104" y="141"/>
                </a:cubicBezTo>
                <a:cubicBezTo>
                  <a:pt x="107" y="141"/>
                  <a:pt x="109" y="139"/>
                  <a:pt x="109" y="136"/>
                </a:cubicBezTo>
                <a:cubicBezTo>
                  <a:pt x="109" y="73"/>
                  <a:pt x="109" y="73"/>
                  <a:pt x="109" y="73"/>
                </a:cubicBezTo>
                <a:cubicBezTo>
                  <a:pt x="109" y="70"/>
                  <a:pt x="107" y="67"/>
                  <a:pt x="104" y="67"/>
                </a:cubicBezTo>
                <a:close/>
                <a:moveTo>
                  <a:pt x="67" y="124"/>
                </a:moveTo>
                <a:cubicBezTo>
                  <a:pt x="67" y="130"/>
                  <a:pt x="61" y="136"/>
                  <a:pt x="55" y="136"/>
                </a:cubicBezTo>
                <a:cubicBezTo>
                  <a:pt x="48" y="136"/>
                  <a:pt x="43" y="130"/>
                  <a:pt x="43" y="124"/>
                </a:cubicBezTo>
                <a:cubicBezTo>
                  <a:pt x="43" y="102"/>
                  <a:pt x="43" y="102"/>
                  <a:pt x="43" y="102"/>
                </a:cubicBezTo>
                <a:cubicBezTo>
                  <a:pt x="43" y="95"/>
                  <a:pt x="48" y="90"/>
                  <a:pt x="55" y="90"/>
                </a:cubicBezTo>
                <a:cubicBezTo>
                  <a:pt x="61" y="90"/>
                  <a:pt x="67" y="95"/>
                  <a:pt x="67" y="102"/>
                </a:cubicBezTo>
                <a:lnTo>
                  <a:pt x="67" y="124"/>
                </a:lnTo>
                <a:close/>
                <a:moveTo>
                  <a:pt x="77" y="67"/>
                </a:moveTo>
                <a:cubicBezTo>
                  <a:pt x="33" y="67"/>
                  <a:pt x="33" y="67"/>
                  <a:pt x="33" y="67"/>
                </a:cubicBezTo>
                <a:cubicBezTo>
                  <a:pt x="33" y="44"/>
                  <a:pt x="33" y="44"/>
                  <a:pt x="33" y="44"/>
                </a:cubicBezTo>
                <a:cubicBezTo>
                  <a:pt x="33" y="37"/>
                  <a:pt x="35" y="31"/>
                  <a:pt x="39" y="26"/>
                </a:cubicBezTo>
                <a:cubicBezTo>
                  <a:pt x="44" y="22"/>
                  <a:pt x="49" y="19"/>
                  <a:pt x="55" y="19"/>
                </a:cubicBezTo>
                <a:cubicBezTo>
                  <a:pt x="61" y="19"/>
                  <a:pt x="66" y="22"/>
                  <a:pt x="70" y="26"/>
                </a:cubicBezTo>
                <a:cubicBezTo>
                  <a:pt x="74" y="31"/>
                  <a:pt x="77" y="37"/>
                  <a:pt x="77" y="44"/>
                </a:cubicBezTo>
                <a:lnTo>
                  <a:pt x="77" y="67"/>
                </a:lnTo>
                <a:close/>
              </a:path>
            </a:pathLst>
          </a:custGeom>
          <a:solidFill>
            <a:schemeClr val="bg1"/>
          </a:solidFill>
          <a:ln>
            <a:noFill/>
          </a:ln>
        </p:spPr>
        <p:txBody>
          <a:bodyPr vert="horz" wrap="square" lIns="91427" tIns="45713" rIns="91427" bIns="45713" numCol="1" anchor="t" anchorCtr="0" compatLnSpc="1"/>
          <a:lstStyle/>
          <a:p>
            <a:endParaRPr lang="en-US"/>
          </a:p>
        </p:txBody>
      </p:sp>
      <p:sp>
        <p:nvSpPr>
          <p:cNvPr id="107" name="矩形 106"/>
          <p:cNvSpPr/>
          <p:nvPr/>
        </p:nvSpPr>
        <p:spPr>
          <a:xfrm>
            <a:off x="2250211" y="1201263"/>
            <a:ext cx="7691579" cy="461665"/>
          </a:xfrm>
          <a:prstGeom prst="rect">
            <a:avLst/>
          </a:prstGeom>
        </p:spPr>
        <p:txBody>
          <a:bodyPr wrap="square">
            <a:spAutoFit/>
          </a:bodyPr>
          <a:lstStyle/>
          <a:p>
            <a:pPr algn="ctr"/>
            <a:r>
              <a:rPr lang="zh-CN" altLang="en-US" sz="2400" b="1" dirty="0">
                <a:latin typeface="微软雅黑" panose="020B0503020204020204" charset="-122"/>
                <a:ea typeface="微软雅黑" panose="020B0503020204020204" charset="-122"/>
              </a:rPr>
              <a:t>右键单击色环编辑数据可更改色环比例</a:t>
            </a:r>
          </a:p>
        </p:txBody>
      </p:sp>
      <p:sp>
        <p:nvSpPr>
          <p:cNvPr id="108" name="椭圆 107"/>
          <p:cNvSpPr/>
          <p:nvPr/>
        </p:nvSpPr>
        <p:spPr>
          <a:xfrm>
            <a:off x="1541246" y="2411452"/>
            <a:ext cx="2101977" cy="2101977"/>
          </a:xfrm>
          <a:prstGeom prst="ellipse">
            <a:avLst/>
          </a:prstGeom>
          <a:gradFill flip="none" rotWithShape="1">
            <a:gsLst>
              <a:gs pos="0">
                <a:srgbClr val="F9F9F9"/>
              </a:gs>
              <a:gs pos="100000">
                <a:schemeClr val="bg1">
                  <a:lumMod val="85000"/>
                </a:schemeClr>
              </a:gs>
            </a:gsLst>
            <a:lin ang="2700000" scaled="1"/>
            <a:tileRect/>
          </a:gradFill>
          <a:ln w="31750">
            <a:gradFill flip="none" rotWithShape="1">
              <a:gsLst>
                <a:gs pos="0">
                  <a:schemeClr val="bg1"/>
                </a:gs>
                <a:gs pos="100000">
                  <a:schemeClr val="bg1">
                    <a:lumMod val="75000"/>
                  </a:schemeClr>
                </a:gs>
              </a:gsLst>
              <a:lin ang="2700000" scaled="1"/>
              <a:tileRect/>
            </a:gradFill>
          </a:ln>
          <a:effectLst>
            <a:outerShdw blurRad="254000" sx="103000" sy="103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109" name="图表 108"/>
          <p:cNvGraphicFramePr/>
          <p:nvPr/>
        </p:nvGraphicFramePr>
        <p:xfrm>
          <a:off x="1515639" y="2400790"/>
          <a:ext cx="2153192" cy="2123300"/>
        </p:xfrm>
        <a:graphic>
          <a:graphicData uri="http://schemas.openxmlformats.org/drawingml/2006/chart">
            <c:chart xmlns:c="http://schemas.openxmlformats.org/drawingml/2006/chart" xmlns:r="http://schemas.openxmlformats.org/officeDocument/2006/relationships" r:id="rId2"/>
          </a:graphicData>
        </a:graphic>
      </p:graphicFrame>
      <p:sp>
        <p:nvSpPr>
          <p:cNvPr id="110" name="椭圆 109"/>
          <p:cNvSpPr/>
          <p:nvPr/>
        </p:nvSpPr>
        <p:spPr>
          <a:xfrm>
            <a:off x="1786851" y="2657056"/>
            <a:ext cx="1610769" cy="1610769"/>
          </a:xfrm>
          <a:prstGeom prst="ellipse">
            <a:avLst/>
          </a:prstGeom>
          <a:solidFill>
            <a:schemeClr val="bg1">
              <a:lumMod val="95000"/>
            </a:schemeClr>
          </a:solidFill>
          <a:ln w="50800">
            <a:noFill/>
          </a:ln>
          <a:effectLst/>
          <a:scene3d>
            <a:camera prst="orthographicFront"/>
            <a:lightRig rig="threePt" dir="t"/>
          </a:scene3d>
          <a:sp3d prstMaterial="softEdge">
            <a:bevelT w="82550" h="317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mj-ea"/>
              <a:ea typeface="+mj-ea"/>
            </a:endParaRPr>
          </a:p>
        </p:txBody>
      </p:sp>
      <p:sp>
        <p:nvSpPr>
          <p:cNvPr id="111" name="矩形 110"/>
          <p:cNvSpPr/>
          <p:nvPr/>
        </p:nvSpPr>
        <p:spPr>
          <a:xfrm>
            <a:off x="1867791" y="2881585"/>
            <a:ext cx="1440180" cy="1097280"/>
          </a:xfrm>
          <a:prstGeom prst="rect">
            <a:avLst/>
          </a:prstGeom>
          <a:noFill/>
        </p:spPr>
        <p:txBody>
          <a:bodyPr wrap="none" lIns="91440" tIns="45720" rIns="91440" bIns="45720">
            <a:spAutoFit/>
          </a:bodyPr>
          <a:lstStyle/>
          <a:p>
            <a:pPr algn="ctr"/>
            <a:r>
              <a:rPr lang="en-US" altLang="zh-CN" sz="6600" dirty="0">
                <a:ln w="0">
                  <a:noFill/>
                </a:ln>
                <a:latin typeface="黑体" panose="02010609060101010101" charset="-122"/>
                <a:ea typeface="黑体" panose="02010609060101010101" charset="-122"/>
              </a:rPr>
              <a:t>65%</a:t>
            </a:r>
            <a:endParaRPr lang="en-US" altLang="zh-CN" sz="6600" b="0" cap="none" spc="0" dirty="0">
              <a:ln w="0">
                <a:noFill/>
              </a:ln>
              <a:latin typeface="黑体" panose="02010609060101010101" charset="-122"/>
              <a:ea typeface="黑体" panose="02010609060101010101" charset="-122"/>
            </a:endParaRPr>
          </a:p>
        </p:txBody>
      </p:sp>
      <p:sp>
        <p:nvSpPr>
          <p:cNvPr id="112" name="椭圆 111"/>
          <p:cNvSpPr/>
          <p:nvPr/>
        </p:nvSpPr>
        <p:spPr>
          <a:xfrm flipV="1">
            <a:off x="1749537" y="3823377"/>
            <a:ext cx="283515" cy="283517"/>
          </a:xfrm>
          <a:prstGeom prst="ellipse">
            <a:avLst/>
          </a:prstGeom>
          <a:solidFill>
            <a:schemeClr val="bg1">
              <a:lumMod val="95000"/>
            </a:schemeClr>
          </a:solidFill>
          <a:ln w="50800">
            <a:noFill/>
          </a:ln>
          <a:effectLst>
            <a:outerShdw blurRad="50800" dist="25400" dir="2700000" algn="tl" rotWithShape="0">
              <a:schemeClr val="tx1">
                <a:alpha val="35000"/>
              </a:schemeClr>
            </a:outerShdw>
          </a:effectLst>
          <a:scene3d>
            <a:camera prst="orthographicFront"/>
            <a:lightRig rig="threePt" dir="t"/>
          </a:scene3d>
          <a:sp3d prstMaterial="softEdge">
            <a:bevelT w="25400" h="63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mj-ea"/>
              <a:ea typeface="+mj-ea"/>
            </a:endParaRPr>
          </a:p>
        </p:txBody>
      </p:sp>
      <p:sp>
        <p:nvSpPr>
          <p:cNvPr id="113" name="椭圆 112"/>
          <p:cNvSpPr/>
          <p:nvPr/>
        </p:nvSpPr>
        <p:spPr>
          <a:xfrm>
            <a:off x="8548777" y="2411452"/>
            <a:ext cx="2101977" cy="2101977"/>
          </a:xfrm>
          <a:prstGeom prst="ellipse">
            <a:avLst/>
          </a:prstGeom>
          <a:gradFill flip="none" rotWithShape="1">
            <a:gsLst>
              <a:gs pos="0">
                <a:srgbClr val="F9F9F9"/>
              </a:gs>
              <a:gs pos="100000">
                <a:schemeClr val="bg1">
                  <a:lumMod val="85000"/>
                </a:schemeClr>
              </a:gs>
            </a:gsLst>
            <a:lin ang="2700000" scaled="1"/>
            <a:tileRect/>
          </a:gradFill>
          <a:ln w="31750">
            <a:gradFill flip="none" rotWithShape="1">
              <a:gsLst>
                <a:gs pos="0">
                  <a:schemeClr val="bg1"/>
                </a:gs>
                <a:gs pos="100000">
                  <a:schemeClr val="bg1">
                    <a:lumMod val="75000"/>
                  </a:schemeClr>
                </a:gs>
              </a:gsLst>
              <a:lin ang="2700000" scaled="1"/>
              <a:tileRect/>
            </a:gradFill>
          </a:ln>
          <a:effectLst>
            <a:outerShdw blurRad="254000" sx="103000" sy="103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114" name="图表 113"/>
          <p:cNvGraphicFramePr/>
          <p:nvPr/>
        </p:nvGraphicFramePr>
        <p:xfrm>
          <a:off x="8523170" y="2400790"/>
          <a:ext cx="2153192" cy="2123300"/>
        </p:xfrm>
        <a:graphic>
          <a:graphicData uri="http://schemas.openxmlformats.org/drawingml/2006/chart">
            <c:chart xmlns:c="http://schemas.openxmlformats.org/drawingml/2006/chart" xmlns:r="http://schemas.openxmlformats.org/officeDocument/2006/relationships" r:id="rId3"/>
          </a:graphicData>
        </a:graphic>
      </p:graphicFrame>
      <p:sp>
        <p:nvSpPr>
          <p:cNvPr id="115" name="椭圆 114"/>
          <p:cNvSpPr/>
          <p:nvPr/>
        </p:nvSpPr>
        <p:spPr>
          <a:xfrm>
            <a:off x="8794382" y="2657056"/>
            <a:ext cx="1610769" cy="1610769"/>
          </a:xfrm>
          <a:prstGeom prst="ellipse">
            <a:avLst/>
          </a:prstGeom>
          <a:solidFill>
            <a:schemeClr val="bg1">
              <a:lumMod val="95000"/>
            </a:schemeClr>
          </a:solidFill>
          <a:ln w="50800">
            <a:noFill/>
          </a:ln>
          <a:effectLst/>
          <a:scene3d>
            <a:camera prst="orthographicFront"/>
            <a:lightRig rig="threePt" dir="t"/>
          </a:scene3d>
          <a:sp3d prstMaterial="softEdge">
            <a:bevelT w="82550" h="317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mj-ea"/>
              <a:ea typeface="+mj-ea"/>
            </a:endParaRPr>
          </a:p>
        </p:txBody>
      </p:sp>
      <p:sp>
        <p:nvSpPr>
          <p:cNvPr id="116" name="矩形 115"/>
          <p:cNvSpPr/>
          <p:nvPr/>
        </p:nvSpPr>
        <p:spPr>
          <a:xfrm>
            <a:off x="9048912" y="2881585"/>
            <a:ext cx="1160126" cy="1107996"/>
          </a:xfrm>
          <a:prstGeom prst="rect">
            <a:avLst/>
          </a:prstGeom>
          <a:noFill/>
        </p:spPr>
        <p:txBody>
          <a:bodyPr wrap="none" lIns="91440" tIns="45720" rIns="91440" bIns="45720">
            <a:spAutoFit/>
          </a:bodyPr>
          <a:lstStyle/>
          <a:p>
            <a:pPr algn="ctr"/>
            <a:r>
              <a:rPr lang="en-US" altLang="zh-CN" sz="6600" dirty="0">
                <a:ln w="0">
                  <a:noFill/>
                </a:ln>
                <a:latin typeface="黑体" panose="02010609060101010101" charset="-122"/>
                <a:ea typeface="黑体" panose="02010609060101010101" charset="-122"/>
              </a:rPr>
              <a:t>78%</a:t>
            </a:r>
            <a:endParaRPr lang="en-US" altLang="zh-CN" sz="6600" b="0" cap="none" spc="0" dirty="0">
              <a:ln w="0">
                <a:noFill/>
              </a:ln>
              <a:latin typeface="黑体" panose="02010609060101010101" charset="-122"/>
              <a:ea typeface="黑体" panose="02010609060101010101" charset="-122"/>
            </a:endParaRPr>
          </a:p>
        </p:txBody>
      </p:sp>
      <p:sp>
        <p:nvSpPr>
          <p:cNvPr id="117" name="椭圆 116"/>
          <p:cNvSpPr/>
          <p:nvPr/>
        </p:nvSpPr>
        <p:spPr>
          <a:xfrm flipV="1">
            <a:off x="8623527" y="3462440"/>
            <a:ext cx="283515" cy="283517"/>
          </a:xfrm>
          <a:prstGeom prst="ellipse">
            <a:avLst/>
          </a:prstGeom>
          <a:solidFill>
            <a:schemeClr val="bg1">
              <a:lumMod val="95000"/>
            </a:schemeClr>
          </a:solidFill>
          <a:ln w="50800">
            <a:noFill/>
          </a:ln>
          <a:effectLst>
            <a:outerShdw blurRad="50800" dist="25400" dir="2700000" algn="tl" rotWithShape="0">
              <a:schemeClr val="tx1">
                <a:alpha val="35000"/>
              </a:schemeClr>
            </a:outerShdw>
          </a:effectLst>
          <a:scene3d>
            <a:camera prst="orthographicFront"/>
            <a:lightRig rig="threePt" dir="t"/>
          </a:scene3d>
          <a:sp3d prstMaterial="softEdge">
            <a:bevelT w="25400" h="63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mj-ea"/>
              <a:ea typeface="+mj-ea"/>
            </a:endParaRPr>
          </a:p>
        </p:txBody>
      </p:sp>
      <p:sp>
        <p:nvSpPr>
          <p:cNvPr id="118" name="椭圆 117"/>
          <p:cNvSpPr/>
          <p:nvPr/>
        </p:nvSpPr>
        <p:spPr>
          <a:xfrm>
            <a:off x="4654195" y="2020635"/>
            <a:ext cx="2883611" cy="2883611"/>
          </a:xfrm>
          <a:prstGeom prst="ellipse">
            <a:avLst/>
          </a:prstGeom>
          <a:gradFill flip="none" rotWithShape="1">
            <a:gsLst>
              <a:gs pos="0">
                <a:srgbClr val="F9F9F9"/>
              </a:gs>
              <a:gs pos="100000">
                <a:schemeClr val="bg1">
                  <a:lumMod val="85000"/>
                </a:schemeClr>
              </a:gs>
            </a:gsLst>
            <a:lin ang="2700000" scaled="1"/>
            <a:tileRect/>
          </a:gradFill>
          <a:ln w="31750">
            <a:gradFill flip="none" rotWithShape="1">
              <a:gsLst>
                <a:gs pos="0">
                  <a:schemeClr val="bg1"/>
                </a:gs>
                <a:gs pos="100000">
                  <a:schemeClr val="bg1">
                    <a:lumMod val="75000"/>
                  </a:schemeClr>
                </a:gs>
              </a:gsLst>
              <a:lin ang="2700000" scaled="1"/>
              <a:tileRect/>
            </a:gradFill>
          </a:ln>
          <a:effectLst>
            <a:outerShdw blurRad="254000" sx="103000" sy="103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119" name="图表 118"/>
          <p:cNvGraphicFramePr/>
          <p:nvPr/>
        </p:nvGraphicFramePr>
        <p:xfrm>
          <a:off x="4675207" y="2061372"/>
          <a:ext cx="2841586" cy="2802136"/>
        </p:xfrm>
        <a:graphic>
          <a:graphicData uri="http://schemas.openxmlformats.org/drawingml/2006/chart">
            <c:chart xmlns:c="http://schemas.openxmlformats.org/drawingml/2006/chart" xmlns:r="http://schemas.openxmlformats.org/officeDocument/2006/relationships" r:id="rId4"/>
          </a:graphicData>
        </a:graphic>
      </p:graphicFrame>
      <p:sp>
        <p:nvSpPr>
          <p:cNvPr id="120" name="椭圆 119"/>
          <p:cNvSpPr/>
          <p:nvPr/>
        </p:nvSpPr>
        <p:spPr>
          <a:xfrm>
            <a:off x="4991128" y="2357568"/>
            <a:ext cx="2209744" cy="2209744"/>
          </a:xfrm>
          <a:prstGeom prst="ellipse">
            <a:avLst/>
          </a:prstGeom>
          <a:solidFill>
            <a:schemeClr val="bg1">
              <a:lumMod val="95000"/>
            </a:schemeClr>
          </a:solidFill>
          <a:ln w="50800">
            <a:noFill/>
          </a:ln>
          <a:effectLst/>
          <a:scene3d>
            <a:camera prst="orthographicFront"/>
            <a:lightRig rig="threePt" dir="t"/>
          </a:scene3d>
          <a:sp3d prstMaterial="softEdge">
            <a:bevelT w="95250" h="381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mj-ea"/>
              <a:ea typeface="+mj-ea"/>
            </a:endParaRPr>
          </a:p>
        </p:txBody>
      </p:sp>
      <p:sp>
        <p:nvSpPr>
          <p:cNvPr id="123" name="矩形 122"/>
          <p:cNvSpPr/>
          <p:nvPr/>
        </p:nvSpPr>
        <p:spPr>
          <a:xfrm>
            <a:off x="5324225" y="2692129"/>
            <a:ext cx="1570302" cy="1446550"/>
          </a:xfrm>
          <a:prstGeom prst="rect">
            <a:avLst/>
          </a:prstGeom>
          <a:noFill/>
        </p:spPr>
        <p:txBody>
          <a:bodyPr wrap="none" lIns="91440" tIns="45720" rIns="91440" bIns="45720">
            <a:spAutoFit/>
          </a:bodyPr>
          <a:lstStyle/>
          <a:p>
            <a:pPr algn="ctr"/>
            <a:r>
              <a:rPr lang="en-US" altLang="zh-CN" sz="8800" dirty="0">
                <a:ln w="0">
                  <a:noFill/>
                </a:ln>
                <a:latin typeface="黑体" panose="02010609060101010101" charset="-122"/>
                <a:ea typeface="黑体" panose="02010609060101010101" charset="-122"/>
              </a:rPr>
              <a:t>88%</a:t>
            </a:r>
            <a:endParaRPr lang="en-US" altLang="zh-CN" sz="8800" b="0" cap="none" spc="0" dirty="0">
              <a:ln w="0">
                <a:noFill/>
              </a:ln>
              <a:latin typeface="黑体" panose="02010609060101010101" charset="-122"/>
              <a:ea typeface="黑体" panose="02010609060101010101" charset="-122"/>
            </a:endParaRPr>
          </a:p>
        </p:txBody>
      </p:sp>
      <p:sp>
        <p:nvSpPr>
          <p:cNvPr id="124" name="椭圆 123"/>
          <p:cNvSpPr/>
          <p:nvPr/>
        </p:nvSpPr>
        <p:spPr>
          <a:xfrm flipV="1">
            <a:off x="5106392" y="2407763"/>
            <a:ext cx="388942" cy="388945"/>
          </a:xfrm>
          <a:prstGeom prst="ellipse">
            <a:avLst/>
          </a:prstGeom>
          <a:solidFill>
            <a:schemeClr val="bg1">
              <a:lumMod val="95000"/>
            </a:schemeClr>
          </a:solidFill>
          <a:ln w="50800">
            <a:noFill/>
          </a:ln>
          <a:effectLst>
            <a:outerShdw blurRad="50800" dist="25400" dir="2700000" algn="tl" rotWithShape="0">
              <a:schemeClr val="tx1">
                <a:alpha val="35000"/>
              </a:schemeClr>
            </a:outerShdw>
          </a:effectLst>
          <a:scene3d>
            <a:camera prst="orthographicFront"/>
            <a:lightRig rig="threePt" dir="t"/>
          </a:scene3d>
          <a:sp3d prstMaterial="softEdge">
            <a:bevelT w="25400" h="63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mj-ea"/>
              <a:ea typeface="+mj-ea"/>
            </a:endParaRPr>
          </a:p>
        </p:txBody>
      </p:sp>
      <p:sp>
        <p:nvSpPr>
          <p:cNvPr id="125" name="矩形 124"/>
          <p:cNvSpPr/>
          <p:nvPr/>
        </p:nvSpPr>
        <p:spPr>
          <a:xfrm>
            <a:off x="1513216" y="4820801"/>
            <a:ext cx="2090909" cy="830997"/>
          </a:xfrm>
          <a:prstGeom prst="rect">
            <a:avLst/>
          </a:prstGeom>
        </p:spPr>
        <p:txBody>
          <a:bodyPr wrap="square">
            <a:spAutoFit/>
          </a:bodyPr>
          <a:lstStyle/>
          <a:p>
            <a:pPr algn="ctr"/>
            <a:r>
              <a:rPr lang="zh-CN" altLang="en-US" sz="1600" dirty="0">
                <a:latin typeface="微软雅黑" panose="020B0503020204020204" charset="-122"/>
                <a:ea typeface="微软雅黑" panose="020B0503020204020204" charset="-122"/>
              </a:rPr>
              <a:t>在这里输入您的文字内容或者将您的文字内容复制在这里</a:t>
            </a:r>
          </a:p>
        </p:txBody>
      </p:sp>
      <p:sp>
        <p:nvSpPr>
          <p:cNvPr id="126" name="矩形 125"/>
          <p:cNvSpPr/>
          <p:nvPr/>
        </p:nvSpPr>
        <p:spPr>
          <a:xfrm>
            <a:off x="5050545" y="5261032"/>
            <a:ext cx="2090909" cy="830997"/>
          </a:xfrm>
          <a:prstGeom prst="rect">
            <a:avLst/>
          </a:prstGeom>
        </p:spPr>
        <p:txBody>
          <a:bodyPr wrap="square">
            <a:spAutoFit/>
          </a:bodyPr>
          <a:lstStyle/>
          <a:p>
            <a:pPr algn="ctr"/>
            <a:r>
              <a:rPr lang="zh-CN" altLang="en-US" sz="1600" dirty="0">
                <a:latin typeface="微软雅黑" panose="020B0503020204020204" charset="-122"/>
                <a:ea typeface="微软雅黑" panose="020B0503020204020204" charset="-122"/>
              </a:rPr>
              <a:t>在这里输入您的文字内容或者将您的文字内容复制在这里</a:t>
            </a:r>
          </a:p>
        </p:txBody>
      </p:sp>
      <p:sp>
        <p:nvSpPr>
          <p:cNvPr id="127" name="矩形 126"/>
          <p:cNvSpPr/>
          <p:nvPr/>
        </p:nvSpPr>
        <p:spPr>
          <a:xfrm>
            <a:off x="8608328" y="4820801"/>
            <a:ext cx="2090909" cy="830997"/>
          </a:xfrm>
          <a:prstGeom prst="rect">
            <a:avLst/>
          </a:prstGeom>
        </p:spPr>
        <p:txBody>
          <a:bodyPr wrap="square">
            <a:spAutoFit/>
          </a:bodyPr>
          <a:lstStyle/>
          <a:p>
            <a:pPr algn="ctr"/>
            <a:r>
              <a:rPr lang="zh-CN" altLang="en-US" sz="1600" dirty="0">
                <a:latin typeface="微软雅黑" panose="020B0503020204020204" charset="-122"/>
                <a:ea typeface="微软雅黑" panose="020B0503020204020204" charset="-122"/>
              </a:rPr>
              <a:t>在这里输入您的文字内容或者将您的文字内容复制在这里</a:t>
            </a:r>
          </a:p>
        </p:txBody>
      </p:sp>
    </p:spTree>
  </p:cSld>
  <p:clrMapOvr>
    <a:masterClrMapping/>
  </p:clrMapOvr>
  <p:transition advTm="3042">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107"/>
                                        </p:tgtEl>
                                        <p:attrNameLst>
                                          <p:attrName>style.visibility</p:attrName>
                                        </p:attrNameLst>
                                      </p:cBhvr>
                                      <p:to>
                                        <p:strVal val="visible"/>
                                      </p:to>
                                    </p:set>
                                    <p:animEffect transition="in" filter="fade">
                                      <p:cBhvr>
                                        <p:cTn id="7" dur="1000"/>
                                        <p:tgtEl>
                                          <p:spTgt spid="107"/>
                                        </p:tgtEl>
                                      </p:cBhvr>
                                    </p:animEffect>
                                    <p:anim calcmode="lin" valueType="num">
                                      <p:cBhvr>
                                        <p:cTn id="8" dur="1000" fill="hold"/>
                                        <p:tgtEl>
                                          <p:spTgt spid="107"/>
                                        </p:tgtEl>
                                        <p:attrNameLst>
                                          <p:attrName>ppt_x</p:attrName>
                                        </p:attrNameLst>
                                      </p:cBhvr>
                                      <p:tavLst>
                                        <p:tav tm="0">
                                          <p:val>
                                            <p:strVal val="#ppt_x"/>
                                          </p:val>
                                        </p:tav>
                                        <p:tav tm="100000">
                                          <p:val>
                                            <p:strVal val="#ppt_x"/>
                                          </p:val>
                                        </p:tav>
                                      </p:tavLst>
                                    </p:anim>
                                    <p:anim calcmode="lin" valueType="num">
                                      <p:cBhvr>
                                        <p:cTn id="9" dur="1000" fill="hold"/>
                                        <p:tgtEl>
                                          <p:spTgt spid="10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nodeType="afterEffect">
                                  <p:stCondLst>
                                    <p:cond delay="0"/>
                                  </p:stCondLst>
                                  <p:childTnLst>
                                    <p:set>
                                      <p:cBhvr>
                                        <p:cTn id="12" dur="1" fill="hold">
                                          <p:stCondLst>
                                            <p:cond delay="0"/>
                                          </p:stCondLst>
                                        </p:cTn>
                                        <p:tgtEl>
                                          <p:spTgt spid="69"/>
                                        </p:tgtEl>
                                        <p:attrNameLst>
                                          <p:attrName>style.visibility</p:attrName>
                                        </p:attrNameLst>
                                      </p:cBhvr>
                                      <p:to>
                                        <p:strVal val="visible"/>
                                      </p:to>
                                    </p:set>
                                    <p:animEffect transition="in" filter="fade">
                                      <p:cBhvr>
                                        <p:cTn id="13" dur="1000"/>
                                        <p:tgtEl>
                                          <p:spTgt spid="69"/>
                                        </p:tgtEl>
                                      </p:cBhvr>
                                    </p:animEffect>
                                    <p:anim calcmode="lin" valueType="num">
                                      <p:cBhvr>
                                        <p:cTn id="14" dur="1000" fill="hold"/>
                                        <p:tgtEl>
                                          <p:spTgt spid="69"/>
                                        </p:tgtEl>
                                        <p:attrNameLst>
                                          <p:attrName>ppt_x</p:attrName>
                                        </p:attrNameLst>
                                      </p:cBhvr>
                                      <p:tavLst>
                                        <p:tav tm="0">
                                          <p:val>
                                            <p:strVal val="#ppt_x"/>
                                          </p:val>
                                        </p:tav>
                                        <p:tav tm="100000">
                                          <p:val>
                                            <p:strVal val="#ppt_x"/>
                                          </p:val>
                                        </p:tav>
                                      </p:tavLst>
                                    </p:anim>
                                    <p:anim calcmode="lin" valueType="num">
                                      <p:cBhvr>
                                        <p:cTn id="15" dur="1000" fill="hold"/>
                                        <p:tgtEl>
                                          <p:spTgt spid="69"/>
                                        </p:tgtEl>
                                        <p:attrNameLst>
                                          <p:attrName>ppt_y</p:attrName>
                                        </p:attrNameLst>
                                      </p:cBhvr>
                                      <p:tavLst>
                                        <p:tav tm="0">
                                          <p:val>
                                            <p:strVal val="#ppt_y-.1"/>
                                          </p:val>
                                        </p:tav>
                                        <p:tav tm="100000">
                                          <p:val>
                                            <p:strVal val="#ppt_y"/>
                                          </p:val>
                                        </p:tav>
                                      </p:tavLst>
                                    </p:anim>
                                  </p:childTnLst>
                                </p:cTn>
                              </p:par>
                              <p:par>
                                <p:cTn id="16" presetID="47" presetClass="entr" presetSubtype="0" fill="hold" grpId="0" nodeType="withEffect">
                                  <p:stCondLst>
                                    <p:cond delay="0"/>
                                  </p:stCondLst>
                                  <p:childTnLst>
                                    <p:set>
                                      <p:cBhvr>
                                        <p:cTn id="17" dur="1" fill="hold">
                                          <p:stCondLst>
                                            <p:cond delay="0"/>
                                          </p:stCondLst>
                                        </p:cTn>
                                        <p:tgtEl>
                                          <p:spTgt spid="74"/>
                                        </p:tgtEl>
                                        <p:attrNameLst>
                                          <p:attrName>style.visibility</p:attrName>
                                        </p:attrNameLst>
                                      </p:cBhvr>
                                      <p:to>
                                        <p:strVal val="visible"/>
                                      </p:to>
                                    </p:set>
                                    <p:animEffect transition="in" filter="fade">
                                      <p:cBhvr>
                                        <p:cTn id="18" dur="1000"/>
                                        <p:tgtEl>
                                          <p:spTgt spid="74"/>
                                        </p:tgtEl>
                                      </p:cBhvr>
                                    </p:animEffect>
                                    <p:anim calcmode="lin" valueType="num">
                                      <p:cBhvr>
                                        <p:cTn id="19" dur="1000" fill="hold"/>
                                        <p:tgtEl>
                                          <p:spTgt spid="74"/>
                                        </p:tgtEl>
                                        <p:attrNameLst>
                                          <p:attrName>ppt_x</p:attrName>
                                        </p:attrNameLst>
                                      </p:cBhvr>
                                      <p:tavLst>
                                        <p:tav tm="0">
                                          <p:val>
                                            <p:strVal val="#ppt_x"/>
                                          </p:val>
                                        </p:tav>
                                        <p:tav tm="100000">
                                          <p:val>
                                            <p:strVal val="#ppt_x"/>
                                          </p:val>
                                        </p:tav>
                                      </p:tavLst>
                                    </p:anim>
                                    <p:anim calcmode="lin" valueType="num">
                                      <p:cBhvr>
                                        <p:cTn id="20" dur="1000" fill="hold"/>
                                        <p:tgtEl>
                                          <p:spTgt spid="74"/>
                                        </p:tgtEl>
                                        <p:attrNameLst>
                                          <p:attrName>ppt_y</p:attrName>
                                        </p:attrNameLst>
                                      </p:cBhvr>
                                      <p:tavLst>
                                        <p:tav tm="0">
                                          <p:val>
                                            <p:strVal val="#ppt_y-.1"/>
                                          </p:val>
                                        </p:tav>
                                        <p:tav tm="100000">
                                          <p:val>
                                            <p:strVal val="#ppt_y"/>
                                          </p:val>
                                        </p:tav>
                                      </p:tavLst>
                                    </p:anim>
                                  </p:childTnLst>
                                </p:cTn>
                              </p:par>
                              <p:par>
                                <p:cTn id="21" presetID="47" presetClass="entr" presetSubtype="0" fill="hold" grpId="0" nodeType="withEffect">
                                  <p:stCondLst>
                                    <p:cond delay="0"/>
                                  </p:stCondLst>
                                  <p:childTnLst>
                                    <p:set>
                                      <p:cBhvr>
                                        <p:cTn id="22" dur="1" fill="hold">
                                          <p:stCondLst>
                                            <p:cond delay="0"/>
                                          </p:stCondLst>
                                        </p:cTn>
                                        <p:tgtEl>
                                          <p:spTgt spid="75"/>
                                        </p:tgtEl>
                                        <p:attrNameLst>
                                          <p:attrName>style.visibility</p:attrName>
                                        </p:attrNameLst>
                                      </p:cBhvr>
                                      <p:to>
                                        <p:strVal val="visible"/>
                                      </p:to>
                                    </p:set>
                                    <p:animEffect transition="in" filter="fade">
                                      <p:cBhvr>
                                        <p:cTn id="23" dur="1000"/>
                                        <p:tgtEl>
                                          <p:spTgt spid="75"/>
                                        </p:tgtEl>
                                      </p:cBhvr>
                                    </p:animEffect>
                                    <p:anim calcmode="lin" valueType="num">
                                      <p:cBhvr>
                                        <p:cTn id="24" dur="1000" fill="hold"/>
                                        <p:tgtEl>
                                          <p:spTgt spid="75"/>
                                        </p:tgtEl>
                                        <p:attrNameLst>
                                          <p:attrName>ppt_x</p:attrName>
                                        </p:attrNameLst>
                                      </p:cBhvr>
                                      <p:tavLst>
                                        <p:tav tm="0">
                                          <p:val>
                                            <p:strVal val="#ppt_x"/>
                                          </p:val>
                                        </p:tav>
                                        <p:tav tm="100000">
                                          <p:val>
                                            <p:strVal val="#ppt_x"/>
                                          </p:val>
                                        </p:tav>
                                      </p:tavLst>
                                    </p:anim>
                                    <p:anim calcmode="lin" valueType="num">
                                      <p:cBhvr>
                                        <p:cTn id="25" dur="1000" fill="hold"/>
                                        <p:tgtEl>
                                          <p:spTgt spid="75"/>
                                        </p:tgtEl>
                                        <p:attrNameLst>
                                          <p:attrName>ppt_y</p:attrName>
                                        </p:attrNameLst>
                                      </p:cBhvr>
                                      <p:tavLst>
                                        <p:tav tm="0">
                                          <p:val>
                                            <p:strVal val="#ppt_y-.1"/>
                                          </p:val>
                                        </p:tav>
                                        <p:tav tm="100000">
                                          <p:val>
                                            <p:strVal val="#ppt_y"/>
                                          </p:val>
                                        </p:tav>
                                      </p:tavLst>
                                    </p:anim>
                                  </p:childTnLst>
                                </p:cTn>
                              </p:par>
                              <p:par>
                                <p:cTn id="26" presetID="47" presetClass="entr" presetSubtype="0" fill="hold" grpId="0" nodeType="withEffect">
                                  <p:stCondLst>
                                    <p:cond delay="0"/>
                                  </p:stCondLst>
                                  <p:childTnLst>
                                    <p:set>
                                      <p:cBhvr>
                                        <p:cTn id="27" dur="1" fill="hold">
                                          <p:stCondLst>
                                            <p:cond delay="0"/>
                                          </p:stCondLst>
                                        </p:cTn>
                                        <p:tgtEl>
                                          <p:spTgt spid="108"/>
                                        </p:tgtEl>
                                        <p:attrNameLst>
                                          <p:attrName>style.visibility</p:attrName>
                                        </p:attrNameLst>
                                      </p:cBhvr>
                                      <p:to>
                                        <p:strVal val="visible"/>
                                      </p:to>
                                    </p:set>
                                    <p:animEffect transition="in" filter="fade">
                                      <p:cBhvr>
                                        <p:cTn id="28" dur="1000"/>
                                        <p:tgtEl>
                                          <p:spTgt spid="108"/>
                                        </p:tgtEl>
                                      </p:cBhvr>
                                    </p:animEffect>
                                    <p:anim calcmode="lin" valueType="num">
                                      <p:cBhvr>
                                        <p:cTn id="29" dur="1000" fill="hold"/>
                                        <p:tgtEl>
                                          <p:spTgt spid="108"/>
                                        </p:tgtEl>
                                        <p:attrNameLst>
                                          <p:attrName>ppt_x</p:attrName>
                                        </p:attrNameLst>
                                      </p:cBhvr>
                                      <p:tavLst>
                                        <p:tav tm="0">
                                          <p:val>
                                            <p:strVal val="#ppt_x"/>
                                          </p:val>
                                        </p:tav>
                                        <p:tav tm="100000">
                                          <p:val>
                                            <p:strVal val="#ppt_x"/>
                                          </p:val>
                                        </p:tav>
                                      </p:tavLst>
                                    </p:anim>
                                    <p:anim calcmode="lin" valueType="num">
                                      <p:cBhvr>
                                        <p:cTn id="30" dur="1000" fill="hold"/>
                                        <p:tgtEl>
                                          <p:spTgt spid="108"/>
                                        </p:tgtEl>
                                        <p:attrNameLst>
                                          <p:attrName>ppt_y</p:attrName>
                                        </p:attrNameLst>
                                      </p:cBhvr>
                                      <p:tavLst>
                                        <p:tav tm="0">
                                          <p:val>
                                            <p:strVal val="#ppt_y-.1"/>
                                          </p:val>
                                        </p:tav>
                                        <p:tav tm="100000">
                                          <p:val>
                                            <p:strVal val="#ppt_y"/>
                                          </p:val>
                                        </p:tav>
                                      </p:tavLst>
                                    </p:anim>
                                  </p:childTnLst>
                                </p:cTn>
                              </p:par>
                              <p:par>
                                <p:cTn id="31" presetID="47" presetClass="entr" presetSubtype="0" fill="hold" nodeType="withEffect">
                                  <p:stCondLst>
                                    <p:cond delay="0"/>
                                  </p:stCondLst>
                                  <p:childTnLst>
                                    <p:set>
                                      <p:cBhvr>
                                        <p:cTn id="32" dur="1" fill="hold">
                                          <p:stCondLst>
                                            <p:cond delay="0"/>
                                          </p:stCondLst>
                                        </p:cTn>
                                        <p:tgtEl>
                                          <p:spTgt spid="109"/>
                                        </p:tgtEl>
                                        <p:attrNameLst>
                                          <p:attrName>style.visibility</p:attrName>
                                        </p:attrNameLst>
                                      </p:cBhvr>
                                      <p:to>
                                        <p:strVal val="visible"/>
                                      </p:to>
                                    </p:set>
                                    <p:animEffect transition="in" filter="fade">
                                      <p:cBhvr>
                                        <p:cTn id="33" dur="1000"/>
                                        <p:tgtEl>
                                          <p:spTgt spid="109"/>
                                        </p:tgtEl>
                                      </p:cBhvr>
                                    </p:animEffect>
                                    <p:anim calcmode="lin" valueType="num">
                                      <p:cBhvr>
                                        <p:cTn id="34" dur="1000" fill="hold"/>
                                        <p:tgtEl>
                                          <p:spTgt spid="109"/>
                                        </p:tgtEl>
                                        <p:attrNameLst>
                                          <p:attrName>ppt_x</p:attrName>
                                        </p:attrNameLst>
                                      </p:cBhvr>
                                      <p:tavLst>
                                        <p:tav tm="0">
                                          <p:val>
                                            <p:strVal val="#ppt_x"/>
                                          </p:val>
                                        </p:tav>
                                        <p:tav tm="100000">
                                          <p:val>
                                            <p:strVal val="#ppt_x"/>
                                          </p:val>
                                        </p:tav>
                                      </p:tavLst>
                                    </p:anim>
                                    <p:anim calcmode="lin" valueType="num">
                                      <p:cBhvr>
                                        <p:cTn id="35" dur="1000" fill="hold"/>
                                        <p:tgtEl>
                                          <p:spTgt spid="109"/>
                                        </p:tgtEl>
                                        <p:attrNameLst>
                                          <p:attrName>ppt_y</p:attrName>
                                        </p:attrNameLst>
                                      </p:cBhvr>
                                      <p:tavLst>
                                        <p:tav tm="0">
                                          <p:val>
                                            <p:strVal val="#ppt_y-.1"/>
                                          </p:val>
                                        </p:tav>
                                        <p:tav tm="100000">
                                          <p:val>
                                            <p:strVal val="#ppt_y"/>
                                          </p:val>
                                        </p:tav>
                                      </p:tavLst>
                                    </p:anim>
                                  </p:childTnLst>
                                </p:cTn>
                              </p:par>
                              <p:par>
                                <p:cTn id="36" presetID="47" presetClass="entr" presetSubtype="0" fill="hold" grpId="0" nodeType="withEffect">
                                  <p:stCondLst>
                                    <p:cond delay="0"/>
                                  </p:stCondLst>
                                  <p:childTnLst>
                                    <p:set>
                                      <p:cBhvr>
                                        <p:cTn id="37" dur="1" fill="hold">
                                          <p:stCondLst>
                                            <p:cond delay="0"/>
                                          </p:stCondLst>
                                        </p:cTn>
                                        <p:tgtEl>
                                          <p:spTgt spid="110"/>
                                        </p:tgtEl>
                                        <p:attrNameLst>
                                          <p:attrName>style.visibility</p:attrName>
                                        </p:attrNameLst>
                                      </p:cBhvr>
                                      <p:to>
                                        <p:strVal val="visible"/>
                                      </p:to>
                                    </p:set>
                                    <p:animEffect transition="in" filter="fade">
                                      <p:cBhvr>
                                        <p:cTn id="38" dur="1000"/>
                                        <p:tgtEl>
                                          <p:spTgt spid="110"/>
                                        </p:tgtEl>
                                      </p:cBhvr>
                                    </p:animEffect>
                                    <p:anim calcmode="lin" valueType="num">
                                      <p:cBhvr>
                                        <p:cTn id="39" dur="1000" fill="hold"/>
                                        <p:tgtEl>
                                          <p:spTgt spid="110"/>
                                        </p:tgtEl>
                                        <p:attrNameLst>
                                          <p:attrName>ppt_x</p:attrName>
                                        </p:attrNameLst>
                                      </p:cBhvr>
                                      <p:tavLst>
                                        <p:tav tm="0">
                                          <p:val>
                                            <p:strVal val="#ppt_x"/>
                                          </p:val>
                                        </p:tav>
                                        <p:tav tm="100000">
                                          <p:val>
                                            <p:strVal val="#ppt_x"/>
                                          </p:val>
                                        </p:tav>
                                      </p:tavLst>
                                    </p:anim>
                                    <p:anim calcmode="lin" valueType="num">
                                      <p:cBhvr>
                                        <p:cTn id="40" dur="1000" fill="hold"/>
                                        <p:tgtEl>
                                          <p:spTgt spid="110"/>
                                        </p:tgtEl>
                                        <p:attrNameLst>
                                          <p:attrName>ppt_y</p:attrName>
                                        </p:attrNameLst>
                                      </p:cBhvr>
                                      <p:tavLst>
                                        <p:tav tm="0">
                                          <p:val>
                                            <p:strVal val="#ppt_y-.1"/>
                                          </p:val>
                                        </p:tav>
                                        <p:tav tm="100000">
                                          <p:val>
                                            <p:strVal val="#ppt_y"/>
                                          </p:val>
                                        </p:tav>
                                      </p:tavLst>
                                    </p:anim>
                                  </p:childTnLst>
                                </p:cTn>
                              </p:par>
                              <p:par>
                                <p:cTn id="41" presetID="47" presetClass="entr" presetSubtype="0" fill="hold" grpId="0" nodeType="withEffect">
                                  <p:stCondLst>
                                    <p:cond delay="0"/>
                                  </p:stCondLst>
                                  <p:childTnLst>
                                    <p:set>
                                      <p:cBhvr>
                                        <p:cTn id="42" dur="1" fill="hold">
                                          <p:stCondLst>
                                            <p:cond delay="0"/>
                                          </p:stCondLst>
                                        </p:cTn>
                                        <p:tgtEl>
                                          <p:spTgt spid="111"/>
                                        </p:tgtEl>
                                        <p:attrNameLst>
                                          <p:attrName>style.visibility</p:attrName>
                                        </p:attrNameLst>
                                      </p:cBhvr>
                                      <p:to>
                                        <p:strVal val="visible"/>
                                      </p:to>
                                    </p:set>
                                    <p:animEffect transition="in" filter="fade">
                                      <p:cBhvr>
                                        <p:cTn id="43" dur="1000"/>
                                        <p:tgtEl>
                                          <p:spTgt spid="111"/>
                                        </p:tgtEl>
                                      </p:cBhvr>
                                    </p:animEffect>
                                    <p:anim calcmode="lin" valueType="num">
                                      <p:cBhvr>
                                        <p:cTn id="44" dur="1000" fill="hold"/>
                                        <p:tgtEl>
                                          <p:spTgt spid="111"/>
                                        </p:tgtEl>
                                        <p:attrNameLst>
                                          <p:attrName>ppt_x</p:attrName>
                                        </p:attrNameLst>
                                      </p:cBhvr>
                                      <p:tavLst>
                                        <p:tav tm="0">
                                          <p:val>
                                            <p:strVal val="#ppt_x"/>
                                          </p:val>
                                        </p:tav>
                                        <p:tav tm="100000">
                                          <p:val>
                                            <p:strVal val="#ppt_x"/>
                                          </p:val>
                                        </p:tav>
                                      </p:tavLst>
                                    </p:anim>
                                    <p:anim calcmode="lin" valueType="num">
                                      <p:cBhvr>
                                        <p:cTn id="45" dur="1000" fill="hold"/>
                                        <p:tgtEl>
                                          <p:spTgt spid="111"/>
                                        </p:tgtEl>
                                        <p:attrNameLst>
                                          <p:attrName>ppt_y</p:attrName>
                                        </p:attrNameLst>
                                      </p:cBhvr>
                                      <p:tavLst>
                                        <p:tav tm="0">
                                          <p:val>
                                            <p:strVal val="#ppt_y-.1"/>
                                          </p:val>
                                        </p:tav>
                                        <p:tav tm="100000">
                                          <p:val>
                                            <p:strVal val="#ppt_y"/>
                                          </p:val>
                                        </p:tav>
                                      </p:tavLst>
                                    </p:anim>
                                  </p:childTnLst>
                                </p:cTn>
                              </p:par>
                              <p:par>
                                <p:cTn id="46" presetID="47" presetClass="entr" presetSubtype="0" fill="hold" grpId="0" nodeType="withEffect">
                                  <p:stCondLst>
                                    <p:cond delay="0"/>
                                  </p:stCondLst>
                                  <p:childTnLst>
                                    <p:set>
                                      <p:cBhvr>
                                        <p:cTn id="47" dur="1" fill="hold">
                                          <p:stCondLst>
                                            <p:cond delay="0"/>
                                          </p:stCondLst>
                                        </p:cTn>
                                        <p:tgtEl>
                                          <p:spTgt spid="112"/>
                                        </p:tgtEl>
                                        <p:attrNameLst>
                                          <p:attrName>style.visibility</p:attrName>
                                        </p:attrNameLst>
                                      </p:cBhvr>
                                      <p:to>
                                        <p:strVal val="visible"/>
                                      </p:to>
                                    </p:set>
                                    <p:animEffect transition="in" filter="fade">
                                      <p:cBhvr>
                                        <p:cTn id="48" dur="1000"/>
                                        <p:tgtEl>
                                          <p:spTgt spid="112"/>
                                        </p:tgtEl>
                                      </p:cBhvr>
                                    </p:animEffect>
                                    <p:anim calcmode="lin" valueType="num">
                                      <p:cBhvr>
                                        <p:cTn id="49" dur="1000" fill="hold"/>
                                        <p:tgtEl>
                                          <p:spTgt spid="112"/>
                                        </p:tgtEl>
                                        <p:attrNameLst>
                                          <p:attrName>ppt_x</p:attrName>
                                        </p:attrNameLst>
                                      </p:cBhvr>
                                      <p:tavLst>
                                        <p:tav tm="0">
                                          <p:val>
                                            <p:strVal val="#ppt_x"/>
                                          </p:val>
                                        </p:tav>
                                        <p:tav tm="100000">
                                          <p:val>
                                            <p:strVal val="#ppt_x"/>
                                          </p:val>
                                        </p:tav>
                                      </p:tavLst>
                                    </p:anim>
                                    <p:anim calcmode="lin" valueType="num">
                                      <p:cBhvr>
                                        <p:cTn id="50" dur="1000" fill="hold"/>
                                        <p:tgtEl>
                                          <p:spTgt spid="112"/>
                                        </p:tgtEl>
                                        <p:attrNameLst>
                                          <p:attrName>ppt_y</p:attrName>
                                        </p:attrNameLst>
                                      </p:cBhvr>
                                      <p:tavLst>
                                        <p:tav tm="0">
                                          <p:val>
                                            <p:strVal val="#ppt_y-.1"/>
                                          </p:val>
                                        </p:tav>
                                        <p:tav tm="100000">
                                          <p:val>
                                            <p:strVal val="#ppt_y"/>
                                          </p:val>
                                        </p:tav>
                                      </p:tavLst>
                                    </p:anim>
                                  </p:childTnLst>
                                </p:cTn>
                              </p:par>
                              <p:par>
                                <p:cTn id="51" presetID="47" presetClass="entr" presetSubtype="0" fill="hold" grpId="0" nodeType="withEffect">
                                  <p:stCondLst>
                                    <p:cond delay="0"/>
                                  </p:stCondLst>
                                  <p:childTnLst>
                                    <p:set>
                                      <p:cBhvr>
                                        <p:cTn id="52" dur="1" fill="hold">
                                          <p:stCondLst>
                                            <p:cond delay="0"/>
                                          </p:stCondLst>
                                        </p:cTn>
                                        <p:tgtEl>
                                          <p:spTgt spid="113"/>
                                        </p:tgtEl>
                                        <p:attrNameLst>
                                          <p:attrName>style.visibility</p:attrName>
                                        </p:attrNameLst>
                                      </p:cBhvr>
                                      <p:to>
                                        <p:strVal val="visible"/>
                                      </p:to>
                                    </p:set>
                                    <p:animEffect transition="in" filter="fade">
                                      <p:cBhvr>
                                        <p:cTn id="53" dur="1000"/>
                                        <p:tgtEl>
                                          <p:spTgt spid="113"/>
                                        </p:tgtEl>
                                      </p:cBhvr>
                                    </p:animEffect>
                                    <p:anim calcmode="lin" valueType="num">
                                      <p:cBhvr>
                                        <p:cTn id="54" dur="1000" fill="hold"/>
                                        <p:tgtEl>
                                          <p:spTgt spid="113"/>
                                        </p:tgtEl>
                                        <p:attrNameLst>
                                          <p:attrName>ppt_x</p:attrName>
                                        </p:attrNameLst>
                                      </p:cBhvr>
                                      <p:tavLst>
                                        <p:tav tm="0">
                                          <p:val>
                                            <p:strVal val="#ppt_x"/>
                                          </p:val>
                                        </p:tav>
                                        <p:tav tm="100000">
                                          <p:val>
                                            <p:strVal val="#ppt_x"/>
                                          </p:val>
                                        </p:tav>
                                      </p:tavLst>
                                    </p:anim>
                                    <p:anim calcmode="lin" valueType="num">
                                      <p:cBhvr>
                                        <p:cTn id="55" dur="1000" fill="hold"/>
                                        <p:tgtEl>
                                          <p:spTgt spid="113"/>
                                        </p:tgtEl>
                                        <p:attrNameLst>
                                          <p:attrName>ppt_y</p:attrName>
                                        </p:attrNameLst>
                                      </p:cBhvr>
                                      <p:tavLst>
                                        <p:tav tm="0">
                                          <p:val>
                                            <p:strVal val="#ppt_y-.1"/>
                                          </p:val>
                                        </p:tav>
                                        <p:tav tm="100000">
                                          <p:val>
                                            <p:strVal val="#ppt_y"/>
                                          </p:val>
                                        </p:tav>
                                      </p:tavLst>
                                    </p:anim>
                                  </p:childTnLst>
                                </p:cTn>
                              </p:par>
                              <p:par>
                                <p:cTn id="56" presetID="47" presetClass="entr" presetSubtype="0" fill="hold" nodeType="withEffect">
                                  <p:stCondLst>
                                    <p:cond delay="0"/>
                                  </p:stCondLst>
                                  <p:childTnLst>
                                    <p:set>
                                      <p:cBhvr>
                                        <p:cTn id="57" dur="1" fill="hold">
                                          <p:stCondLst>
                                            <p:cond delay="0"/>
                                          </p:stCondLst>
                                        </p:cTn>
                                        <p:tgtEl>
                                          <p:spTgt spid="114"/>
                                        </p:tgtEl>
                                        <p:attrNameLst>
                                          <p:attrName>style.visibility</p:attrName>
                                        </p:attrNameLst>
                                      </p:cBhvr>
                                      <p:to>
                                        <p:strVal val="visible"/>
                                      </p:to>
                                    </p:set>
                                    <p:animEffect transition="in" filter="fade">
                                      <p:cBhvr>
                                        <p:cTn id="58" dur="1000"/>
                                        <p:tgtEl>
                                          <p:spTgt spid="114"/>
                                        </p:tgtEl>
                                      </p:cBhvr>
                                    </p:animEffect>
                                    <p:anim calcmode="lin" valueType="num">
                                      <p:cBhvr>
                                        <p:cTn id="59" dur="1000" fill="hold"/>
                                        <p:tgtEl>
                                          <p:spTgt spid="114"/>
                                        </p:tgtEl>
                                        <p:attrNameLst>
                                          <p:attrName>ppt_x</p:attrName>
                                        </p:attrNameLst>
                                      </p:cBhvr>
                                      <p:tavLst>
                                        <p:tav tm="0">
                                          <p:val>
                                            <p:strVal val="#ppt_x"/>
                                          </p:val>
                                        </p:tav>
                                        <p:tav tm="100000">
                                          <p:val>
                                            <p:strVal val="#ppt_x"/>
                                          </p:val>
                                        </p:tav>
                                      </p:tavLst>
                                    </p:anim>
                                    <p:anim calcmode="lin" valueType="num">
                                      <p:cBhvr>
                                        <p:cTn id="60" dur="1000" fill="hold"/>
                                        <p:tgtEl>
                                          <p:spTgt spid="114"/>
                                        </p:tgtEl>
                                        <p:attrNameLst>
                                          <p:attrName>ppt_y</p:attrName>
                                        </p:attrNameLst>
                                      </p:cBhvr>
                                      <p:tavLst>
                                        <p:tav tm="0">
                                          <p:val>
                                            <p:strVal val="#ppt_y-.1"/>
                                          </p:val>
                                        </p:tav>
                                        <p:tav tm="100000">
                                          <p:val>
                                            <p:strVal val="#ppt_y"/>
                                          </p:val>
                                        </p:tav>
                                      </p:tavLst>
                                    </p:anim>
                                  </p:childTnLst>
                                </p:cTn>
                              </p:par>
                              <p:par>
                                <p:cTn id="61" presetID="47" presetClass="entr" presetSubtype="0" fill="hold" grpId="0" nodeType="withEffect">
                                  <p:stCondLst>
                                    <p:cond delay="0"/>
                                  </p:stCondLst>
                                  <p:childTnLst>
                                    <p:set>
                                      <p:cBhvr>
                                        <p:cTn id="62" dur="1" fill="hold">
                                          <p:stCondLst>
                                            <p:cond delay="0"/>
                                          </p:stCondLst>
                                        </p:cTn>
                                        <p:tgtEl>
                                          <p:spTgt spid="115"/>
                                        </p:tgtEl>
                                        <p:attrNameLst>
                                          <p:attrName>style.visibility</p:attrName>
                                        </p:attrNameLst>
                                      </p:cBhvr>
                                      <p:to>
                                        <p:strVal val="visible"/>
                                      </p:to>
                                    </p:set>
                                    <p:animEffect transition="in" filter="fade">
                                      <p:cBhvr>
                                        <p:cTn id="63" dur="1000"/>
                                        <p:tgtEl>
                                          <p:spTgt spid="115"/>
                                        </p:tgtEl>
                                      </p:cBhvr>
                                    </p:animEffect>
                                    <p:anim calcmode="lin" valueType="num">
                                      <p:cBhvr>
                                        <p:cTn id="64" dur="1000" fill="hold"/>
                                        <p:tgtEl>
                                          <p:spTgt spid="115"/>
                                        </p:tgtEl>
                                        <p:attrNameLst>
                                          <p:attrName>ppt_x</p:attrName>
                                        </p:attrNameLst>
                                      </p:cBhvr>
                                      <p:tavLst>
                                        <p:tav tm="0">
                                          <p:val>
                                            <p:strVal val="#ppt_x"/>
                                          </p:val>
                                        </p:tav>
                                        <p:tav tm="100000">
                                          <p:val>
                                            <p:strVal val="#ppt_x"/>
                                          </p:val>
                                        </p:tav>
                                      </p:tavLst>
                                    </p:anim>
                                    <p:anim calcmode="lin" valueType="num">
                                      <p:cBhvr>
                                        <p:cTn id="65" dur="1000" fill="hold"/>
                                        <p:tgtEl>
                                          <p:spTgt spid="115"/>
                                        </p:tgtEl>
                                        <p:attrNameLst>
                                          <p:attrName>ppt_y</p:attrName>
                                        </p:attrNameLst>
                                      </p:cBhvr>
                                      <p:tavLst>
                                        <p:tav tm="0">
                                          <p:val>
                                            <p:strVal val="#ppt_y-.1"/>
                                          </p:val>
                                        </p:tav>
                                        <p:tav tm="100000">
                                          <p:val>
                                            <p:strVal val="#ppt_y"/>
                                          </p:val>
                                        </p:tav>
                                      </p:tavLst>
                                    </p:anim>
                                  </p:childTnLst>
                                </p:cTn>
                              </p:par>
                              <p:par>
                                <p:cTn id="66" presetID="47" presetClass="entr" presetSubtype="0" fill="hold" grpId="0" nodeType="withEffect">
                                  <p:stCondLst>
                                    <p:cond delay="0"/>
                                  </p:stCondLst>
                                  <p:childTnLst>
                                    <p:set>
                                      <p:cBhvr>
                                        <p:cTn id="67" dur="1" fill="hold">
                                          <p:stCondLst>
                                            <p:cond delay="0"/>
                                          </p:stCondLst>
                                        </p:cTn>
                                        <p:tgtEl>
                                          <p:spTgt spid="116"/>
                                        </p:tgtEl>
                                        <p:attrNameLst>
                                          <p:attrName>style.visibility</p:attrName>
                                        </p:attrNameLst>
                                      </p:cBhvr>
                                      <p:to>
                                        <p:strVal val="visible"/>
                                      </p:to>
                                    </p:set>
                                    <p:animEffect transition="in" filter="fade">
                                      <p:cBhvr>
                                        <p:cTn id="68" dur="1000"/>
                                        <p:tgtEl>
                                          <p:spTgt spid="116"/>
                                        </p:tgtEl>
                                      </p:cBhvr>
                                    </p:animEffect>
                                    <p:anim calcmode="lin" valueType="num">
                                      <p:cBhvr>
                                        <p:cTn id="69" dur="1000" fill="hold"/>
                                        <p:tgtEl>
                                          <p:spTgt spid="116"/>
                                        </p:tgtEl>
                                        <p:attrNameLst>
                                          <p:attrName>ppt_x</p:attrName>
                                        </p:attrNameLst>
                                      </p:cBhvr>
                                      <p:tavLst>
                                        <p:tav tm="0">
                                          <p:val>
                                            <p:strVal val="#ppt_x"/>
                                          </p:val>
                                        </p:tav>
                                        <p:tav tm="100000">
                                          <p:val>
                                            <p:strVal val="#ppt_x"/>
                                          </p:val>
                                        </p:tav>
                                      </p:tavLst>
                                    </p:anim>
                                    <p:anim calcmode="lin" valueType="num">
                                      <p:cBhvr>
                                        <p:cTn id="70" dur="1000" fill="hold"/>
                                        <p:tgtEl>
                                          <p:spTgt spid="116"/>
                                        </p:tgtEl>
                                        <p:attrNameLst>
                                          <p:attrName>ppt_y</p:attrName>
                                        </p:attrNameLst>
                                      </p:cBhvr>
                                      <p:tavLst>
                                        <p:tav tm="0">
                                          <p:val>
                                            <p:strVal val="#ppt_y-.1"/>
                                          </p:val>
                                        </p:tav>
                                        <p:tav tm="100000">
                                          <p:val>
                                            <p:strVal val="#ppt_y"/>
                                          </p:val>
                                        </p:tav>
                                      </p:tavLst>
                                    </p:anim>
                                  </p:childTnLst>
                                </p:cTn>
                              </p:par>
                              <p:par>
                                <p:cTn id="71" presetID="47" presetClass="entr" presetSubtype="0" fill="hold" grpId="0" nodeType="withEffect">
                                  <p:stCondLst>
                                    <p:cond delay="0"/>
                                  </p:stCondLst>
                                  <p:childTnLst>
                                    <p:set>
                                      <p:cBhvr>
                                        <p:cTn id="72" dur="1" fill="hold">
                                          <p:stCondLst>
                                            <p:cond delay="0"/>
                                          </p:stCondLst>
                                        </p:cTn>
                                        <p:tgtEl>
                                          <p:spTgt spid="117"/>
                                        </p:tgtEl>
                                        <p:attrNameLst>
                                          <p:attrName>style.visibility</p:attrName>
                                        </p:attrNameLst>
                                      </p:cBhvr>
                                      <p:to>
                                        <p:strVal val="visible"/>
                                      </p:to>
                                    </p:set>
                                    <p:animEffect transition="in" filter="fade">
                                      <p:cBhvr>
                                        <p:cTn id="73" dur="1000"/>
                                        <p:tgtEl>
                                          <p:spTgt spid="117"/>
                                        </p:tgtEl>
                                      </p:cBhvr>
                                    </p:animEffect>
                                    <p:anim calcmode="lin" valueType="num">
                                      <p:cBhvr>
                                        <p:cTn id="74" dur="1000" fill="hold"/>
                                        <p:tgtEl>
                                          <p:spTgt spid="117"/>
                                        </p:tgtEl>
                                        <p:attrNameLst>
                                          <p:attrName>ppt_x</p:attrName>
                                        </p:attrNameLst>
                                      </p:cBhvr>
                                      <p:tavLst>
                                        <p:tav tm="0">
                                          <p:val>
                                            <p:strVal val="#ppt_x"/>
                                          </p:val>
                                        </p:tav>
                                        <p:tav tm="100000">
                                          <p:val>
                                            <p:strVal val="#ppt_x"/>
                                          </p:val>
                                        </p:tav>
                                      </p:tavLst>
                                    </p:anim>
                                    <p:anim calcmode="lin" valueType="num">
                                      <p:cBhvr>
                                        <p:cTn id="75" dur="1000" fill="hold"/>
                                        <p:tgtEl>
                                          <p:spTgt spid="117"/>
                                        </p:tgtEl>
                                        <p:attrNameLst>
                                          <p:attrName>ppt_y</p:attrName>
                                        </p:attrNameLst>
                                      </p:cBhvr>
                                      <p:tavLst>
                                        <p:tav tm="0">
                                          <p:val>
                                            <p:strVal val="#ppt_y-.1"/>
                                          </p:val>
                                        </p:tav>
                                        <p:tav tm="100000">
                                          <p:val>
                                            <p:strVal val="#ppt_y"/>
                                          </p:val>
                                        </p:tav>
                                      </p:tavLst>
                                    </p:anim>
                                  </p:childTnLst>
                                </p:cTn>
                              </p:par>
                              <p:par>
                                <p:cTn id="76" presetID="47" presetClass="entr" presetSubtype="0" fill="hold" grpId="0" nodeType="withEffect">
                                  <p:stCondLst>
                                    <p:cond delay="0"/>
                                  </p:stCondLst>
                                  <p:childTnLst>
                                    <p:set>
                                      <p:cBhvr>
                                        <p:cTn id="77" dur="1" fill="hold">
                                          <p:stCondLst>
                                            <p:cond delay="0"/>
                                          </p:stCondLst>
                                        </p:cTn>
                                        <p:tgtEl>
                                          <p:spTgt spid="118"/>
                                        </p:tgtEl>
                                        <p:attrNameLst>
                                          <p:attrName>style.visibility</p:attrName>
                                        </p:attrNameLst>
                                      </p:cBhvr>
                                      <p:to>
                                        <p:strVal val="visible"/>
                                      </p:to>
                                    </p:set>
                                    <p:animEffect transition="in" filter="fade">
                                      <p:cBhvr>
                                        <p:cTn id="78" dur="1000"/>
                                        <p:tgtEl>
                                          <p:spTgt spid="118"/>
                                        </p:tgtEl>
                                      </p:cBhvr>
                                    </p:animEffect>
                                    <p:anim calcmode="lin" valueType="num">
                                      <p:cBhvr>
                                        <p:cTn id="79" dur="1000" fill="hold"/>
                                        <p:tgtEl>
                                          <p:spTgt spid="118"/>
                                        </p:tgtEl>
                                        <p:attrNameLst>
                                          <p:attrName>ppt_x</p:attrName>
                                        </p:attrNameLst>
                                      </p:cBhvr>
                                      <p:tavLst>
                                        <p:tav tm="0">
                                          <p:val>
                                            <p:strVal val="#ppt_x"/>
                                          </p:val>
                                        </p:tav>
                                        <p:tav tm="100000">
                                          <p:val>
                                            <p:strVal val="#ppt_x"/>
                                          </p:val>
                                        </p:tav>
                                      </p:tavLst>
                                    </p:anim>
                                    <p:anim calcmode="lin" valueType="num">
                                      <p:cBhvr>
                                        <p:cTn id="80" dur="1000" fill="hold"/>
                                        <p:tgtEl>
                                          <p:spTgt spid="118"/>
                                        </p:tgtEl>
                                        <p:attrNameLst>
                                          <p:attrName>ppt_y</p:attrName>
                                        </p:attrNameLst>
                                      </p:cBhvr>
                                      <p:tavLst>
                                        <p:tav tm="0">
                                          <p:val>
                                            <p:strVal val="#ppt_y-.1"/>
                                          </p:val>
                                        </p:tav>
                                        <p:tav tm="100000">
                                          <p:val>
                                            <p:strVal val="#ppt_y"/>
                                          </p:val>
                                        </p:tav>
                                      </p:tavLst>
                                    </p:anim>
                                  </p:childTnLst>
                                </p:cTn>
                              </p:par>
                              <p:par>
                                <p:cTn id="81" presetID="47" presetClass="entr" presetSubtype="0" fill="hold" nodeType="withEffect">
                                  <p:stCondLst>
                                    <p:cond delay="0"/>
                                  </p:stCondLst>
                                  <p:childTnLst>
                                    <p:set>
                                      <p:cBhvr>
                                        <p:cTn id="82" dur="1" fill="hold">
                                          <p:stCondLst>
                                            <p:cond delay="0"/>
                                          </p:stCondLst>
                                        </p:cTn>
                                        <p:tgtEl>
                                          <p:spTgt spid="119"/>
                                        </p:tgtEl>
                                        <p:attrNameLst>
                                          <p:attrName>style.visibility</p:attrName>
                                        </p:attrNameLst>
                                      </p:cBhvr>
                                      <p:to>
                                        <p:strVal val="visible"/>
                                      </p:to>
                                    </p:set>
                                    <p:animEffect transition="in" filter="fade">
                                      <p:cBhvr>
                                        <p:cTn id="83" dur="1000"/>
                                        <p:tgtEl>
                                          <p:spTgt spid="119"/>
                                        </p:tgtEl>
                                      </p:cBhvr>
                                    </p:animEffect>
                                    <p:anim calcmode="lin" valueType="num">
                                      <p:cBhvr>
                                        <p:cTn id="84" dur="1000" fill="hold"/>
                                        <p:tgtEl>
                                          <p:spTgt spid="119"/>
                                        </p:tgtEl>
                                        <p:attrNameLst>
                                          <p:attrName>ppt_x</p:attrName>
                                        </p:attrNameLst>
                                      </p:cBhvr>
                                      <p:tavLst>
                                        <p:tav tm="0">
                                          <p:val>
                                            <p:strVal val="#ppt_x"/>
                                          </p:val>
                                        </p:tav>
                                        <p:tav tm="100000">
                                          <p:val>
                                            <p:strVal val="#ppt_x"/>
                                          </p:val>
                                        </p:tav>
                                      </p:tavLst>
                                    </p:anim>
                                    <p:anim calcmode="lin" valueType="num">
                                      <p:cBhvr>
                                        <p:cTn id="85" dur="1000" fill="hold"/>
                                        <p:tgtEl>
                                          <p:spTgt spid="119"/>
                                        </p:tgtEl>
                                        <p:attrNameLst>
                                          <p:attrName>ppt_y</p:attrName>
                                        </p:attrNameLst>
                                      </p:cBhvr>
                                      <p:tavLst>
                                        <p:tav tm="0">
                                          <p:val>
                                            <p:strVal val="#ppt_y-.1"/>
                                          </p:val>
                                        </p:tav>
                                        <p:tav tm="100000">
                                          <p:val>
                                            <p:strVal val="#ppt_y"/>
                                          </p:val>
                                        </p:tav>
                                      </p:tavLst>
                                    </p:anim>
                                  </p:childTnLst>
                                </p:cTn>
                              </p:par>
                              <p:par>
                                <p:cTn id="86" presetID="47" presetClass="entr" presetSubtype="0" fill="hold" grpId="0" nodeType="withEffect">
                                  <p:stCondLst>
                                    <p:cond delay="0"/>
                                  </p:stCondLst>
                                  <p:childTnLst>
                                    <p:set>
                                      <p:cBhvr>
                                        <p:cTn id="87" dur="1" fill="hold">
                                          <p:stCondLst>
                                            <p:cond delay="0"/>
                                          </p:stCondLst>
                                        </p:cTn>
                                        <p:tgtEl>
                                          <p:spTgt spid="120"/>
                                        </p:tgtEl>
                                        <p:attrNameLst>
                                          <p:attrName>style.visibility</p:attrName>
                                        </p:attrNameLst>
                                      </p:cBhvr>
                                      <p:to>
                                        <p:strVal val="visible"/>
                                      </p:to>
                                    </p:set>
                                    <p:animEffect transition="in" filter="fade">
                                      <p:cBhvr>
                                        <p:cTn id="88" dur="1000"/>
                                        <p:tgtEl>
                                          <p:spTgt spid="120"/>
                                        </p:tgtEl>
                                      </p:cBhvr>
                                    </p:animEffect>
                                    <p:anim calcmode="lin" valueType="num">
                                      <p:cBhvr>
                                        <p:cTn id="89" dur="1000" fill="hold"/>
                                        <p:tgtEl>
                                          <p:spTgt spid="120"/>
                                        </p:tgtEl>
                                        <p:attrNameLst>
                                          <p:attrName>ppt_x</p:attrName>
                                        </p:attrNameLst>
                                      </p:cBhvr>
                                      <p:tavLst>
                                        <p:tav tm="0">
                                          <p:val>
                                            <p:strVal val="#ppt_x"/>
                                          </p:val>
                                        </p:tav>
                                        <p:tav tm="100000">
                                          <p:val>
                                            <p:strVal val="#ppt_x"/>
                                          </p:val>
                                        </p:tav>
                                      </p:tavLst>
                                    </p:anim>
                                    <p:anim calcmode="lin" valueType="num">
                                      <p:cBhvr>
                                        <p:cTn id="90" dur="1000" fill="hold"/>
                                        <p:tgtEl>
                                          <p:spTgt spid="120"/>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123"/>
                                        </p:tgtEl>
                                        <p:attrNameLst>
                                          <p:attrName>style.visibility</p:attrName>
                                        </p:attrNameLst>
                                      </p:cBhvr>
                                      <p:to>
                                        <p:strVal val="visible"/>
                                      </p:to>
                                    </p:set>
                                    <p:animEffect transition="in" filter="fade">
                                      <p:cBhvr>
                                        <p:cTn id="93" dur="1000"/>
                                        <p:tgtEl>
                                          <p:spTgt spid="123"/>
                                        </p:tgtEl>
                                      </p:cBhvr>
                                    </p:animEffect>
                                    <p:anim calcmode="lin" valueType="num">
                                      <p:cBhvr>
                                        <p:cTn id="94" dur="1000" fill="hold"/>
                                        <p:tgtEl>
                                          <p:spTgt spid="123"/>
                                        </p:tgtEl>
                                        <p:attrNameLst>
                                          <p:attrName>ppt_x</p:attrName>
                                        </p:attrNameLst>
                                      </p:cBhvr>
                                      <p:tavLst>
                                        <p:tav tm="0">
                                          <p:val>
                                            <p:strVal val="#ppt_x"/>
                                          </p:val>
                                        </p:tav>
                                        <p:tav tm="100000">
                                          <p:val>
                                            <p:strVal val="#ppt_x"/>
                                          </p:val>
                                        </p:tav>
                                      </p:tavLst>
                                    </p:anim>
                                    <p:anim calcmode="lin" valueType="num">
                                      <p:cBhvr>
                                        <p:cTn id="95" dur="1000" fill="hold"/>
                                        <p:tgtEl>
                                          <p:spTgt spid="123"/>
                                        </p:tgtEl>
                                        <p:attrNameLst>
                                          <p:attrName>ppt_y</p:attrName>
                                        </p:attrNameLst>
                                      </p:cBhvr>
                                      <p:tavLst>
                                        <p:tav tm="0">
                                          <p:val>
                                            <p:strVal val="#ppt_y-.1"/>
                                          </p:val>
                                        </p:tav>
                                        <p:tav tm="100000">
                                          <p:val>
                                            <p:strVal val="#ppt_y"/>
                                          </p:val>
                                        </p:tav>
                                      </p:tavLst>
                                    </p:anim>
                                  </p:childTnLst>
                                </p:cTn>
                              </p:par>
                              <p:par>
                                <p:cTn id="96" presetID="47" presetClass="entr" presetSubtype="0" fill="hold" grpId="0" nodeType="withEffect">
                                  <p:stCondLst>
                                    <p:cond delay="0"/>
                                  </p:stCondLst>
                                  <p:childTnLst>
                                    <p:set>
                                      <p:cBhvr>
                                        <p:cTn id="97" dur="1" fill="hold">
                                          <p:stCondLst>
                                            <p:cond delay="0"/>
                                          </p:stCondLst>
                                        </p:cTn>
                                        <p:tgtEl>
                                          <p:spTgt spid="124"/>
                                        </p:tgtEl>
                                        <p:attrNameLst>
                                          <p:attrName>style.visibility</p:attrName>
                                        </p:attrNameLst>
                                      </p:cBhvr>
                                      <p:to>
                                        <p:strVal val="visible"/>
                                      </p:to>
                                    </p:set>
                                    <p:animEffect transition="in" filter="fade">
                                      <p:cBhvr>
                                        <p:cTn id="98" dur="1000"/>
                                        <p:tgtEl>
                                          <p:spTgt spid="124"/>
                                        </p:tgtEl>
                                      </p:cBhvr>
                                    </p:animEffect>
                                    <p:anim calcmode="lin" valueType="num">
                                      <p:cBhvr>
                                        <p:cTn id="99" dur="1000" fill="hold"/>
                                        <p:tgtEl>
                                          <p:spTgt spid="124"/>
                                        </p:tgtEl>
                                        <p:attrNameLst>
                                          <p:attrName>ppt_x</p:attrName>
                                        </p:attrNameLst>
                                      </p:cBhvr>
                                      <p:tavLst>
                                        <p:tav tm="0">
                                          <p:val>
                                            <p:strVal val="#ppt_x"/>
                                          </p:val>
                                        </p:tav>
                                        <p:tav tm="100000">
                                          <p:val>
                                            <p:strVal val="#ppt_x"/>
                                          </p:val>
                                        </p:tav>
                                      </p:tavLst>
                                    </p:anim>
                                    <p:anim calcmode="lin" valueType="num">
                                      <p:cBhvr>
                                        <p:cTn id="100" dur="1000" fill="hold"/>
                                        <p:tgtEl>
                                          <p:spTgt spid="124"/>
                                        </p:tgtEl>
                                        <p:attrNameLst>
                                          <p:attrName>ppt_y</p:attrName>
                                        </p:attrNameLst>
                                      </p:cBhvr>
                                      <p:tavLst>
                                        <p:tav tm="0">
                                          <p:val>
                                            <p:strVal val="#ppt_y-.1"/>
                                          </p:val>
                                        </p:tav>
                                        <p:tav tm="100000">
                                          <p:val>
                                            <p:strVal val="#ppt_y"/>
                                          </p:val>
                                        </p:tav>
                                      </p:tavLst>
                                    </p:anim>
                                  </p:childTnLst>
                                </p:cTn>
                              </p:par>
                              <p:par>
                                <p:cTn id="101" presetID="47" presetClass="entr" presetSubtype="0" fill="hold" grpId="0" nodeType="withEffect">
                                  <p:stCondLst>
                                    <p:cond delay="0"/>
                                  </p:stCondLst>
                                  <p:childTnLst>
                                    <p:set>
                                      <p:cBhvr>
                                        <p:cTn id="102" dur="1" fill="hold">
                                          <p:stCondLst>
                                            <p:cond delay="0"/>
                                          </p:stCondLst>
                                        </p:cTn>
                                        <p:tgtEl>
                                          <p:spTgt spid="125"/>
                                        </p:tgtEl>
                                        <p:attrNameLst>
                                          <p:attrName>style.visibility</p:attrName>
                                        </p:attrNameLst>
                                      </p:cBhvr>
                                      <p:to>
                                        <p:strVal val="visible"/>
                                      </p:to>
                                    </p:set>
                                    <p:animEffect transition="in" filter="fade">
                                      <p:cBhvr>
                                        <p:cTn id="103" dur="1000"/>
                                        <p:tgtEl>
                                          <p:spTgt spid="125"/>
                                        </p:tgtEl>
                                      </p:cBhvr>
                                    </p:animEffect>
                                    <p:anim calcmode="lin" valueType="num">
                                      <p:cBhvr>
                                        <p:cTn id="104" dur="1000" fill="hold"/>
                                        <p:tgtEl>
                                          <p:spTgt spid="125"/>
                                        </p:tgtEl>
                                        <p:attrNameLst>
                                          <p:attrName>ppt_x</p:attrName>
                                        </p:attrNameLst>
                                      </p:cBhvr>
                                      <p:tavLst>
                                        <p:tav tm="0">
                                          <p:val>
                                            <p:strVal val="#ppt_x"/>
                                          </p:val>
                                        </p:tav>
                                        <p:tav tm="100000">
                                          <p:val>
                                            <p:strVal val="#ppt_x"/>
                                          </p:val>
                                        </p:tav>
                                      </p:tavLst>
                                    </p:anim>
                                    <p:anim calcmode="lin" valueType="num">
                                      <p:cBhvr>
                                        <p:cTn id="105" dur="1000" fill="hold"/>
                                        <p:tgtEl>
                                          <p:spTgt spid="125"/>
                                        </p:tgtEl>
                                        <p:attrNameLst>
                                          <p:attrName>ppt_y</p:attrName>
                                        </p:attrNameLst>
                                      </p:cBhvr>
                                      <p:tavLst>
                                        <p:tav tm="0">
                                          <p:val>
                                            <p:strVal val="#ppt_y-.1"/>
                                          </p:val>
                                        </p:tav>
                                        <p:tav tm="100000">
                                          <p:val>
                                            <p:strVal val="#ppt_y"/>
                                          </p:val>
                                        </p:tav>
                                      </p:tavLst>
                                    </p:anim>
                                  </p:childTnLst>
                                </p:cTn>
                              </p:par>
                              <p:par>
                                <p:cTn id="106" presetID="47" presetClass="entr" presetSubtype="0" fill="hold" grpId="0" nodeType="withEffect">
                                  <p:stCondLst>
                                    <p:cond delay="0"/>
                                  </p:stCondLst>
                                  <p:childTnLst>
                                    <p:set>
                                      <p:cBhvr>
                                        <p:cTn id="107" dur="1" fill="hold">
                                          <p:stCondLst>
                                            <p:cond delay="0"/>
                                          </p:stCondLst>
                                        </p:cTn>
                                        <p:tgtEl>
                                          <p:spTgt spid="126"/>
                                        </p:tgtEl>
                                        <p:attrNameLst>
                                          <p:attrName>style.visibility</p:attrName>
                                        </p:attrNameLst>
                                      </p:cBhvr>
                                      <p:to>
                                        <p:strVal val="visible"/>
                                      </p:to>
                                    </p:set>
                                    <p:animEffect transition="in" filter="fade">
                                      <p:cBhvr>
                                        <p:cTn id="108" dur="1000"/>
                                        <p:tgtEl>
                                          <p:spTgt spid="126"/>
                                        </p:tgtEl>
                                      </p:cBhvr>
                                    </p:animEffect>
                                    <p:anim calcmode="lin" valueType="num">
                                      <p:cBhvr>
                                        <p:cTn id="109" dur="1000" fill="hold"/>
                                        <p:tgtEl>
                                          <p:spTgt spid="126"/>
                                        </p:tgtEl>
                                        <p:attrNameLst>
                                          <p:attrName>ppt_x</p:attrName>
                                        </p:attrNameLst>
                                      </p:cBhvr>
                                      <p:tavLst>
                                        <p:tav tm="0">
                                          <p:val>
                                            <p:strVal val="#ppt_x"/>
                                          </p:val>
                                        </p:tav>
                                        <p:tav tm="100000">
                                          <p:val>
                                            <p:strVal val="#ppt_x"/>
                                          </p:val>
                                        </p:tav>
                                      </p:tavLst>
                                    </p:anim>
                                    <p:anim calcmode="lin" valueType="num">
                                      <p:cBhvr>
                                        <p:cTn id="110" dur="1000" fill="hold"/>
                                        <p:tgtEl>
                                          <p:spTgt spid="126"/>
                                        </p:tgtEl>
                                        <p:attrNameLst>
                                          <p:attrName>ppt_y</p:attrName>
                                        </p:attrNameLst>
                                      </p:cBhvr>
                                      <p:tavLst>
                                        <p:tav tm="0">
                                          <p:val>
                                            <p:strVal val="#ppt_y-.1"/>
                                          </p:val>
                                        </p:tav>
                                        <p:tav tm="100000">
                                          <p:val>
                                            <p:strVal val="#ppt_y"/>
                                          </p:val>
                                        </p:tav>
                                      </p:tavLst>
                                    </p:anim>
                                  </p:childTnLst>
                                </p:cTn>
                              </p:par>
                              <p:par>
                                <p:cTn id="111" presetID="47" presetClass="entr" presetSubtype="0" fill="hold" grpId="0" nodeType="withEffect">
                                  <p:stCondLst>
                                    <p:cond delay="0"/>
                                  </p:stCondLst>
                                  <p:childTnLst>
                                    <p:set>
                                      <p:cBhvr>
                                        <p:cTn id="112" dur="1" fill="hold">
                                          <p:stCondLst>
                                            <p:cond delay="0"/>
                                          </p:stCondLst>
                                        </p:cTn>
                                        <p:tgtEl>
                                          <p:spTgt spid="127"/>
                                        </p:tgtEl>
                                        <p:attrNameLst>
                                          <p:attrName>style.visibility</p:attrName>
                                        </p:attrNameLst>
                                      </p:cBhvr>
                                      <p:to>
                                        <p:strVal val="visible"/>
                                      </p:to>
                                    </p:set>
                                    <p:animEffect transition="in" filter="fade">
                                      <p:cBhvr>
                                        <p:cTn id="113" dur="1000"/>
                                        <p:tgtEl>
                                          <p:spTgt spid="127"/>
                                        </p:tgtEl>
                                      </p:cBhvr>
                                    </p:animEffect>
                                    <p:anim calcmode="lin" valueType="num">
                                      <p:cBhvr>
                                        <p:cTn id="114" dur="1000" fill="hold"/>
                                        <p:tgtEl>
                                          <p:spTgt spid="127"/>
                                        </p:tgtEl>
                                        <p:attrNameLst>
                                          <p:attrName>ppt_x</p:attrName>
                                        </p:attrNameLst>
                                      </p:cBhvr>
                                      <p:tavLst>
                                        <p:tav tm="0">
                                          <p:val>
                                            <p:strVal val="#ppt_x"/>
                                          </p:val>
                                        </p:tav>
                                        <p:tav tm="100000">
                                          <p:val>
                                            <p:strVal val="#ppt_x"/>
                                          </p:val>
                                        </p:tav>
                                      </p:tavLst>
                                    </p:anim>
                                    <p:anim calcmode="lin" valueType="num">
                                      <p:cBhvr>
                                        <p:cTn id="115" dur="1000" fill="hold"/>
                                        <p:tgtEl>
                                          <p:spTgt spid="1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5" grpId="0" animBg="1"/>
      <p:bldP spid="107" grpId="0"/>
      <p:bldP spid="108" grpId="0" animBg="1"/>
      <p:bldP spid="110" grpId="0" animBg="1"/>
      <p:bldP spid="111" grpId="0"/>
      <p:bldP spid="112" grpId="0" animBg="1"/>
      <p:bldP spid="113" grpId="0" animBg="1"/>
      <p:bldP spid="115" grpId="0" animBg="1"/>
      <p:bldP spid="116" grpId="0"/>
      <p:bldP spid="117" grpId="0" animBg="1"/>
      <p:bldP spid="118" grpId="0" animBg="1"/>
      <p:bldP spid="120" grpId="0" animBg="1"/>
      <p:bldP spid="123" grpId="0"/>
      <p:bldP spid="124" grpId="0" animBg="1"/>
      <p:bldP spid="125" grpId="0"/>
      <p:bldP spid="126" grpId="0"/>
      <p:bldP spid="12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标题 4"/>
          <p:cNvSpPr txBox="1"/>
          <p:nvPr/>
        </p:nvSpPr>
        <p:spPr>
          <a:xfrm>
            <a:off x="5267960" y="300990"/>
            <a:ext cx="1878330" cy="468630"/>
          </a:xfrm>
          <a:prstGeom prst="rect">
            <a:avLst/>
          </a:prstGeom>
        </p:spPr>
        <p:txBody>
          <a:bodyPr vert="horz" lIns="91425" tIns="45712" rIns="91425" bIns="45712"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2000" dirty="0">
                <a:latin typeface="微软雅黑" panose="020B0503020204020204" charset="-122"/>
                <a:ea typeface="微软雅黑" panose="020B0503020204020204" charset="-122"/>
              </a:rPr>
              <a:t>此处添加名称</a:t>
            </a:r>
          </a:p>
        </p:txBody>
      </p:sp>
      <p:cxnSp>
        <p:nvCxnSpPr>
          <p:cNvPr id="122" name="直接连接符 121"/>
          <p:cNvCxnSpPr/>
          <p:nvPr/>
        </p:nvCxnSpPr>
        <p:spPr>
          <a:xfrm>
            <a:off x="-95086" y="549146"/>
            <a:ext cx="5088651" cy="0"/>
          </a:xfrm>
          <a:prstGeom prst="line">
            <a:avLst/>
          </a:prstGeom>
          <a:ln>
            <a:solidFill>
              <a:schemeClr val="tx1"/>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92" name="直接连接符 91"/>
          <p:cNvCxnSpPr/>
          <p:nvPr/>
        </p:nvCxnSpPr>
        <p:spPr>
          <a:xfrm>
            <a:off x="7104549" y="549146"/>
            <a:ext cx="5111740" cy="0"/>
          </a:xfrm>
          <a:prstGeom prst="line">
            <a:avLst/>
          </a:prstGeom>
          <a:ln>
            <a:solidFill>
              <a:schemeClr val="tx1"/>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 name="副标题 2"/>
          <p:cNvSpPr txBox="1"/>
          <p:nvPr/>
        </p:nvSpPr>
        <p:spPr>
          <a:xfrm>
            <a:off x="5553119" y="4658341"/>
            <a:ext cx="1655964" cy="311419"/>
          </a:xfrm>
          <a:prstGeom prst="rect">
            <a:avLst/>
          </a:prstGeom>
          <a:ln>
            <a:solidFill>
              <a:schemeClr val="bg1"/>
            </a:solidFill>
          </a:ln>
        </p:spPr>
        <p:txBody>
          <a:bodyPr vert="horz" lIns="91427" tIns="45713" rIns="91427" bIns="45713" rtlCol="0">
            <a:normAutofit fontScale="95000" lnSpcReduction="10000"/>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zh-CN" altLang="en-US" sz="1600" dirty="0">
                <a:solidFill>
                  <a:schemeClr val="bg1"/>
                </a:solidFill>
                <a:latin typeface="微软雅黑" panose="020B0503020204020204" charset="-122"/>
                <a:ea typeface="微软雅黑" panose="020B0503020204020204" charset="-122"/>
              </a:rPr>
              <a:t>汇报：张三</a:t>
            </a:r>
          </a:p>
        </p:txBody>
      </p:sp>
      <p:sp>
        <p:nvSpPr>
          <p:cNvPr id="12" name="Freeform 6"/>
          <p:cNvSpPr/>
          <p:nvPr/>
        </p:nvSpPr>
        <p:spPr bwMode="auto">
          <a:xfrm>
            <a:off x="5771200" y="1411394"/>
            <a:ext cx="653633" cy="4898953"/>
          </a:xfrm>
          <a:custGeom>
            <a:avLst/>
            <a:gdLst>
              <a:gd name="T0" fmla="*/ 182 w 260"/>
              <a:gd name="T1" fmla="*/ 130 h 1902"/>
              <a:gd name="T2" fmla="*/ 182 w 260"/>
              <a:gd name="T3" fmla="*/ 1902 h 1902"/>
              <a:gd name="T4" fmla="*/ 75 w 260"/>
              <a:gd name="T5" fmla="*/ 1902 h 1902"/>
              <a:gd name="T6" fmla="*/ 75 w 260"/>
              <a:gd name="T7" fmla="*/ 130 h 1902"/>
              <a:gd name="T8" fmla="*/ 0 w 260"/>
              <a:gd name="T9" fmla="*/ 130 h 1902"/>
              <a:gd name="T10" fmla="*/ 130 w 260"/>
              <a:gd name="T11" fmla="*/ 0 h 1902"/>
              <a:gd name="T12" fmla="*/ 260 w 260"/>
              <a:gd name="T13" fmla="*/ 130 h 1902"/>
              <a:gd name="T14" fmla="*/ 182 w 260"/>
              <a:gd name="T15" fmla="*/ 130 h 19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0" h="1902">
                <a:moveTo>
                  <a:pt x="182" y="130"/>
                </a:moveTo>
                <a:lnTo>
                  <a:pt x="182" y="1902"/>
                </a:lnTo>
                <a:lnTo>
                  <a:pt x="75" y="1902"/>
                </a:lnTo>
                <a:lnTo>
                  <a:pt x="75" y="130"/>
                </a:lnTo>
                <a:lnTo>
                  <a:pt x="0" y="130"/>
                </a:lnTo>
                <a:lnTo>
                  <a:pt x="130" y="0"/>
                </a:lnTo>
                <a:lnTo>
                  <a:pt x="260" y="130"/>
                </a:lnTo>
                <a:lnTo>
                  <a:pt x="182" y="130"/>
                </a:lnTo>
                <a:close/>
              </a:path>
            </a:pathLst>
          </a:custGeom>
          <a:solidFill>
            <a:schemeClr val="bg1">
              <a:lumMod val="75000"/>
            </a:schemeClr>
          </a:solidFill>
          <a:ln>
            <a:noFill/>
          </a:ln>
        </p:spPr>
        <p:txBody>
          <a:bodyPr vert="horz" wrap="square" lIns="91427" tIns="45713" rIns="91427" bIns="45713" numCol="1" anchor="t" anchorCtr="0" compatLnSpc="1"/>
          <a:lstStyle/>
          <a:p>
            <a:endParaRPr lang="zh-CN" altLang="en-US" dirty="0">
              <a:latin typeface="Avant GardeBook" pitchFamily="50" charset="0"/>
            </a:endParaRPr>
          </a:p>
        </p:txBody>
      </p:sp>
      <p:sp>
        <p:nvSpPr>
          <p:cNvPr id="13" name="Freeform 8"/>
          <p:cNvSpPr/>
          <p:nvPr/>
        </p:nvSpPr>
        <p:spPr bwMode="auto">
          <a:xfrm>
            <a:off x="4054155" y="3451961"/>
            <a:ext cx="2694979" cy="2858388"/>
          </a:xfrm>
          <a:custGeom>
            <a:avLst/>
            <a:gdLst>
              <a:gd name="T0" fmla="*/ 225 w 454"/>
              <a:gd name="T1" fmla="*/ 35 h 481"/>
              <a:gd name="T2" fmla="*/ 55 w 454"/>
              <a:gd name="T3" fmla="*/ 35 h 481"/>
              <a:gd name="T4" fmla="*/ 55 w 454"/>
              <a:gd name="T5" fmla="*/ 0 h 481"/>
              <a:gd name="T6" fmla="*/ 0 w 454"/>
              <a:gd name="T7" fmla="*/ 55 h 481"/>
              <a:gd name="T8" fmla="*/ 55 w 454"/>
              <a:gd name="T9" fmla="*/ 110 h 481"/>
              <a:gd name="T10" fmla="*/ 55 w 454"/>
              <a:gd name="T11" fmla="*/ 80 h 481"/>
              <a:gd name="T12" fmla="*/ 224 w 454"/>
              <a:gd name="T13" fmla="*/ 80 h 481"/>
              <a:gd name="T14" fmla="*/ 409 w 454"/>
              <a:gd name="T15" fmla="*/ 277 h 481"/>
              <a:gd name="T16" fmla="*/ 409 w 454"/>
              <a:gd name="T17" fmla="*/ 481 h 481"/>
              <a:gd name="T18" fmla="*/ 454 w 454"/>
              <a:gd name="T19" fmla="*/ 481 h 481"/>
              <a:gd name="T20" fmla="*/ 454 w 454"/>
              <a:gd name="T21" fmla="*/ 277 h 481"/>
              <a:gd name="T22" fmla="*/ 225 w 454"/>
              <a:gd name="T23" fmla="*/ 35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54" h="481">
                <a:moveTo>
                  <a:pt x="225" y="35"/>
                </a:moveTo>
                <a:cubicBezTo>
                  <a:pt x="55" y="35"/>
                  <a:pt x="55" y="35"/>
                  <a:pt x="55" y="35"/>
                </a:cubicBezTo>
                <a:cubicBezTo>
                  <a:pt x="55" y="0"/>
                  <a:pt x="55" y="0"/>
                  <a:pt x="55" y="0"/>
                </a:cubicBezTo>
                <a:cubicBezTo>
                  <a:pt x="0" y="55"/>
                  <a:pt x="0" y="55"/>
                  <a:pt x="0" y="55"/>
                </a:cubicBezTo>
                <a:cubicBezTo>
                  <a:pt x="55" y="110"/>
                  <a:pt x="55" y="110"/>
                  <a:pt x="55" y="110"/>
                </a:cubicBezTo>
                <a:cubicBezTo>
                  <a:pt x="55" y="80"/>
                  <a:pt x="55" y="80"/>
                  <a:pt x="55" y="80"/>
                </a:cubicBezTo>
                <a:cubicBezTo>
                  <a:pt x="224" y="80"/>
                  <a:pt x="224" y="80"/>
                  <a:pt x="224" y="80"/>
                </a:cubicBezTo>
                <a:cubicBezTo>
                  <a:pt x="340" y="80"/>
                  <a:pt x="409" y="168"/>
                  <a:pt x="409" y="277"/>
                </a:cubicBezTo>
                <a:cubicBezTo>
                  <a:pt x="409" y="481"/>
                  <a:pt x="409" y="481"/>
                  <a:pt x="409" y="481"/>
                </a:cubicBezTo>
                <a:cubicBezTo>
                  <a:pt x="454" y="481"/>
                  <a:pt x="454" y="481"/>
                  <a:pt x="454" y="481"/>
                </a:cubicBezTo>
                <a:cubicBezTo>
                  <a:pt x="454" y="277"/>
                  <a:pt x="454" y="277"/>
                  <a:pt x="454" y="277"/>
                </a:cubicBezTo>
                <a:cubicBezTo>
                  <a:pt x="454" y="145"/>
                  <a:pt x="363" y="35"/>
                  <a:pt x="225" y="35"/>
                </a:cubicBezTo>
                <a:close/>
              </a:path>
            </a:pathLst>
          </a:custGeom>
          <a:gradFill>
            <a:gsLst>
              <a:gs pos="0">
                <a:srgbClr val="E30000"/>
              </a:gs>
              <a:gs pos="100000">
                <a:srgbClr val="760303"/>
              </a:gs>
            </a:gsLst>
            <a:lin ang="2700000" scaled="0"/>
          </a:gradFill>
          <a:ln>
            <a:noFill/>
          </a:ln>
        </p:spPr>
        <p:txBody>
          <a:bodyPr vert="horz" wrap="square" lIns="91427" tIns="45713" rIns="91427" bIns="45713" numCol="1" anchor="t" anchorCtr="0" compatLnSpc="1"/>
          <a:lstStyle/>
          <a:p>
            <a:endParaRPr lang="zh-CN" altLang="en-US" dirty="0">
              <a:latin typeface="Avant GardeBook" pitchFamily="50" charset="0"/>
            </a:endParaRPr>
          </a:p>
        </p:txBody>
      </p:sp>
      <p:sp>
        <p:nvSpPr>
          <p:cNvPr id="14" name="Oval 9"/>
          <p:cNvSpPr>
            <a:spLocks noChangeArrowheads="1"/>
          </p:cNvSpPr>
          <p:nvPr/>
        </p:nvSpPr>
        <p:spPr bwMode="auto">
          <a:xfrm>
            <a:off x="4451363" y="2233822"/>
            <a:ext cx="980450" cy="977937"/>
          </a:xfrm>
          <a:prstGeom prst="ellipse">
            <a:avLst/>
          </a:prstGeom>
          <a:gradFill>
            <a:gsLst>
              <a:gs pos="0">
                <a:srgbClr val="E30000"/>
              </a:gs>
              <a:gs pos="100000">
                <a:srgbClr val="760303"/>
              </a:gs>
            </a:gsLst>
            <a:lin ang="2700000" scaled="0"/>
          </a:gradFill>
          <a:ln>
            <a:noFill/>
          </a:ln>
        </p:spPr>
        <p:txBody>
          <a:bodyPr vert="horz" wrap="none" lIns="0" tIns="45713" rIns="0" bIns="45713" numCol="1" anchor="ctr" anchorCtr="0" compatLnSpc="1"/>
          <a:lstStyle/>
          <a:p>
            <a:pPr algn="ctr"/>
            <a:r>
              <a:rPr lang="en-US" sz="2000" dirty="0">
                <a:solidFill>
                  <a:schemeClr val="bg1"/>
                </a:solidFill>
                <a:latin typeface="Impact MT Std" pitchFamily="34" charset="0"/>
              </a:rPr>
              <a:t>2018</a:t>
            </a:r>
          </a:p>
        </p:txBody>
      </p:sp>
      <p:sp>
        <p:nvSpPr>
          <p:cNvPr id="15" name="Oval 10"/>
          <p:cNvSpPr>
            <a:spLocks noChangeArrowheads="1"/>
          </p:cNvSpPr>
          <p:nvPr/>
        </p:nvSpPr>
        <p:spPr bwMode="auto">
          <a:xfrm>
            <a:off x="6756677" y="2233822"/>
            <a:ext cx="985477" cy="977937"/>
          </a:xfrm>
          <a:prstGeom prst="ellipse">
            <a:avLst/>
          </a:prstGeom>
          <a:gradFill>
            <a:gsLst>
              <a:gs pos="0">
                <a:srgbClr val="E30000"/>
              </a:gs>
              <a:gs pos="100000">
                <a:srgbClr val="760303"/>
              </a:gs>
            </a:gsLst>
            <a:lin ang="2700000" scaled="0"/>
          </a:gradFill>
          <a:ln>
            <a:noFill/>
          </a:ln>
        </p:spPr>
        <p:txBody>
          <a:bodyPr vert="horz" wrap="none" lIns="0" tIns="45713" rIns="0" bIns="45713" numCol="1" anchor="ctr" anchorCtr="0" compatLnSpc="1"/>
          <a:lstStyle/>
          <a:p>
            <a:pPr algn="ctr"/>
            <a:r>
              <a:rPr lang="en-US" sz="2000" dirty="0">
                <a:solidFill>
                  <a:schemeClr val="bg1"/>
                </a:solidFill>
                <a:latin typeface="Impact MT Std" pitchFamily="34" charset="0"/>
              </a:rPr>
              <a:t>2019</a:t>
            </a:r>
          </a:p>
        </p:txBody>
      </p:sp>
      <p:sp>
        <p:nvSpPr>
          <p:cNvPr id="16" name="TextBox 13"/>
          <p:cNvSpPr txBox="1"/>
          <p:nvPr/>
        </p:nvSpPr>
        <p:spPr>
          <a:xfrm>
            <a:off x="1200869" y="4656837"/>
            <a:ext cx="2635005" cy="803910"/>
          </a:xfrm>
          <a:prstGeom prst="rect">
            <a:avLst/>
          </a:prstGeom>
          <a:noFill/>
        </p:spPr>
        <p:txBody>
          <a:bodyPr wrap="square" rtlCol="0">
            <a:spAutoFit/>
          </a:bodyPr>
          <a:lstStyle/>
          <a:p>
            <a:pPr algn="r">
              <a:lnSpc>
                <a:spcPct val="130000"/>
              </a:lnSpc>
            </a:pPr>
            <a:r>
              <a:rPr lang="zh-CN" altLang="en-US" sz="1200" dirty="0">
                <a:solidFill>
                  <a:schemeClr val="tx1"/>
                </a:solidFill>
                <a:latin typeface="黑体" panose="02010609060101010101" charset="-122"/>
                <a:ea typeface="黑体" panose="02010609060101010101" charset="-122"/>
              </a:rPr>
              <a:t>您的内容打在这里，或者通过复制您的文本后，在此框中选择粘贴，并选择只保留文字。</a:t>
            </a:r>
          </a:p>
        </p:txBody>
      </p:sp>
      <p:sp>
        <p:nvSpPr>
          <p:cNvPr id="17" name="TextBox 14"/>
          <p:cNvSpPr txBox="1"/>
          <p:nvPr/>
        </p:nvSpPr>
        <p:spPr>
          <a:xfrm>
            <a:off x="1563241" y="4296844"/>
            <a:ext cx="2272634" cy="480060"/>
          </a:xfrm>
          <a:prstGeom prst="rect">
            <a:avLst/>
          </a:prstGeom>
          <a:noFill/>
        </p:spPr>
        <p:txBody>
          <a:bodyPr wrap="square" tIns="0" bIns="0" rtlCol="0" anchor="t">
            <a:spAutoFit/>
          </a:bodyPr>
          <a:lstStyle/>
          <a:p>
            <a:pPr algn="r">
              <a:lnSpc>
                <a:spcPct val="150000"/>
              </a:lnSpc>
            </a:pPr>
            <a:r>
              <a:rPr lang="zh-CN" altLang="en-US" dirty="0">
                <a:solidFill>
                  <a:schemeClr val="tx1"/>
                </a:solidFill>
                <a:latin typeface="微软雅黑" panose="020B0503020204020204" charset="-122"/>
                <a:ea typeface="微软雅黑" panose="020B0503020204020204" charset="-122"/>
                <a:cs typeface="华文黑体" pitchFamily="2" charset="-122"/>
              </a:rPr>
              <a:t>此处添加标题</a:t>
            </a:r>
          </a:p>
        </p:txBody>
      </p:sp>
      <p:sp>
        <p:nvSpPr>
          <p:cNvPr id="18" name="TextBox 15"/>
          <p:cNvSpPr txBox="1"/>
          <p:nvPr/>
        </p:nvSpPr>
        <p:spPr>
          <a:xfrm>
            <a:off x="1200869" y="1225845"/>
            <a:ext cx="2635005" cy="803910"/>
          </a:xfrm>
          <a:prstGeom prst="rect">
            <a:avLst/>
          </a:prstGeom>
          <a:noFill/>
        </p:spPr>
        <p:txBody>
          <a:bodyPr wrap="square" rtlCol="0">
            <a:spAutoFit/>
          </a:bodyPr>
          <a:lstStyle/>
          <a:p>
            <a:pPr algn="r">
              <a:lnSpc>
                <a:spcPct val="130000"/>
              </a:lnSpc>
            </a:pPr>
            <a:r>
              <a:rPr lang="zh-CN" altLang="en-US" sz="1200" dirty="0">
                <a:solidFill>
                  <a:schemeClr val="tx1"/>
                </a:solidFill>
                <a:latin typeface="黑体" panose="02010609060101010101" charset="-122"/>
                <a:ea typeface="黑体" panose="02010609060101010101" charset="-122"/>
              </a:rPr>
              <a:t>您的内容打在这里，或者通过复制您的文本后，在此框中选择粘贴，并选择只保留文字。</a:t>
            </a:r>
          </a:p>
        </p:txBody>
      </p:sp>
      <p:sp>
        <p:nvSpPr>
          <p:cNvPr id="19" name="TextBox 16"/>
          <p:cNvSpPr txBox="1"/>
          <p:nvPr/>
        </p:nvSpPr>
        <p:spPr>
          <a:xfrm>
            <a:off x="1776856" y="865852"/>
            <a:ext cx="2059020" cy="480060"/>
          </a:xfrm>
          <a:prstGeom prst="rect">
            <a:avLst/>
          </a:prstGeom>
          <a:noFill/>
        </p:spPr>
        <p:txBody>
          <a:bodyPr wrap="square" tIns="0" bIns="0" rtlCol="0" anchor="t">
            <a:spAutoFit/>
          </a:bodyPr>
          <a:lstStyle/>
          <a:p>
            <a:pPr algn="r">
              <a:lnSpc>
                <a:spcPct val="150000"/>
              </a:lnSpc>
            </a:pPr>
            <a:r>
              <a:rPr lang="zh-CN" altLang="en-US" dirty="0">
                <a:solidFill>
                  <a:schemeClr val="tx1"/>
                </a:solidFill>
                <a:latin typeface="微软雅黑" panose="020B0503020204020204" charset="-122"/>
                <a:ea typeface="微软雅黑" panose="020B0503020204020204" charset="-122"/>
                <a:cs typeface="华文黑体" pitchFamily="2" charset="-122"/>
              </a:rPr>
              <a:t>点击添加标题</a:t>
            </a:r>
          </a:p>
        </p:txBody>
      </p:sp>
      <p:graphicFrame>
        <p:nvGraphicFramePr>
          <p:cNvPr id="20" name="图表 19"/>
          <p:cNvGraphicFramePr/>
          <p:nvPr/>
        </p:nvGraphicFramePr>
        <p:xfrm>
          <a:off x="912875" y="2232199"/>
          <a:ext cx="2923000" cy="1988084"/>
        </p:xfrm>
        <a:graphic>
          <a:graphicData uri="http://schemas.openxmlformats.org/drawingml/2006/chart">
            <c:chart xmlns:c="http://schemas.openxmlformats.org/drawingml/2006/chart" xmlns:r="http://schemas.openxmlformats.org/officeDocument/2006/relationships" r:id="rId2"/>
          </a:graphicData>
        </a:graphic>
      </p:graphicFrame>
      <p:sp>
        <p:nvSpPr>
          <p:cNvPr id="21" name="TextBox 18"/>
          <p:cNvSpPr txBox="1"/>
          <p:nvPr/>
        </p:nvSpPr>
        <p:spPr>
          <a:xfrm>
            <a:off x="8302425" y="4656837"/>
            <a:ext cx="2635005" cy="803910"/>
          </a:xfrm>
          <a:prstGeom prst="rect">
            <a:avLst/>
          </a:prstGeom>
          <a:noFill/>
        </p:spPr>
        <p:txBody>
          <a:bodyPr wrap="square" rtlCol="0">
            <a:spAutoFit/>
          </a:bodyPr>
          <a:lstStyle/>
          <a:p>
            <a:pPr>
              <a:lnSpc>
                <a:spcPct val="130000"/>
              </a:lnSpc>
            </a:pPr>
            <a:r>
              <a:rPr lang="zh-CN" altLang="en-US" sz="1200" dirty="0">
                <a:solidFill>
                  <a:schemeClr val="tx1"/>
                </a:solidFill>
                <a:latin typeface="黑体" panose="02010609060101010101" charset="-122"/>
                <a:ea typeface="黑体" panose="02010609060101010101" charset="-122"/>
              </a:rPr>
              <a:t>您的内容打在这里，或者通过复制您的文本后，在此框中选择粘贴，并选择只保留文字。</a:t>
            </a:r>
          </a:p>
        </p:txBody>
      </p:sp>
      <p:sp>
        <p:nvSpPr>
          <p:cNvPr id="22" name="TextBox 19"/>
          <p:cNvSpPr txBox="1"/>
          <p:nvPr/>
        </p:nvSpPr>
        <p:spPr>
          <a:xfrm>
            <a:off x="8302425" y="4296844"/>
            <a:ext cx="2332612" cy="480060"/>
          </a:xfrm>
          <a:prstGeom prst="rect">
            <a:avLst/>
          </a:prstGeom>
          <a:noFill/>
        </p:spPr>
        <p:txBody>
          <a:bodyPr wrap="square" tIns="0" bIns="0" rtlCol="0" anchor="t">
            <a:spAutoFit/>
          </a:bodyPr>
          <a:lstStyle/>
          <a:p>
            <a:pPr>
              <a:lnSpc>
                <a:spcPct val="150000"/>
              </a:lnSpc>
            </a:pPr>
            <a:r>
              <a:rPr lang="zh-CN" altLang="en-US" dirty="0">
                <a:solidFill>
                  <a:schemeClr val="tx1"/>
                </a:solidFill>
                <a:latin typeface="微软雅黑" panose="020B0503020204020204" charset="-122"/>
                <a:ea typeface="微软雅黑" panose="020B0503020204020204" charset="-122"/>
                <a:cs typeface="华文黑体" pitchFamily="2" charset="-122"/>
              </a:rPr>
              <a:t>点击添加标题</a:t>
            </a:r>
          </a:p>
        </p:txBody>
      </p:sp>
      <p:sp>
        <p:nvSpPr>
          <p:cNvPr id="23" name="TextBox 20"/>
          <p:cNvSpPr txBox="1"/>
          <p:nvPr/>
        </p:nvSpPr>
        <p:spPr>
          <a:xfrm>
            <a:off x="8302425" y="1225845"/>
            <a:ext cx="2635005" cy="803910"/>
          </a:xfrm>
          <a:prstGeom prst="rect">
            <a:avLst/>
          </a:prstGeom>
          <a:noFill/>
        </p:spPr>
        <p:txBody>
          <a:bodyPr wrap="square" rtlCol="0">
            <a:spAutoFit/>
          </a:bodyPr>
          <a:lstStyle/>
          <a:p>
            <a:pPr>
              <a:lnSpc>
                <a:spcPct val="130000"/>
              </a:lnSpc>
            </a:pPr>
            <a:r>
              <a:rPr lang="zh-CN" altLang="en-US" sz="1200" dirty="0">
                <a:solidFill>
                  <a:schemeClr val="tx1"/>
                </a:solidFill>
                <a:latin typeface="黑体" panose="02010609060101010101" charset="-122"/>
                <a:ea typeface="黑体" panose="02010609060101010101" charset="-122"/>
              </a:rPr>
              <a:t>您的内容打在这里，或者通过复制您的文本后，在此框中选择粘贴，并选择只保留文字。</a:t>
            </a:r>
          </a:p>
        </p:txBody>
      </p:sp>
      <p:sp>
        <p:nvSpPr>
          <p:cNvPr id="24" name="TextBox 21"/>
          <p:cNvSpPr txBox="1"/>
          <p:nvPr/>
        </p:nvSpPr>
        <p:spPr>
          <a:xfrm>
            <a:off x="8302424" y="865852"/>
            <a:ext cx="2186235" cy="480060"/>
          </a:xfrm>
          <a:prstGeom prst="rect">
            <a:avLst/>
          </a:prstGeom>
          <a:noFill/>
        </p:spPr>
        <p:txBody>
          <a:bodyPr wrap="square" tIns="0" bIns="0" rtlCol="0" anchor="t">
            <a:spAutoFit/>
          </a:bodyPr>
          <a:lstStyle/>
          <a:p>
            <a:pPr>
              <a:lnSpc>
                <a:spcPct val="150000"/>
              </a:lnSpc>
            </a:pPr>
            <a:r>
              <a:rPr lang="zh-CN" altLang="en-US" dirty="0">
                <a:solidFill>
                  <a:schemeClr val="tx1"/>
                </a:solidFill>
                <a:latin typeface="微软雅黑" panose="020B0503020204020204" charset="-122"/>
                <a:ea typeface="微软雅黑" panose="020B0503020204020204" charset="-122"/>
                <a:cs typeface="华文黑体" pitchFamily="2" charset="-122"/>
              </a:rPr>
              <a:t>点击添加标题</a:t>
            </a:r>
          </a:p>
        </p:txBody>
      </p:sp>
      <p:graphicFrame>
        <p:nvGraphicFramePr>
          <p:cNvPr id="25" name="图表 24"/>
          <p:cNvGraphicFramePr/>
          <p:nvPr/>
        </p:nvGraphicFramePr>
        <p:xfrm>
          <a:off x="8230426" y="2232199"/>
          <a:ext cx="2923000" cy="1988084"/>
        </p:xfrm>
        <a:graphic>
          <a:graphicData uri="http://schemas.openxmlformats.org/drawingml/2006/chart">
            <c:chart xmlns:c="http://schemas.openxmlformats.org/drawingml/2006/chart" xmlns:r="http://schemas.openxmlformats.org/officeDocument/2006/relationships" r:id="rId3"/>
          </a:graphicData>
        </a:graphic>
      </p:graphicFrame>
      <p:sp>
        <p:nvSpPr>
          <p:cNvPr id="26" name="Freeform 7"/>
          <p:cNvSpPr/>
          <p:nvPr/>
        </p:nvSpPr>
        <p:spPr bwMode="auto">
          <a:xfrm>
            <a:off x="5444383" y="3451961"/>
            <a:ext cx="2694979" cy="2858388"/>
          </a:xfrm>
          <a:custGeom>
            <a:avLst/>
            <a:gdLst>
              <a:gd name="T0" fmla="*/ 229 w 454"/>
              <a:gd name="T1" fmla="*/ 35 h 481"/>
              <a:gd name="T2" fmla="*/ 399 w 454"/>
              <a:gd name="T3" fmla="*/ 35 h 481"/>
              <a:gd name="T4" fmla="*/ 399 w 454"/>
              <a:gd name="T5" fmla="*/ 0 h 481"/>
              <a:gd name="T6" fmla="*/ 454 w 454"/>
              <a:gd name="T7" fmla="*/ 55 h 481"/>
              <a:gd name="T8" fmla="*/ 399 w 454"/>
              <a:gd name="T9" fmla="*/ 110 h 481"/>
              <a:gd name="T10" fmla="*/ 399 w 454"/>
              <a:gd name="T11" fmla="*/ 80 h 481"/>
              <a:gd name="T12" fmla="*/ 230 w 454"/>
              <a:gd name="T13" fmla="*/ 80 h 481"/>
              <a:gd name="T14" fmla="*/ 45 w 454"/>
              <a:gd name="T15" fmla="*/ 277 h 481"/>
              <a:gd name="T16" fmla="*/ 45 w 454"/>
              <a:gd name="T17" fmla="*/ 481 h 481"/>
              <a:gd name="T18" fmla="*/ 0 w 454"/>
              <a:gd name="T19" fmla="*/ 481 h 481"/>
              <a:gd name="T20" fmla="*/ 0 w 454"/>
              <a:gd name="T21" fmla="*/ 277 h 481"/>
              <a:gd name="T22" fmla="*/ 229 w 454"/>
              <a:gd name="T23" fmla="*/ 35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54" h="481">
                <a:moveTo>
                  <a:pt x="229" y="35"/>
                </a:moveTo>
                <a:cubicBezTo>
                  <a:pt x="399" y="35"/>
                  <a:pt x="399" y="35"/>
                  <a:pt x="399" y="35"/>
                </a:cubicBezTo>
                <a:cubicBezTo>
                  <a:pt x="399" y="0"/>
                  <a:pt x="399" y="0"/>
                  <a:pt x="399" y="0"/>
                </a:cubicBezTo>
                <a:cubicBezTo>
                  <a:pt x="454" y="55"/>
                  <a:pt x="454" y="55"/>
                  <a:pt x="454" y="55"/>
                </a:cubicBezTo>
                <a:cubicBezTo>
                  <a:pt x="399" y="110"/>
                  <a:pt x="399" y="110"/>
                  <a:pt x="399" y="110"/>
                </a:cubicBezTo>
                <a:cubicBezTo>
                  <a:pt x="399" y="80"/>
                  <a:pt x="399" y="80"/>
                  <a:pt x="399" y="80"/>
                </a:cubicBezTo>
                <a:cubicBezTo>
                  <a:pt x="230" y="80"/>
                  <a:pt x="230" y="80"/>
                  <a:pt x="230" y="80"/>
                </a:cubicBezTo>
                <a:cubicBezTo>
                  <a:pt x="114" y="80"/>
                  <a:pt x="45" y="168"/>
                  <a:pt x="45" y="277"/>
                </a:cubicBezTo>
                <a:cubicBezTo>
                  <a:pt x="45" y="481"/>
                  <a:pt x="45" y="481"/>
                  <a:pt x="45" y="481"/>
                </a:cubicBezTo>
                <a:cubicBezTo>
                  <a:pt x="0" y="481"/>
                  <a:pt x="0" y="481"/>
                  <a:pt x="0" y="481"/>
                </a:cubicBezTo>
                <a:cubicBezTo>
                  <a:pt x="0" y="277"/>
                  <a:pt x="0" y="277"/>
                  <a:pt x="0" y="277"/>
                </a:cubicBezTo>
                <a:cubicBezTo>
                  <a:pt x="0" y="145"/>
                  <a:pt x="90" y="35"/>
                  <a:pt x="229" y="35"/>
                </a:cubicBezTo>
                <a:close/>
              </a:path>
            </a:pathLst>
          </a:custGeom>
          <a:gradFill>
            <a:gsLst>
              <a:gs pos="0">
                <a:srgbClr val="E30000"/>
              </a:gs>
              <a:gs pos="100000">
                <a:srgbClr val="760303"/>
              </a:gs>
            </a:gsLst>
            <a:lin ang="2700000" scaled="0"/>
          </a:gradFill>
          <a:ln>
            <a:noFill/>
          </a:ln>
        </p:spPr>
        <p:txBody>
          <a:bodyPr vert="horz" wrap="square" lIns="91427" tIns="45713" rIns="91427" bIns="45713" numCol="1" anchor="t" anchorCtr="0" compatLnSpc="1"/>
          <a:lstStyle/>
          <a:p>
            <a:endParaRPr lang="zh-CN" altLang="en-US" dirty="0">
              <a:latin typeface="Avant GardeBook" pitchFamily="50" charset="0"/>
            </a:endParaRPr>
          </a:p>
        </p:txBody>
      </p:sp>
    </p:spTree>
  </p:cSld>
  <p:clrMapOvr>
    <a:masterClrMapping/>
  </p:clrMapOvr>
  <p:transition advTm="8330">
    <p:blind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par>
                          <p:cTn id="8" fill="hold">
                            <p:stCondLst>
                              <p:cond delay="500"/>
                            </p:stCondLst>
                            <p:childTnLst>
                              <p:par>
                                <p:cTn id="9" presetID="2" presetClass="entr" presetSubtype="4"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2"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wipe(right)">
                                      <p:cBhvr>
                                        <p:cTn id="16" dur="500"/>
                                        <p:tgtEl>
                                          <p:spTgt spid="13"/>
                                        </p:tgtEl>
                                      </p:cBhvr>
                                    </p:animEffect>
                                  </p:childTnLst>
                                </p:cTn>
                              </p:par>
                              <p:par>
                                <p:cTn id="17" presetID="45" presetClass="entr" presetSubtype="0" fill="hold" grpId="0" nodeType="withEffect">
                                  <p:stCondLst>
                                    <p:cond delay="30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anim calcmode="lin" valueType="num">
                                      <p:cBhvr>
                                        <p:cTn id="20" dur="500" fill="hold"/>
                                        <p:tgtEl>
                                          <p:spTgt spid="14"/>
                                        </p:tgtEl>
                                        <p:attrNameLst>
                                          <p:attrName>ppt_w</p:attrName>
                                        </p:attrNameLst>
                                      </p:cBhvr>
                                      <p:tavLst>
                                        <p:tav tm="0" fmla="#ppt_w*sin(2.5*pi*$)">
                                          <p:val>
                                            <p:fltVal val="0"/>
                                          </p:val>
                                        </p:tav>
                                        <p:tav tm="100000">
                                          <p:val>
                                            <p:fltVal val="1"/>
                                          </p:val>
                                        </p:tav>
                                      </p:tavLst>
                                    </p:anim>
                                    <p:anim calcmode="lin" valueType="num">
                                      <p:cBhvr>
                                        <p:cTn id="21" dur="500" fill="hold"/>
                                        <p:tgtEl>
                                          <p:spTgt spid="14"/>
                                        </p:tgtEl>
                                        <p:attrNameLst>
                                          <p:attrName>ppt_h</p:attrName>
                                        </p:attrNameLst>
                                      </p:cBhvr>
                                      <p:tavLst>
                                        <p:tav tm="0">
                                          <p:val>
                                            <p:strVal val="#ppt_h"/>
                                          </p:val>
                                        </p:tav>
                                        <p:tav tm="100000">
                                          <p:val>
                                            <p:strVal val="#ppt_h"/>
                                          </p:val>
                                        </p:tav>
                                      </p:tavLst>
                                    </p:anim>
                                  </p:childTnLst>
                                </p:cTn>
                              </p:par>
                            </p:childTnLst>
                          </p:cTn>
                        </p:par>
                      </p:childTnLst>
                    </p:cTn>
                  </p:par>
                  <p:par>
                    <p:cTn id="22" fill="hold">
                      <p:stCondLst>
                        <p:cond delay="indefinite"/>
                      </p:stCondLst>
                      <p:childTnLst>
                        <p:par>
                          <p:cTn id="23" fill="hold">
                            <p:stCondLst>
                              <p:cond delay="0"/>
                            </p:stCondLst>
                            <p:childTnLst>
                              <p:par>
                                <p:cTn id="24" presetID="12" presetClass="entr" presetSubtype="2" fill="hold" grpId="0" nodeType="click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p:tgtEl>
                                          <p:spTgt spid="19"/>
                                        </p:tgtEl>
                                        <p:attrNameLst>
                                          <p:attrName>ppt_x</p:attrName>
                                        </p:attrNameLst>
                                      </p:cBhvr>
                                      <p:tavLst>
                                        <p:tav tm="0">
                                          <p:val>
                                            <p:strVal val="#ppt_x+#ppt_w*1.125000"/>
                                          </p:val>
                                        </p:tav>
                                        <p:tav tm="100000">
                                          <p:val>
                                            <p:strVal val="#ppt_x"/>
                                          </p:val>
                                        </p:tav>
                                      </p:tavLst>
                                    </p:anim>
                                    <p:animEffect transition="in" filter="wipe(left)">
                                      <p:cBhvr>
                                        <p:cTn id="27" dur="500"/>
                                        <p:tgtEl>
                                          <p:spTgt spid="19"/>
                                        </p:tgtEl>
                                      </p:cBhvr>
                                    </p:animEffect>
                                  </p:childTnLst>
                                </p:cTn>
                              </p:par>
                              <p:par>
                                <p:cTn id="28" presetID="12" presetClass="entr" presetSubtype="2" fill="hold" grpId="0" nodeType="withEffect">
                                  <p:stCondLst>
                                    <p:cond delay="0"/>
                                  </p:stCondLst>
                                  <p:childTnLst>
                                    <p:set>
                                      <p:cBhvr>
                                        <p:cTn id="29" dur="1" fill="hold">
                                          <p:stCondLst>
                                            <p:cond delay="0"/>
                                          </p:stCondLst>
                                        </p:cTn>
                                        <p:tgtEl>
                                          <p:spTgt spid="18"/>
                                        </p:tgtEl>
                                        <p:attrNameLst>
                                          <p:attrName>style.visibility</p:attrName>
                                        </p:attrNameLst>
                                      </p:cBhvr>
                                      <p:to>
                                        <p:strVal val="visible"/>
                                      </p:to>
                                    </p:set>
                                    <p:anim calcmode="lin" valueType="num">
                                      <p:cBhvr additive="base">
                                        <p:cTn id="30" dur="500"/>
                                        <p:tgtEl>
                                          <p:spTgt spid="18"/>
                                        </p:tgtEl>
                                        <p:attrNameLst>
                                          <p:attrName>ppt_x</p:attrName>
                                        </p:attrNameLst>
                                      </p:cBhvr>
                                      <p:tavLst>
                                        <p:tav tm="0">
                                          <p:val>
                                            <p:strVal val="#ppt_x+#ppt_w*1.125000"/>
                                          </p:val>
                                        </p:tav>
                                        <p:tav tm="100000">
                                          <p:val>
                                            <p:strVal val="#ppt_x"/>
                                          </p:val>
                                        </p:tav>
                                      </p:tavLst>
                                    </p:anim>
                                    <p:animEffect transition="in" filter="wipe(left)">
                                      <p:cBhvr>
                                        <p:cTn id="31" dur="500"/>
                                        <p:tgtEl>
                                          <p:spTgt spid="18"/>
                                        </p:tgtEl>
                                      </p:cBhvr>
                                    </p:animEffect>
                                  </p:childTnLst>
                                </p:cTn>
                              </p:par>
                            </p:childTnLst>
                          </p:cTn>
                        </p:par>
                        <p:par>
                          <p:cTn id="32" fill="hold">
                            <p:stCondLst>
                              <p:cond delay="500"/>
                            </p:stCondLst>
                            <p:childTnLst>
                              <p:par>
                                <p:cTn id="33" presetID="22" presetClass="entr" presetSubtype="8"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left)">
                                      <p:cBhvr>
                                        <p:cTn id="35" dur="500"/>
                                        <p:tgtEl>
                                          <p:spTgt spid="26"/>
                                        </p:tgtEl>
                                      </p:cBhvr>
                                    </p:animEffect>
                                  </p:childTnLst>
                                </p:cTn>
                              </p:par>
                              <p:par>
                                <p:cTn id="36" presetID="45" presetClass="entr" presetSubtype="0" fill="hold" grpId="0" nodeType="withEffect">
                                  <p:stCondLst>
                                    <p:cond delay="300"/>
                                  </p:stCondLst>
                                  <p:childTnLst>
                                    <p:set>
                                      <p:cBhvr>
                                        <p:cTn id="37" dur="1" fill="hold">
                                          <p:stCondLst>
                                            <p:cond delay="0"/>
                                          </p:stCondLst>
                                        </p:cTn>
                                        <p:tgtEl>
                                          <p:spTgt spid="15"/>
                                        </p:tgtEl>
                                        <p:attrNameLst>
                                          <p:attrName>style.visibility</p:attrName>
                                        </p:attrNameLst>
                                      </p:cBhvr>
                                      <p:to>
                                        <p:strVal val="visible"/>
                                      </p:to>
                                    </p:set>
                                    <p:animEffect transition="in" filter="fade">
                                      <p:cBhvr>
                                        <p:cTn id="38" dur="500"/>
                                        <p:tgtEl>
                                          <p:spTgt spid="15"/>
                                        </p:tgtEl>
                                      </p:cBhvr>
                                    </p:animEffect>
                                    <p:anim calcmode="lin" valueType="num">
                                      <p:cBhvr>
                                        <p:cTn id="39" dur="500" fill="hold"/>
                                        <p:tgtEl>
                                          <p:spTgt spid="15"/>
                                        </p:tgtEl>
                                        <p:attrNameLst>
                                          <p:attrName>ppt_w</p:attrName>
                                        </p:attrNameLst>
                                      </p:cBhvr>
                                      <p:tavLst>
                                        <p:tav tm="0" fmla="#ppt_w*sin(2.5*pi*$)">
                                          <p:val>
                                            <p:fltVal val="0"/>
                                          </p:val>
                                        </p:tav>
                                        <p:tav tm="100000">
                                          <p:val>
                                            <p:fltVal val="1"/>
                                          </p:val>
                                        </p:tav>
                                      </p:tavLst>
                                    </p:anim>
                                    <p:anim calcmode="lin" valueType="num">
                                      <p:cBhvr>
                                        <p:cTn id="40" dur="500" fill="hold"/>
                                        <p:tgtEl>
                                          <p:spTgt spid="15"/>
                                        </p:tgtEl>
                                        <p:attrNameLst>
                                          <p:attrName>ppt_h</p:attrName>
                                        </p:attrNameLst>
                                      </p:cBhvr>
                                      <p:tavLst>
                                        <p:tav tm="0">
                                          <p:val>
                                            <p:strVal val="#ppt_h"/>
                                          </p:val>
                                        </p:tav>
                                        <p:tav tm="100000">
                                          <p:val>
                                            <p:strVal val="#ppt_h"/>
                                          </p:val>
                                        </p:tav>
                                      </p:tavLst>
                                    </p:anim>
                                  </p:childTnLst>
                                </p:cTn>
                              </p:par>
                            </p:childTnLst>
                          </p:cTn>
                        </p:par>
                      </p:childTnLst>
                    </p:cTn>
                  </p:par>
                  <p:par>
                    <p:cTn id="41" fill="hold">
                      <p:stCondLst>
                        <p:cond delay="indefinite"/>
                      </p:stCondLst>
                      <p:childTnLst>
                        <p:par>
                          <p:cTn id="42" fill="hold">
                            <p:stCondLst>
                              <p:cond delay="0"/>
                            </p:stCondLst>
                            <p:childTnLst>
                              <p:par>
                                <p:cTn id="43" presetID="12" presetClass="entr" presetSubtype="8" fill="hold" grpId="0" nodeType="clickEffect">
                                  <p:stCondLst>
                                    <p:cond delay="0"/>
                                  </p:stCondLst>
                                  <p:childTnLst>
                                    <p:set>
                                      <p:cBhvr>
                                        <p:cTn id="44" dur="1" fill="hold">
                                          <p:stCondLst>
                                            <p:cond delay="0"/>
                                          </p:stCondLst>
                                        </p:cTn>
                                        <p:tgtEl>
                                          <p:spTgt spid="24"/>
                                        </p:tgtEl>
                                        <p:attrNameLst>
                                          <p:attrName>style.visibility</p:attrName>
                                        </p:attrNameLst>
                                      </p:cBhvr>
                                      <p:to>
                                        <p:strVal val="visible"/>
                                      </p:to>
                                    </p:set>
                                    <p:anim calcmode="lin" valueType="num">
                                      <p:cBhvr additive="base">
                                        <p:cTn id="45" dur="500"/>
                                        <p:tgtEl>
                                          <p:spTgt spid="24"/>
                                        </p:tgtEl>
                                        <p:attrNameLst>
                                          <p:attrName>ppt_x</p:attrName>
                                        </p:attrNameLst>
                                      </p:cBhvr>
                                      <p:tavLst>
                                        <p:tav tm="0">
                                          <p:val>
                                            <p:strVal val="#ppt_x-#ppt_w*1.125000"/>
                                          </p:val>
                                        </p:tav>
                                        <p:tav tm="100000">
                                          <p:val>
                                            <p:strVal val="#ppt_x"/>
                                          </p:val>
                                        </p:tav>
                                      </p:tavLst>
                                    </p:anim>
                                    <p:animEffect transition="in" filter="wipe(right)">
                                      <p:cBhvr>
                                        <p:cTn id="46" dur="500"/>
                                        <p:tgtEl>
                                          <p:spTgt spid="24"/>
                                        </p:tgtEl>
                                      </p:cBhvr>
                                    </p:animEffect>
                                  </p:childTnLst>
                                </p:cTn>
                              </p:par>
                              <p:par>
                                <p:cTn id="47" presetID="12" presetClass="entr" presetSubtype="8" fill="hold" grpId="0" nodeType="with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additive="base">
                                        <p:cTn id="49" dur="500"/>
                                        <p:tgtEl>
                                          <p:spTgt spid="23"/>
                                        </p:tgtEl>
                                        <p:attrNameLst>
                                          <p:attrName>ppt_x</p:attrName>
                                        </p:attrNameLst>
                                      </p:cBhvr>
                                      <p:tavLst>
                                        <p:tav tm="0">
                                          <p:val>
                                            <p:strVal val="#ppt_x-#ppt_w*1.125000"/>
                                          </p:val>
                                        </p:tav>
                                        <p:tav tm="100000">
                                          <p:val>
                                            <p:strVal val="#ppt_x"/>
                                          </p:val>
                                        </p:tav>
                                      </p:tavLst>
                                    </p:anim>
                                    <p:animEffect transition="in" filter="wipe(right)">
                                      <p:cBhvr>
                                        <p:cTn id="50" dur="500"/>
                                        <p:tgtEl>
                                          <p:spTgt spid="23"/>
                                        </p:tgtEl>
                                      </p:cBhvr>
                                    </p:animEffect>
                                  </p:childTnLst>
                                </p:cTn>
                              </p:par>
                            </p:childTnLst>
                          </p:cTn>
                        </p:par>
                        <p:par>
                          <p:cTn id="51" fill="hold">
                            <p:stCondLst>
                              <p:cond delay="500"/>
                            </p:stCondLst>
                            <p:childTnLst>
                              <p:par>
                                <p:cTn id="52" presetID="42" presetClass="entr" presetSubtype="0"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fade">
                                      <p:cBhvr>
                                        <p:cTn id="54" dur="1000"/>
                                        <p:tgtEl>
                                          <p:spTgt spid="17"/>
                                        </p:tgtEl>
                                      </p:cBhvr>
                                    </p:animEffect>
                                    <p:anim calcmode="lin" valueType="num">
                                      <p:cBhvr>
                                        <p:cTn id="55" dur="1000" fill="hold"/>
                                        <p:tgtEl>
                                          <p:spTgt spid="17"/>
                                        </p:tgtEl>
                                        <p:attrNameLst>
                                          <p:attrName>ppt_x</p:attrName>
                                        </p:attrNameLst>
                                      </p:cBhvr>
                                      <p:tavLst>
                                        <p:tav tm="0">
                                          <p:val>
                                            <p:strVal val="#ppt_x"/>
                                          </p:val>
                                        </p:tav>
                                        <p:tav tm="100000">
                                          <p:val>
                                            <p:strVal val="#ppt_x"/>
                                          </p:val>
                                        </p:tav>
                                      </p:tavLst>
                                    </p:anim>
                                    <p:anim calcmode="lin" valueType="num">
                                      <p:cBhvr>
                                        <p:cTn id="56" dur="1000" fill="hold"/>
                                        <p:tgtEl>
                                          <p:spTgt spid="17"/>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fade">
                                      <p:cBhvr>
                                        <p:cTn id="59" dur="1000"/>
                                        <p:tgtEl>
                                          <p:spTgt spid="16"/>
                                        </p:tgtEl>
                                      </p:cBhvr>
                                    </p:animEffect>
                                    <p:anim calcmode="lin" valueType="num">
                                      <p:cBhvr>
                                        <p:cTn id="60" dur="1000" fill="hold"/>
                                        <p:tgtEl>
                                          <p:spTgt spid="16"/>
                                        </p:tgtEl>
                                        <p:attrNameLst>
                                          <p:attrName>ppt_x</p:attrName>
                                        </p:attrNameLst>
                                      </p:cBhvr>
                                      <p:tavLst>
                                        <p:tav tm="0">
                                          <p:val>
                                            <p:strVal val="#ppt_x"/>
                                          </p:val>
                                        </p:tav>
                                        <p:tav tm="100000">
                                          <p:val>
                                            <p:strVal val="#ppt_x"/>
                                          </p:val>
                                        </p:tav>
                                      </p:tavLst>
                                    </p:anim>
                                    <p:anim calcmode="lin" valueType="num">
                                      <p:cBhvr>
                                        <p:cTn id="61" dur="1000" fill="hold"/>
                                        <p:tgtEl>
                                          <p:spTgt spid="16"/>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1000"/>
                                        <p:tgtEl>
                                          <p:spTgt spid="22"/>
                                        </p:tgtEl>
                                      </p:cBhvr>
                                    </p:animEffect>
                                    <p:anim calcmode="lin" valueType="num">
                                      <p:cBhvr>
                                        <p:cTn id="65" dur="1000" fill="hold"/>
                                        <p:tgtEl>
                                          <p:spTgt spid="22"/>
                                        </p:tgtEl>
                                        <p:attrNameLst>
                                          <p:attrName>ppt_x</p:attrName>
                                        </p:attrNameLst>
                                      </p:cBhvr>
                                      <p:tavLst>
                                        <p:tav tm="0">
                                          <p:val>
                                            <p:strVal val="#ppt_x"/>
                                          </p:val>
                                        </p:tav>
                                        <p:tav tm="100000">
                                          <p:val>
                                            <p:strVal val="#ppt_x"/>
                                          </p:val>
                                        </p:tav>
                                      </p:tavLst>
                                    </p:anim>
                                    <p:anim calcmode="lin" valueType="num">
                                      <p:cBhvr>
                                        <p:cTn id="66" dur="1000" fill="hold"/>
                                        <p:tgtEl>
                                          <p:spTgt spid="22"/>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21"/>
                                        </p:tgtEl>
                                        <p:attrNameLst>
                                          <p:attrName>style.visibility</p:attrName>
                                        </p:attrNameLst>
                                      </p:cBhvr>
                                      <p:to>
                                        <p:strVal val="visible"/>
                                      </p:to>
                                    </p:set>
                                    <p:animEffect transition="in" filter="fade">
                                      <p:cBhvr>
                                        <p:cTn id="69" dur="1000"/>
                                        <p:tgtEl>
                                          <p:spTgt spid="21"/>
                                        </p:tgtEl>
                                      </p:cBhvr>
                                    </p:animEffect>
                                    <p:anim calcmode="lin" valueType="num">
                                      <p:cBhvr>
                                        <p:cTn id="70" dur="1000" fill="hold"/>
                                        <p:tgtEl>
                                          <p:spTgt spid="21"/>
                                        </p:tgtEl>
                                        <p:attrNameLst>
                                          <p:attrName>ppt_x</p:attrName>
                                        </p:attrNameLst>
                                      </p:cBhvr>
                                      <p:tavLst>
                                        <p:tav tm="0">
                                          <p:val>
                                            <p:strVal val="#ppt_x"/>
                                          </p:val>
                                        </p:tav>
                                        <p:tav tm="100000">
                                          <p:val>
                                            <p:strVal val="#ppt_x"/>
                                          </p:val>
                                        </p:tav>
                                      </p:tavLst>
                                    </p:anim>
                                    <p:anim calcmode="lin" valueType="num">
                                      <p:cBhvr>
                                        <p:cTn id="7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ldLvl="0" animBg="1"/>
      <p:bldP spid="12" grpId="0" bldLvl="0" animBg="1"/>
      <p:bldP spid="13" grpId="0" bldLvl="0" animBg="1"/>
      <p:bldP spid="14" grpId="0" bldLvl="0" animBg="1"/>
      <p:bldP spid="15" grpId="0" bldLvl="0" animBg="1"/>
      <p:bldP spid="16" grpId="0"/>
      <p:bldP spid="17" grpId="0"/>
      <p:bldP spid="18" grpId="0"/>
      <p:bldP spid="19" grpId="0"/>
      <p:bldGraphic spid="20" grpId="0">
        <p:bldAsOne/>
      </p:bldGraphic>
      <p:bldP spid="21" grpId="0"/>
      <p:bldP spid="22" grpId="0"/>
      <p:bldP spid="23" grpId="0"/>
      <p:bldP spid="24" grpId="0"/>
      <p:bldGraphic spid="25" grpId="0">
        <p:bldAsOne/>
      </p:bldGraphic>
      <p:bldP spid="26" grpId="0" bldLvl="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文本框 31"/>
          <p:cNvSpPr txBox="1"/>
          <p:nvPr/>
        </p:nvSpPr>
        <p:spPr>
          <a:xfrm>
            <a:off x="8027002" y="4428671"/>
            <a:ext cx="309880" cy="375920"/>
          </a:xfrm>
          <a:prstGeom prst="rect">
            <a:avLst/>
          </a:prstGeom>
          <a:noFill/>
        </p:spPr>
        <p:txBody>
          <a:bodyPr wrap="none" lIns="91440" tIns="45720" rIns="91440" bIns="45720" rtlCol="0">
            <a:spAutoFit/>
          </a:bodyPr>
          <a:lstStyle/>
          <a:p>
            <a:endParaRPr lang="zh-CN" altLang="en-US" sz="1865" dirty="0">
              <a:solidFill>
                <a:schemeClr val="tx1"/>
              </a:solidFill>
            </a:endParaRPr>
          </a:p>
        </p:txBody>
      </p:sp>
      <p:sp>
        <p:nvSpPr>
          <p:cNvPr id="30" name="Freeform 738"/>
          <p:cNvSpPr>
            <a:spLocks noEditPoints="1"/>
          </p:cNvSpPr>
          <p:nvPr/>
        </p:nvSpPr>
        <p:spPr bwMode="auto">
          <a:xfrm>
            <a:off x="2333872" y="3156924"/>
            <a:ext cx="298401" cy="428336"/>
          </a:xfrm>
          <a:custGeom>
            <a:avLst/>
            <a:gdLst>
              <a:gd name="T0" fmla="*/ 50 w 141"/>
              <a:gd name="T1" fmla="*/ 181 h 202"/>
              <a:gd name="T2" fmla="*/ 61 w 141"/>
              <a:gd name="T3" fmla="*/ 177 h 202"/>
              <a:gd name="T4" fmla="*/ 58 w 141"/>
              <a:gd name="T5" fmla="*/ 195 h 202"/>
              <a:gd name="T6" fmla="*/ 131 w 141"/>
              <a:gd name="T7" fmla="*/ 171 h 202"/>
              <a:gd name="T8" fmla="*/ 100 w 141"/>
              <a:gd name="T9" fmla="*/ 173 h 202"/>
              <a:gd name="T10" fmla="*/ 83 w 141"/>
              <a:gd name="T11" fmla="*/ 168 h 202"/>
              <a:gd name="T12" fmla="*/ 88 w 141"/>
              <a:gd name="T13" fmla="*/ 167 h 202"/>
              <a:gd name="T14" fmla="*/ 82 w 141"/>
              <a:gd name="T15" fmla="*/ 185 h 202"/>
              <a:gd name="T16" fmla="*/ 121 w 141"/>
              <a:gd name="T17" fmla="*/ 150 h 202"/>
              <a:gd name="T18" fmla="*/ 131 w 141"/>
              <a:gd name="T19" fmla="*/ 148 h 202"/>
              <a:gd name="T20" fmla="*/ 131 w 141"/>
              <a:gd name="T21" fmla="*/ 148 h 202"/>
              <a:gd name="T22" fmla="*/ 95 w 141"/>
              <a:gd name="T23" fmla="*/ 122 h 202"/>
              <a:gd name="T24" fmla="*/ 38 w 141"/>
              <a:gd name="T25" fmla="*/ 115 h 202"/>
              <a:gd name="T26" fmla="*/ 31 w 141"/>
              <a:gd name="T27" fmla="*/ 113 h 202"/>
              <a:gd name="T28" fmla="*/ 92 w 141"/>
              <a:gd name="T29" fmla="*/ 114 h 202"/>
              <a:gd name="T30" fmla="*/ 92 w 141"/>
              <a:gd name="T31" fmla="*/ 114 h 202"/>
              <a:gd name="T32" fmla="*/ 85 w 141"/>
              <a:gd name="T33" fmla="*/ 109 h 202"/>
              <a:gd name="T34" fmla="*/ 63 w 141"/>
              <a:gd name="T35" fmla="*/ 101 h 202"/>
              <a:gd name="T36" fmla="*/ 72 w 141"/>
              <a:gd name="T37" fmla="*/ 107 h 202"/>
              <a:gd name="T38" fmla="*/ 72 w 141"/>
              <a:gd name="T39" fmla="*/ 107 h 202"/>
              <a:gd name="T40" fmla="*/ 33 w 141"/>
              <a:gd name="T41" fmla="*/ 62 h 202"/>
              <a:gd name="T42" fmla="*/ 51 w 141"/>
              <a:gd name="T43" fmla="*/ 45 h 202"/>
              <a:gd name="T44" fmla="*/ 37 w 141"/>
              <a:gd name="T45" fmla="*/ 75 h 202"/>
              <a:gd name="T46" fmla="*/ 57 w 141"/>
              <a:gd name="T47" fmla="*/ 55 h 202"/>
              <a:gd name="T48" fmla="*/ 62 w 141"/>
              <a:gd name="T49" fmla="*/ 53 h 202"/>
              <a:gd name="T50" fmla="*/ 84 w 141"/>
              <a:gd name="T51" fmla="*/ 41 h 202"/>
              <a:gd name="T52" fmla="*/ 35 w 141"/>
              <a:gd name="T53" fmla="*/ 102 h 202"/>
              <a:gd name="T54" fmla="*/ 17 w 141"/>
              <a:gd name="T55" fmla="*/ 37 h 202"/>
              <a:gd name="T56" fmla="*/ 16 w 141"/>
              <a:gd name="T57" fmla="*/ 36 h 202"/>
              <a:gd name="T58" fmla="*/ 36 w 141"/>
              <a:gd name="T59" fmla="*/ 28 h 202"/>
              <a:gd name="T60" fmla="*/ 40 w 141"/>
              <a:gd name="T61" fmla="*/ 46 h 202"/>
              <a:gd name="T62" fmla="*/ 29 w 141"/>
              <a:gd name="T63" fmla="*/ 79 h 202"/>
              <a:gd name="T64" fmla="*/ 87 w 141"/>
              <a:gd name="T65" fmla="*/ 71 h 202"/>
              <a:gd name="T66" fmla="*/ 114 w 141"/>
              <a:gd name="T67" fmla="*/ 142 h 202"/>
              <a:gd name="T68" fmla="*/ 113 w 141"/>
              <a:gd name="T69" fmla="*/ 144 h 202"/>
              <a:gd name="T70" fmla="*/ 128 w 141"/>
              <a:gd name="T71" fmla="*/ 167 h 202"/>
              <a:gd name="T72" fmla="*/ 94 w 141"/>
              <a:gd name="T73" fmla="*/ 157 h 202"/>
              <a:gd name="T74" fmla="*/ 50 w 141"/>
              <a:gd name="T75" fmla="*/ 151 h 202"/>
              <a:gd name="T76" fmla="*/ 98 w 141"/>
              <a:gd name="T77" fmla="*/ 125 h 202"/>
              <a:gd name="T78" fmla="*/ 84 w 141"/>
              <a:gd name="T79" fmla="*/ 95 h 202"/>
              <a:gd name="T80" fmla="*/ 36 w 141"/>
              <a:gd name="T81" fmla="*/ 102 h 202"/>
              <a:gd name="T82" fmla="*/ 2 w 141"/>
              <a:gd name="T83" fmla="*/ 16 h 202"/>
              <a:gd name="T84" fmla="*/ 1 w 141"/>
              <a:gd name="T85" fmla="*/ 17 h 202"/>
              <a:gd name="T86" fmla="*/ 2 w 141"/>
              <a:gd name="T87" fmla="*/ 19 h 202"/>
              <a:gd name="T88" fmla="*/ 8 w 141"/>
              <a:gd name="T89" fmla="*/ 92 h 202"/>
              <a:gd name="T90" fmla="*/ 24 w 141"/>
              <a:gd name="T91" fmla="*/ 114 h 202"/>
              <a:gd name="T92" fmla="*/ 38 w 141"/>
              <a:gd name="T93" fmla="*/ 119 h 202"/>
              <a:gd name="T94" fmla="*/ 77 w 141"/>
              <a:gd name="T95" fmla="*/ 112 h 202"/>
              <a:gd name="T96" fmla="*/ 87 w 141"/>
              <a:gd name="T97" fmla="*/ 115 h 202"/>
              <a:gd name="T98" fmla="*/ 87 w 141"/>
              <a:gd name="T99" fmla="*/ 130 h 202"/>
              <a:gd name="T100" fmla="*/ 55 w 141"/>
              <a:gd name="T101" fmla="*/ 198 h 202"/>
              <a:gd name="T102" fmla="*/ 57 w 141"/>
              <a:gd name="T103" fmla="*/ 199 h 202"/>
              <a:gd name="T104" fmla="*/ 60 w 141"/>
              <a:gd name="T105" fmla="*/ 198 h 202"/>
              <a:gd name="T106" fmla="*/ 116 w 141"/>
              <a:gd name="T107" fmla="*/ 200 h 202"/>
              <a:gd name="T108" fmla="*/ 140 w 141"/>
              <a:gd name="T109" fmla="*/ 182 h 202"/>
              <a:gd name="T110" fmla="*/ 141 w 141"/>
              <a:gd name="T111" fmla="*/ 131 h 202"/>
              <a:gd name="T112" fmla="*/ 128 w 141"/>
              <a:gd name="T113" fmla="*/ 97 h 202"/>
              <a:gd name="T114" fmla="*/ 47 w 141"/>
              <a:gd name="T115" fmla="*/ 77 h 202"/>
              <a:gd name="T116" fmla="*/ 41 w 141"/>
              <a:gd name="T117" fmla="*/ 68 h 202"/>
              <a:gd name="T118" fmla="*/ 86 w 141"/>
              <a:gd name="T119" fmla="*/ 51 h 202"/>
              <a:gd name="T120" fmla="*/ 78 w 141"/>
              <a:gd name="T121" fmla="*/ 8 h 202"/>
              <a:gd name="T122" fmla="*/ 24 w 141"/>
              <a:gd name="T123" fmla="*/ 2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41" h="202">
                <a:moveTo>
                  <a:pt x="116" y="191"/>
                </a:moveTo>
                <a:cubicBezTo>
                  <a:pt x="115" y="189"/>
                  <a:pt x="114" y="187"/>
                  <a:pt x="113" y="186"/>
                </a:cubicBezTo>
                <a:cubicBezTo>
                  <a:pt x="115" y="184"/>
                  <a:pt x="118" y="182"/>
                  <a:pt x="120" y="180"/>
                </a:cubicBezTo>
                <a:cubicBezTo>
                  <a:pt x="119" y="183"/>
                  <a:pt x="117" y="187"/>
                  <a:pt x="116" y="191"/>
                </a:cubicBezTo>
                <a:moveTo>
                  <a:pt x="53" y="187"/>
                </a:moveTo>
                <a:cubicBezTo>
                  <a:pt x="52" y="185"/>
                  <a:pt x="51" y="183"/>
                  <a:pt x="50" y="181"/>
                </a:cubicBezTo>
                <a:cubicBezTo>
                  <a:pt x="52" y="181"/>
                  <a:pt x="53" y="180"/>
                  <a:pt x="55" y="179"/>
                </a:cubicBezTo>
                <a:cubicBezTo>
                  <a:pt x="55" y="182"/>
                  <a:pt x="54" y="184"/>
                  <a:pt x="53" y="187"/>
                </a:cubicBezTo>
                <a:moveTo>
                  <a:pt x="58" y="195"/>
                </a:moveTo>
                <a:cubicBezTo>
                  <a:pt x="57" y="194"/>
                  <a:pt x="57" y="192"/>
                  <a:pt x="56" y="191"/>
                </a:cubicBezTo>
                <a:cubicBezTo>
                  <a:pt x="56" y="191"/>
                  <a:pt x="56" y="191"/>
                  <a:pt x="56" y="191"/>
                </a:cubicBezTo>
                <a:cubicBezTo>
                  <a:pt x="58" y="186"/>
                  <a:pt x="59" y="182"/>
                  <a:pt x="61" y="177"/>
                </a:cubicBezTo>
                <a:cubicBezTo>
                  <a:pt x="61" y="177"/>
                  <a:pt x="61" y="177"/>
                  <a:pt x="61" y="177"/>
                </a:cubicBezTo>
                <a:cubicBezTo>
                  <a:pt x="63" y="176"/>
                  <a:pt x="66" y="175"/>
                  <a:pt x="69" y="174"/>
                </a:cubicBezTo>
                <a:cubicBezTo>
                  <a:pt x="67" y="180"/>
                  <a:pt x="65" y="186"/>
                  <a:pt x="63" y="192"/>
                </a:cubicBezTo>
                <a:cubicBezTo>
                  <a:pt x="63" y="193"/>
                  <a:pt x="63" y="193"/>
                  <a:pt x="63" y="193"/>
                </a:cubicBezTo>
                <a:cubicBezTo>
                  <a:pt x="63" y="193"/>
                  <a:pt x="62" y="193"/>
                  <a:pt x="62" y="193"/>
                </a:cubicBezTo>
                <a:cubicBezTo>
                  <a:pt x="60" y="194"/>
                  <a:pt x="59" y="194"/>
                  <a:pt x="58" y="195"/>
                </a:cubicBezTo>
                <a:moveTo>
                  <a:pt x="119" y="197"/>
                </a:moveTo>
                <a:cubicBezTo>
                  <a:pt x="119" y="196"/>
                  <a:pt x="119" y="196"/>
                  <a:pt x="119" y="196"/>
                </a:cubicBezTo>
                <a:cubicBezTo>
                  <a:pt x="119" y="196"/>
                  <a:pt x="119" y="196"/>
                  <a:pt x="119" y="196"/>
                </a:cubicBezTo>
                <a:cubicBezTo>
                  <a:pt x="121" y="189"/>
                  <a:pt x="124" y="182"/>
                  <a:pt x="127" y="174"/>
                </a:cubicBezTo>
                <a:cubicBezTo>
                  <a:pt x="127" y="174"/>
                  <a:pt x="127" y="174"/>
                  <a:pt x="127" y="174"/>
                </a:cubicBezTo>
                <a:cubicBezTo>
                  <a:pt x="128" y="173"/>
                  <a:pt x="129" y="172"/>
                  <a:pt x="131" y="171"/>
                </a:cubicBezTo>
                <a:cubicBezTo>
                  <a:pt x="133" y="175"/>
                  <a:pt x="134" y="178"/>
                  <a:pt x="136" y="182"/>
                </a:cubicBezTo>
                <a:cubicBezTo>
                  <a:pt x="136" y="183"/>
                  <a:pt x="136" y="183"/>
                  <a:pt x="136" y="183"/>
                </a:cubicBezTo>
                <a:cubicBezTo>
                  <a:pt x="130" y="187"/>
                  <a:pt x="126" y="191"/>
                  <a:pt x="119" y="197"/>
                </a:cubicBezTo>
                <a:moveTo>
                  <a:pt x="95" y="179"/>
                </a:moveTo>
                <a:cubicBezTo>
                  <a:pt x="96" y="176"/>
                  <a:pt x="97" y="173"/>
                  <a:pt x="98" y="170"/>
                </a:cubicBezTo>
                <a:cubicBezTo>
                  <a:pt x="99" y="171"/>
                  <a:pt x="99" y="172"/>
                  <a:pt x="100" y="173"/>
                </a:cubicBezTo>
                <a:cubicBezTo>
                  <a:pt x="100" y="174"/>
                  <a:pt x="101" y="175"/>
                  <a:pt x="101" y="176"/>
                </a:cubicBezTo>
                <a:cubicBezTo>
                  <a:pt x="99" y="177"/>
                  <a:pt x="97" y="178"/>
                  <a:pt x="95" y="179"/>
                </a:cubicBezTo>
                <a:moveTo>
                  <a:pt x="68" y="191"/>
                </a:moveTo>
                <a:cubicBezTo>
                  <a:pt x="70" y="185"/>
                  <a:pt x="72" y="178"/>
                  <a:pt x="74" y="172"/>
                </a:cubicBezTo>
                <a:cubicBezTo>
                  <a:pt x="74" y="172"/>
                  <a:pt x="74" y="172"/>
                  <a:pt x="74" y="172"/>
                </a:cubicBezTo>
                <a:cubicBezTo>
                  <a:pt x="77" y="170"/>
                  <a:pt x="80" y="169"/>
                  <a:pt x="83" y="168"/>
                </a:cubicBezTo>
                <a:cubicBezTo>
                  <a:pt x="81" y="174"/>
                  <a:pt x="79" y="181"/>
                  <a:pt x="77" y="187"/>
                </a:cubicBezTo>
                <a:cubicBezTo>
                  <a:pt x="77" y="188"/>
                  <a:pt x="77" y="188"/>
                  <a:pt x="77" y="188"/>
                </a:cubicBezTo>
                <a:cubicBezTo>
                  <a:pt x="76" y="188"/>
                  <a:pt x="75" y="188"/>
                  <a:pt x="74" y="189"/>
                </a:cubicBezTo>
                <a:cubicBezTo>
                  <a:pt x="72" y="189"/>
                  <a:pt x="70" y="190"/>
                  <a:pt x="68" y="191"/>
                </a:cubicBezTo>
                <a:moveTo>
                  <a:pt x="82" y="185"/>
                </a:moveTo>
                <a:cubicBezTo>
                  <a:pt x="84" y="179"/>
                  <a:pt x="86" y="173"/>
                  <a:pt x="88" y="167"/>
                </a:cubicBezTo>
                <a:cubicBezTo>
                  <a:pt x="88" y="166"/>
                  <a:pt x="88" y="166"/>
                  <a:pt x="88" y="165"/>
                </a:cubicBezTo>
                <a:cubicBezTo>
                  <a:pt x="90" y="164"/>
                  <a:pt x="92" y="163"/>
                  <a:pt x="94" y="162"/>
                </a:cubicBezTo>
                <a:cubicBezTo>
                  <a:pt x="94" y="163"/>
                  <a:pt x="95" y="164"/>
                  <a:pt x="95" y="165"/>
                </a:cubicBezTo>
                <a:cubicBezTo>
                  <a:pt x="93" y="170"/>
                  <a:pt x="92" y="175"/>
                  <a:pt x="90" y="181"/>
                </a:cubicBezTo>
                <a:cubicBezTo>
                  <a:pt x="90" y="181"/>
                  <a:pt x="90" y="181"/>
                  <a:pt x="90" y="182"/>
                </a:cubicBezTo>
                <a:cubicBezTo>
                  <a:pt x="87" y="183"/>
                  <a:pt x="85" y="184"/>
                  <a:pt x="82" y="185"/>
                </a:cubicBezTo>
                <a:moveTo>
                  <a:pt x="118" y="146"/>
                </a:moveTo>
                <a:cubicBezTo>
                  <a:pt x="118" y="145"/>
                  <a:pt x="118" y="145"/>
                  <a:pt x="118" y="144"/>
                </a:cubicBezTo>
                <a:cubicBezTo>
                  <a:pt x="118" y="144"/>
                  <a:pt x="119" y="143"/>
                  <a:pt x="119" y="143"/>
                </a:cubicBezTo>
                <a:cubicBezTo>
                  <a:pt x="119" y="144"/>
                  <a:pt x="119" y="145"/>
                  <a:pt x="118" y="146"/>
                </a:cubicBezTo>
                <a:moveTo>
                  <a:pt x="124" y="155"/>
                </a:moveTo>
                <a:cubicBezTo>
                  <a:pt x="123" y="154"/>
                  <a:pt x="122" y="152"/>
                  <a:pt x="121" y="150"/>
                </a:cubicBezTo>
                <a:cubicBezTo>
                  <a:pt x="123" y="145"/>
                  <a:pt x="125" y="140"/>
                  <a:pt x="127" y="135"/>
                </a:cubicBezTo>
                <a:cubicBezTo>
                  <a:pt x="127" y="135"/>
                  <a:pt x="127" y="135"/>
                  <a:pt x="127" y="135"/>
                </a:cubicBezTo>
                <a:cubicBezTo>
                  <a:pt x="128" y="133"/>
                  <a:pt x="130" y="131"/>
                  <a:pt x="131" y="128"/>
                </a:cubicBezTo>
                <a:cubicBezTo>
                  <a:pt x="129" y="133"/>
                  <a:pt x="128" y="139"/>
                  <a:pt x="127" y="143"/>
                </a:cubicBezTo>
                <a:cubicBezTo>
                  <a:pt x="126" y="148"/>
                  <a:pt x="125" y="153"/>
                  <a:pt x="124" y="155"/>
                </a:cubicBezTo>
                <a:moveTo>
                  <a:pt x="131" y="148"/>
                </a:moveTo>
                <a:cubicBezTo>
                  <a:pt x="132" y="143"/>
                  <a:pt x="133" y="138"/>
                  <a:pt x="134" y="133"/>
                </a:cubicBezTo>
                <a:cubicBezTo>
                  <a:pt x="135" y="130"/>
                  <a:pt x="135" y="127"/>
                  <a:pt x="136" y="125"/>
                </a:cubicBezTo>
                <a:cubicBezTo>
                  <a:pt x="136" y="127"/>
                  <a:pt x="137" y="128"/>
                  <a:pt x="137" y="128"/>
                </a:cubicBezTo>
                <a:cubicBezTo>
                  <a:pt x="137" y="129"/>
                  <a:pt x="137" y="130"/>
                  <a:pt x="137" y="130"/>
                </a:cubicBezTo>
                <a:cubicBezTo>
                  <a:pt x="137" y="130"/>
                  <a:pt x="137" y="130"/>
                  <a:pt x="137" y="130"/>
                </a:cubicBezTo>
                <a:cubicBezTo>
                  <a:pt x="137" y="136"/>
                  <a:pt x="134" y="143"/>
                  <a:pt x="131" y="148"/>
                </a:cubicBezTo>
                <a:moveTo>
                  <a:pt x="133" y="119"/>
                </a:moveTo>
                <a:cubicBezTo>
                  <a:pt x="133" y="119"/>
                  <a:pt x="133" y="118"/>
                  <a:pt x="133" y="118"/>
                </a:cubicBezTo>
                <a:cubicBezTo>
                  <a:pt x="133" y="118"/>
                  <a:pt x="133" y="118"/>
                  <a:pt x="133" y="118"/>
                </a:cubicBezTo>
                <a:cubicBezTo>
                  <a:pt x="133" y="119"/>
                  <a:pt x="133" y="119"/>
                  <a:pt x="133" y="119"/>
                </a:cubicBezTo>
                <a:cubicBezTo>
                  <a:pt x="133" y="119"/>
                  <a:pt x="133" y="119"/>
                  <a:pt x="133" y="119"/>
                </a:cubicBezTo>
                <a:moveTo>
                  <a:pt x="95" y="122"/>
                </a:moveTo>
                <a:cubicBezTo>
                  <a:pt x="95" y="121"/>
                  <a:pt x="95" y="121"/>
                  <a:pt x="95" y="120"/>
                </a:cubicBezTo>
                <a:cubicBezTo>
                  <a:pt x="95" y="118"/>
                  <a:pt x="96" y="116"/>
                  <a:pt x="97" y="113"/>
                </a:cubicBezTo>
                <a:cubicBezTo>
                  <a:pt x="97" y="113"/>
                  <a:pt x="97" y="113"/>
                  <a:pt x="97" y="113"/>
                </a:cubicBezTo>
                <a:cubicBezTo>
                  <a:pt x="97" y="116"/>
                  <a:pt x="96" y="119"/>
                  <a:pt x="95" y="122"/>
                </a:cubicBezTo>
                <a:moveTo>
                  <a:pt x="39" y="115"/>
                </a:moveTo>
                <a:cubicBezTo>
                  <a:pt x="39" y="115"/>
                  <a:pt x="38" y="115"/>
                  <a:pt x="38" y="115"/>
                </a:cubicBezTo>
                <a:cubicBezTo>
                  <a:pt x="37" y="115"/>
                  <a:pt x="36" y="115"/>
                  <a:pt x="35" y="115"/>
                </a:cubicBezTo>
                <a:cubicBezTo>
                  <a:pt x="36" y="112"/>
                  <a:pt x="36" y="109"/>
                  <a:pt x="37" y="106"/>
                </a:cubicBezTo>
                <a:cubicBezTo>
                  <a:pt x="40" y="106"/>
                  <a:pt x="43" y="106"/>
                  <a:pt x="45" y="105"/>
                </a:cubicBezTo>
                <a:cubicBezTo>
                  <a:pt x="44" y="108"/>
                  <a:pt x="43" y="112"/>
                  <a:pt x="42" y="115"/>
                </a:cubicBezTo>
                <a:cubicBezTo>
                  <a:pt x="41" y="115"/>
                  <a:pt x="40" y="115"/>
                  <a:pt x="39" y="115"/>
                </a:cubicBezTo>
                <a:moveTo>
                  <a:pt x="31" y="113"/>
                </a:moveTo>
                <a:cubicBezTo>
                  <a:pt x="29" y="113"/>
                  <a:pt x="28" y="112"/>
                  <a:pt x="26" y="110"/>
                </a:cubicBezTo>
                <a:cubicBezTo>
                  <a:pt x="24" y="108"/>
                  <a:pt x="23" y="105"/>
                  <a:pt x="21" y="103"/>
                </a:cubicBezTo>
                <a:cubicBezTo>
                  <a:pt x="23" y="104"/>
                  <a:pt x="25" y="105"/>
                  <a:pt x="28" y="105"/>
                </a:cubicBezTo>
                <a:cubicBezTo>
                  <a:pt x="29" y="106"/>
                  <a:pt x="31" y="106"/>
                  <a:pt x="33" y="106"/>
                </a:cubicBezTo>
                <a:cubicBezTo>
                  <a:pt x="32" y="108"/>
                  <a:pt x="31" y="111"/>
                  <a:pt x="31" y="113"/>
                </a:cubicBezTo>
                <a:moveTo>
                  <a:pt x="92" y="114"/>
                </a:moveTo>
                <a:cubicBezTo>
                  <a:pt x="92" y="114"/>
                  <a:pt x="91" y="113"/>
                  <a:pt x="91" y="112"/>
                </a:cubicBezTo>
                <a:cubicBezTo>
                  <a:pt x="90" y="112"/>
                  <a:pt x="89" y="111"/>
                  <a:pt x="89" y="111"/>
                </a:cubicBezTo>
                <a:cubicBezTo>
                  <a:pt x="90" y="108"/>
                  <a:pt x="91" y="106"/>
                  <a:pt x="92" y="103"/>
                </a:cubicBezTo>
                <a:cubicBezTo>
                  <a:pt x="93" y="104"/>
                  <a:pt x="94" y="105"/>
                  <a:pt x="95" y="106"/>
                </a:cubicBezTo>
                <a:cubicBezTo>
                  <a:pt x="95" y="106"/>
                  <a:pt x="95" y="106"/>
                  <a:pt x="95" y="106"/>
                </a:cubicBezTo>
                <a:cubicBezTo>
                  <a:pt x="94" y="109"/>
                  <a:pt x="93" y="112"/>
                  <a:pt x="92" y="114"/>
                </a:cubicBezTo>
                <a:moveTo>
                  <a:pt x="47" y="114"/>
                </a:moveTo>
                <a:cubicBezTo>
                  <a:pt x="48" y="111"/>
                  <a:pt x="49" y="107"/>
                  <a:pt x="50" y="104"/>
                </a:cubicBezTo>
                <a:cubicBezTo>
                  <a:pt x="53" y="103"/>
                  <a:pt x="55" y="103"/>
                  <a:pt x="58" y="102"/>
                </a:cubicBezTo>
                <a:cubicBezTo>
                  <a:pt x="57" y="105"/>
                  <a:pt x="56" y="108"/>
                  <a:pt x="54" y="112"/>
                </a:cubicBezTo>
                <a:cubicBezTo>
                  <a:pt x="52" y="112"/>
                  <a:pt x="49" y="113"/>
                  <a:pt x="47" y="114"/>
                </a:cubicBezTo>
                <a:moveTo>
                  <a:pt x="85" y="109"/>
                </a:moveTo>
                <a:cubicBezTo>
                  <a:pt x="84" y="108"/>
                  <a:pt x="82" y="108"/>
                  <a:pt x="80" y="107"/>
                </a:cubicBezTo>
                <a:cubicBezTo>
                  <a:pt x="81" y="105"/>
                  <a:pt x="82" y="102"/>
                  <a:pt x="83" y="99"/>
                </a:cubicBezTo>
                <a:cubicBezTo>
                  <a:pt x="85" y="99"/>
                  <a:pt x="87" y="100"/>
                  <a:pt x="88" y="100"/>
                </a:cubicBezTo>
                <a:cubicBezTo>
                  <a:pt x="87" y="103"/>
                  <a:pt x="86" y="106"/>
                  <a:pt x="85" y="109"/>
                </a:cubicBezTo>
                <a:moveTo>
                  <a:pt x="60" y="110"/>
                </a:moveTo>
                <a:cubicBezTo>
                  <a:pt x="61" y="107"/>
                  <a:pt x="62" y="104"/>
                  <a:pt x="63" y="101"/>
                </a:cubicBezTo>
                <a:cubicBezTo>
                  <a:pt x="63" y="100"/>
                  <a:pt x="63" y="100"/>
                  <a:pt x="63" y="100"/>
                </a:cubicBezTo>
                <a:cubicBezTo>
                  <a:pt x="64" y="100"/>
                  <a:pt x="64" y="100"/>
                  <a:pt x="65" y="100"/>
                </a:cubicBezTo>
                <a:cubicBezTo>
                  <a:pt x="67" y="99"/>
                  <a:pt x="69" y="99"/>
                  <a:pt x="71" y="98"/>
                </a:cubicBezTo>
                <a:cubicBezTo>
                  <a:pt x="70" y="101"/>
                  <a:pt x="69" y="105"/>
                  <a:pt x="67" y="108"/>
                </a:cubicBezTo>
                <a:cubicBezTo>
                  <a:pt x="65" y="108"/>
                  <a:pt x="62" y="109"/>
                  <a:pt x="60" y="110"/>
                </a:cubicBezTo>
                <a:moveTo>
                  <a:pt x="72" y="107"/>
                </a:moveTo>
                <a:cubicBezTo>
                  <a:pt x="73" y="104"/>
                  <a:pt x="74" y="101"/>
                  <a:pt x="76" y="98"/>
                </a:cubicBezTo>
                <a:cubicBezTo>
                  <a:pt x="76" y="98"/>
                  <a:pt x="76" y="98"/>
                  <a:pt x="76" y="98"/>
                </a:cubicBezTo>
                <a:cubicBezTo>
                  <a:pt x="77" y="98"/>
                  <a:pt x="78" y="98"/>
                  <a:pt x="79" y="98"/>
                </a:cubicBezTo>
                <a:cubicBezTo>
                  <a:pt x="78" y="101"/>
                  <a:pt x="77" y="104"/>
                  <a:pt x="76" y="107"/>
                </a:cubicBezTo>
                <a:cubicBezTo>
                  <a:pt x="75" y="107"/>
                  <a:pt x="75" y="107"/>
                  <a:pt x="75" y="107"/>
                </a:cubicBezTo>
                <a:cubicBezTo>
                  <a:pt x="74" y="107"/>
                  <a:pt x="73" y="107"/>
                  <a:pt x="72" y="107"/>
                </a:cubicBezTo>
                <a:moveTo>
                  <a:pt x="30" y="74"/>
                </a:moveTo>
                <a:cubicBezTo>
                  <a:pt x="28" y="72"/>
                  <a:pt x="27" y="70"/>
                  <a:pt x="26" y="67"/>
                </a:cubicBezTo>
                <a:cubicBezTo>
                  <a:pt x="26" y="67"/>
                  <a:pt x="26" y="67"/>
                  <a:pt x="26" y="67"/>
                </a:cubicBezTo>
                <a:cubicBezTo>
                  <a:pt x="26" y="64"/>
                  <a:pt x="28" y="61"/>
                  <a:pt x="31" y="57"/>
                </a:cubicBezTo>
                <a:cubicBezTo>
                  <a:pt x="33" y="56"/>
                  <a:pt x="34" y="54"/>
                  <a:pt x="36" y="53"/>
                </a:cubicBezTo>
                <a:cubicBezTo>
                  <a:pt x="35" y="56"/>
                  <a:pt x="34" y="59"/>
                  <a:pt x="33" y="62"/>
                </a:cubicBezTo>
                <a:cubicBezTo>
                  <a:pt x="32" y="67"/>
                  <a:pt x="31" y="71"/>
                  <a:pt x="30" y="74"/>
                </a:cubicBezTo>
                <a:moveTo>
                  <a:pt x="38" y="77"/>
                </a:moveTo>
                <a:cubicBezTo>
                  <a:pt x="36" y="77"/>
                  <a:pt x="35" y="77"/>
                  <a:pt x="34" y="76"/>
                </a:cubicBezTo>
                <a:cubicBezTo>
                  <a:pt x="34" y="73"/>
                  <a:pt x="36" y="68"/>
                  <a:pt x="38" y="63"/>
                </a:cubicBezTo>
                <a:cubicBezTo>
                  <a:pt x="39" y="58"/>
                  <a:pt x="41" y="52"/>
                  <a:pt x="42" y="49"/>
                </a:cubicBezTo>
                <a:cubicBezTo>
                  <a:pt x="45" y="48"/>
                  <a:pt x="48" y="46"/>
                  <a:pt x="51" y="45"/>
                </a:cubicBezTo>
                <a:cubicBezTo>
                  <a:pt x="49" y="49"/>
                  <a:pt x="46" y="54"/>
                  <a:pt x="45" y="58"/>
                </a:cubicBezTo>
                <a:cubicBezTo>
                  <a:pt x="44" y="59"/>
                  <a:pt x="44" y="60"/>
                  <a:pt x="45" y="60"/>
                </a:cubicBezTo>
                <a:cubicBezTo>
                  <a:pt x="44" y="61"/>
                  <a:pt x="44" y="61"/>
                  <a:pt x="43" y="61"/>
                </a:cubicBezTo>
                <a:cubicBezTo>
                  <a:pt x="41" y="63"/>
                  <a:pt x="39" y="64"/>
                  <a:pt x="38" y="66"/>
                </a:cubicBezTo>
                <a:cubicBezTo>
                  <a:pt x="37" y="67"/>
                  <a:pt x="36" y="69"/>
                  <a:pt x="36" y="72"/>
                </a:cubicBezTo>
                <a:cubicBezTo>
                  <a:pt x="36" y="73"/>
                  <a:pt x="36" y="74"/>
                  <a:pt x="37" y="75"/>
                </a:cubicBezTo>
                <a:cubicBezTo>
                  <a:pt x="37" y="76"/>
                  <a:pt x="37" y="77"/>
                  <a:pt x="38" y="77"/>
                </a:cubicBezTo>
                <a:moveTo>
                  <a:pt x="49" y="58"/>
                </a:moveTo>
                <a:cubicBezTo>
                  <a:pt x="51" y="53"/>
                  <a:pt x="54" y="48"/>
                  <a:pt x="56" y="43"/>
                </a:cubicBezTo>
                <a:cubicBezTo>
                  <a:pt x="57" y="43"/>
                  <a:pt x="57" y="43"/>
                  <a:pt x="57" y="43"/>
                </a:cubicBezTo>
                <a:cubicBezTo>
                  <a:pt x="59" y="42"/>
                  <a:pt x="61" y="41"/>
                  <a:pt x="63" y="41"/>
                </a:cubicBezTo>
                <a:cubicBezTo>
                  <a:pt x="61" y="45"/>
                  <a:pt x="59" y="50"/>
                  <a:pt x="57" y="55"/>
                </a:cubicBezTo>
                <a:cubicBezTo>
                  <a:pt x="54" y="56"/>
                  <a:pt x="52" y="57"/>
                  <a:pt x="49" y="58"/>
                </a:cubicBezTo>
                <a:moveTo>
                  <a:pt x="73" y="50"/>
                </a:moveTo>
                <a:cubicBezTo>
                  <a:pt x="75" y="46"/>
                  <a:pt x="77" y="43"/>
                  <a:pt x="78" y="39"/>
                </a:cubicBezTo>
                <a:cubicBezTo>
                  <a:pt x="79" y="42"/>
                  <a:pt x="81" y="45"/>
                  <a:pt x="82" y="47"/>
                </a:cubicBezTo>
                <a:cubicBezTo>
                  <a:pt x="80" y="48"/>
                  <a:pt x="77" y="49"/>
                  <a:pt x="73" y="50"/>
                </a:cubicBezTo>
                <a:moveTo>
                  <a:pt x="62" y="53"/>
                </a:moveTo>
                <a:cubicBezTo>
                  <a:pt x="64" y="48"/>
                  <a:pt x="66" y="44"/>
                  <a:pt x="69" y="39"/>
                </a:cubicBezTo>
                <a:cubicBezTo>
                  <a:pt x="70" y="39"/>
                  <a:pt x="72" y="39"/>
                  <a:pt x="74" y="39"/>
                </a:cubicBezTo>
                <a:cubicBezTo>
                  <a:pt x="72" y="42"/>
                  <a:pt x="70" y="46"/>
                  <a:pt x="68" y="50"/>
                </a:cubicBezTo>
                <a:cubicBezTo>
                  <a:pt x="68" y="51"/>
                  <a:pt x="68" y="51"/>
                  <a:pt x="68" y="51"/>
                </a:cubicBezTo>
                <a:cubicBezTo>
                  <a:pt x="66" y="52"/>
                  <a:pt x="64" y="52"/>
                  <a:pt x="62" y="53"/>
                </a:cubicBezTo>
                <a:moveTo>
                  <a:pt x="84" y="41"/>
                </a:moveTo>
                <a:cubicBezTo>
                  <a:pt x="83" y="39"/>
                  <a:pt x="82" y="37"/>
                  <a:pt x="81" y="35"/>
                </a:cubicBezTo>
                <a:cubicBezTo>
                  <a:pt x="81" y="29"/>
                  <a:pt x="80" y="23"/>
                  <a:pt x="80" y="17"/>
                </a:cubicBezTo>
                <a:cubicBezTo>
                  <a:pt x="81" y="20"/>
                  <a:pt x="83" y="23"/>
                  <a:pt x="84" y="25"/>
                </a:cubicBezTo>
                <a:cubicBezTo>
                  <a:pt x="85" y="26"/>
                  <a:pt x="85" y="26"/>
                  <a:pt x="85" y="26"/>
                </a:cubicBezTo>
                <a:cubicBezTo>
                  <a:pt x="84" y="31"/>
                  <a:pt x="84" y="36"/>
                  <a:pt x="84" y="41"/>
                </a:cubicBezTo>
                <a:moveTo>
                  <a:pt x="35" y="102"/>
                </a:moveTo>
                <a:cubicBezTo>
                  <a:pt x="33" y="102"/>
                  <a:pt x="31" y="102"/>
                  <a:pt x="29" y="101"/>
                </a:cubicBezTo>
                <a:cubicBezTo>
                  <a:pt x="20" y="99"/>
                  <a:pt x="15" y="94"/>
                  <a:pt x="11" y="89"/>
                </a:cubicBezTo>
                <a:cubicBezTo>
                  <a:pt x="8" y="84"/>
                  <a:pt x="6" y="79"/>
                  <a:pt x="5" y="77"/>
                </a:cubicBezTo>
                <a:cubicBezTo>
                  <a:pt x="5" y="75"/>
                  <a:pt x="4" y="72"/>
                  <a:pt x="4" y="70"/>
                </a:cubicBezTo>
                <a:cubicBezTo>
                  <a:pt x="4" y="59"/>
                  <a:pt x="10" y="46"/>
                  <a:pt x="16" y="39"/>
                </a:cubicBezTo>
                <a:cubicBezTo>
                  <a:pt x="16" y="39"/>
                  <a:pt x="17" y="38"/>
                  <a:pt x="17" y="37"/>
                </a:cubicBezTo>
                <a:cubicBezTo>
                  <a:pt x="17" y="37"/>
                  <a:pt x="17" y="37"/>
                  <a:pt x="17" y="37"/>
                </a:cubicBezTo>
                <a:cubicBezTo>
                  <a:pt x="17" y="37"/>
                  <a:pt x="17" y="37"/>
                  <a:pt x="17" y="37"/>
                </a:cubicBezTo>
                <a:cubicBezTo>
                  <a:pt x="17" y="37"/>
                  <a:pt x="17" y="37"/>
                  <a:pt x="17" y="37"/>
                </a:cubicBezTo>
                <a:cubicBezTo>
                  <a:pt x="17" y="37"/>
                  <a:pt x="17" y="37"/>
                  <a:pt x="17" y="37"/>
                </a:cubicBezTo>
                <a:cubicBezTo>
                  <a:pt x="17" y="37"/>
                  <a:pt x="17" y="37"/>
                  <a:pt x="17" y="37"/>
                </a:cubicBezTo>
                <a:cubicBezTo>
                  <a:pt x="16" y="36"/>
                  <a:pt x="16" y="36"/>
                  <a:pt x="16" y="36"/>
                </a:cubicBezTo>
                <a:cubicBezTo>
                  <a:pt x="16" y="35"/>
                  <a:pt x="14" y="32"/>
                  <a:pt x="12" y="27"/>
                </a:cubicBezTo>
                <a:cubicBezTo>
                  <a:pt x="11" y="24"/>
                  <a:pt x="9" y="21"/>
                  <a:pt x="6" y="18"/>
                </a:cubicBezTo>
                <a:cubicBezTo>
                  <a:pt x="12" y="14"/>
                  <a:pt x="16" y="10"/>
                  <a:pt x="21" y="6"/>
                </a:cubicBezTo>
                <a:cubicBezTo>
                  <a:pt x="25" y="12"/>
                  <a:pt x="29" y="19"/>
                  <a:pt x="33" y="27"/>
                </a:cubicBezTo>
                <a:cubicBezTo>
                  <a:pt x="33" y="27"/>
                  <a:pt x="34" y="28"/>
                  <a:pt x="35" y="28"/>
                </a:cubicBezTo>
                <a:cubicBezTo>
                  <a:pt x="35" y="28"/>
                  <a:pt x="35" y="28"/>
                  <a:pt x="36" y="28"/>
                </a:cubicBezTo>
                <a:cubicBezTo>
                  <a:pt x="36" y="27"/>
                  <a:pt x="37" y="27"/>
                  <a:pt x="37" y="26"/>
                </a:cubicBezTo>
                <a:cubicBezTo>
                  <a:pt x="45" y="22"/>
                  <a:pt x="64" y="15"/>
                  <a:pt x="75" y="13"/>
                </a:cubicBezTo>
                <a:cubicBezTo>
                  <a:pt x="76" y="20"/>
                  <a:pt x="76" y="27"/>
                  <a:pt x="77" y="34"/>
                </a:cubicBezTo>
                <a:cubicBezTo>
                  <a:pt x="76" y="34"/>
                  <a:pt x="76" y="34"/>
                  <a:pt x="76" y="34"/>
                </a:cubicBezTo>
                <a:cubicBezTo>
                  <a:pt x="67" y="34"/>
                  <a:pt x="54" y="38"/>
                  <a:pt x="43" y="44"/>
                </a:cubicBezTo>
                <a:cubicBezTo>
                  <a:pt x="42" y="45"/>
                  <a:pt x="41" y="45"/>
                  <a:pt x="40" y="46"/>
                </a:cubicBezTo>
                <a:cubicBezTo>
                  <a:pt x="39" y="46"/>
                  <a:pt x="39" y="46"/>
                  <a:pt x="39" y="46"/>
                </a:cubicBezTo>
                <a:cubicBezTo>
                  <a:pt x="35" y="49"/>
                  <a:pt x="31" y="51"/>
                  <a:pt x="28" y="54"/>
                </a:cubicBezTo>
                <a:cubicBezTo>
                  <a:pt x="25" y="58"/>
                  <a:pt x="22" y="62"/>
                  <a:pt x="22" y="67"/>
                </a:cubicBezTo>
                <a:cubicBezTo>
                  <a:pt x="22" y="68"/>
                  <a:pt x="22" y="68"/>
                  <a:pt x="22" y="68"/>
                </a:cubicBezTo>
                <a:cubicBezTo>
                  <a:pt x="23" y="73"/>
                  <a:pt x="25" y="76"/>
                  <a:pt x="29" y="79"/>
                </a:cubicBezTo>
                <a:cubicBezTo>
                  <a:pt x="29" y="79"/>
                  <a:pt x="29" y="79"/>
                  <a:pt x="29" y="79"/>
                </a:cubicBezTo>
                <a:cubicBezTo>
                  <a:pt x="29" y="79"/>
                  <a:pt x="30" y="80"/>
                  <a:pt x="30" y="80"/>
                </a:cubicBezTo>
                <a:cubicBezTo>
                  <a:pt x="31" y="80"/>
                  <a:pt x="31" y="80"/>
                  <a:pt x="31" y="80"/>
                </a:cubicBezTo>
                <a:cubicBezTo>
                  <a:pt x="34" y="81"/>
                  <a:pt x="38" y="82"/>
                  <a:pt x="41" y="82"/>
                </a:cubicBezTo>
                <a:cubicBezTo>
                  <a:pt x="43" y="82"/>
                  <a:pt x="46" y="82"/>
                  <a:pt x="48" y="81"/>
                </a:cubicBezTo>
                <a:cubicBezTo>
                  <a:pt x="58" y="79"/>
                  <a:pt x="68" y="73"/>
                  <a:pt x="77" y="72"/>
                </a:cubicBezTo>
                <a:cubicBezTo>
                  <a:pt x="81" y="72"/>
                  <a:pt x="84" y="71"/>
                  <a:pt x="87" y="71"/>
                </a:cubicBezTo>
                <a:cubicBezTo>
                  <a:pt x="92" y="71"/>
                  <a:pt x="97" y="72"/>
                  <a:pt x="101" y="74"/>
                </a:cubicBezTo>
                <a:cubicBezTo>
                  <a:pt x="106" y="77"/>
                  <a:pt x="110" y="80"/>
                  <a:pt x="115" y="85"/>
                </a:cubicBezTo>
                <a:cubicBezTo>
                  <a:pt x="123" y="94"/>
                  <a:pt x="129" y="105"/>
                  <a:pt x="129" y="116"/>
                </a:cubicBezTo>
                <a:cubicBezTo>
                  <a:pt x="129" y="120"/>
                  <a:pt x="128" y="123"/>
                  <a:pt x="127" y="127"/>
                </a:cubicBezTo>
                <a:cubicBezTo>
                  <a:pt x="126" y="129"/>
                  <a:pt x="123" y="132"/>
                  <a:pt x="121" y="135"/>
                </a:cubicBezTo>
                <a:cubicBezTo>
                  <a:pt x="118" y="138"/>
                  <a:pt x="116" y="140"/>
                  <a:pt x="114" y="142"/>
                </a:cubicBezTo>
                <a:cubicBezTo>
                  <a:pt x="113" y="143"/>
                  <a:pt x="113" y="143"/>
                  <a:pt x="113" y="143"/>
                </a:cubicBezTo>
                <a:cubicBezTo>
                  <a:pt x="113" y="143"/>
                  <a:pt x="113" y="143"/>
                  <a:pt x="113" y="143"/>
                </a:cubicBezTo>
                <a:cubicBezTo>
                  <a:pt x="113" y="143"/>
                  <a:pt x="113" y="143"/>
                  <a:pt x="113" y="143"/>
                </a:cubicBezTo>
                <a:cubicBezTo>
                  <a:pt x="113" y="144"/>
                  <a:pt x="113" y="144"/>
                  <a:pt x="113" y="144"/>
                </a:cubicBezTo>
                <a:cubicBezTo>
                  <a:pt x="113" y="144"/>
                  <a:pt x="113" y="144"/>
                  <a:pt x="113" y="144"/>
                </a:cubicBezTo>
                <a:cubicBezTo>
                  <a:pt x="113" y="144"/>
                  <a:pt x="113" y="144"/>
                  <a:pt x="113" y="144"/>
                </a:cubicBezTo>
                <a:cubicBezTo>
                  <a:pt x="113" y="145"/>
                  <a:pt x="113" y="145"/>
                  <a:pt x="113" y="145"/>
                </a:cubicBezTo>
                <a:cubicBezTo>
                  <a:pt x="113" y="145"/>
                  <a:pt x="113" y="145"/>
                  <a:pt x="113" y="145"/>
                </a:cubicBezTo>
                <a:cubicBezTo>
                  <a:pt x="114" y="147"/>
                  <a:pt x="116" y="149"/>
                  <a:pt x="117" y="151"/>
                </a:cubicBezTo>
                <a:cubicBezTo>
                  <a:pt x="116" y="152"/>
                  <a:pt x="117" y="153"/>
                  <a:pt x="118" y="153"/>
                </a:cubicBezTo>
                <a:cubicBezTo>
                  <a:pt x="118" y="154"/>
                  <a:pt x="118" y="154"/>
                  <a:pt x="118" y="154"/>
                </a:cubicBezTo>
                <a:cubicBezTo>
                  <a:pt x="121" y="158"/>
                  <a:pt x="124" y="162"/>
                  <a:pt x="128" y="167"/>
                </a:cubicBezTo>
                <a:cubicBezTo>
                  <a:pt x="123" y="172"/>
                  <a:pt x="116" y="178"/>
                  <a:pt x="110" y="182"/>
                </a:cubicBezTo>
                <a:cubicBezTo>
                  <a:pt x="110" y="182"/>
                  <a:pt x="110" y="182"/>
                  <a:pt x="110" y="182"/>
                </a:cubicBezTo>
                <a:cubicBezTo>
                  <a:pt x="109" y="182"/>
                  <a:pt x="109" y="182"/>
                  <a:pt x="109" y="182"/>
                </a:cubicBezTo>
                <a:cubicBezTo>
                  <a:pt x="107" y="177"/>
                  <a:pt x="105" y="174"/>
                  <a:pt x="104" y="171"/>
                </a:cubicBezTo>
                <a:cubicBezTo>
                  <a:pt x="102" y="168"/>
                  <a:pt x="100" y="164"/>
                  <a:pt x="96" y="158"/>
                </a:cubicBezTo>
                <a:cubicBezTo>
                  <a:pt x="96" y="157"/>
                  <a:pt x="95" y="157"/>
                  <a:pt x="94" y="157"/>
                </a:cubicBezTo>
                <a:cubicBezTo>
                  <a:pt x="94" y="157"/>
                  <a:pt x="94" y="157"/>
                  <a:pt x="93" y="157"/>
                </a:cubicBezTo>
                <a:cubicBezTo>
                  <a:pt x="93" y="157"/>
                  <a:pt x="93" y="158"/>
                  <a:pt x="92" y="158"/>
                </a:cubicBezTo>
                <a:cubicBezTo>
                  <a:pt x="88" y="161"/>
                  <a:pt x="79" y="165"/>
                  <a:pt x="70" y="169"/>
                </a:cubicBezTo>
                <a:cubicBezTo>
                  <a:pt x="62" y="172"/>
                  <a:pt x="55" y="175"/>
                  <a:pt x="50" y="177"/>
                </a:cubicBezTo>
                <a:cubicBezTo>
                  <a:pt x="50" y="173"/>
                  <a:pt x="51" y="168"/>
                  <a:pt x="51" y="164"/>
                </a:cubicBezTo>
                <a:cubicBezTo>
                  <a:pt x="51" y="160"/>
                  <a:pt x="50" y="155"/>
                  <a:pt x="50" y="151"/>
                </a:cubicBezTo>
                <a:cubicBezTo>
                  <a:pt x="56" y="149"/>
                  <a:pt x="66" y="146"/>
                  <a:pt x="75" y="142"/>
                </a:cubicBezTo>
                <a:cubicBezTo>
                  <a:pt x="80" y="139"/>
                  <a:pt x="84" y="137"/>
                  <a:pt x="88" y="135"/>
                </a:cubicBezTo>
                <a:cubicBezTo>
                  <a:pt x="89" y="134"/>
                  <a:pt x="89" y="134"/>
                  <a:pt x="89" y="134"/>
                </a:cubicBezTo>
                <a:cubicBezTo>
                  <a:pt x="89" y="134"/>
                  <a:pt x="89" y="134"/>
                  <a:pt x="89" y="134"/>
                </a:cubicBezTo>
                <a:cubicBezTo>
                  <a:pt x="89" y="134"/>
                  <a:pt x="89" y="134"/>
                  <a:pt x="89" y="134"/>
                </a:cubicBezTo>
                <a:cubicBezTo>
                  <a:pt x="93" y="131"/>
                  <a:pt x="97" y="128"/>
                  <a:pt x="98" y="125"/>
                </a:cubicBezTo>
                <a:cubicBezTo>
                  <a:pt x="100" y="121"/>
                  <a:pt x="101" y="117"/>
                  <a:pt x="101" y="113"/>
                </a:cubicBezTo>
                <a:cubicBezTo>
                  <a:pt x="101" y="107"/>
                  <a:pt x="98" y="102"/>
                  <a:pt x="94" y="99"/>
                </a:cubicBezTo>
                <a:cubicBezTo>
                  <a:pt x="93" y="98"/>
                  <a:pt x="93" y="98"/>
                  <a:pt x="93" y="98"/>
                </a:cubicBezTo>
                <a:cubicBezTo>
                  <a:pt x="93" y="98"/>
                  <a:pt x="92" y="97"/>
                  <a:pt x="92" y="97"/>
                </a:cubicBezTo>
                <a:cubicBezTo>
                  <a:pt x="91" y="97"/>
                  <a:pt x="91" y="97"/>
                  <a:pt x="91" y="97"/>
                </a:cubicBezTo>
                <a:cubicBezTo>
                  <a:pt x="89" y="96"/>
                  <a:pt x="86" y="95"/>
                  <a:pt x="84" y="95"/>
                </a:cubicBezTo>
                <a:cubicBezTo>
                  <a:pt x="83" y="94"/>
                  <a:pt x="83" y="94"/>
                  <a:pt x="83" y="94"/>
                </a:cubicBezTo>
                <a:cubicBezTo>
                  <a:pt x="83" y="94"/>
                  <a:pt x="83" y="94"/>
                  <a:pt x="82" y="94"/>
                </a:cubicBezTo>
                <a:cubicBezTo>
                  <a:pt x="82" y="94"/>
                  <a:pt x="82" y="94"/>
                  <a:pt x="82" y="94"/>
                </a:cubicBezTo>
                <a:cubicBezTo>
                  <a:pt x="80" y="94"/>
                  <a:pt x="78" y="94"/>
                  <a:pt x="76" y="94"/>
                </a:cubicBezTo>
                <a:cubicBezTo>
                  <a:pt x="72" y="94"/>
                  <a:pt x="68" y="94"/>
                  <a:pt x="64" y="95"/>
                </a:cubicBezTo>
                <a:cubicBezTo>
                  <a:pt x="55" y="98"/>
                  <a:pt x="45" y="102"/>
                  <a:pt x="36" y="102"/>
                </a:cubicBezTo>
                <a:cubicBezTo>
                  <a:pt x="36" y="102"/>
                  <a:pt x="36" y="102"/>
                  <a:pt x="36" y="102"/>
                </a:cubicBezTo>
                <a:cubicBezTo>
                  <a:pt x="36" y="102"/>
                  <a:pt x="36" y="102"/>
                  <a:pt x="36" y="102"/>
                </a:cubicBezTo>
                <a:cubicBezTo>
                  <a:pt x="35" y="102"/>
                  <a:pt x="35" y="102"/>
                  <a:pt x="35" y="102"/>
                </a:cubicBezTo>
                <a:moveTo>
                  <a:pt x="21" y="0"/>
                </a:moveTo>
                <a:cubicBezTo>
                  <a:pt x="21" y="0"/>
                  <a:pt x="20" y="1"/>
                  <a:pt x="20" y="1"/>
                </a:cubicBezTo>
                <a:cubicBezTo>
                  <a:pt x="13" y="6"/>
                  <a:pt x="9" y="11"/>
                  <a:pt x="2" y="16"/>
                </a:cubicBezTo>
                <a:cubicBezTo>
                  <a:pt x="2" y="16"/>
                  <a:pt x="2" y="16"/>
                  <a:pt x="2" y="16"/>
                </a:cubicBezTo>
                <a:cubicBezTo>
                  <a:pt x="2" y="16"/>
                  <a:pt x="2" y="16"/>
                  <a:pt x="2" y="16"/>
                </a:cubicBezTo>
                <a:cubicBezTo>
                  <a:pt x="1" y="16"/>
                  <a:pt x="1" y="16"/>
                  <a:pt x="1" y="16"/>
                </a:cubicBezTo>
                <a:cubicBezTo>
                  <a:pt x="1" y="16"/>
                  <a:pt x="1" y="16"/>
                  <a:pt x="1" y="16"/>
                </a:cubicBezTo>
                <a:cubicBezTo>
                  <a:pt x="1" y="17"/>
                  <a:pt x="1" y="17"/>
                  <a:pt x="1" y="17"/>
                </a:cubicBezTo>
                <a:cubicBezTo>
                  <a:pt x="1" y="17"/>
                  <a:pt x="1" y="17"/>
                  <a:pt x="1" y="17"/>
                </a:cubicBezTo>
                <a:cubicBezTo>
                  <a:pt x="1" y="18"/>
                  <a:pt x="1" y="18"/>
                  <a:pt x="1" y="18"/>
                </a:cubicBezTo>
                <a:cubicBezTo>
                  <a:pt x="1" y="18"/>
                  <a:pt x="1" y="18"/>
                  <a:pt x="1" y="18"/>
                </a:cubicBezTo>
                <a:cubicBezTo>
                  <a:pt x="1" y="18"/>
                  <a:pt x="1" y="18"/>
                  <a:pt x="1" y="18"/>
                </a:cubicBezTo>
                <a:cubicBezTo>
                  <a:pt x="1" y="19"/>
                  <a:pt x="1" y="19"/>
                  <a:pt x="1" y="19"/>
                </a:cubicBezTo>
                <a:cubicBezTo>
                  <a:pt x="1" y="19"/>
                  <a:pt x="1" y="19"/>
                  <a:pt x="1" y="19"/>
                </a:cubicBezTo>
                <a:cubicBezTo>
                  <a:pt x="2" y="19"/>
                  <a:pt x="2" y="19"/>
                  <a:pt x="2" y="19"/>
                </a:cubicBezTo>
                <a:cubicBezTo>
                  <a:pt x="4" y="21"/>
                  <a:pt x="7" y="26"/>
                  <a:pt x="9" y="30"/>
                </a:cubicBezTo>
                <a:cubicBezTo>
                  <a:pt x="10" y="32"/>
                  <a:pt x="11" y="34"/>
                  <a:pt x="12" y="36"/>
                </a:cubicBezTo>
                <a:cubicBezTo>
                  <a:pt x="12" y="36"/>
                  <a:pt x="12" y="37"/>
                  <a:pt x="12" y="37"/>
                </a:cubicBezTo>
                <a:cubicBezTo>
                  <a:pt x="6" y="45"/>
                  <a:pt x="0" y="58"/>
                  <a:pt x="0" y="70"/>
                </a:cubicBezTo>
                <a:cubicBezTo>
                  <a:pt x="0" y="73"/>
                  <a:pt x="0" y="75"/>
                  <a:pt x="1" y="78"/>
                </a:cubicBezTo>
                <a:cubicBezTo>
                  <a:pt x="2" y="80"/>
                  <a:pt x="4" y="86"/>
                  <a:pt x="8" y="92"/>
                </a:cubicBezTo>
                <a:cubicBezTo>
                  <a:pt x="8" y="92"/>
                  <a:pt x="8" y="92"/>
                  <a:pt x="9" y="93"/>
                </a:cubicBezTo>
                <a:cubicBezTo>
                  <a:pt x="9" y="93"/>
                  <a:pt x="9" y="94"/>
                  <a:pt x="9" y="94"/>
                </a:cubicBezTo>
                <a:cubicBezTo>
                  <a:pt x="14" y="101"/>
                  <a:pt x="17" y="105"/>
                  <a:pt x="22" y="111"/>
                </a:cubicBezTo>
                <a:cubicBezTo>
                  <a:pt x="22" y="111"/>
                  <a:pt x="22" y="112"/>
                  <a:pt x="22" y="112"/>
                </a:cubicBezTo>
                <a:cubicBezTo>
                  <a:pt x="22" y="112"/>
                  <a:pt x="23" y="113"/>
                  <a:pt x="23" y="113"/>
                </a:cubicBezTo>
                <a:cubicBezTo>
                  <a:pt x="24" y="114"/>
                  <a:pt x="24" y="114"/>
                  <a:pt x="24" y="114"/>
                </a:cubicBezTo>
                <a:cubicBezTo>
                  <a:pt x="24" y="114"/>
                  <a:pt x="24" y="114"/>
                  <a:pt x="25" y="114"/>
                </a:cubicBezTo>
                <a:cubicBezTo>
                  <a:pt x="26" y="116"/>
                  <a:pt x="28" y="117"/>
                  <a:pt x="30" y="118"/>
                </a:cubicBezTo>
                <a:cubicBezTo>
                  <a:pt x="30" y="118"/>
                  <a:pt x="31" y="119"/>
                  <a:pt x="31" y="119"/>
                </a:cubicBezTo>
                <a:cubicBezTo>
                  <a:pt x="32" y="119"/>
                  <a:pt x="32" y="119"/>
                  <a:pt x="32" y="119"/>
                </a:cubicBezTo>
                <a:cubicBezTo>
                  <a:pt x="32" y="119"/>
                  <a:pt x="33" y="119"/>
                  <a:pt x="33" y="119"/>
                </a:cubicBezTo>
                <a:cubicBezTo>
                  <a:pt x="35" y="119"/>
                  <a:pt x="37" y="119"/>
                  <a:pt x="38" y="119"/>
                </a:cubicBezTo>
                <a:cubicBezTo>
                  <a:pt x="38" y="119"/>
                  <a:pt x="38" y="119"/>
                  <a:pt x="38" y="119"/>
                </a:cubicBezTo>
                <a:cubicBezTo>
                  <a:pt x="45" y="119"/>
                  <a:pt x="51" y="117"/>
                  <a:pt x="57" y="115"/>
                </a:cubicBezTo>
                <a:cubicBezTo>
                  <a:pt x="63" y="113"/>
                  <a:pt x="70" y="111"/>
                  <a:pt x="75" y="111"/>
                </a:cubicBezTo>
                <a:cubicBezTo>
                  <a:pt x="75" y="111"/>
                  <a:pt x="75" y="111"/>
                  <a:pt x="75" y="111"/>
                </a:cubicBezTo>
                <a:cubicBezTo>
                  <a:pt x="76" y="111"/>
                  <a:pt x="76" y="111"/>
                  <a:pt x="76" y="111"/>
                </a:cubicBezTo>
                <a:cubicBezTo>
                  <a:pt x="77" y="112"/>
                  <a:pt x="77" y="112"/>
                  <a:pt x="77" y="112"/>
                </a:cubicBezTo>
                <a:cubicBezTo>
                  <a:pt x="77" y="112"/>
                  <a:pt x="77" y="112"/>
                  <a:pt x="77" y="112"/>
                </a:cubicBezTo>
                <a:cubicBezTo>
                  <a:pt x="78" y="112"/>
                  <a:pt x="78" y="112"/>
                  <a:pt x="78" y="111"/>
                </a:cubicBezTo>
                <a:cubicBezTo>
                  <a:pt x="81" y="112"/>
                  <a:pt x="82" y="112"/>
                  <a:pt x="84" y="113"/>
                </a:cubicBezTo>
                <a:cubicBezTo>
                  <a:pt x="84" y="114"/>
                  <a:pt x="85" y="114"/>
                  <a:pt x="85" y="115"/>
                </a:cubicBezTo>
                <a:cubicBezTo>
                  <a:pt x="85" y="115"/>
                  <a:pt x="86" y="115"/>
                  <a:pt x="86" y="115"/>
                </a:cubicBezTo>
                <a:cubicBezTo>
                  <a:pt x="86" y="115"/>
                  <a:pt x="86" y="115"/>
                  <a:pt x="87" y="115"/>
                </a:cubicBezTo>
                <a:cubicBezTo>
                  <a:pt x="88" y="115"/>
                  <a:pt x="88" y="115"/>
                  <a:pt x="88" y="115"/>
                </a:cubicBezTo>
                <a:cubicBezTo>
                  <a:pt x="89" y="117"/>
                  <a:pt x="90" y="118"/>
                  <a:pt x="90" y="120"/>
                </a:cubicBezTo>
                <a:cubicBezTo>
                  <a:pt x="90" y="120"/>
                  <a:pt x="90" y="120"/>
                  <a:pt x="90" y="120"/>
                </a:cubicBezTo>
                <a:cubicBezTo>
                  <a:pt x="90" y="121"/>
                  <a:pt x="90" y="121"/>
                  <a:pt x="90" y="122"/>
                </a:cubicBezTo>
                <a:cubicBezTo>
                  <a:pt x="90" y="122"/>
                  <a:pt x="90" y="122"/>
                  <a:pt x="90" y="122"/>
                </a:cubicBezTo>
                <a:cubicBezTo>
                  <a:pt x="90" y="125"/>
                  <a:pt x="89" y="128"/>
                  <a:pt x="87" y="130"/>
                </a:cubicBezTo>
                <a:cubicBezTo>
                  <a:pt x="75" y="138"/>
                  <a:pt x="55" y="146"/>
                  <a:pt x="47" y="147"/>
                </a:cubicBezTo>
                <a:cubicBezTo>
                  <a:pt x="46" y="147"/>
                  <a:pt x="45" y="148"/>
                  <a:pt x="45" y="150"/>
                </a:cubicBezTo>
                <a:cubicBezTo>
                  <a:pt x="46" y="154"/>
                  <a:pt x="46" y="159"/>
                  <a:pt x="46" y="164"/>
                </a:cubicBezTo>
                <a:cubicBezTo>
                  <a:pt x="46" y="169"/>
                  <a:pt x="46" y="174"/>
                  <a:pt x="45" y="179"/>
                </a:cubicBezTo>
                <a:cubicBezTo>
                  <a:pt x="45" y="179"/>
                  <a:pt x="45" y="180"/>
                  <a:pt x="45" y="181"/>
                </a:cubicBezTo>
                <a:cubicBezTo>
                  <a:pt x="49" y="187"/>
                  <a:pt x="52" y="193"/>
                  <a:pt x="55" y="198"/>
                </a:cubicBezTo>
                <a:cubicBezTo>
                  <a:pt x="56" y="199"/>
                  <a:pt x="56" y="199"/>
                  <a:pt x="56" y="199"/>
                </a:cubicBezTo>
                <a:cubicBezTo>
                  <a:pt x="56" y="199"/>
                  <a:pt x="56" y="199"/>
                  <a:pt x="56" y="199"/>
                </a:cubicBezTo>
                <a:cubicBezTo>
                  <a:pt x="56" y="199"/>
                  <a:pt x="56" y="199"/>
                  <a:pt x="56" y="199"/>
                </a:cubicBezTo>
                <a:cubicBezTo>
                  <a:pt x="56" y="199"/>
                  <a:pt x="56" y="199"/>
                  <a:pt x="56" y="199"/>
                </a:cubicBezTo>
                <a:cubicBezTo>
                  <a:pt x="57" y="199"/>
                  <a:pt x="57" y="199"/>
                  <a:pt x="57" y="199"/>
                </a:cubicBezTo>
                <a:cubicBezTo>
                  <a:pt x="57" y="199"/>
                  <a:pt x="57" y="199"/>
                  <a:pt x="57" y="199"/>
                </a:cubicBezTo>
                <a:cubicBezTo>
                  <a:pt x="57" y="199"/>
                  <a:pt x="57" y="199"/>
                  <a:pt x="57" y="199"/>
                </a:cubicBezTo>
                <a:cubicBezTo>
                  <a:pt x="58" y="199"/>
                  <a:pt x="58" y="199"/>
                  <a:pt x="58" y="199"/>
                </a:cubicBezTo>
                <a:cubicBezTo>
                  <a:pt x="58" y="199"/>
                  <a:pt x="58" y="199"/>
                  <a:pt x="58" y="199"/>
                </a:cubicBezTo>
                <a:cubicBezTo>
                  <a:pt x="58" y="199"/>
                  <a:pt x="58" y="199"/>
                  <a:pt x="58" y="199"/>
                </a:cubicBezTo>
                <a:cubicBezTo>
                  <a:pt x="58" y="199"/>
                  <a:pt x="58" y="199"/>
                  <a:pt x="58" y="199"/>
                </a:cubicBezTo>
                <a:cubicBezTo>
                  <a:pt x="58" y="199"/>
                  <a:pt x="59" y="199"/>
                  <a:pt x="60" y="198"/>
                </a:cubicBezTo>
                <a:cubicBezTo>
                  <a:pt x="64" y="197"/>
                  <a:pt x="72" y="194"/>
                  <a:pt x="81" y="191"/>
                </a:cubicBezTo>
                <a:cubicBezTo>
                  <a:pt x="89" y="187"/>
                  <a:pt x="97" y="183"/>
                  <a:pt x="103" y="179"/>
                </a:cubicBezTo>
                <a:cubicBezTo>
                  <a:pt x="104" y="182"/>
                  <a:pt x="106" y="184"/>
                  <a:pt x="107" y="187"/>
                </a:cubicBezTo>
                <a:cubicBezTo>
                  <a:pt x="108" y="188"/>
                  <a:pt x="108" y="188"/>
                  <a:pt x="109" y="188"/>
                </a:cubicBezTo>
                <a:cubicBezTo>
                  <a:pt x="109" y="188"/>
                  <a:pt x="109" y="188"/>
                  <a:pt x="109" y="188"/>
                </a:cubicBezTo>
                <a:cubicBezTo>
                  <a:pt x="112" y="192"/>
                  <a:pt x="114" y="196"/>
                  <a:pt x="116" y="200"/>
                </a:cubicBezTo>
                <a:cubicBezTo>
                  <a:pt x="116" y="201"/>
                  <a:pt x="117" y="201"/>
                  <a:pt x="118" y="201"/>
                </a:cubicBezTo>
                <a:cubicBezTo>
                  <a:pt x="118" y="201"/>
                  <a:pt x="118" y="201"/>
                  <a:pt x="118" y="201"/>
                </a:cubicBezTo>
                <a:cubicBezTo>
                  <a:pt x="118" y="201"/>
                  <a:pt x="119" y="202"/>
                  <a:pt x="119" y="202"/>
                </a:cubicBezTo>
                <a:cubicBezTo>
                  <a:pt x="120" y="202"/>
                  <a:pt x="120" y="201"/>
                  <a:pt x="120" y="201"/>
                </a:cubicBezTo>
                <a:cubicBezTo>
                  <a:pt x="129" y="195"/>
                  <a:pt x="133" y="190"/>
                  <a:pt x="140" y="185"/>
                </a:cubicBezTo>
                <a:cubicBezTo>
                  <a:pt x="141" y="184"/>
                  <a:pt x="141" y="183"/>
                  <a:pt x="140" y="182"/>
                </a:cubicBezTo>
                <a:cubicBezTo>
                  <a:pt x="140" y="182"/>
                  <a:pt x="140" y="182"/>
                  <a:pt x="140" y="182"/>
                </a:cubicBezTo>
                <a:cubicBezTo>
                  <a:pt x="140" y="182"/>
                  <a:pt x="140" y="181"/>
                  <a:pt x="140" y="181"/>
                </a:cubicBezTo>
                <a:cubicBezTo>
                  <a:pt x="138" y="176"/>
                  <a:pt x="136" y="172"/>
                  <a:pt x="134" y="168"/>
                </a:cubicBezTo>
                <a:cubicBezTo>
                  <a:pt x="134" y="167"/>
                  <a:pt x="134" y="167"/>
                  <a:pt x="133" y="166"/>
                </a:cubicBezTo>
                <a:cubicBezTo>
                  <a:pt x="131" y="163"/>
                  <a:pt x="129" y="161"/>
                  <a:pt x="127" y="159"/>
                </a:cubicBezTo>
                <a:cubicBezTo>
                  <a:pt x="134" y="152"/>
                  <a:pt x="140" y="142"/>
                  <a:pt x="141" y="131"/>
                </a:cubicBezTo>
                <a:cubicBezTo>
                  <a:pt x="141" y="131"/>
                  <a:pt x="141" y="131"/>
                  <a:pt x="141" y="131"/>
                </a:cubicBezTo>
                <a:cubicBezTo>
                  <a:pt x="141" y="130"/>
                  <a:pt x="141" y="130"/>
                  <a:pt x="141" y="130"/>
                </a:cubicBezTo>
                <a:cubicBezTo>
                  <a:pt x="141" y="130"/>
                  <a:pt x="141" y="130"/>
                  <a:pt x="141" y="130"/>
                </a:cubicBezTo>
                <a:cubicBezTo>
                  <a:pt x="141" y="130"/>
                  <a:pt x="141" y="130"/>
                  <a:pt x="141" y="130"/>
                </a:cubicBezTo>
                <a:cubicBezTo>
                  <a:pt x="141" y="130"/>
                  <a:pt x="139" y="117"/>
                  <a:pt x="128" y="97"/>
                </a:cubicBezTo>
                <a:cubicBezTo>
                  <a:pt x="128" y="97"/>
                  <a:pt x="128" y="97"/>
                  <a:pt x="128" y="97"/>
                </a:cubicBezTo>
                <a:cubicBezTo>
                  <a:pt x="125" y="91"/>
                  <a:pt x="122" y="86"/>
                  <a:pt x="118" y="82"/>
                </a:cubicBezTo>
                <a:cubicBezTo>
                  <a:pt x="113" y="77"/>
                  <a:pt x="108" y="73"/>
                  <a:pt x="103" y="71"/>
                </a:cubicBezTo>
                <a:cubicBezTo>
                  <a:pt x="98" y="68"/>
                  <a:pt x="93" y="67"/>
                  <a:pt x="87" y="67"/>
                </a:cubicBezTo>
                <a:cubicBezTo>
                  <a:pt x="87" y="67"/>
                  <a:pt x="87" y="67"/>
                  <a:pt x="87" y="67"/>
                </a:cubicBezTo>
                <a:cubicBezTo>
                  <a:pt x="84" y="67"/>
                  <a:pt x="80" y="67"/>
                  <a:pt x="77" y="68"/>
                </a:cubicBezTo>
                <a:cubicBezTo>
                  <a:pt x="66" y="69"/>
                  <a:pt x="57" y="75"/>
                  <a:pt x="47" y="77"/>
                </a:cubicBezTo>
                <a:cubicBezTo>
                  <a:pt x="46" y="77"/>
                  <a:pt x="45" y="77"/>
                  <a:pt x="44" y="77"/>
                </a:cubicBezTo>
                <a:cubicBezTo>
                  <a:pt x="44" y="77"/>
                  <a:pt x="44" y="77"/>
                  <a:pt x="44" y="77"/>
                </a:cubicBezTo>
                <a:cubicBezTo>
                  <a:pt x="43" y="77"/>
                  <a:pt x="43" y="76"/>
                  <a:pt x="42" y="76"/>
                </a:cubicBezTo>
                <a:cubicBezTo>
                  <a:pt x="41" y="75"/>
                  <a:pt x="41" y="74"/>
                  <a:pt x="40" y="73"/>
                </a:cubicBezTo>
                <a:cubicBezTo>
                  <a:pt x="40" y="73"/>
                  <a:pt x="40" y="72"/>
                  <a:pt x="40" y="72"/>
                </a:cubicBezTo>
                <a:cubicBezTo>
                  <a:pt x="40" y="71"/>
                  <a:pt x="40" y="70"/>
                  <a:pt x="41" y="68"/>
                </a:cubicBezTo>
                <a:cubicBezTo>
                  <a:pt x="43" y="66"/>
                  <a:pt x="46" y="64"/>
                  <a:pt x="50" y="62"/>
                </a:cubicBezTo>
                <a:cubicBezTo>
                  <a:pt x="56" y="59"/>
                  <a:pt x="64" y="57"/>
                  <a:pt x="71" y="55"/>
                </a:cubicBezTo>
                <a:cubicBezTo>
                  <a:pt x="78" y="53"/>
                  <a:pt x="83" y="51"/>
                  <a:pt x="85" y="51"/>
                </a:cubicBezTo>
                <a:cubicBezTo>
                  <a:pt x="85" y="51"/>
                  <a:pt x="85" y="51"/>
                  <a:pt x="85" y="51"/>
                </a:cubicBezTo>
                <a:cubicBezTo>
                  <a:pt x="86" y="51"/>
                  <a:pt x="86" y="51"/>
                  <a:pt x="86" y="51"/>
                </a:cubicBezTo>
                <a:cubicBezTo>
                  <a:pt x="86" y="51"/>
                  <a:pt x="86" y="51"/>
                  <a:pt x="86" y="51"/>
                </a:cubicBezTo>
                <a:cubicBezTo>
                  <a:pt x="87" y="51"/>
                  <a:pt x="88" y="50"/>
                  <a:pt x="88" y="49"/>
                </a:cubicBezTo>
                <a:cubicBezTo>
                  <a:pt x="88" y="41"/>
                  <a:pt x="89" y="33"/>
                  <a:pt x="89" y="25"/>
                </a:cubicBezTo>
                <a:cubicBezTo>
                  <a:pt x="89" y="25"/>
                  <a:pt x="89" y="24"/>
                  <a:pt x="88" y="24"/>
                </a:cubicBezTo>
                <a:cubicBezTo>
                  <a:pt x="88" y="23"/>
                  <a:pt x="88" y="23"/>
                  <a:pt x="88" y="23"/>
                </a:cubicBezTo>
                <a:cubicBezTo>
                  <a:pt x="86" y="19"/>
                  <a:pt x="83" y="14"/>
                  <a:pt x="80" y="9"/>
                </a:cubicBezTo>
                <a:cubicBezTo>
                  <a:pt x="80" y="8"/>
                  <a:pt x="79" y="8"/>
                  <a:pt x="78" y="8"/>
                </a:cubicBezTo>
                <a:cubicBezTo>
                  <a:pt x="78" y="8"/>
                  <a:pt x="78" y="8"/>
                  <a:pt x="77" y="8"/>
                </a:cubicBezTo>
                <a:cubicBezTo>
                  <a:pt x="77" y="9"/>
                  <a:pt x="77" y="9"/>
                  <a:pt x="77" y="9"/>
                </a:cubicBezTo>
                <a:cubicBezTo>
                  <a:pt x="77" y="9"/>
                  <a:pt x="77" y="9"/>
                  <a:pt x="77" y="9"/>
                </a:cubicBezTo>
                <a:cubicBezTo>
                  <a:pt x="66" y="10"/>
                  <a:pt x="45" y="17"/>
                  <a:pt x="36" y="22"/>
                </a:cubicBezTo>
                <a:cubicBezTo>
                  <a:pt x="32" y="15"/>
                  <a:pt x="28" y="9"/>
                  <a:pt x="24" y="3"/>
                </a:cubicBezTo>
                <a:cubicBezTo>
                  <a:pt x="24" y="2"/>
                  <a:pt x="24" y="2"/>
                  <a:pt x="24" y="2"/>
                </a:cubicBezTo>
                <a:cubicBezTo>
                  <a:pt x="24" y="2"/>
                  <a:pt x="23" y="2"/>
                  <a:pt x="23" y="1"/>
                </a:cubicBezTo>
                <a:cubicBezTo>
                  <a:pt x="23" y="1"/>
                  <a:pt x="22" y="0"/>
                  <a:pt x="21" y="0"/>
                </a:cubicBezTo>
              </a:path>
            </a:pathLst>
          </a:custGeom>
          <a:gradFill>
            <a:gsLst>
              <a:gs pos="0">
                <a:srgbClr val="E30000"/>
              </a:gs>
              <a:gs pos="100000">
                <a:srgbClr val="760303"/>
              </a:gs>
            </a:gsLst>
            <a:lin ang="2700000" scaled="0"/>
          </a:gra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865">
              <a:solidFill>
                <a:prstClr val="black"/>
              </a:solidFill>
            </a:endParaRPr>
          </a:p>
        </p:txBody>
      </p:sp>
      <p:grpSp>
        <p:nvGrpSpPr>
          <p:cNvPr id="31" name="组合 30"/>
          <p:cNvGrpSpPr/>
          <p:nvPr/>
        </p:nvGrpSpPr>
        <p:grpSpPr>
          <a:xfrm>
            <a:off x="4658358" y="1418488"/>
            <a:ext cx="382635" cy="304675"/>
            <a:chOff x="2339835" y="2821810"/>
            <a:chExt cx="382635" cy="304674"/>
          </a:xfrm>
          <a:gradFill>
            <a:gsLst>
              <a:gs pos="0">
                <a:srgbClr val="E30000"/>
              </a:gs>
              <a:gs pos="100000">
                <a:srgbClr val="760303"/>
              </a:gs>
            </a:gsLst>
            <a:lin ang="2700000" scaled="0"/>
          </a:gradFill>
        </p:grpSpPr>
        <p:sp>
          <p:nvSpPr>
            <p:cNvPr id="32" name="Freeform 739"/>
            <p:cNvSpPr>
              <a:spLocks noEditPoints="1"/>
            </p:cNvSpPr>
            <p:nvPr/>
          </p:nvSpPr>
          <p:spPr bwMode="auto">
            <a:xfrm>
              <a:off x="2395393" y="2829874"/>
              <a:ext cx="324388" cy="197142"/>
            </a:xfrm>
            <a:custGeom>
              <a:avLst/>
              <a:gdLst>
                <a:gd name="T0" fmla="*/ 114 w 153"/>
                <a:gd name="T1" fmla="*/ 13 h 93"/>
                <a:gd name="T2" fmla="*/ 136 w 153"/>
                <a:gd name="T3" fmla="*/ 7 h 93"/>
                <a:gd name="T4" fmla="*/ 148 w 153"/>
                <a:gd name="T5" fmla="*/ 5 h 93"/>
                <a:gd name="T6" fmla="*/ 143 w 153"/>
                <a:gd name="T7" fmla="*/ 38 h 93"/>
                <a:gd name="T8" fmla="*/ 139 w 153"/>
                <a:gd name="T9" fmla="*/ 36 h 93"/>
                <a:gd name="T10" fmla="*/ 139 w 153"/>
                <a:gd name="T11" fmla="*/ 18 h 93"/>
                <a:gd name="T12" fmla="*/ 137 w 153"/>
                <a:gd name="T13" fmla="*/ 19 h 93"/>
                <a:gd name="T14" fmla="*/ 97 w 153"/>
                <a:gd name="T15" fmla="*/ 66 h 93"/>
                <a:gd name="T16" fmla="*/ 90 w 153"/>
                <a:gd name="T17" fmla="*/ 71 h 93"/>
                <a:gd name="T18" fmla="*/ 84 w 153"/>
                <a:gd name="T19" fmla="*/ 68 h 93"/>
                <a:gd name="T20" fmla="*/ 45 w 153"/>
                <a:gd name="T21" fmla="*/ 48 h 93"/>
                <a:gd name="T22" fmla="*/ 5 w 153"/>
                <a:gd name="T23" fmla="*/ 87 h 93"/>
                <a:gd name="T24" fmla="*/ 39 w 153"/>
                <a:gd name="T25" fmla="*/ 44 h 93"/>
                <a:gd name="T26" fmla="*/ 50 w 153"/>
                <a:gd name="T27" fmla="*/ 43 h 93"/>
                <a:gd name="T28" fmla="*/ 90 w 153"/>
                <a:gd name="T29" fmla="*/ 63 h 93"/>
                <a:gd name="T30" fmla="*/ 92 w 153"/>
                <a:gd name="T31" fmla="*/ 63 h 93"/>
                <a:gd name="T32" fmla="*/ 128 w 153"/>
                <a:gd name="T33" fmla="*/ 22 h 93"/>
                <a:gd name="T34" fmla="*/ 133 w 153"/>
                <a:gd name="T35" fmla="*/ 15 h 93"/>
                <a:gd name="T36" fmla="*/ 131 w 153"/>
                <a:gd name="T37" fmla="*/ 14 h 93"/>
                <a:gd name="T38" fmla="*/ 151 w 153"/>
                <a:gd name="T39" fmla="*/ 0 h 93"/>
                <a:gd name="T40" fmla="*/ 108 w 153"/>
                <a:gd name="T41" fmla="*/ 9 h 93"/>
                <a:gd name="T42" fmla="*/ 107 w 153"/>
                <a:gd name="T43" fmla="*/ 12 h 93"/>
                <a:gd name="T44" fmla="*/ 115 w 153"/>
                <a:gd name="T45" fmla="*/ 18 h 93"/>
                <a:gd name="T46" fmla="*/ 126 w 153"/>
                <a:gd name="T47" fmla="*/ 18 h 93"/>
                <a:gd name="T48" fmla="*/ 73 w 153"/>
                <a:gd name="T49" fmla="*/ 50 h 93"/>
                <a:gd name="T50" fmla="*/ 46 w 153"/>
                <a:gd name="T51" fmla="*/ 37 h 93"/>
                <a:gd name="T52" fmla="*/ 0 w 153"/>
                <a:gd name="T53" fmla="*/ 80 h 93"/>
                <a:gd name="T54" fmla="*/ 2 w 153"/>
                <a:gd name="T55" fmla="*/ 91 h 93"/>
                <a:gd name="T56" fmla="*/ 4 w 153"/>
                <a:gd name="T57" fmla="*/ 93 h 93"/>
                <a:gd name="T58" fmla="*/ 45 w 153"/>
                <a:gd name="T59" fmla="*/ 52 h 93"/>
                <a:gd name="T60" fmla="*/ 90 w 153"/>
                <a:gd name="T61" fmla="*/ 74 h 93"/>
                <a:gd name="T62" fmla="*/ 100 w 153"/>
                <a:gd name="T63" fmla="*/ 69 h 93"/>
                <a:gd name="T64" fmla="*/ 135 w 153"/>
                <a:gd name="T65" fmla="*/ 36 h 93"/>
                <a:gd name="T66" fmla="*/ 138 w 153"/>
                <a:gd name="T67" fmla="*/ 40 h 93"/>
                <a:gd name="T68" fmla="*/ 144 w 153"/>
                <a:gd name="T69" fmla="*/ 43 h 93"/>
                <a:gd name="T70" fmla="*/ 146 w 153"/>
                <a:gd name="T71" fmla="*/ 42 h 93"/>
                <a:gd name="T72" fmla="*/ 153 w 153"/>
                <a:gd name="T73" fmla="*/ 3 h 93"/>
                <a:gd name="T74" fmla="*/ 151 w 153"/>
                <a:gd name="T75" fmla="*/ 0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3" h="93">
                  <a:moveTo>
                    <a:pt x="116" y="14"/>
                  </a:moveTo>
                  <a:cubicBezTo>
                    <a:pt x="115" y="14"/>
                    <a:pt x="114" y="13"/>
                    <a:pt x="114" y="13"/>
                  </a:cubicBezTo>
                  <a:cubicBezTo>
                    <a:pt x="113" y="12"/>
                    <a:pt x="113" y="12"/>
                    <a:pt x="112" y="11"/>
                  </a:cubicBezTo>
                  <a:cubicBezTo>
                    <a:pt x="119" y="10"/>
                    <a:pt x="128" y="8"/>
                    <a:pt x="136" y="7"/>
                  </a:cubicBezTo>
                  <a:cubicBezTo>
                    <a:pt x="140" y="6"/>
                    <a:pt x="144" y="5"/>
                    <a:pt x="147" y="5"/>
                  </a:cubicBezTo>
                  <a:cubicBezTo>
                    <a:pt x="147" y="5"/>
                    <a:pt x="148" y="5"/>
                    <a:pt x="148" y="5"/>
                  </a:cubicBezTo>
                  <a:cubicBezTo>
                    <a:pt x="148" y="8"/>
                    <a:pt x="147" y="13"/>
                    <a:pt x="146" y="19"/>
                  </a:cubicBezTo>
                  <a:cubicBezTo>
                    <a:pt x="145" y="26"/>
                    <a:pt x="144" y="34"/>
                    <a:pt x="143" y="38"/>
                  </a:cubicBezTo>
                  <a:cubicBezTo>
                    <a:pt x="142" y="38"/>
                    <a:pt x="141" y="37"/>
                    <a:pt x="141" y="37"/>
                  </a:cubicBezTo>
                  <a:cubicBezTo>
                    <a:pt x="140" y="36"/>
                    <a:pt x="139" y="36"/>
                    <a:pt x="139" y="36"/>
                  </a:cubicBezTo>
                  <a:cubicBezTo>
                    <a:pt x="140" y="20"/>
                    <a:pt x="140" y="20"/>
                    <a:pt x="140" y="20"/>
                  </a:cubicBezTo>
                  <a:cubicBezTo>
                    <a:pt x="140" y="20"/>
                    <a:pt x="140" y="19"/>
                    <a:pt x="139" y="18"/>
                  </a:cubicBezTo>
                  <a:cubicBezTo>
                    <a:pt x="139" y="18"/>
                    <a:pt x="139" y="18"/>
                    <a:pt x="138" y="18"/>
                  </a:cubicBezTo>
                  <a:cubicBezTo>
                    <a:pt x="138" y="18"/>
                    <a:pt x="137" y="19"/>
                    <a:pt x="137" y="19"/>
                  </a:cubicBezTo>
                  <a:cubicBezTo>
                    <a:pt x="137" y="19"/>
                    <a:pt x="135" y="21"/>
                    <a:pt x="133" y="24"/>
                  </a:cubicBezTo>
                  <a:cubicBezTo>
                    <a:pt x="125" y="33"/>
                    <a:pt x="109" y="53"/>
                    <a:pt x="97" y="66"/>
                  </a:cubicBezTo>
                  <a:cubicBezTo>
                    <a:pt x="95" y="68"/>
                    <a:pt x="93" y="70"/>
                    <a:pt x="91" y="70"/>
                  </a:cubicBezTo>
                  <a:cubicBezTo>
                    <a:pt x="91" y="71"/>
                    <a:pt x="91" y="71"/>
                    <a:pt x="90" y="71"/>
                  </a:cubicBezTo>
                  <a:cubicBezTo>
                    <a:pt x="90" y="71"/>
                    <a:pt x="90" y="71"/>
                    <a:pt x="90" y="71"/>
                  </a:cubicBezTo>
                  <a:cubicBezTo>
                    <a:pt x="88" y="71"/>
                    <a:pt x="86" y="70"/>
                    <a:pt x="84" y="68"/>
                  </a:cubicBezTo>
                  <a:cubicBezTo>
                    <a:pt x="71" y="62"/>
                    <a:pt x="58" y="55"/>
                    <a:pt x="46" y="48"/>
                  </a:cubicBezTo>
                  <a:cubicBezTo>
                    <a:pt x="45" y="48"/>
                    <a:pt x="45" y="48"/>
                    <a:pt x="45" y="48"/>
                  </a:cubicBezTo>
                  <a:cubicBezTo>
                    <a:pt x="44" y="48"/>
                    <a:pt x="44" y="48"/>
                    <a:pt x="43" y="48"/>
                  </a:cubicBezTo>
                  <a:cubicBezTo>
                    <a:pt x="5" y="87"/>
                    <a:pt x="5" y="87"/>
                    <a:pt x="5" y="87"/>
                  </a:cubicBezTo>
                  <a:cubicBezTo>
                    <a:pt x="4" y="85"/>
                    <a:pt x="4" y="84"/>
                    <a:pt x="4" y="82"/>
                  </a:cubicBezTo>
                  <a:cubicBezTo>
                    <a:pt x="16" y="70"/>
                    <a:pt x="27" y="57"/>
                    <a:pt x="39" y="44"/>
                  </a:cubicBezTo>
                  <a:cubicBezTo>
                    <a:pt x="41" y="42"/>
                    <a:pt x="43" y="41"/>
                    <a:pt x="46" y="41"/>
                  </a:cubicBezTo>
                  <a:cubicBezTo>
                    <a:pt x="47" y="41"/>
                    <a:pt x="49" y="42"/>
                    <a:pt x="50" y="43"/>
                  </a:cubicBezTo>
                  <a:cubicBezTo>
                    <a:pt x="56" y="46"/>
                    <a:pt x="64" y="50"/>
                    <a:pt x="71" y="54"/>
                  </a:cubicBezTo>
                  <a:cubicBezTo>
                    <a:pt x="79" y="57"/>
                    <a:pt x="86" y="61"/>
                    <a:pt x="90" y="63"/>
                  </a:cubicBezTo>
                  <a:cubicBezTo>
                    <a:pt x="90" y="63"/>
                    <a:pt x="90" y="63"/>
                    <a:pt x="91" y="63"/>
                  </a:cubicBezTo>
                  <a:cubicBezTo>
                    <a:pt x="91" y="63"/>
                    <a:pt x="92" y="63"/>
                    <a:pt x="92" y="63"/>
                  </a:cubicBezTo>
                  <a:cubicBezTo>
                    <a:pt x="100" y="53"/>
                    <a:pt x="110" y="42"/>
                    <a:pt x="118" y="33"/>
                  </a:cubicBezTo>
                  <a:cubicBezTo>
                    <a:pt x="122" y="28"/>
                    <a:pt x="126" y="24"/>
                    <a:pt x="128" y="22"/>
                  </a:cubicBezTo>
                  <a:cubicBezTo>
                    <a:pt x="131" y="19"/>
                    <a:pt x="132" y="17"/>
                    <a:pt x="132" y="17"/>
                  </a:cubicBezTo>
                  <a:cubicBezTo>
                    <a:pt x="133" y="16"/>
                    <a:pt x="133" y="16"/>
                    <a:pt x="133" y="15"/>
                  </a:cubicBezTo>
                  <a:cubicBezTo>
                    <a:pt x="132" y="14"/>
                    <a:pt x="132" y="14"/>
                    <a:pt x="131" y="14"/>
                  </a:cubicBezTo>
                  <a:cubicBezTo>
                    <a:pt x="131" y="14"/>
                    <a:pt x="131" y="14"/>
                    <a:pt x="131" y="14"/>
                  </a:cubicBezTo>
                  <a:cubicBezTo>
                    <a:pt x="116" y="14"/>
                    <a:pt x="116" y="14"/>
                    <a:pt x="116" y="14"/>
                  </a:cubicBezTo>
                  <a:moveTo>
                    <a:pt x="151" y="0"/>
                  </a:moveTo>
                  <a:cubicBezTo>
                    <a:pt x="151" y="0"/>
                    <a:pt x="151" y="0"/>
                    <a:pt x="150" y="0"/>
                  </a:cubicBezTo>
                  <a:cubicBezTo>
                    <a:pt x="150" y="0"/>
                    <a:pt x="123" y="4"/>
                    <a:pt x="108" y="9"/>
                  </a:cubicBezTo>
                  <a:cubicBezTo>
                    <a:pt x="107" y="9"/>
                    <a:pt x="107" y="9"/>
                    <a:pt x="106" y="10"/>
                  </a:cubicBezTo>
                  <a:cubicBezTo>
                    <a:pt x="106" y="11"/>
                    <a:pt x="106" y="11"/>
                    <a:pt x="107" y="12"/>
                  </a:cubicBezTo>
                  <a:cubicBezTo>
                    <a:pt x="109" y="13"/>
                    <a:pt x="114" y="18"/>
                    <a:pt x="114" y="18"/>
                  </a:cubicBezTo>
                  <a:cubicBezTo>
                    <a:pt x="114" y="18"/>
                    <a:pt x="115" y="18"/>
                    <a:pt x="115" y="18"/>
                  </a:cubicBezTo>
                  <a:cubicBezTo>
                    <a:pt x="115" y="18"/>
                    <a:pt x="115" y="18"/>
                    <a:pt x="115" y="18"/>
                  </a:cubicBezTo>
                  <a:cubicBezTo>
                    <a:pt x="126" y="18"/>
                    <a:pt x="126" y="18"/>
                    <a:pt x="126" y="18"/>
                  </a:cubicBezTo>
                  <a:cubicBezTo>
                    <a:pt x="119" y="26"/>
                    <a:pt x="102" y="44"/>
                    <a:pt x="90" y="59"/>
                  </a:cubicBezTo>
                  <a:cubicBezTo>
                    <a:pt x="86" y="56"/>
                    <a:pt x="80" y="53"/>
                    <a:pt x="73" y="50"/>
                  </a:cubicBezTo>
                  <a:cubicBezTo>
                    <a:pt x="66" y="47"/>
                    <a:pt x="58" y="43"/>
                    <a:pt x="52" y="39"/>
                  </a:cubicBezTo>
                  <a:cubicBezTo>
                    <a:pt x="50" y="38"/>
                    <a:pt x="48" y="37"/>
                    <a:pt x="46" y="37"/>
                  </a:cubicBezTo>
                  <a:cubicBezTo>
                    <a:pt x="42" y="37"/>
                    <a:pt x="39" y="39"/>
                    <a:pt x="36" y="42"/>
                  </a:cubicBezTo>
                  <a:cubicBezTo>
                    <a:pt x="24" y="55"/>
                    <a:pt x="12" y="67"/>
                    <a:pt x="0" y="80"/>
                  </a:cubicBezTo>
                  <a:cubicBezTo>
                    <a:pt x="0" y="81"/>
                    <a:pt x="0" y="81"/>
                    <a:pt x="0" y="82"/>
                  </a:cubicBezTo>
                  <a:cubicBezTo>
                    <a:pt x="0" y="86"/>
                    <a:pt x="2" y="89"/>
                    <a:pt x="2" y="91"/>
                  </a:cubicBezTo>
                  <a:cubicBezTo>
                    <a:pt x="2" y="92"/>
                    <a:pt x="2" y="93"/>
                    <a:pt x="3" y="93"/>
                  </a:cubicBezTo>
                  <a:cubicBezTo>
                    <a:pt x="3" y="93"/>
                    <a:pt x="3" y="93"/>
                    <a:pt x="4" y="93"/>
                  </a:cubicBezTo>
                  <a:cubicBezTo>
                    <a:pt x="4" y="93"/>
                    <a:pt x="5" y="93"/>
                    <a:pt x="5" y="93"/>
                  </a:cubicBezTo>
                  <a:cubicBezTo>
                    <a:pt x="45" y="52"/>
                    <a:pt x="45" y="52"/>
                    <a:pt x="45" y="52"/>
                  </a:cubicBezTo>
                  <a:cubicBezTo>
                    <a:pt x="57" y="59"/>
                    <a:pt x="70" y="65"/>
                    <a:pt x="82" y="72"/>
                  </a:cubicBezTo>
                  <a:cubicBezTo>
                    <a:pt x="84" y="73"/>
                    <a:pt x="87" y="74"/>
                    <a:pt x="90" y="74"/>
                  </a:cubicBezTo>
                  <a:cubicBezTo>
                    <a:pt x="91" y="74"/>
                    <a:pt x="92" y="74"/>
                    <a:pt x="92" y="74"/>
                  </a:cubicBezTo>
                  <a:cubicBezTo>
                    <a:pt x="96" y="74"/>
                    <a:pt x="98" y="71"/>
                    <a:pt x="100" y="69"/>
                  </a:cubicBezTo>
                  <a:cubicBezTo>
                    <a:pt x="112" y="56"/>
                    <a:pt x="128" y="36"/>
                    <a:pt x="136" y="27"/>
                  </a:cubicBezTo>
                  <a:cubicBezTo>
                    <a:pt x="135" y="36"/>
                    <a:pt x="135" y="36"/>
                    <a:pt x="135" y="36"/>
                  </a:cubicBezTo>
                  <a:cubicBezTo>
                    <a:pt x="135" y="37"/>
                    <a:pt x="135" y="38"/>
                    <a:pt x="136" y="38"/>
                  </a:cubicBezTo>
                  <a:cubicBezTo>
                    <a:pt x="136" y="38"/>
                    <a:pt x="137" y="39"/>
                    <a:pt x="138" y="40"/>
                  </a:cubicBezTo>
                  <a:cubicBezTo>
                    <a:pt x="140" y="41"/>
                    <a:pt x="142" y="42"/>
                    <a:pt x="144" y="43"/>
                  </a:cubicBezTo>
                  <a:cubicBezTo>
                    <a:pt x="144" y="43"/>
                    <a:pt x="144" y="43"/>
                    <a:pt x="144" y="43"/>
                  </a:cubicBezTo>
                  <a:cubicBezTo>
                    <a:pt x="145" y="43"/>
                    <a:pt x="145" y="43"/>
                    <a:pt x="145" y="43"/>
                  </a:cubicBezTo>
                  <a:cubicBezTo>
                    <a:pt x="146" y="43"/>
                    <a:pt x="146" y="42"/>
                    <a:pt x="146" y="42"/>
                  </a:cubicBezTo>
                  <a:cubicBezTo>
                    <a:pt x="147" y="38"/>
                    <a:pt x="149" y="28"/>
                    <a:pt x="150" y="19"/>
                  </a:cubicBezTo>
                  <a:cubicBezTo>
                    <a:pt x="152" y="10"/>
                    <a:pt x="153" y="3"/>
                    <a:pt x="153" y="3"/>
                  </a:cubicBezTo>
                  <a:cubicBezTo>
                    <a:pt x="153" y="2"/>
                    <a:pt x="153" y="1"/>
                    <a:pt x="152" y="1"/>
                  </a:cubicBezTo>
                  <a:cubicBezTo>
                    <a:pt x="152" y="1"/>
                    <a:pt x="151" y="0"/>
                    <a:pt x="151"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1865">
                <a:solidFill>
                  <a:prstClr val="black"/>
                </a:solidFill>
              </a:endParaRPr>
            </a:p>
          </p:txBody>
        </p:sp>
        <p:sp>
          <p:nvSpPr>
            <p:cNvPr id="33" name="Freeform 740"/>
            <p:cNvSpPr>
              <a:spLocks noEditPoints="1"/>
            </p:cNvSpPr>
            <p:nvPr/>
          </p:nvSpPr>
          <p:spPr bwMode="auto">
            <a:xfrm>
              <a:off x="2339835" y="2821810"/>
              <a:ext cx="382635" cy="304674"/>
            </a:xfrm>
            <a:custGeom>
              <a:avLst/>
              <a:gdLst>
                <a:gd name="T0" fmla="*/ 115 w 180"/>
                <a:gd name="T1" fmla="*/ 123 h 144"/>
                <a:gd name="T2" fmla="*/ 82 w 180"/>
                <a:gd name="T3" fmla="*/ 123 h 144"/>
                <a:gd name="T4" fmla="*/ 43 w 180"/>
                <a:gd name="T5" fmla="*/ 123 h 144"/>
                <a:gd name="T6" fmla="*/ 121 w 180"/>
                <a:gd name="T7" fmla="*/ 114 h 144"/>
                <a:gd name="T8" fmla="*/ 138 w 180"/>
                <a:gd name="T9" fmla="*/ 123 h 144"/>
                <a:gd name="T10" fmla="*/ 154 w 180"/>
                <a:gd name="T11" fmla="*/ 123 h 144"/>
                <a:gd name="T12" fmla="*/ 88 w 180"/>
                <a:gd name="T13" fmla="*/ 107 h 144"/>
                <a:gd name="T14" fmla="*/ 74 w 180"/>
                <a:gd name="T15" fmla="*/ 123 h 144"/>
                <a:gd name="T16" fmla="*/ 39 w 180"/>
                <a:gd name="T17" fmla="*/ 114 h 144"/>
                <a:gd name="T18" fmla="*/ 39 w 180"/>
                <a:gd name="T19" fmla="*/ 120 h 144"/>
                <a:gd name="T20" fmla="*/ 121 w 180"/>
                <a:gd name="T21" fmla="*/ 105 h 144"/>
                <a:gd name="T22" fmla="*/ 71 w 180"/>
                <a:gd name="T23" fmla="*/ 105 h 144"/>
                <a:gd name="T24" fmla="*/ 137 w 180"/>
                <a:gd name="T25" fmla="*/ 114 h 144"/>
                <a:gd name="T26" fmla="*/ 153 w 180"/>
                <a:gd name="T27" fmla="*/ 103 h 144"/>
                <a:gd name="T28" fmla="*/ 109 w 180"/>
                <a:gd name="T29" fmla="*/ 92 h 144"/>
                <a:gd name="T30" fmla="*/ 121 w 180"/>
                <a:gd name="T31" fmla="*/ 91 h 144"/>
                <a:gd name="T32" fmla="*/ 38 w 180"/>
                <a:gd name="T33" fmla="*/ 109 h 144"/>
                <a:gd name="T34" fmla="*/ 38 w 180"/>
                <a:gd name="T35" fmla="*/ 109 h 144"/>
                <a:gd name="T36" fmla="*/ 88 w 180"/>
                <a:gd name="T37" fmla="*/ 84 h 144"/>
                <a:gd name="T38" fmla="*/ 137 w 180"/>
                <a:gd name="T39" fmla="*/ 92 h 144"/>
                <a:gd name="T40" fmla="*/ 154 w 180"/>
                <a:gd name="T41" fmla="*/ 89 h 144"/>
                <a:gd name="T42" fmla="*/ 70 w 180"/>
                <a:gd name="T43" fmla="*/ 79 h 144"/>
                <a:gd name="T44" fmla="*/ 70 w 180"/>
                <a:gd name="T45" fmla="*/ 85 h 144"/>
                <a:gd name="T46" fmla="*/ 73 w 180"/>
                <a:gd name="T47" fmla="*/ 73 h 144"/>
                <a:gd name="T48" fmla="*/ 153 w 180"/>
                <a:gd name="T49" fmla="*/ 63 h 144"/>
                <a:gd name="T50" fmla="*/ 16 w 180"/>
                <a:gd name="T51" fmla="*/ 0 h 144"/>
                <a:gd name="T52" fmla="*/ 8 w 180"/>
                <a:gd name="T53" fmla="*/ 34 h 144"/>
                <a:gd name="T54" fmla="*/ 10 w 180"/>
                <a:gd name="T55" fmla="*/ 49 h 144"/>
                <a:gd name="T56" fmla="*/ 14 w 180"/>
                <a:gd name="T57" fmla="*/ 68 h 144"/>
                <a:gd name="T58" fmla="*/ 14 w 180"/>
                <a:gd name="T59" fmla="*/ 72 h 144"/>
                <a:gd name="T60" fmla="*/ 10 w 180"/>
                <a:gd name="T61" fmla="*/ 90 h 144"/>
                <a:gd name="T62" fmla="*/ 8 w 180"/>
                <a:gd name="T63" fmla="*/ 107 h 144"/>
                <a:gd name="T64" fmla="*/ 2 w 180"/>
                <a:gd name="T65" fmla="*/ 124 h 144"/>
                <a:gd name="T66" fmla="*/ 14 w 180"/>
                <a:gd name="T67" fmla="*/ 142 h 144"/>
                <a:gd name="T68" fmla="*/ 178 w 180"/>
                <a:gd name="T69" fmla="*/ 128 h 144"/>
                <a:gd name="T70" fmla="*/ 158 w 180"/>
                <a:gd name="T71" fmla="*/ 112 h 144"/>
                <a:gd name="T72" fmla="*/ 156 w 180"/>
                <a:gd name="T73" fmla="*/ 57 h 144"/>
                <a:gd name="T74" fmla="*/ 136 w 180"/>
                <a:gd name="T75" fmla="*/ 75 h 144"/>
                <a:gd name="T76" fmla="*/ 134 w 180"/>
                <a:gd name="T77" fmla="*/ 118 h 144"/>
                <a:gd name="T78" fmla="*/ 125 w 180"/>
                <a:gd name="T79" fmla="*/ 87 h 144"/>
                <a:gd name="T80" fmla="*/ 118 w 180"/>
                <a:gd name="T81" fmla="*/ 88 h 144"/>
                <a:gd name="T82" fmla="*/ 106 w 180"/>
                <a:gd name="T83" fmla="*/ 86 h 144"/>
                <a:gd name="T84" fmla="*/ 100 w 180"/>
                <a:gd name="T85" fmla="*/ 85 h 144"/>
                <a:gd name="T86" fmla="*/ 101 w 180"/>
                <a:gd name="T87" fmla="*/ 124 h 144"/>
                <a:gd name="T88" fmla="*/ 92 w 180"/>
                <a:gd name="T89" fmla="*/ 104 h 144"/>
                <a:gd name="T90" fmla="*/ 91 w 180"/>
                <a:gd name="T91" fmla="*/ 81 h 144"/>
                <a:gd name="T92" fmla="*/ 72 w 180"/>
                <a:gd name="T93" fmla="*/ 70 h 144"/>
                <a:gd name="T94" fmla="*/ 66 w 180"/>
                <a:gd name="T95" fmla="*/ 79 h 144"/>
                <a:gd name="T96" fmla="*/ 59 w 180"/>
                <a:gd name="T97" fmla="*/ 84 h 144"/>
                <a:gd name="T98" fmla="*/ 35 w 180"/>
                <a:gd name="T99" fmla="*/ 103 h 144"/>
                <a:gd name="T100" fmla="*/ 18 w 180"/>
                <a:gd name="T101" fmla="*/ 2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80" h="144">
                  <a:moveTo>
                    <a:pt x="115" y="123"/>
                  </a:moveTo>
                  <a:cubicBezTo>
                    <a:pt x="117" y="121"/>
                    <a:pt x="119" y="120"/>
                    <a:pt x="121" y="119"/>
                  </a:cubicBezTo>
                  <a:cubicBezTo>
                    <a:pt x="121" y="120"/>
                    <a:pt x="121" y="121"/>
                    <a:pt x="121" y="123"/>
                  </a:cubicBezTo>
                  <a:cubicBezTo>
                    <a:pt x="115" y="123"/>
                    <a:pt x="115" y="123"/>
                    <a:pt x="115" y="123"/>
                  </a:cubicBezTo>
                  <a:moveTo>
                    <a:pt x="82" y="123"/>
                  </a:moveTo>
                  <a:cubicBezTo>
                    <a:pt x="84" y="121"/>
                    <a:pt x="86" y="120"/>
                    <a:pt x="88" y="118"/>
                  </a:cubicBezTo>
                  <a:cubicBezTo>
                    <a:pt x="88" y="120"/>
                    <a:pt x="88" y="121"/>
                    <a:pt x="88" y="123"/>
                  </a:cubicBezTo>
                  <a:cubicBezTo>
                    <a:pt x="82" y="123"/>
                    <a:pt x="82" y="123"/>
                    <a:pt x="82" y="123"/>
                  </a:cubicBezTo>
                  <a:moveTo>
                    <a:pt x="43" y="123"/>
                  </a:moveTo>
                  <a:cubicBezTo>
                    <a:pt x="47" y="120"/>
                    <a:pt x="51" y="118"/>
                    <a:pt x="55" y="116"/>
                  </a:cubicBezTo>
                  <a:cubicBezTo>
                    <a:pt x="55" y="118"/>
                    <a:pt x="55" y="120"/>
                    <a:pt x="55" y="123"/>
                  </a:cubicBezTo>
                  <a:cubicBezTo>
                    <a:pt x="43" y="123"/>
                    <a:pt x="43" y="123"/>
                    <a:pt x="43" y="123"/>
                  </a:cubicBezTo>
                  <a:moveTo>
                    <a:pt x="105" y="123"/>
                  </a:moveTo>
                  <a:cubicBezTo>
                    <a:pt x="105" y="122"/>
                    <a:pt x="105" y="121"/>
                    <a:pt x="105" y="120"/>
                  </a:cubicBezTo>
                  <a:cubicBezTo>
                    <a:pt x="110" y="115"/>
                    <a:pt x="115" y="112"/>
                    <a:pt x="121" y="109"/>
                  </a:cubicBezTo>
                  <a:cubicBezTo>
                    <a:pt x="121" y="111"/>
                    <a:pt x="121" y="113"/>
                    <a:pt x="121" y="114"/>
                  </a:cubicBezTo>
                  <a:cubicBezTo>
                    <a:pt x="117" y="117"/>
                    <a:pt x="112" y="120"/>
                    <a:pt x="108" y="122"/>
                  </a:cubicBezTo>
                  <a:cubicBezTo>
                    <a:pt x="108" y="123"/>
                    <a:pt x="108" y="123"/>
                    <a:pt x="108" y="123"/>
                  </a:cubicBezTo>
                  <a:cubicBezTo>
                    <a:pt x="105" y="123"/>
                    <a:pt x="105" y="123"/>
                    <a:pt x="105" y="123"/>
                  </a:cubicBezTo>
                  <a:moveTo>
                    <a:pt x="138" y="123"/>
                  </a:moveTo>
                  <a:cubicBezTo>
                    <a:pt x="138" y="121"/>
                    <a:pt x="138" y="120"/>
                    <a:pt x="138" y="118"/>
                  </a:cubicBezTo>
                  <a:cubicBezTo>
                    <a:pt x="144" y="114"/>
                    <a:pt x="148" y="111"/>
                    <a:pt x="154" y="108"/>
                  </a:cubicBezTo>
                  <a:cubicBezTo>
                    <a:pt x="154" y="109"/>
                    <a:pt x="154" y="110"/>
                    <a:pt x="154" y="112"/>
                  </a:cubicBezTo>
                  <a:cubicBezTo>
                    <a:pt x="154" y="115"/>
                    <a:pt x="154" y="119"/>
                    <a:pt x="154" y="123"/>
                  </a:cubicBezTo>
                  <a:cubicBezTo>
                    <a:pt x="138" y="123"/>
                    <a:pt x="138" y="123"/>
                    <a:pt x="138" y="123"/>
                  </a:cubicBezTo>
                  <a:moveTo>
                    <a:pt x="72" y="123"/>
                  </a:moveTo>
                  <a:cubicBezTo>
                    <a:pt x="72" y="120"/>
                    <a:pt x="72" y="118"/>
                    <a:pt x="71" y="116"/>
                  </a:cubicBezTo>
                  <a:cubicBezTo>
                    <a:pt x="79" y="112"/>
                    <a:pt x="82" y="111"/>
                    <a:pt x="88" y="107"/>
                  </a:cubicBezTo>
                  <a:cubicBezTo>
                    <a:pt x="88" y="109"/>
                    <a:pt x="88" y="111"/>
                    <a:pt x="88" y="113"/>
                  </a:cubicBezTo>
                  <a:cubicBezTo>
                    <a:pt x="88" y="114"/>
                    <a:pt x="88" y="114"/>
                    <a:pt x="88" y="114"/>
                  </a:cubicBezTo>
                  <a:cubicBezTo>
                    <a:pt x="84" y="117"/>
                    <a:pt x="78" y="120"/>
                    <a:pt x="74" y="122"/>
                  </a:cubicBezTo>
                  <a:cubicBezTo>
                    <a:pt x="74" y="123"/>
                    <a:pt x="74" y="123"/>
                    <a:pt x="74" y="123"/>
                  </a:cubicBezTo>
                  <a:cubicBezTo>
                    <a:pt x="72" y="123"/>
                    <a:pt x="72" y="123"/>
                    <a:pt x="72" y="123"/>
                  </a:cubicBezTo>
                  <a:moveTo>
                    <a:pt x="39" y="120"/>
                  </a:moveTo>
                  <a:cubicBezTo>
                    <a:pt x="39" y="118"/>
                    <a:pt x="38" y="116"/>
                    <a:pt x="38" y="114"/>
                  </a:cubicBezTo>
                  <a:cubicBezTo>
                    <a:pt x="39" y="114"/>
                    <a:pt x="39" y="114"/>
                    <a:pt x="39" y="114"/>
                  </a:cubicBezTo>
                  <a:cubicBezTo>
                    <a:pt x="44" y="112"/>
                    <a:pt x="50" y="109"/>
                    <a:pt x="55" y="106"/>
                  </a:cubicBezTo>
                  <a:cubicBezTo>
                    <a:pt x="55" y="108"/>
                    <a:pt x="55" y="109"/>
                    <a:pt x="55" y="111"/>
                  </a:cubicBezTo>
                  <a:cubicBezTo>
                    <a:pt x="55" y="111"/>
                    <a:pt x="55" y="111"/>
                    <a:pt x="55" y="111"/>
                  </a:cubicBezTo>
                  <a:cubicBezTo>
                    <a:pt x="49" y="115"/>
                    <a:pt x="44" y="117"/>
                    <a:pt x="39" y="120"/>
                  </a:cubicBezTo>
                  <a:moveTo>
                    <a:pt x="104" y="115"/>
                  </a:moveTo>
                  <a:cubicBezTo>
                    <a:pt x="104" y="112"/>
                    <a:pt x="104" y="108"/>
                    <a:pt x="104" y="105"/>
                  </a:cubicBezTo>
                  <a:cubicBezTo>
                    <a:pt x="109" y="103"/>
                    <a:pt x="116" y="100"/>
                    <a:pt x="121" y="98"/>
                  </a:cubicBezTo>
                  <a:cubicBezTo>
                    <a:pt x="121" y="100"/>
                    <a:pt x="121" y="103"/>
                    <a:pt x="121" y="105"/>
                  </a:cubicBezTo>
                  <a:cubicBezTo>
                    <a:pt x="115" y="108"/>
                    <a:pt x="110" y="111"/>
                    <a:pt x="104" y="115"/>
                  </a:cubicBezTo>
                  <a:moveTo>
                    <a:pt x="71" y="112"/>
                  </a:moveTo>
                  <a:cubicBezTo>
                    <a:pt x="71" y="109"/>
                    <a:pt x="71" y="107"/>
                    <a:pt x="71" y="105"/>
                  </a:cubicBezTo>
                  <a:cubicBezTo>
                    <a:pt x="71" y="105"/>
                    <a:pt x="71" y="105"/>
                    <a:pt x="71" y="105"/>
                  </a:cubicBezTo>
                  <a:cubicBezTo>
                    <a:pt x="77" y="101"/>
                    <a:pt x="82" y="98"/>
                    <a:pt x="88" y="95"/>
                  </a:cubicBezTo>
                  <a:cubicBezTo>
                    <a:pt x="88" y="97"/>
                    <a:pt x="88" y="100"/>
                    <a:pt x="88" y="103"/>
                  </a:cubicBezTo>
                  <a:cubicBezTo>
                    <a:pt x="81" y="107"/>
                    <a:pt x="78" y="108"/>
                    <a:pt x="71" y="112"/>
                  </a:cubicBezTo>
                  <a:moveTo>
                    <a:pt x="137" y="114"/>
                  </a:moveTo>
                  <a:cubicBezTo>
                    <a:pt x="137" y="111"/>
                    <a:pt x="137" y="109"/>
                    <a:pt x="137" y="106"/>
                  </a:cubicBezTo>
                  <a:cubicBezTo>
                    <a:pt x="144" y="101"/>
                    <a:pt x="147" y="100"/>
                    <a:pt x="154" y="94"/>
                  </a:cubicBezTo>
                  <a:cubicBezTo>
                    <a:pt x="154" y="97"/>
                    <a:pt x="154" y="100"/>
                    <a:pt x="154" y="103"/>
                  </a:cubicBezTo>
                  <a:cubicBezTo>
                    <a:pt x="153" y="103"/>
                    <a:pt x="153" y="103"/>
                    <a:pt x="153" y="103"/>
                  </a:cubicBezTo>
                  <a:cubicBezTo>
                    <a:pt x="147" y="107"/>
                    <a:pt x="143" y="110"/>
                    <a:pt x="137" y="114"/>
                  </a:cubicBezTo>
                  <a:moveTo>
                    <a:pt x="104" y="101"/>
                  </a:moveTo>
                  <a:cubicBezTo>
                    <a:pt x="104" y="97"/>
                    <a:pt x="104" y="93"/>
                    <a:pt x="104" y="90"/>
                  </a:cubicBezTo>
                  <a:cubicBezTo>
                    <a:pt x="105" y="90"/>
                    <a:pt x="107" y="91"/>
                    <a:pt x="109" y="92"/>
                  </a:cubicBezTo>
                  <a:cubicBezTo>
                    <a:pt x="109" y="92"/>
                    <a:pt x="110" y="92"/>
                    <a:pt x="111" y="92"/>
                  </a:cubicBezTo>
                  <a:cubicBezTo>
                    <a:pt x="112" y="93"/>
                    <a:pt x="112" y="93"/>
                    <a:pt x="113" y="93"/>
                  </a:cubicBezTo>
                  <a:cubicBezTo>
                    <a:pt x="115" y="93"/>
                    <a:pt x="116" y="93"/>
                    <a:pt x="117" y="93"/>
                  </a:cubicBezTo>
                  <a:cubicBezTo>
                    <a:pt x="118" y="92"/>
                    <a:pt x="120" y="92"/>
                    <a:pt x="121" y="91"/>
                  </a:cubicBezTo>
                  <a:cubicBezTo>
                    <a:pt x="121" y="91"/>
                    <a:pt x="121" y="91"/>
                    <a:pt x="121" y="91"/>
                  </a:cubicBezTo>
                  <a:cubicBezTo>
                    <a:pt x="121" y="92"/>
                    <a:pt x="121" y="93"/>
                    <a:pt x="121" y="94"/>
                  </a:cubicBezTo>
                  <a:cubicBezTo>
                    <a:pt x="116" y="96"/>
                    <a:pt x="109" y="99"/>
                    <a:pt x="104" y="101"/>
                  </a:cubicBezTo>
                  <a:moveTo>
                    <a:pt x="38" y="109"/>
                  </a:moveTo>
                  <a:cubicBezTo>
                    <a:pt x="38" y="108"/>
                    <a:pt x="38" y="107"/>
                    <a:pt x="38" y="105"/>
                  </a:cubicBezTo>
                  <a:cubicBezTo>
                    <a:pt x="44" y="101"/>
                    <a:pt x="50" y="95"/>
                    <a:pt x="55" y="89"/>
                  </a:cubicBezTo>
                  <a:cubicBezTo>
                    <a:pt x="55" y="93"/>
                    <a:pt x="55" y="97"/>
                    <a:pt x="55" y="101"/>
                  </a:cubicBezTo>
                  <a:cubicBezTo>
                    <a:pt x="49" y="104"/>
                    <a:pt x="44" y="106"/>
                    <a:pt x="38" y="109"/>
                  </a:cubicBezTo>
                  <a:moveTo>
                    <a:pt x="71" y="100"/>
                  </a:moveTo>
                  <a:cubicBezTo>
                    <a:pt x="71" y="97"/>
                    <a:pt x="71" y="93"/>
                    <a:pt x="71" y="90"/>
                  </a:cubicBezTo>
                  <a:cubicBezTo>
                    <a:pt x="75" y="87"/>
                    <a:pt x="79" y="85"/>
                    <a:pt x="85" y="82"/>
                  </a:cubicBezTo>
                  <a:cubicBezTo>
                    <a:pt x="86" y="82"/>
                    <a:pt x="87" y="83"/>
                    <a:pt x="88" y="84"/>
                  </a:cubicBezTo>
                  <a:cubicBezTo>
                    <a:pt x="88" y="86"/>
                    <a:pt x="88" y="88"/>
                    <a:pt x="88" y="90"/>
                  </a:cubicBezTo>
                  <a:cubicBezTo>
                    <a:pt x="82" y="93"/>
                    <a:pt x="77" y="97"/>
                    <a:pt x="71" y="100"/>
                  </a:cubicBezTo>
                  <a:moveTo>
                    <a:pt x="137" y="101"/>
                  </a:moveTo>
                  <a:cubicBezTo>
                    <a:pt x="137" y="98"/>
                    <a:pt x="137" y="95"/>
                    <a:pt x="137" y="92"/>
                  </a:cubicBezTo>
                  <a:cubicBezTo>
                    <a:pt x="137" y="92"/>
                    <a:pt x="137" y="92"/>
                    <a:pt x="137" y="92"/>
                  </a:cubicBezTo>
                  <a:cubicBezTo>
                    <a:pt x="141" y="89"/>
                    <a:pt x="145" y="87"/>
                    <a:pt x="148" y="84"/>
                  </a:cubicBezTo>
                  <a:cubicBezTo>
                    <a:pt x="150" y="82"/>
                    <a:pt x="151" y="80"/>
                    <a:pt x="154" y="78"/>
                  </a:cubicBezTo>
                  <a:cubicBezTo>
                    <a:pt x="154" y="81"/>
                    <a:pt x="154" y="85"/>
                    <a:pt x="154" y="89"/>
                  </a:cubicBezTo>
                  <a:cubicBezTo>
                    <a:pt x="153" y="89"/>
                    <a:pt x="153" y="89"/>
                    <a:pt x="153" y="89"/>
                  </a:cubicBezTo>
                  <a:cubicBezTo>
                    <a:pt x="146" y="96"/>
                    <a:pt x="143" y="97"/>
                    <a:pt x="137" y="101"/>
                  </a:cubicBezTo>
                  <a:moveTo>
                    <a:pt x="70" y="85"/>
                  </a:moveTo>
                  <a:cubicBezTo>
                    <a:pt x="70" y="83"/>
                    <a:pt x="70" y="81"/>
                    <a:pt x="70" y="79"/>
                  </a:cubicBezTo>
                  <a:cubicBezTo>
                    <a:pt x="71" y="78"/>
                    <a:pt x="72" y="77"/>
                    <a:pt x="73" y="75"/>
                  </a:cubicBezTo>
                  <a:cubicBezTo>
                    <a:pt x="73" y="75"/>
                    <a:pt x="74" y="74"/>
                    <a:pt x="74" y="73"/>
                  </a:cubicBezTo>
                  <a:cubicBezTo>
                    <a:pt x="76" y="75"/>
                    <a:pt x="79" y="77"/>
                    <a:pt x="81" y="79"/>
                  </a:cubicBezTo>
                  <a:cubicBezTo>
                    <a:pt x="77" y="81"/>
                    <a:pt x="74" y="83"/>
                    <a:pt x="70" y="85"/>
                  </a:cubicBezTo>
                  <a:moveTo>
                    <a:pt x="73" y="73"/>
                  </a:moveTo>
                  <a:cubicBezTo>
                    <a:pt x="74" y="71"/>
                    <a:pt x="74" y="71"/>
                    <a:pt x="74" y="71"/>
                  </a:cubicBezTo>
                  <a:cubicBezTo>
                    <a:pt x="74" y="71"/>
                    <a:pt x="74" y="71"/>
                    <a:pt x="74" y="71"/>
                  </a:cubicBezTo>
                  <a:cubicBezTo>
                    <a:pt x="73" y="73"/>
                    <a:pt x="73" y="73"/>
                    <a:pt x="73" y="73"/>
                  </a:cubicBezTo>
                  <a:moveTo>
                    <a:pt x="137" y="87"/>
                  </a:moveTo>
                  <a:cubicBezTo>
                    <a:pt x="137" y="85"/>
                    <a:pt x="136" y="83"/>
                    <a:pt x="136" y="80"/>
                  </a:cubicBezTo>
                  <a:cubicBezTo>
                    <a:pt x="137" y="80"/>
                    <a:pt x="138" y="79"/>
                    <a:pt x="139" y="78"/>
                  </a:cubicBezTo>
                  <a:cubicBezTo>
                    <a:pt x="143" y="74"/>
                    <a:pt x="149" y="68"/>
                    <a:pt x="153" y="63"/>
                  </a:cubicBezTo>
                  <a:cubicBezTo>
                    <a:pt x="153" y="66"/>
                    <a:pt x="153" y="69"/>
                    <a:pt x="154" y="72"/>
                  </a:cubicBezTo>
                  <a:cubicBezTo>
                    <a:pt x="150" y="76"/>
                    <a:pt x="148" y="78"/>
                    <a:pt x="145" y="81"/>
                  </a:cubicBezTo>
                  <a:cubicBezTo>
                    <a:pt x="143" y="83"/>
                    <a:pt x="140" y="85"/>
                    <a:pt x="137" y="87"/>
                  </a:cubicBezTo>
                  <a:moveTo>
                    <a:pt x="16" y="0"/>
                  </a:moveTo>
                  <a:cubicBezTo>
                    <a:pt x="15" y="0"/>
                    <a:pt x="14" y="1"/>
                    <a:pt x="14" y="2"/>
                  </a:cubicBezTo>
                  <a:cubicBezTo>
                    <a:pt x="14" y="32"/>
                    <a:pt x="14" y="32"/>
                    <a:pt x="14" y="32"/>
                  </a:cubicBezTo>
                  <a:cubicBezTo>
                    <a:pt x="13" y="32"/>
                    <a:pt x="11" y="32"/>
                    <a:pt x="10" y="32"/>
                  </a:cubicBezTo>
                  <a:cubicBezTo>
                    <a:pt x="8" y="32"/>
                    <a:pt x="8" y="33"/>
                    <a:pt x="8" y="34"/>
                  </a:cubicBezTo>
                  <a:cubicBezTo>
                    <a:pt x="8" y="35"/>
                    <a:pt x="8" y="36"/>
                    <a:pt x="10" y="36"/>
                  </a:cubicBezTo>
                  <a:cubicBezTo>
                    <a:pt x="11" y="36"/>
                    <a:pt x="13" y="36"/>
                    <a:pt x="14" y="36"/>
                  </a:cubicBezTo>
                  <a:cubicBezTo>
                    <a:pt x="14" y="49"/>
                    <a:pt x="14" y="49"/>
                    <a:pt x="14" y="49"/>
                  </a:cubicBezTo>
                  <a:cubicBezTo>
                    <a:pt x="13" y="49"/>
                    <a:pt x="11" y="49"/>
                    <a:pt x="10" y="49"/>
                  </a:cubicBezTo>
                  <a:cubicBezTo>
                    <a:pt x="8" y="49"/>
                    <a:pt x="8" y="50"/>
                    <a:pt x="8" y="51"/>
                  </a:cubicBezTo>
                  <a:cubicBezTo>
                    <a:pt x="8" y="52"/>
                    <a:pt x="8" y="53"/>
                    <a:pt x="10" y="53"/>
                  </a:cubicBezTo>
                  <a:cubicBezTo>
                    <a:pt x="11" y="53"/>
                    <a:pt x="13" y="53"/>
                    <a:pt x="14" y="53"/>
                  </a:cubicBezTo>
                  <a:cubicBezTo>
                    <a:pt x="14" y="68"/>
                    <a:pt x="14" y="68"/>
                    <a:pt x="14" y="68"/>
                  </a:cubicBezTo>
                  <a:cubicBezTo>
                    <a:pt x="13" y="68"/>
                    <a:pt x="11" y="68"/>
                    <a:pt x="10" y="68"/>
                  </a:cubicBezTo>
                  <a:cubicBezTo>
                    <a:pt x="8" y="68"/>
                    <a:pt x="8" y="69"/>
                    <a:pt x="8" y="70"/>
                  </a:cubicBezTo>
                  <a:cubicBezTo>
                    <a:pt x="8" y="71"/>
                    <a:pt x="8" y="72"/>
                    <a:pt x="10" y="72"/>
                  </a:cubicBezTo>
                  <a:cubicBezTo>
                    <a:pt x="11" y="72"/>
                    <a:pt x="13" y="72"/>
                    <a:pt x="14" y="72"/>
                  </a:cubicBezTo>
                  <a:cubicBezTo>
                    <a:pt x="14" y="86"/>
                    <a:pt x="14" y="86"/>
                    <a:pt x="14" y="86"/>
                  </a:cubicBezTo>
                  <a:cubicBezTo>
                    <a:pt x="13" y="86"/>
                    <a:pt x="11" y="86"/>
                    <a:pt x="10" y="86"/>
                  </a:cubicBezTo>
                  <a:cubicBezTo>
                    <a:pt x="8" y="86"/>
                    <a:pt x="8" y="87"/>
                    <a:pt x="8" y="88"/>
                  </a:cubicBezTo>
                  <a:cubicBezTo>
                    <a:pt x="8" y="90"/>
                    <a:pt x="8" y="90"/>
                    <a:pt x="10" y="90"/>
                  </a:cubicBezTo>
                  <a:cubicBezTo>
                    <a:pt x="11" y="90"/>
                    <a:pt x="13" y="90"/>
                    <a:pt x="14" y="90"/>
                  </a:cubicBezTo>
                  <a:cubicBezTo>
                    <a:pt x="14" y="105"/>
                    <a:pt x="14" y="105"/>
                    <a:pt x="14" y="105"/>
                  </a:cubicBezTo>
                  <a:cubicBezTo>
                    <a:pt x="13" y="105"/>
                    <a:pt x="11" y="105"/>
                    <a:pt x="10" y="105"/>
                  </a:cubicBezTo>
                  <a:cubicBezTo>
                    <a:pt x="8" y="105"/>
                    <a:pt x="8" y="106"/>
                    <a:pt x="8" y="107"/>
                  </a:cubicBezTo>
                  <a:cubicBezTo>
                    <a:pt x="8" y="109"/>
                    <a:pt x="8" y="109"/>
                    <a:pt x="10" y="109"/>
                  </a:cubicBezTo>
                  <a:cubicBezTo>
                    <a:pt x="11" y="109"/>
                    <a:pt x="13" y="109"/>
                    <a:pt x="14" y="109"/>
                  </a:cubicBezTo>
                  <a:cubicBezTo>
                    <a:pt x="14" y="124"/>
                    <a:pt x="14" y="124"/>
                    <a:pt x="14" y="124"/>
                  </a:cubicBezTo>
                  <a:cubicBezTo>
                    <a:pt x="2" y="124"/>
                    <a:pt x="2" y="124"/>
                    <a:pt x="2" y="124"/>
                  </a:cubicBezTo>
                  <a:cubicBezTo>
                    <a:pt x="1" y="124"/>
                    <a:pt x="0" y="125"/>
                    <a:pt x="0" y="126"/>
                  </a:cubicBezTo>
                  <a:cubicBezTo>
                    <a:pt x="0" y="127"/>
                    <a:pt x="1" y="128"/>
                    <a:pt x="2" y="128"/>
                  </a:cubicBezTo>
                  <a:cubicBezTo>
                    <a:pt x="14" y="128"/>
                    <a:pt x="14" y="128"/>
                    <a:pt x="14" y="128"/>
                  </a:cubicBezTo>
                  <a:cubicBezTo>
                    <a:pt x="14" y="142"/>
                    <a:pt x="14" y="142"/>
                    <a:pt x="14" y="142"/>
                  </a:cubicBezTo>
                  <a:cubicBezTo>
                    <a:pt x="14" y="143"/>
                    <a:pt x="15" y="144"/>
                    <a:pt x="16" y="144"/>
                  </a:cubicBezTo>
                  <a:cubicBezTo>
                    <a:pt x="17" y="144"/>
                    <a:pt x="18" y="143"/>
                    <a:pt x="18" y="142"/>
                  </a:cubicBezTo>
                  <a:cubicBezTo>
                    <a:pt x="18" y="128"/>
                    <a:pt x="18" y="128"/>
                    <a:pt x="18" y="128"/>
                  </a:cubicBezTo>
                  <a:cubicBezTo>
                    <a:pt x="178" y="128"/>
                    <a:pt x="178" y="128"/>
                    <a:pt x="178" y="128"/>
                  </a:cubicBezTo>
                  <a:cubicBezTo>
                    <a:pt x="179" y="128"/>
                    <a:pt x="180" y="127"/>
                    <a:pt x="180" y="126"/>
                  </a:cubicBezTo>
                  <a:cubicBezTo>
                    <a:pt x="180" y="125"/>
                    <a:pt x="179" y="124"/>
                    <a:pt x="178" y="124"/>
                  </a:cubicBezTo>
                  <a:cubicBezTo>
                    <a:pt x="158" y="124"/>
                    <a:pt x="158" y="124"/>
                    <a:pt x="158" y="124"/>
                  </a:cubicBezTo>
                  <a:cubicBezTo>
                    <a:pt x="158" y="120"/>
                    <a:pt x="158" y="116"/>
                    <a:pt x="158" y="112"/>
                  </a:cubicBezTo>
                  <a:cubicBezTo>
                    <a:pt x="158" y="99"/>
                    <a:pt x="158" y="86"/>
                    <a:pt x="157" y="74"/>
                  </a:cubicBezTo>
                  <a:cubicBezTo>
                    <a:pt x="158" y="73"/>
                    <a:pt x="158" y="72"/>
                    <a:pt x="157" y="72"/>
                  </a:cubicBezTo>
                  <a:cubicBezTo>
                    <a:pt x="157" y="67"/>
                    <a:pt x="157" y="63"/>
                    <a:pt x="157" y="58"/>
                  </a:cubicBezTo>
                  <a:cubicBezTo>
                    <a:pt x="157" y="58"/>
                    <a:pt x="157" y="57"/>
                    <a:pt x="156" y="57"/>
                  </a:cubicBezTo>
                  <a:cubicBezTo>
                    <a:pt x="156" y="56"/>
                    <a:pt x="155" y="56"/>
                    <a:pt x="155" y="56"/>
                  </a:cubicBezTo>
                  <a:cubicBezTo>
                    <a:pt x="155" y="56"/>
                    <a:pt x="154" y="57"/>
                    <a:pt x="154" y="57"/>
                  </a:cubicBezTo>
                  <a:cubicBezTo>
                    <a:pt x="151" y="60"/>
                    <a:pt x="146" y="65"/>
                    <a:pt x="142" y="69"/>
                  </a:cubicBezTo>
                  <a:cubicBezTo>
                    <a:pt x="140" y="71"/>
                    <a:pt x="138" y="73"/>
                    <a:pt x="136" y="75"/>
                  </a:cubicBezTo>
                  <a:cubicBezTo>
                    <a:pt x="134" y="76"/>
                    <a:pt x="133" y="78"/>
                    <a:pt x="133" y="78"/>
                  </a:cubicBezTo>
                  <a:cubicBezTo>
                    <a:pt x="133" y="78"/>
                    <a:pt x="132" y="79"/>
                    <a:pt x="132" y="79"/>
                  </a:cubicBezTo>
                  <a:cubicBezTo>
                    <a:pt x="133" y="93"/>
                    <a:pt x="133" y="104"/>
                    <a:pt x="134" y="117"/>
                  </a:cubicBezTo>
                  <a:cubicBezTo>
                    <a:pt x="133" y="117"/>
                    <a:pt x="134" y="117"/>
                    <a:pt x="134" y="118"/>
                  </a:cubicBezTo>
                  <a:cubicBezTo>
                    <a:pt x="134" y="120"/>
                    <a:pt x="134" y="122"/>
                    <a:pt x="134" y="124"/>
                  </a:cubicBezTo>
                  <a:cubicBezTo>
                    <a:pt x="125" y="124"/>
                    <a:pt x="125" y="124"/>
                    <a:pt x="125" y="124"/>
                  </a:cubicBezTo>
                  <a:cubicBezTo>
                    <a:pt x="125" y="121"/>
                    <a:pt x="125" y="118"/>
                    <a:pt x="125" y="115"/>
                  </a:cubicBezTo>
                  <a:cubicBezTo>
                    <a:pt x="125" y="105"/>
                    <a:pt x="125" y="97"/>
                    <a:pt x="125" y="87"/>
                  </a:cubicBezTo>
                  <a:cubicBezTo>
                    <a:pt x="125" y="86"/>
                    <a:pt x="124" y="85"/>
                    <a:pt x="123" y="85"/>
                  </a:cubicBezTo>
                  <a:cubicBezTo>
                    <a:pt x="123" y="85"/>
                    <a:pt x="123" y="85"/>
                    <a:pt x="123" y="85"/>
                  </a:cubicBezTo>
                  <a:cubicBezTo>
                    <a:pt x="122" y="85"/>
                    <a:pt x="122" y="85"/>
                    <a:pt x="121" y="85"/>
                  </a:cubicBezTo>
                  <a:cubicBezTo>
                    <a:pt x="119" y="87"/>
                    <a:pt x="119" y="88"/>
                    <a:pt x="118" y="88"/>
                  </a:cubicBezTo>
                  <a:cubicBezTo>
                    <a:pt x="117" y="89"/>
                    <a:pt x="117" y="89"/>
                    <a:pt x="116" y="89"/>
                  </a:cubicBezTo>
                  <a:cubicBezTo>
                    <a:pt x="116" y="89"/>
                    <a:pt x="115" y="89"/>
                    <a:pt x="113" y="89"/>
                  </a:cubicBezTo>
                  <a:cubicBezTo>
                    <a:pt x="113" y="89"/>
                    <a:pt x="112" y="89"/>
                    <a:pt x="111" y="88"/>
                  </a:cubicBezTo>
                  <a:cubicBezTo>
                    <a:pt x="110" y="88"/>
                    <a:pt x="108" y="87"/>
                    <a:pt x="106" y="86"/>
                  </a:cubicBezTo>
                  <a:cubicBezTo>
                    <a:pt x="105" y="86"/>
                    <a:pt x="105" y="86"/>
                    <a:pt x="104" y="86"/>
                  </a:cubicBezTo>
                  <a:cubicBezTo>
                    <a:pt x="103" y="85"/>
                    <a:pt x="103" y="85"/>
                    <a:pt x="102" y="85"/>
                  </a:cubicBezTo>
                  <a:cubicBezTo>
                    <a:pt x="102" y="85"/>
                    <a:pt x="102" y="85"/>
                    <a:pt x="102" y="85"/>
                  </a:cubicBezTo>
                  <a:cubicBezTo>
                    <a:pt x="101" y="85"/>
                    <a:pt x="101" y="85"/>
                    <a:pt x="100" y="85"/>
                  </a:cubicBezTo>
                  <a:cubicBezTo>
                    <a:pt x="100" y="86"/>
                    <a:pt x="100" y="86"/>
                    <a:pt x="100" y="87"/>
                  </a:cubicBezTo>
                  <a:cubicBezTo>
                    <a:pt x="100" y="97"/>
                    <a:pt x="100" y="108"/>
                    <a:pt x="101" y="118"/>
                  </a:cubicBezTo>
                  <a:cubicBezTo>
                    <a:pt x="100" y="119"/>
                    <a:pt x="100" y="119"/>
                    <a:pt x="101" y="119"/>
                  </a:cubicBezTo>
                  <a:cubicBezTo>
                    <a:pt x="101" y="121"/>
                    <a:pt x="101" y="122"/>
                    <a:pt x="101" y="124"/>
                  </a:cubicBezTo>
                  <a:cubicBezTo>
                    <a:pt x="92" y="124"/>
                    <a:pt x="92" y="124"/>
                    <a:pt x="92" y="124"/>
                  </a:cubicBezTo>
                  <a:cubicBezTo>
                    <a:pt x="92" y="120"/>
                    <a:pt x="92" y="117"/>
                    <a:pt x="92" y="113"/>
                  </a:cubicBezTo>
                  <a:cubicBezTo>
                    <a:pt x="92" y="110"/>
                    <a:pt x="92" y="107"/>
                    <a:pt x="92" y="104"/>
                  </a:cubicBezTo>
                  <a:cubicBezTo>
                    <a:pt x="92" y="104"/>
                    <a:pt x="92" y="104"/>
                    <a:pt x="92" y="104"/>
                  </a:cubicBezTo>
                  <a:cubicBezTo>
                    <a:pt x="92" y="100"/>
                    <a:pt x="92" y="96"/>
                    <a:pt x="92" y="92"/>
                  </a:cubicBezTo>
                  <a:cubicBezTo>
                    <a:pt x="92" y="91"/>
                    <a:pt x="92" y="91"/>
                    <a:pt x="92" y="91"/>
                  </a:cubicBezTo>
                  <a:cubicBezTo>
                    <a:pt x="92" y="88"/>
                    <a:pt x="92" y="86"/>
                    <a:pt x="92" y="83"/>
                  </a:cubicBezTo>
                  <a:cubicBezTo>
                    <a:pt x="92" y="82"/>
                    <a:pt x="91" y="82"/>
                    <a:pt x="91" y="81"/>
                  </a:cubicBezTo>
                  <a:cubicBezTo>
                    <a:pt x="85" y="77"/>
                    <a:pt x="80" y="73"/>
                    <a:pt x="76" y="70"/>
                  </a:cubicBezTo>
                  <a:cubicBezTo>
                    <a:pt x="75" y="69"/>
                    <a:pt x="75" y="69"/>
                    <a:pt x="74" y="69"/>
                  </a:cubicBezTo>
                  <a:cubicBezTo>
                    <a:pt x="74" y="69"/>
                    <a:pt x="74" y="69"/>
                    <a:pt x="74" y="69"/>
                  </a:cubicBezTo>
                  <a:cubicBezTo>
                    <a:pt x="73" y="69"/>
                    <a:pt x="73" y="69"/>
                    <a:pt x="72" y="70"/>
                  </a:cubicBezTo>
                  <a:cubicBezTo>
                    <a:pt x="72" y="70"/>
                    <a:pt x="71" y="71"/>
                    <a:pt x="70" y="72"/>
                  </a:cubicBezTo>
                  <a:cubicBezTo>
                    <a:pt x="70" y="73"/>
                    <a:pt x="69" y="74"/>
                    <a:pt x="68" y="75"/>
                  </a:cubicBezTo>
                  <a:cubicBezTo>
                    <a:pt x="67" y="76"/>
                    <a:pt x="67" y="77"/>
                    <a:pt x="67" y="78"/>
                  </a:cubicBezTo>
                  <a:cubicBezTo>
                    <a:pt x="66" y="78"/>
                    <a:pt x="66" y="78"/>
                    <a:pt x="66" y="79"/>
                  </a:cubicBezTo>
                  <a:cubicBezTo>
                    <a:pt x="67" y="97"/>
                    <a:pt x="67" y="106"/>
                    <a:pt x="68" y="124"/>
                  </a:cubicBezTo>
                  <a:cubicBezTo>
                    <a:pt x="59" y="124"/>
                    <a:pt x="59" y="124"/>
                    <a:pt x="59" y="124"/>
                  </a:cubicBezTo>
                  <a:cubicBezTo>
                    <a:pt x="59" y="120"/>
                    <a:pt x="59" y="117"/>
                    <a:pt x="59" y="113"/>
                  </a:cubicBezTo>
                  <a:cubicBezTo>
                    <a:pt x="59" y="104"/>
                    <a:pt x="59" y="94"/>
                    <a:pt x="59" y="84"/>
                  </a:cubicBezTo>
                  <a:cubicBezTo>
                    <a:pt x="59" y="83"/>
                    <a:pt x="58" y="83"/>
                    <a:pt x="57" y="82"/>
                  </a:cubicBezTo>
                  <a:cubicBezTo>
                    <a:pt x="57" y="82"/>
                    <a:pt x="57" y="82"/>
                    <a:pt x="57" y="82"/>
                  </a:cubicBezTo>
                  <a:cubicBezTo>
                    <a:pt x="56" y="82"/>
                    <a:pt x="56" y="82"/>
                    <a:pt x="55" y="83"/>
                  </a:cubicBezTo>
                  <a:cubicBezTo>
                    <a:pt x="49" y="90"/>
                    <a:pt x="42" y="98"/>
                    <a:pt x="35" y="103"/>
                  </a:cubicBezTo>
                  <a:cubicBezTo>
                    <a:pt x="34" y="103"/>
                    <a:pt x="34" y="104"/>
                    <a:pt x="34" y="104"/>
                  </a:cubicBezTo>
                  <a:cubicBezTo>
                    <a:pt x="34" y="112"/>
                    <a:pt x="35" y="117"/>
                    <a:pt x="35" y="124"/>
                  </a:cubicBezTo>
                  <a:cubicBezTo>
                    <a:pt x="18" y="124"/>
                    <a:pt x="18" y="124"/>
                    <a:pt x="18" y="124"/>
                  </a:cubicBezTo>
                  <a:cubicBezTo>
                    <a:pt x="18" y="2"/>
                    <a:pt x="18" y="2"/>
                    <a:pt x="18" y="2"/>
                  </a:cubicBezTo>
                  <a:cubicBezTo>
                    <a:pt x="18" y="1"/>
                    <a:pt x="17" y="0"/>
                    <a:pt x="16"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1865">
                <a:solidFill>
                  <a:prstClr val="black"/>
                </a:solidFill>
              </a:endParaRPr>
            </a:p>
          </p:txBody>
        </p:sp>
      </p:grpSp>
      <p:grpSp>
        <p:nvGrpSpPr>
          <p:cNvPr id="37" name="组合 36"/>
          <p:cNvGrpSpPr/>
          <p:nvPr/>
        </p:nvGrpSpPr>
        <p:grpSpPr>
          <a:xfrm>
            <a:off x="3114376" y="1806500"/>
            <a:ext cx="451635" cy="400557"/>
            <a:chOff x="795854" y="3209821"/>
            <a:chExt cx="451635" cy="400557"/>
          </a:xfrm>
          <a:gradFill>
            <a:gsLst>
              <a:gs pos="0">
                <a:srgbClr val="E30000"/>
              </a:gs>
              <a:gs pos="100000">
                <a:srgbClr val="760303"/>
              </a:gs>
            </a:gsLst>
            <a:lin ang="2700000" scaled="0"/>
          </a:gradFill>
        </p:grpSpPr>
        <p:sp>
          <p:nvSpPr>
            <p:cNvPr id="38" name="Freeform 741"/>
            <p:cNvSpPr>
              <a:spLocks noEditPoints="1"/>
            </p:cNvSpPr>
            <p:nvPr/>
          </p:nvSpPr>
          <p:spPr bwMode="auto">
            <a:xfrm>
              <a:off x="848724" y="3338860"/>
              <a:ext cx="167571" cy="167571"/>
            </a:xfrm>
            <a:custGeom>
              <a:avLst/>
              <a:gdLst>
                <a:gd name="T0" fmla="*/ 75 w 79"/>
                <a:gd name="T1" fmla="*/ 34 h 79"/>
                <a:gd name="T2" fmla="*/ 72 w 79"/>
                <a:gd name="T3" fmla="*/ 34 h 79"/>
                <a:gd name="T4" fmla="*/ 74 w 79"/>
                <a:gd name="T5" fmla="*/ 32 h 79"/>
                <a:gd name="T6" fmla="*/ 71 w 79"/>
                <a:gd name="T7" fmla="*/ 31 h 79"/>
                <a:gd name="T8" fmla="*/ 73 w 79"/>
                <a:gd name="T9" fmla="*/ 29 h 79"/>
                <a:gd name="T10" fmla="*/ 67 w 79"/>
                <a:gd name="T11" fmla="*/ 26 h 79"/>
                <a:gd name="T12" fmla="*/ 69 w 79"/>
                <a:gd name="T13" fmla="*/ 28 h 79"/>
                <a:gd name="T14" fmla="*/ 69 w 79"/>
                <a:gd name="T15" fmla="*/ 20 h 79"/>
                <a:gd name="T16" fmla="*/ 64 w 79"/>
                <a:gd name="T17" fmla="*/ 23 h 79"/>
                <a:gd name="T18" fmla="*/ 67 w 79"/>
                <a:gd name="T19" fmla="*/ 18 h 79"/>
                <a:gd name="T20" fmla="*/ 12 w 79"/>
                <a:gd name="T21" fmla="*/ 25 h 79"/>
                <a:gd name="T22" fmla="*/ 62 w 79"/>
                <a:gd name="T23" fmla="*/ 25 h 79"/>
                <a:gd name="T24" fmla="*/ 65 w 79"/>
                <a:gd name="T25" fmla="*/ 65 h 79"/>
                <a:gd name="T26" fmla="*/ 41 w 79"/>
                <a:gd name="T27" fmla="*/ 76 h 79"/>
                <a:gd name="T28" fmla="*/ 3 w 79"/>
                <a:gd name="T29" fmla="*/ 39 h 79"/>
                <a:gd name="T30" fmla="*/ 61 w 79"/>
                <a:gd name="T31" fmla="*/ 20 h 79"/>
                <a:gd name="T32" fmla="*/ 64 w 79"/>
                <a:gd name="T33" fmla="*/ 15 h 79"/>
                <a:gd name="T34" fmla="*/ 3 w 79"/>
                <a:gd name="T35" fmla="*/ 32 h 79"/>
                <a:gd name="T36" fmla="*/ 12 w 79"/>
                <a:gd name="T37" fmla="*/ 16 h 79"/>
                <a:gd name="T38" fmla="*/ 8 w 79"/>
                <a:gd name="T39" fmla="*/ 26 h 79"/>
                <a:gd name="T40" fmla="*/ 57 w 79"/>
                <a:gd name="T41" fmla="*/ 18 h 79"/>
                <a:gd name="T42" fmla="*/ 62 w 79"/>
                <a:gd name="T43" fmla="*/ 13 h 79"/>
                <a:gd name="T44" fmla="*/ 49 w 79"/>
                <a:gd name="T45" fmla="*/ 14 h 79"/>
                <a:gd name="T46" fmla="*/ 58 w 79"/>
                <a:gd name="T47" fmla="*/ 10 h 79"/>
                <a:gd name="T48" fmla="*/ 46 w 79"/>
                <a:gd name="T49" fmla="*/ 13 h 79"/>
                <a:gd name="T50" fmla="*/ 54 w 79"/>
                <a:gd name="T51" fmla="*/ 7 h 79"/>
                <a:gd name="T52" fmla="*/ 20 w 79"/>
                <a:gd name="T53" fmla="*/ 8 h 79"/>
                <a:gd name="T54" fmla="*/ 16 w 79"/>
                <a:gd name="T55" fmla="*/ 18 h 79"/>
                <a:gd name="T56" fmla="*/ 40 w 79"/>
                <a:gd name="T57" fmla="*/ 12 h 79"/>
                <a:gd name="T58" fmla="*/ 50 w 79"/>
                <a:gd name="T59" fmla="*/ 5 h 79"/>
                <a:gd name="T60" fmla="*/ 28 w 79"/>
                <a:gd name="T61" fmla="*/ 5 h 79"/>
                <a:gd name="T62" fmla="*/ 22 w 79"/>
                <a:gd name="T63" fmla="*/ 15 h 79"/>
                <a:gd name="T64" fmla="*/ 42 w 79"/>
                <a:gd name="T65" fmla="*/ 3 h 79"/>
                <a:gd name="T66" fmla="*/ 39 w 79"/>
                <a:gd name="T67" fmla="*/ 12 h 79"/>
                <a:gd name="T68" fmla="*/ 36 w 79"/>
                <a:gd name="T69" fmla="*/ 12 h 79"/>
                <a:gd name="T70" fmla="*/ 35 w 79"/>
                <a:gd name="T71" fmla="*/ 3 h 79"/>
                <a:gd name="T72" fmla="*/ 30 w 79"/>
                <a:gd name="T73" fmla="*/ 12 h 79"/>
                <a:gd name="T74" fmla="*/ 38 w 79"/>
                <a:gd name="T75" fmla="*/ 3 h 79"/>
                <a:gd name="T76" fmla="*/ 30 w 79"/>
                <a:gd name="T77" fmla="*/ 12 h 79"/>
                <a:gd name="T78" fmla="*/ 11 w 79"/>
                <a:gd name="T79" fmla="*/ 12 h 79"/>
                <a:gd name="T80" fmla="*/ 41 w 79"/>
                <a:gd name="T81" fmla="*/ 79 h 79"/>
                <a:gd name="T82" fmla="*/ 65 w 79"/>
                <a:gd name="T83" fmla="*/ 70 h 79"/>
                <a:gd name="T84" fmla="*/ 67 w 79"/>
                <a:gd name="T85" fmla="*/ 67 h 79"/>
                <a:gd name="T86" fmla="*/ 69 w 79"/>
                <a:gd name="T87" fmla="*/ 66 h 79"/>
                <a:gd name="T88" fmla="*/ 69 w 79"/>
                <a:gd name="T89" fmla="*/ 65 h 79"/>
                <a:gd name="T90" fmla="*/ 69 w 79"/>
                <a:gd name="T91" fmla="*/ 65 h 79"/>
                <a:gd name="T92" fmla="*/ 69 w 79"/>
                <a:gd name="T93" fmla="*/ 65 h 79"/>
                <a:gd name="T94" fmla="*/ 38 w 79"/>
                <a:gd name="T95" fmla="*/ 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9" h="79">
                  <a:moveTo>
                    <a:pt x="76" y="41"/>
                  </a:moveTo>
                  <a:cubicBezTo>
                    <a:pt x="75" y="39"/>
                    <a:pt x="74" y="37"/>
                    <a:pt x="73" y="35"/>
                  </a:cubicBezTo>
                  <a:cubicBezTo>
                    <a:pt x="75" y="34"/>
                    <a:pt x="75" y="34"/>
                    <a:pt x="75" y="34"/>
                  </a:cubicBezTo>
                  <a:cubicBezTo>
                    <a:pt x="75" y="36"/>
                    <a:pt x="76" y="39"/>
                    <a:pt x="76" y="41"/>
                  </a:cubicBezTo>
                  <a:cubicBezTo>
                    <a:pt x="76" y="41"/>
                    <a:pt x="76" y="41"/>
                    <a:pt x="76" y="41"/>
                  </a:cubicBezTo>
                  <a:moveTo>
                    <a:pt x="72" y="34"/>
                  </a:moveTo>
                  <a:cubicBezTo>
                    <a:pt x="72" y="33"/>
                    <a:pt x="72" y="33"/>
                    <a:pt x="71" y="32"/>
                  </a:cubicBezTo>
                  <a:cubicBezTo>
                    <a:pt x="72" y="31"/>
                    <a:pt x="73" y="31"/>
                    <a:pt x="74" y="30"/>
                  </a:cubicBezTo>
                  <a:cubicBezTo>
                    <a:pt x="74" y="31"/>
                    <a:pt x="74" y="31"/>
                    <a:pt x="74" y="32"/>
                  </a:cubicBezTo>
                  <a:cubicBezTo>
                    <a:pt x="74" y="32"/>
                    <a:pt x="74" y="32"/>
                    <a:pt x="74" y="32"/>
                  </a:cubicBezTo>
                  <a:cubicBezTo>
                    <a:pt x="74" y="33"/>
                    <a:pt x="73" y="33"/>
                    <a:pt x="72" y="34"/>
                  </a:cubicBezTo>
                  <a:moveTo>
                    <a:pt x="71" y="31"/>
                  </a:moveTo>
                  <a:cubicBezTo>
                    <a:pt x="70" y="30"/>
                    <a:pt x="70" y="30"/>
                    <a:pt x="70" y="30"/>
                  </a:cubicBezTo>
                  <a:cubicBezTo>
                    <a:pt x="71" y="29"/>
                    <a:pt x="72" y="28"/>
                    <a:pt x="73" y="27"/>
                  </a:cubicBezTo>
                  <a:cubicBezTo>
                    <a:pt x="73" y="27"/>
                    <a:pt x="73" y="28"/>
                    <a:pt x="73" y="29"/>
                  </a:cubicBezTo>
                  <a:cubicBezTo>
                    <a:pt x="72" y="29"/>
                    <a:pt x="71" y="30"/>
                    <a:pt x="71" y="31"/>
                  </a:cubicBezTo>
                  <a:moveTo>
                    <a:pt x="69" y="28"/>
                  </a:moveTo>
                  <a:cubicBezTo>
                    <a:pt x="68" y="28"/>
                    <a:pt x="67" y="27"/>
                    <a:pt x="67" y="26"/>
                  </a:cubicBezTo>
                  <a:cubicBezTo>
                    <a:pt x="68" y="25"/>
                    <a:pt x="69" y="24"/>
                    <a:pt x="70" y="23"/>
                  </a:cubicBezTo>
                  <a:cubicBezTo>
                    <a:pt x="71" y="24"/>
                    <a:pt x="71" y="25"/>
                    <a:pt x="72" y="26"/>
                  </a:cubicBezTo>
                  <a:cubicBezTo>
                    <a:pt x="71" y="26"/>
                    <a:pt x="70" y="27"/>
                    <a:pt x="69" y="28"/>
                  </a:cubicBezTo>
                  <a:moveTo>
                    <a:pt x="66" y="25"/>
                  </a:moveTo>
                  <a:cubicBezTo>
                    <a:pt x="65" y="24"/>
                    <a:pt x="65" y="24"/>
                    <a:pt x="65" y="24"/>
                  </a:cubicBezTo>
                  <a:cubicBezTo>
                    <a:pt x="66" y="23"/>
                    <a:pt x="67" y="22"/>
                    <a:pt x="69" y="20"/>
                  </a:cubicBezTo>
                  <a:cubicBezTo>
                    <a:pt x="70" y="22"/>
                    <a:pt x="70" y="22"/>
                    <a:pt x="70" y="22"/>
                  </a:cubicBezTo>
                  <a:cubicBezTo>
                    <a:pt x="68" y="23"/>
                    <a:pt x="67" y="24"/>
                    <a:pt x="66" y="25"/>
                  </a:cubicBezTo>
                  <a:moveTo>
                    <a:pt x="64" y="23"/>
                  </a:moveTo>
                  <a:cubicBezTo>
                    <a:pt x="64" y="23"/>
                    <a:pt x="64" y="23"/>
                    <a:pt x="64" y="23"/>
                  </a:cubicBezTo>
                  <a:cubicBezTo>
                    <a:pt x="63" y="22"/>
                    <a:pt x="62" y="22"/>
                    <a:pt x="62" y="21"/>
                  </a:cubicBezTo>
                  <a:cubicBezTo>
                    <a:pt x="63" y="20"/>
                    <a:pt x="65" y="19"/>
                    <a:pt x="67" y="18"/>
                  </a:cubicBezTo>
                  <a:cubicBezTo>
                    <a:pt x="67" y="18"/>
                    <a:pt x="68" y="19"/>
                    <a:pt x="68" y="19"/>
                  </a:cubicBezTo>
                  <a:cubicBezTo>
                    <a:pt x="67" y="20"/>
                    <a:pt x="65" y="22"/>
                    <a:pt x="64" y="23"/>
                  </a:cubicBezTo>
                  <a:moveTo>
                    <a:pt x="12" y="25"/>
                  </a:moveTo>
                  <a:cubicBezTo>
                    <a:pt x="20" y="18"/>
                    <a:pt x="28" y="15"/>
                    <a:pt x="36" y="15"/>
                  </a:cubicBezTo>
                  <a:cubicBezTo>
                    <a:pt x="36" y="15"/>
                    <a:pt x="36" y="15"/>
                    <a:pt x="36" y="15"/>
                  </a:cubicBezTo>
                  <a:cubicBezTo>
                    <a:pt x="46" y="15"/>
                    <a:pt x="55" y="19"/>
                    <a:pt x="62" y="25"/>
                  </a:cubicBezTo>
                  <a:cubicBezTo>
                    <a:pt x="69" y="31"/>
                    <a:pt x="73" y="40"/>
                    <a:pt x="74" y="49"/>
                  </a:cubicBezTo>
                  <a:cubicBezTo>
                    <a:pt x="74" y="50"/>
                    <a:pt x="74" y="50"/>
                    <a:pt x="74" y="50"/>
                  </a:cubicBezTo>
                  <a:cubicBezTo>
                    <a:pt x="73" y="55"/>
                    <a:pt x="70" y="60"/>
                    <a:pt x="65" y="65"/>
                  </a:cubicBezTo>
                  <a:cubicBezTo>
                    <a:pt x="65" y="65"/>
                    <a:pt x="65" y="65"/>
                    <a:pt x="65" y="65"/>
                  </a:cubicBezTo>
                  <a:cubicBezTo>
                    <a:pt x="57" y="73"/>
                    <a:pt x="49" y="76"/>
                    <a:pt x="41" y="76"/>
                  </a:cubicBezTo>
                  <a:cubicBezTo>
                    <a:pt x="41" y="76"/>
                    <a:pt x="41" y="76"/>
                    <a:pt x="41" y="76"/>
                  </a:cubicBezTo>
                  <a:cubicBezTo>
                    <a:pt x="31" y="76"/>
                    <a:pt x="21" y="72"/>
                    <a:pt x="14" y="65"/>
                  </a:cubicBezTo>
                  <a:cubicBezTo>
                    <a:pt x="7" y="58"/>
                    <a:pt x="3" y="49"/>
                    <a:pt x="3" y="40"/>
                  </a:cubicBezTo>
                  <a:cubicBezTo>
                    <a:pt x="3" y="39"/>
                    <a:pt x="3" y="39"/>
                    <a:pt x="3" y="39"/>
                  </a:cubicBezTo>
                  <a:cubicBezTo>
                    <a:pt x="5" y="34"/>
                    <a:pt x="8" y="30"/>
                    <a:pt x="12" y="25"/>
                  </a:cubicBezTo>
                  <a:cubicBezTo>
                    <a:pt x="12" y="25"/>
                    <a:pt x="12" y="25"/>
                    <a:pt x="12" y="25"/>
                  </a:cubicBezTo>
                  <a:moveTo>
                    <a:pt x="61" y="20"/>
                  </a:moveTo>
                  <a:cubicBezTo>
                    <a:pt x="60" y="20"/>
                    <a:pt x="59" y="19"/>
                    <a:pt x="58" y="18"/>
                  </a:cubicBezTo>
                  <a:cubicBezTo>
                    <a:pt x="60" y="17"/>
                    <a:pt x="62" y="15"/>
                    <a:pt x="63" y="14"/>
                  </a:cubicBezTo>
                  <a:cubicBezTo>
                    <a:pt x="64" y="15"/>
                    <a:pt x="64" y="15"/>
                    <a:pt x="64" y="15"/>
                  </a:cubicBezTo>
                  <a:cubicBezTo>
                    <a:pt x="65" y="15"/>
                    <a:pt x="65" y="16"/>
                    <a:pt x="66" y="16"/>
                  </a:cubicBezTo>
                  <a:cubicBezTo>
                    <a:pt x="64" y="18"/>
                    <a:pt x="62" y="19"/>
                    <a:pt x="61" y="20"/>
                  </a:cubicBezTo>
                  <a:moveTo>
                    <a:pt x="3" y="32"/>
                  </a:moveTo>
                  <a:cubicBezTo>
                    <a:pt x="3" y="31"/>
                    <a:pt x="4" y="30"/>
                    <a:pt x="4" y="29"/>
                  </a:cubicBezTo>
                  <a:cubicBezTo>
                    <a:pt x="4" y="29"/>
                    <a:pt x="4" y="29"/>
                    <a:pt x="4" y="29"/>
                  </a:cubicBezTo>
                  <a:cubicBezTo>
                    <a:pt x="7" y="25"/>
                    <a:pt x="10" y="21"/>
                    <a:pt x="12" y="16"/>
                  </a:cubicBezTo>
                  <a:cubicBezTo>
                    <a:pt x="13" y="15"/>
                    <a:pt x="14" y="14"/>
                    <a:pt x="15" y="12"/>
                  </a:cubicBezTo>
                  <a:cubicBezTo>
                    <a:pt x="15" y="12"/>
                    <a:pt x="16" y="11"/>
                    <a:pt x="17" y="11"/>
                  </a:cubicBezTo>
                  <a:cubicBezTo>
                    <a:pt x="13" y="16"/>
                    <a:pt x="10" y="21"/>
                    <a:pt x="8" y="26"/>
                  </a:cubicBezTo>
                  <a:cubicBezTo>
                    <a:pt x="8" y="26"/>
                    <a:pt x="8" y="26"/>
                    <a:pt x="8" y="26"/>
                  </a:cubicBezTo>
                  <a:cubicBezTo>
                    <a:pt x="6" y="28"/>
                    <a:pt x="4" y="30"/>
                    <a:pt x="3" y="32"/>
                  </a:cubicBezTo>
                  <a:moveTo>
                    <a:pt x="57" y="18"/>
                  </a:moveTo>
                  <a:cubicBezTo>
                    <a:pt x="56" y="17"/>
                    <a:pt x="55" y="16"/>
                    <a:pt x="53" y="16"/>
                  </a:cubicBezTo>
                  <a:cubicBezTo>
                    <a:pt x="55" y="14"/>
                    <a:pt x="57" y="12"/>
                    <a:pt x="59" y="11"/>
                  </a:cubicBezTo>
                  <a:cubicBezTo>
                    <a:pt x="60" y="11"/>
                    <a:pt x="61" y="12"/>
                    <a:pt x="62" y="13"/>
                  </a:cubicBezTo>
                  <a:cubicBezTo>
                    <a:pt x="60" y="14"/>
                    <a:pt x="59" y="16"/>
                    <a:pt x="57" y="18"/>
                  </a:cubicBezTo>
                  <a:moveTo>
                    <a:pt x="52" y="15"/>
                  </a:moveTo>
                  <a:cubicBezTo>
                    <a:pt x="51" y="15"/>
                    <a:pt x="50" y="14"/>
                    <a:pt x="49" y="14"/>
                  </a:cubicBezTo>
                  <a:cubicBezTo>
                    <a:pt x="51" y="12"/>
                    <a:pt x="53" y="10"/>
                    <a:pt x="55" y="8"/>
                  </a:cubicBezTo>
                  <a:cubicBezTo>
                    <a:pt x="55" y="8"/>
                    <a:pt x="55" y="8"/>
                    <a:pt x="55" y="8"/>
                  </a:cubicBezTo>
                  <a:cubicBezTo>
                    <a:pt x="56" y="8"/>
                    <a:pt x="57" y="9"/>
                    <a:pt x="58" y="10"/>
                  </a:cubicBezTo>
                  <a:cubicBezTo>
                    <a:pt x="56" y="11"/>
                    <a:pt x="54" y="13"/>
                    <a:pt x="52" y="15"/>
                  </a:cubicBezTo>
                  <a:moveTo>
                    <a:pt x="47" y="13"/>
                  </a:moveTo>
                  <a:cubicBezTo>
                    <a:pt x="47" y="13"/>
                    <a:pt x="46" y="13"/>
                    <a:pt x="46" y="13"/>
                  </a:cubicBezTo>
                  <a:cubicBezTo>
                    <a:pt x="48" y="10"/>
                    <a:pt x="49" y="8"/>
                    <a:pt x="52" y="6"/>
                  </a:cubicBezTo>
                  <a:cubicBezTo>
                    <a:pt x="52" y="6"/>
                    <a:pt x="53" y="7"/>
                    <a:pt x="54" y="7"/>
                  </a:cubicBezTo>
                  <a:cubicBezTo>
                    <a:pt x="54" y="7"/>
                    <a:pt x="54" y="7"/>
                    <a:pt x="54" y="7"/>
                  </a:cubicBezTo>
                  <a:cubicBezTo>
                    <a:pt x="51" y="9"/>
                    <a:pt x="49" y="11"/>
                    <a:pt x="47" y="13"/>
                  </a:cubicBezTo>
                  <a:moveTo>
                    <a:pt x="11" y="22"/>
                  </a:moveTo>
                  <a:cubicBezTo>
                    <a:pt x="14" y="17"/>
                    <a:pt x="17" y="13"/>
                    <a:pt x="20" y="8"/>
                  </a:cubicBezTo>
                  <a:cubicBezTo>
                    <a:pt x="22" y="7"/>
                    <a:pt x="24" y="6"/>
                    <a:pt x="25" y="6"/>
                  </a:cubicBezTo>
                  <a:cubicBezTo>
                    <a:pt x="22" y="10"/>
                    <a:pt x="19" y="14"/>
                    <a:pt x="16" y="18"/>
                  </a:cubicBezTo>
                  <a:cubicBezTo>
                    <a:pt x="16" y="18"/>
                    <a:pt x="16" y="18"/>
                    <a:pt x="16" y="18"/>
                  </a:cubicBezTo>
                  <a:cubicBezTo>
                    <a:pt x="14" y="19"/>
                    <a:pt x="13" y="21"/>
                    <a:pt x="11" y="22"/>
                  </a:cubicBezTo>
                  <a:moveTo>
                    <a:pt x="44" y="12"/>
                  </a:moveTo>
                  <a:cubicBezTo>
                    <a:pt x="43" y="12"/>
                    <a:pt x="42" y="12"/>
                    <a:pt x="40" y="12"/>
                  </a:cubicBezTo>
                  <a:cubicBezTo>
                    <a:pt x="41" y="10"/>
                    <a:pt x="43" y="8"/>
                    <a:pt x="44" y="7"/>
                  </a:cubicBezTo>
                  <a:cubicBezTo>
                    <a:pt x="45" y="6"/>
                    <a:pt x="46" y="5"/>
                    <a:pt x="46" y="4"/>
                  </a:cubicBezTo>
                  <a:cubicBezTo>
                    <a:pt x="48" y="5"/>
                    <a:pt x="49" y="5"/>
                    <a:pt x="50" y="5"/>
                  </a:cubicBezTo>
                  <a:cubicBezTo>
                    <a:pt x="48" y="8"/>
                    <a:pt x="46" y="10"/>
                    <a:pt x="44" y="12"/>
                  </a:cubicBezTo>
                  <a:moveTo>
                    <a:pt x="19" y="16"/>
                  </a:moveTo>
                  <a:cubicBezTo>
                    <a:pt x="22" y="12"/>
                    <a:pt x="25" y="9"/>
                    <a:pt x="28" y="5"/>
                  </a:cubicBezTo>
                  <a:cubicBezTo>
                    <a:pt x="28" y="4"/>
                    <a:pt x="29" y="4"/>
                    <a:pt x="30" y="4"/>
                  </a:cubicBezTo>
                  <a:cubicBezTo>
                    <a:pt x="27" y="7"/>
                    <a:pt x="25" y="11"/>
                    <a:pt x="22" y="14"/>
                  </a:cubicBezTo>
                  <a:cubicBezTo>
                    <a:pt x="22" y="15"/>
                    <a:pt x="22" y="15"/>
                    <a:pt x="22" y="15"/>
                  </a:cubicBezTo>
                  <a:cubicBezTo>
                    <a:pt x="21" y="15"/>
                    <a:pt x="20" y="16"/>
                    <a:pt x="19" y="16"/>
                  </a:cubicBezTo>
                  <a:moveTo>
                    <a:pt x="36" y="12"/>
                  </a:moveTo>
                  <a:cubicBezTo>
                    <a:pt x="38" y="9"/>
                    <a:pt x="40" y="6"/>
                    <a:pt x="42" y="3"/>
                  </a:cubicBezTo>
                  <a:cubicBezTo>
                    <a:pt x="43" y="4"/>
                    <a:pt x="44" y="4"/>
                    <a:pt x="45" y="4"/>
                  </a:cubicBezTo>
                  <a:cubicBezTo>
                    <a:pt x="44" y="4"/>
                    <a:pt x="44" y="5"/>
                    <a:pt x="43" y="6"/>
                  </a:cubicBezTo>
                  <a:cubicBezTo>
                    <a:pt x="42" y="7"/>
                    <a:pt x="40" y="9"/>
                    <a:pt x="39" y="12"/>
                  </a:cubicBezTo>
                  <a:cubicBezTo>
                    <a:pt x="39" y="12"/>
                    <a:pt x="39" y="12"/>
                    <a:pt x="39" y="12"/>
                  </a:cubicBezTo>
                  <a:cubicBezTo>
                    <a:pt x="38" y="12"/>
                    <a:pt x="37" y="12"/>
                    <a:pt x="36" y="12"/>
                  </a:cubicBezTo>
                  <a:cubicBezTo>
                    <a:pt x="36" y="12"/>
                    <a:pt x="36" y="12"/>
                    <a:pt x="36" y="12"/>
                  </a:cubicBezTo>
                  <a:moveTo>
                    <a:pt x="24" y="14"/>
                  </a:moveTo>
                  <a:cubicBezTo>
                    <a:pt x="27" y="10"/>
                    <a:pt x="30" y="7"/>
                    <a:pt x="32" y="4"/>
                  </a:cubicBezTo>
                  <a:cubicBezTo>
                    <a:pt x="33" y="3"/>
                    <a:pt x="34" y="3"/>
                    <a:pt x="35" y="3"/>
                  </a:cubicBezTo>
                  <a:cubicBezTo>
                    <a:pt x="32" y="6"/>
                    <a:pt x="30" y="10"/>
                    <a:pt x="27" y="13"/>
                  </a:cubicBezTo>
                  <a:cubicBezTo>
                    <a:pt x="26" y="13"/>
                    <a:pt x="25" y="13"/>
                    <a:pt x="24" y="14"/>
                  </a:cubicBezTo>
                  <a:moveTo>
                    <a:pt x="30" y="12"/>
                  </a:moveTo>
                  <a:cubicBezTo>
                    <a:pt x="32" y="9"/>
                    <a:pt x="34" y="6"/>
                    <a:pt x="37" y="3"/>
                  </a:cubicBezTo>
                  <a:cubicBezTo>
                    <a:pt x="38" y="3"/>
                    <a:pt x="38" y="3"/>
                    <a:pt x="38" y="3"/>
                  </a:cubicBezTo>
                  <a:cubicBezTo>
                    <a:pt x="38" y="3"/>
                    <a:pt x="38" y="3"/>
                    <a:pt x="38" y="3"/>
                  </a:cubicBezTo>
                  <a:cubicBezTo>
                    <a:pt x="39" y="3"/>
                    <a:pt x="39" y="3"/>
                    <a:pt x="40" y="3"/>
                  </a:cubicBezTo>
                  <a:cubicBezTo>
                    <a:pt x="38" y="6"/>
                    <a:pt x="36" y="9"/>
                    <a:pt x="34" y="12"/>
                  </a:cubicBezTo>
                  <a:cubicBezTo>
                    <a:pt x="32" y="12"/>
                    <a:pt x="31" y="12"/>
                    <a:pt x="30" y="12"/>
                  </a:cubicBezTo>
                  <a:moveTo>
                    <a:pt x="38" y="0"/>
                  </a:moveTo>
                  <a:cubicBezTo>
                    <a:pt x="29" y="0"/>
                    <a:pt x="19" y="4"/>
                    <a:pt x="11" y="12"/>
                  </a:cubicBezTo>
                  <a:cubicBezTo>
                    <a:pt x="11" y="12"/>
                    <a:pt x="11" y="12"/>
                    <a:pt x="11" y="12"/>
                  </a:cubicBezTo>
                  <a:cubicBezTo>
                    <a:pt x="3" y="20"/>
                    <a:pt x="0" y="29"/>
                    <a:pt x="0" y="38"/>
                  </a:cubicBezTo>
                  <a:cubicBezTo>
                    <a:pt x="0" y="49"/>
                    <a:pt x="5" y="59"/>
                    <a:pt x="12" y="67"/>
                  </a:cubicBezTo>
                  <a:cubicBezTo>
                    <a:pt x="20" y="74"/>
                    <a:pt x="30" y="79"/>
                    <a:pt x="41" y="79"/>
                  </a:cubicBezTo>
                  <a:cubicBezTo>
                    <a:pt x="41" y="79"/>
                    <a:pt x="41" y="79"/>
                    <a:pt x="41" y="79"/>
                  </a:cubicBezTo>
                  <a:cubicBezTo>
                    <a:pt x="49" y="79"/>
                    <a:pt x="57" y="76"/>
                    <a:pt x="64" y="70"/>
                  </a:cubicBezTo>
                  <a:cubicBezTo>
                    <a:pt x="65" y="70"/>
                    <a:pt x="65" y="70"/>
                    <a:pt x="65" y="70"/>
                  </a:cubicBezTo>
                  <a:cubicBezTo>
                    <a:pt x="65" y="69"/>
                    <a:pt x="65" y="69"/>
                    <a:pt x="65" y="69"/>
                  </a:cubicBezTo>
                  <a:cubicBezTo>
                    <a:pt x="65" y="69"/>
                    <a:pt x="65" y="69"/>
                    <a:pt x="65" y="69"/>
                  </a:cubicBezTo>
                  <a:cubicBezTo>
                    <a:pt x="65" y="69"/>
                    <a:pt x="66" y="69"/>
                    <a:pt x="67" y="67"/>
                  </a:cubicBezTo>
                  <a:cubicBezTo>
                    <a:pt x="67" y="67"/>
                    <a:pt x="67" y="67"/>
                    <a:pt x="67" y="67"/>
                  </a:cubicBezTo>
                  <a:cubicBezTo>
                    <a:pt x="68" y="67"/>
                    <a:pt x="68" y="66"/>
                    <a:pt x="68" y="66"/>
                  </a:cubicBezTo>
                  <a:cubicBezTo>
                    <a:pt x="69" y="66"/>
                    <a:pt x="69" y="66"/>
                    <a:pt x="69" y="66"/>
                  </a:cubicBezTo>
                  <a:cubicBezTo>
                    <a:pt x="69" y="65"/>
                    <a:pt x="69" y="65"/>
                    <a:pt x="69" y="65"/>
                  </a:cubicBezTo>
                  <a:cubicBezTo>
                    <a:pt x="69" y="65"/>
                    <a:pt x="69" y="65"/>
                    <a:pt x="69" y="65"/>
                  </a:cubicBezTo>
                  <a:cubicBezTo>
                    <a:pt x="69" y="65"/>
                    <a:pt x="69" y="65"/>
                    <a:pt x="69" y="65"/>
                  </a:cubicBezTo>
                  <a:cubicBezTo>
                    <a:pt x="69" y="65"/>
                    <a:pt x="69" y="65"/>
                    <a:pt x="69" y="65"/>
                  </a:cubicBezTo>
                  <a:cubicBezTo>
                    <a:pt x="69" y="65"/>
                    <a:pt x="69" y="65"/>
                    <a:pt x="69" y="65"/>
                  </a:cubicBezTo>
                  <a:cubicBezTo>
                    <a:pt x="69" y="65"/>
                    <a:pt x="69" y="65"/>
                    <a:pt x="69" y="65"/>
                  </a:cubicBezTo>
                  <a:cubicBezTo>
                    <a:pt x="69" y="65"/>
                    <a:pt x="69" y="65"/>
                    <a:pt x="69" y="65"/>
                  </a:cubicBezTo>
                  <a:cubicBezTo>
                    <a:pt x="69" y="65"/>
                    <a:pt x="69" y="65"/>
                    <a:pt x="69" y="65"/>
                  </a:cubicBezTo>
                  <a:cubicBezTo>
                    <a:pt x="69" y="65"/>
                    <a:pt x="69" y="65"/>
                    <a:pt x="69" y="65"/>
                  </a:cubicBezTo>
                  <a:cubicBezTo>
                    <a:pt x="76" y="57"/>
                    <a:pt x="79" y="49"/>
                    <a:pt x="79" y="41"/>
                  </a:cubicBezTo>
                  <a:cubicBezTo>
                    <a:pt x="79" y="30"/>
                    <a:pt x="74" y="20"/>
                    <a:pt x="66" y="13"/>
                  </a:cubicBezTo>
                  <a:cubicBezTo>
                    <a:pt x="59" y="5"/>
                    <a:pt x="48" y="0"/>
                    <a:pt x="38" y="0"/>
                  </a:cubicBezTo>
                  <a:cubicBezTo>
                    <a:pt x="38" y="0"/>
                    <a:pt x="38" y="0"/>
                    <a:pt x="38"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1865">
                <a:solidFill>
                  <a:prstClr val="black"/>
                </a:solidFill>
              </a:endParaRPr>
            </a:p>
          </p:txBody>
        </p:sp>
        <p:sp>
          <p:nvSpPr>
            <p:cNvPr id="39" name="Freeform 742"/>
            <p:cNvSpPr>
              <a:spLocks noEditPoints="1"/>
            </p:cNvSpPr>
            <p:nvPr/>
          </p:nvSpPr>
          <p:spPr bwMode="auto">
            <a:xfrm>
              <a:off x="795854" y="3290471"/>
              <a:ext cx="269726" cy="290337"/>
            </a:xfrm>
            <a:custGeom>
              <a:avLst/>
              <a:gdLst>
                <a:gd name="T0" fmla="*/ 64 w 127"/>
                <a:gd name="T1" fmla="*/ 126 h 137"/>
                <a:gd name="T2" fmla="*/ 60 w 127"/>
                <a:gd name="T3" fmla="*/ 125 h 137"/>
                <a:gd name="T4" fmla="*/ 68 w 127"/>
                <a:gd name="T5" fmla="*/ 134 h 137"/>
                <a:gd name="T6" fmla="*/ 53 w 127"/>
                <a:gd name="T7" fmla="*/ 124 h 137"/>
                <a:gd name="T8" fmla="*/ 97 w 127"/>
                <a:gd name="T9" fmla="*/ 120 h 137"/>
                <a:gd name="T10" fmla="*/ 76 w 127"/>
                <a:gd name="T11" fmla="*/ 116 h 137"/>
                <a:gd name="T12" fmla="*/ 90 w 127"/>
                <a:gd name="T13" fmla="*/ 113 h 137"/>
                <a:gd name="T14" fmla="*/ 25 w 127"/>
                <a:gd name="T15" fmla="*/ 121 h 137"/>
                <a:gd name="T16" fmla="*/ 42 w 127"/>
                <a:gd name="T17" fmla="*/ 120 h 137"/>
                <a:gd name="T18" fmla="*/ 104 w 127"/>
                <a:gd name="T19" fmla="*/ 111 h 137"/>
                <a:gd name="T20" fmla="*/ 98 w 127"/>
                <a:gd name="T21" fmla="*/ 112 h 137"/>
                <a:gd name="T22" fmla="*/ 22 w 127"/>
                <a:gd name="T23" fmla="*/ 118 h 137"/>
                <a:gd name="T24" fmla="*/ 79 w 127"/>
                <a:gd name="T25" fmla="*/ 121 h 137"/>
                <a:gd name="T26" fmla="*/ 34 w 127"/>
                <a:gd name="T27" fmla="*/ 109 h 137"/>
                <a:gd name="T28" fmla="*/ 41 w 127"/>
                <a:gd name="T29" fmla="*/ 110 h 137"/>
                <a:gd name="T30" fmla="*/ 93 w 127"/>
                <a:gd name="T31" fmla="*/ 115 h 137"/>
                <a:gd name="T32" fmla="*/ 87 w 127"/>
                <a:gd name="T33" fmla="*/ 118 h 137"/>
                <a:gd name="T34" fmla="*/ 106 w 127"/>
                <a:gd name="T35" fmla="*/ 109 h 137"/>
                <a:gd name="T36" fmla="*/ 20 w 127"/>
                <a:gd name="T37" fmla="*/ 108 h 137"/>
                <a:gd name="T38" fmla="*/ 109 w 127"/>
                <a:gd name="T39" fmla="*/ 113 h 137"/>
                <a:gd name="T40" fmla="*/ 16 w 127"/>
                <a:gd name="T41" fmla="*/ 104 h 137"/>
                <a:gd name="T42" fmla="*/ 15 w 127"/>
                <a:gd name="T43" fmla="*/ 89 h 137"/>
                <a:gd name="T44" fmla="*/ 113 w 127"/>
                <a:gd name="T45" fmla="*/ 85 h 137"/>
                <a:gd name="T46" fmla="*/ 14 w 127"/>
                <a:gd name="T47" fmla="*/ 80 h 137"/>
                <a:gd name="T48" fmla="*/ 116 w 127"/>
                <a:gd name="T49" fmla="*/ 77 h 137"/>
                <a:gd name="T50" fmla="*/ 3 w 127"/>
                <a:gd name="T51" fmla="*/ 82 h 137"/>
                <a:gd name="T52" fmla="*/ 116 w 127"/>
                <a:gd name="T53" fmla="*/ 81 h 137"/>
                <a:gd name="T54" fmla="*/ 123 w 127"/>
                <a:gd name="T55" fmla="*/ 74 h 137"/>
                <a:gd name="T56" fmla="*/ 3 w 127"/>
                <a:gd name="T57" fmla="*/ 74 h 137"/>
                <a:gd name="T58" fmla="*/ 17 w 127"/>
                <a:gd name="T59" fmla="*/ 40 h 137"/>
                <a:gd name="T60" fmla="*/ 109 w 127"/>
                <a:gd name="T61" fmla="*/ 34 h 137"/>
                <a:gd name="T62" fmla="*/ 16 w 127"/>
                <a:gd name="T63" fmla="*/ 31 h 137"/>
                <a:gd name="T64" fmla="*/ 64 w 127"/>
                <a:gd name="T65" fmla="*/ 2 h 137"/>
                <a:gd name="T66" fmla="*/ 100 w 127"/>
                <a:gd name="T67" fmla="*/ 14 h 137"/>
                <a:gd name="T68" fmla="*/ 113 w 127"/>
                <a:gd name="T69" fmla="*/ 53 h 137"/>
                <a:gd name="T70" fmla="*/ 112 w 127"/>
                <a:gd name="T71" fmla="*/ 76 h 137"/>
                <a:gd name="T72" fmla="*/ 92 w 127"/>
                <a:gd name="T73" fmla="*/ 104 h 137"/>
                <a:gd name="T74" fmla="*/ 54 w 127"/>
                <a:gd name="T75" fmla="*/ 111 h 137"/>
                <a:gd name="T76" fmla="*/ 16 w 127"/>
                <a:gd name="T77" fmla="*/ 98 h 137"/>
                <a:gd name="T78" fmla="*/ 5 w 127"/>
                <a:gd name="T79" fmla="*/ 54 h 137"/>
                <a:gd name="T80" fmla="*/ 35 w 127"/>
                <a:gd name="T81" fmla="*/ 21 h 137"/>
                <a:gd name="T82" fmla="*/ 30 w 127"/>
                <a:gd name="T83" fmla="*/ 11 h 137"/>
                <a:gd name="T84" fmla="*/ 12 w 127"/>
                <a:gd name="T85" fmla="*/ 36 h 137"/>
                <a:gd name="T86" fmla="*/ 13 w 127"/>
                <a:gd name="T87" fmla="*/ 51 h 137"/>
                <a:gd name="T88" fmla="*/ 1 w 127"/>
                <a:gd name="T89" fmla="*/ 85 h 137"/>
                <a:gd name="T90" fmla="*/ 12 w 127"/>
                <a:gd name="T91" fmla="*/ 99 h 137"/>
                <a:gd name="T92" fmla="*/ 27 w 127"/>
                <a:gd name="T93" fmla="*/ 125 h 137"/>
                <a:gd name="T94" fmla="*/ 63 w 127"/>
                <a:gd name="T95" fmla="*/ 137 h 137"/>
                <a:gd name="T96" fmla="*/ 100 w 127"/>
                <a:gd name="T97" fmla="*/ 125 h 137"/>
                <a:gd name="T98" fmla="*/ 115 w 127"/>
                <a:gd name="T99" fmla="*/ 97 h 137"/>
                <a:gd name="T100" fmla="*/ 124 w 127"/>
                <a:gd name="T101" fmla="*/ 85 h 137"/>
                <a:gd name="T102" fmla="*/ 112 w 127"/>
                <a:gd name="T103" fmla="*/ 40 h 137"/>
                <a:gd name="T104" fmla="*/ 115 w 127"/>
                <a:gd name="T105" fmla="*/ 26 h 137"/>
                <a:gd name="T106" fmla="*/ 102 w 127"/>
                <a:gd name="T107" fmla="*/ 12 h 137"/>
                <a:gd name="T108" fmla="*/ 76 w 127"/>
                <a:gd name="T109" fmla="*/ 11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27" h="137">
                  <a:moveTo>
                    <a:pt x="70" y="134"/>
                  </a:moveTo>
                  <a:cubicBezTo>
                    <a:pt x="71" y="132"/>
                    <a:pt x="72" y="130"/>
                    <a:pt x="72" y="128"/>
                  </a:cubicBezTo>
                  <a:cubicBezTo>
                    <a:pt x="72" y="130"/>
                    <a:pt x="72" y="132"/>
                    <a:pt x="72" y="133"/>
                  </a:cubicBezTo>
                  <a:cubicBezTo>
                    <a:pt x="71" y="134"/>
                    <a:pt x="70" y="134"/>
                    <a:pt x="70" y="134"/>
                  </a:cubicBezTo>
                  <a:moveTo>
                    <a:pt x="63" y="134"/>
                  </a:moveTo>
                  <a:cubicBezTo>
                    <a:pt x="62" y="134"/>
                    <a:pt x="61" y="134"/>
                    <a:pt x="61" y="134"/>
                  </a:cubicBezTo>
                  <a:cubicBezTo>
                    <a:pt x="62" y="131"/>
                    <a:pt x="63" y="128"/>
                    <a:pt x="64" y="126"/>
                  </a:cubicBezTo>
                  <a:cubicBezTo>
                    <a:pt x="65" y="126"/>
                    <a:pt x="66" y="126"/>
                    <a:pt x="67" y="125"/>
                  </a:cubicBezTo>
                  <a:cubicBezTo>
                    <a:pt x="66" y="128"/>
                    <a:pt x="65" y="131"/>
                    <a:pt x="64" y="134"/>
                  </a:cubicBezTo>
                  <a:cubicBezTo>
                    <a:pt x="64" y="134"/>
                    <a:pt x="64" y="134"/>
                    <a:pt x="64" y="134"/>
                  </a:cubicBezTo>
                  <a:cubicBezTo>
                    <a:pt x="63" y="134"/>
                    <a:pt x="63" y="134"/>
                    <a:pt x="63" y="134"/>
                  </a:cubicBezTo>
                  <a:moveTo>
                    <a:pt x="59" y="134"/>
                  </a:moveTo>
                  <a:cubicBezTo>
                    <a:pt x="58" y="134"/>
                    <a:pt x="57" y="134"/>
                    <a:pt x="56" y="134"/>
                  </a:cubicBezTo>
                  <a:cubicBezTo>
                    <a:pt x="58" y="131"/>
                    <a:pt x="59" y="128"/>
                    <a:pt x="60" y="125"/>
                  </a:cubicBezTo>
                  <a:cubicBezTo>
                    <a:pt x="61" y="125"/>
                    <a:pt x="62" y="126"/>
                    <a:pt x="63" y="126"/>
                  </a:cubicBezTo>
                  <a:cubicBezTo>
                    <a:pt x="61" y="128"/>
                    <a:pt x="60" y="131"/>
                    <a:pt x="59" y="134"/>
                  </a:cubicBezTo>
                  <a:moveTo>
                    <a:pt x="66" y="134"/>
                  </a:moveTo>
                  <a:cubicBezTo>
                    <a:pt x="66" y="131"/>
                    <a:pt x="68" y="128"/>
                    <a:pt x="69" y="125"/>
                  </a:cubicBezTo>
                  <a:cubicBezTo>
                    <a:pt x="70" y="125"/>
                    <a:pt x="71" y="125"/>
                    <a:pt x="72" y="125"/>
                  </a:cubicBezTo>
                  <a:cubicBezTo>
                    <a:pt x="72" y="125"/>
                    <a:pt x="72" y="125"/>
                    <a:pt x="72" y="125"/>
                  </a:cubicBezTo>
                  <a:cubicBezTo>
                    <a:pt x="71" y="128"/>
                    <a:pt x="69" y="131"/>
                    <a:pt x="68" y="134"/>
                  </a:cubicBezTo>
                  <a:cubicBezTo>
                    <a:pt x="67" y="134"/>
                    <a:pt x="66" y="134"/>
                    <a:pt x="66" y="134"/>
                  </a:cubicBezTo>
                  <a:moveTo>
                    <a:pt x="55" y="133"/>
                  </a:moveTo>
                  <a:cubicBezTo>
                    <a:pt x="55" y="130"/>
                    <a:pt x="56" y="128"/>
                    <a:pt x="56" y="125"/>
                  </a:cubicBezTo>
                  <a:cubicBezTo>
                    <a:pt x="57" y="125"/>
                    <a:pt x="58" y="125"/>
                    <a:pt x="59" y="125"/>
                  </a:cubicBezTo>
                  <a:cubicBezTo>
                    <a:pt x="57" y="128"/>
                    <a:pt x="56" y="130"/>
                    <a:pt x="55" y="133"/>
                  </a:cubicBezTo>
                  <a:moveTo>
                    <a:pt x="53" y="125"/>
                  </a:moveTo>
                  <a:cubicBezTo>
                    <a:pt x="53" y="125"/>
                    <a:pt x="53" y="124"/>
                    <a:pt x="53" y="124"/>
                  </a:cubicBezTo>
                  <a:cubicBezTo>
                    <a:pt x="53" y="123"/>
                    <a:pt x="52" y="123"/>
                    <a:pt x="51" y="123"/>
                  </a:cubicBezTo>
                  <a:cubicBezTo>
                    <a:pt x="50" y="122"/>
                    <a:pt x="49" y="122"/>
                    <a:pt x="48" y="122"/>
                  </a:cubicBezTo>
                  <a:cubicBezTo>
                    <a:pt x="49" y="120"/>
                    <a:pt x="51" y="118"/>
                    <a:pt x="52" y="116"/>
                  </a:cubicBezTo>
                  <a:cubicBezTo>
                    <a:pt x="52" y="118"/>
                    <a:pt x="52" y="121"/>
                    <a:pt x="52" y="123"/>
                  </a:cubicBezTo>
                  <a:cubicBezTo>
                    <a:pt x="52" y="124"/>
                    <a:pt x="53" y="124"/>
                    <a:pt x="53" y="124"/>
                  </a:cubicBezTo>
                  <a:cubicBezTo>
                    <a:pt x="53" y="125"/>
                    <a:pt x="53" y="125"/>
                    <a:pt x="53" y="125"/>
                  </a:cubicBezTo>
                  <a:moveTo>
                    <a:pt x="97" y="120"/>
                  </a:moveTo>
                  <a:cubicBezTo>
                    <a:pt x="97" y="120"/>
                    <a:pt x="96" y="119"/>
                    <a:pt x="96" y="119"/>
                  </a:cubicBezTo>
                  <a:cubicBezTo>
                    <a:pt x="96" y="118"/>
                    <a:pt x="97" y="116"/>
                    <a:pt x="98" y="115"/>
                  </a:cubicBezTo>
                  <a:cubicBezTo>
                    <a:pt x="97" y="117"/>
                    <a:pt x="97" y="119"/>
                    <a:pt x="97" y="120"/>
                  </a:cubicBezTo>
                  <a:moveTo>
                    <a:pt x="76" y="116"/>
                  </a:moveTo>
                  <a:cubicBezTo>
                    <a:pt x="76" y="116"/>
                    <a:pt x="76" y="115"/>
                    <a:pt x="76" y="114"/>
                  </a:cubicBezTo>
                  <a:cubicBezTo>
                    <a:pt x="76" y="114"/>
                    <a:pt x="77" y="114"/>
                    <a:pt x="77" y="114"/>
                  </a:cubicBezTo>
                  <a:cubicBezTo>
                    <a:pt x="77" y="115"/>
                    <a:pt x="76" y="116"/>
                    <a:pt x="76" y="116"/>
                  </a:cubicBezTo>
                  <a:moveTo>
                    <a:pt x="46" y="121"/>
                  </a:moveTo>
                  <a:cubicBezTo>
                    <a:pt x="45" y="121"/>
                    <a:pt x="44" y="121"/>
                    <a:pt x="44" y="120"/>
                  </a:cubicBezTo>
                  <a:cubicBezTo>
                    <a:pt x="45" y="118"/>
                    <a:pt x="47" y="115"/>
                    <a:pt x="49" y="113"/>
                  </a:cubicBezTo>
                  <a:cubicBezTo>
                    <a:pt x="50" y="114"/>
                    <a:pt x="51" y="114"/>
                    <a:pt x="52" y="114"/>
                  </a:cubicBezTo>
                  <a:cubicBezTo>
                    <a:pt x="50" y="116"/>
                    <a:pt x="48" y="119"/>
                    <a:pt x="46" y="121"/>
                  </a:cubicBezTo>
                  <a:moveTo>
                    <a:pt x="89" y="116"/>
                  </a:moveTo>
                  <a:cubicBezTo>
                    <a:pt x="90" y="115"/>
                    <a:pt x="90" y="114"/>
                    <a:pt x="90" y="113"/>
                  </a:cubicBezTo>
                  <a:cubicBezTo>
                    <a:pt x="90" y="114"/>
                    <a:pt x="90" y="115"/>
                    <a:pt x="90" y="116"/>
                  </a:cubicBezTo>
                  <a:cubicBezTo>
                    <a:pt x="89" y="116"/>
                    <a:pt x="89" y="116"/>
                    <a:pt x="89" y="116"/>
                  </a:cubicBezTo>
                  <a:moveTo>
                    <a:pt x="25" y="121"/>
                  </a:moveTo>
                  <a:cubicBezTo>
                    <a:pt x="24" y="120"/>
                    <a:pt x="24" y="120"/>
                    <a:pt x="23" y="119"/>
                  </a:cubicBezTo>
                  <a:cubicBezTo>
                    <a:pt x="24" y="117"/>
                    <a:pt x="25" y="115"/>
                    <a:pt x="26" y="113"/>
                  </a:cubicBezTo>
                  <a:cubicBezTo>
                    <a:pt x="26" y="113"/>
                    <a:pt x="26" y="113"/>
                    <a:pt x="26" y="113"/>
                  </a:cubicBezTo>
                  <a:cubicBezTo>
                    <a:pt x="26" y="115"/>
                    <a:pt x="25" y="118"/>
                    <a:pt x="25" y="121"/>
                  </a:cubicBezTo>
                  <a:moveTo>
                    <a:pt x="76" y="122"/>
                  </a:moveTo>
                  <a:cubicBezTo>
                    <a:pt x="76" y="121"/>
                    <a:pt x="76" y="120"/>
                    <a:pt x="76" y="119"/>
                  </a:cubicBezTo>
                  <a:cubicBezTo>
                    <a:pt x="77" y="117"/>
                    <a:pt x="78" y="115"/>
                    <a:pt x="79" y="113"/>
                  </a:cubicBezTo>
                  <a:cubicBezTo>
                    <a:pt x="80" y="113"/>
                    <a:pt x="81" y="113"/>
                    <a:pt x="81" y="112"/>
                  </a:cubicBezTo>
                  <a:cubicBezTo>
                    <a:pt x="80" y="115"/>
                    <a:pt x="78" y="118"/>
                    <a:pt x="77" y="122"/>
                  </a:cubicBezTo>
                  <a:cubicBezTo>
                    <a:pt x="76" y="122"/>
                    <a:pt x="76" y="122"/>
                    <a:pt x="76" y="122"/>
                  </a:cubicBezTo>
                  <a:moveTo>
                    <a:pt x="42" y="120"/>
                  </a:moveTo>
                  <a:cubicBezTo>
                    <a:pt x="42" y="119"/>
                    <a:pt x="41" y="119"/>
                    <a:pt x="40" y="119"/>
                  </a:cubicBezTo>
                  <a:cubicBezTo>
                    <a:pt x="42" y="116"/>
                    <a:pt x="44" y="114"/>
                    <a:pt x="46" y="112"/>
                  </a:cubicBezTo>
                  <a:cubicBezTo>
                    <a:pt x="47" y="112"/>
                    <a:pt x="47" y="113"/>
                    <a:pt x="48" y="113"/>
                  </a:cubicBezTo>
                  <a:cubicBezTo>
                    <a:pt x="46" y="115"/>
                    <a:pt x="44" y="117"/>
                    <a:pt x="42" y="120"/>
                  </a:cubicBezTo>
                  <a:moveTo>
                    <a:pt x="100" y="121"/>
                  </a:moveTo>
                  <a:cubicBezTo>
                    <a:pt x="100" y="119"/>
                    <a:pt x="100" y="116"/>
                    <a:pt x="101" y="114"/>
                  </a:cubicBezTo>
                  <a:cubicBezTo>
                    <a:pt x="102" y="113"/>
                    <a:pt x="103" y="112"/>
                    <a:pt x="104" y="111"/>
                  </a:cubicBezTo>
                  <a:cubicBezTo>
                    <a:pt x="103" y="114"/>
                    <a:pt x="102" y="118"/>
                    <a:pt x="101" y="121"/>
                  </a:cubicBezTo>
                  <a:cubicBezTo>
                    <a:pt x="101" y="121"/>
                    <a:pt x="101" y="121"/>
                    <a:pt x="101" y="121"/>
                  </a:cubicBezTo>
                  <a:cubicBezTo>
                    <a:pt x="100" y="121"/>
                    <a:pt x="100" y="121"/>
                    <a:pt x="100" y="121"/>
                  </a:cubicBezTo>
                  <a:moveTo>
                    <a:pt x="95" y="118"/>
                  </a:moveTo>
                  <a:cubicBezTo>
                    <a:pt x="94" y="117"/>
                    <a:pt x="94" y="117"/>
                    <a:pt x="94" y="117"/>
                  </a:cubicBezTo>
                  <a:cubicBezTo>
                    <a:pt x="95" y="115"/>
                    <a:pt x="96" y="113"/>
                    <a:pt x="97" y="111"/>
                  </a:cubicBezTo>
                  <a:cubicBezTo>
                    <a:pt x="98" y="112"/>
                    <a:pt x="98" y="112"/>
                    <a:pt x="98" y="112"/>
                  </a:cubicBezTo>
                  <a:cubicBezTo>
                    <a:pt x="97" y="112"/>
                    <a:pt x="97" y="112"/>
                    <a:pt x="97" y="112"/>
                  </a:cubicBezTo>
                  <a:cubicBezTo>
                    <a:pt x="97" y="114"/>
                    <a:pt x="96" y="116"/>
                    <a:pt x="95" y="118"/>
                  </a:cubicBezTo>
                  <a:moveTo>
                    <a:pt x="22" y="118"/>
                  </a:moveTo>
                  <a:cubicBezTo>
                    <a:pt x="21" y="117"/>
                    <a:pt x="21" y="117"/>
                    <a:pt x="20" y="116"/>
                  </a:cubicBezTo>
                  <a:cubicBezTo>
                    <a:pt x="21" y="115"/>
                    <a:pt x="22" y="113"/>
                    <a:pt x="24" y="111"/>
                  </a:cubicBezTo>
                  <a:cubicBezTo>
                    <a:pt x="24" y="111"/>
                    <a:pt x="25" y="112"/>
                    <a:pt x="25" y="112"/>
                  </a:cubicBezTo>
                  <a:cubicBezTo>
                    <a:pt x="24" y="114"/>
                    <a:pt x="23" y="116"/>
                    <a:pt x="22" y="118"/>
                  </a:cubicBezTo>
                  <a:moveTo>
                    <a:pt x="39" y="118"/>
                  </a:moveTo>
                  <a:cubicBezTo>
                    <a:pt x="39" y="118"/>
                    <a:pt x="38" y="117"/>
                    <a:pt x="37" y="117"/>
                  </a:cubicBezTo>
                  <a:cubicBezTo>
                    <a:pt x="39" y="115"/>
                    <a:pt x="41" y="113"/>
                    <a:pt x="42" y="111"/>
                  </a:cubicBezTo>
                  <a:cubicBezTo>
                    <a:pt x="42" y="111"/>
                    <a:pt x="42" y="111"/>
                    <a:pt x="42" y="111"/>
                  </a:cubicBezTo>
                  <a:cubicBezTo>
                    <a:pt x="43" y="111"/>
                    <a:pt x="44" y="111"/>
                    <a:pt x="44" y="112"/>
                  </a:cubicBezTo>
                  <a:cubicBezTo>
                    <a:pt x="42" y="114"/>
                    <a:pt x="41" y="116"/>
                    <a:pt x="39" y="118"/>
                  </a:cubicBezTo>
                  <a:moveTo>
                    <a:pt x="79" y="121"/>
                  </a:moveTo>
                  <a:cubicBezTo>
                    <a:pt x="80" y="118"/>
                    <a:pt x="82" y="115"/>
                    <a:pt x="83" y="112"/>
                  </a:cubicBezTo>
                  <a:cubicBezTo>
                    <a:pt x="85" y="111"/>
                    <a:pt x="86" y="111"/>
                    <a:pt x="87" y="110"/>
                  </a:cubicBezTo>
                  <a:cubicBezTo>
                    <a:pt x="85" y="113"/>
                    <a:pt x="84" y="116"/>
                    <a:pt x="83" y="120"/>
                  </a:cubicBezTo>
                  <a:cubicBezTo>
                    <a:pt x="82" y="120"/>
                    <a:pt x="80" y="121"/>
                    <a:pt x="79" y="121"/>
                  </a:cubicBezTo>
                  <a:moveTo>
                    <a:pt x="28" y="121"/>
                  </a:moveTo>
                  <a:cubicBezTo>
                    <a:pt x="28" y="119"/>
                    <a:pt x="29" y="116"/>
                    <a:pt x="29" y="114"/>
                  </a:cubicBezTo>
                  <a:cubicBezTo>
                    <a:pt x="31" y="112"/>
                    <a:pt x="32" y="111"/>
                    <a:pt x="34" y="109"/>
                  </a:cubicBezTo>
                  <a:cubicBezTo>
                    <a:pt x="33" y="111"/>
                    <a:pt x="33" y="114"/>
                    <a:pt x="33" y="116"/>
                  </a:cubicBezTo>
                  <a:cubicBezTo>
                    <a:pt x="31" y="118"/>
                    <a:pt x="30" y="119"/>
                    <a:pt x="28" y="121"/>
                  </a:cubicBezTo>
                  <a:moveTo>
                    <a:pt x="36" y="116"/>
                  </a:moveTo>
                  <a:cubicBezTo>
                    <a:pt x="36" y="116"/>
                    <a:pt x="36" y="116"/>
                    <a:pt x="36" y="116"/>
                  </a:cubicBezTo>
                  <a:cubicBezTo>
                    <a:pt x="36" y="115"/>
                    <a:pt x="36" y="114"/>
                    <a:pt x="36" y="113"/>
                  </a:cubicBezTo>
                  <a:cubicBezTo>
                    <a:pt x="37" y="112"/>
                    <a:pt x="38" y="110"/>
                    <a:pt x="39" y="109"/>
                  </a:cubicBezTo>
                  <a:cubicBezTo>
                    <a:pt x="40" y="109"/>
                    <a:pt x="40" y="110"/>
                    <a:pt x="41" y="110"/>
                  </a:cubicBezTo>
                  <a:cubicBezTo>
                    <a:pt x="39" y="112"/>
                    <a:pt x="38" y="114"/>
                    <a:pt x="36" y="116"/>
                  </a:cubicBezTo>
                  <a:moveTo>
                    <a:pt x="19" y="115"/>
                  </a:moveTo>
                  <a:cubicBezTo>
                    <a:pt x="19" y="115"/>
                    <a:pt x="18" y="114"/>
                    <a:pt x="18" y="114"/>
                  </a:cubicBezTo>
                  <a:cubicBezTo>
                    <a:pt x="19" y="112"/>
                    <a:pt x="20" y="111"/>
                    <a:pt x="21" y="109"/>
                  </a:cubicBezTo>
                  <a:cubicBezTo>
                    <a:pt x="22" y="109"/>
                    <a:pt x="22" y="110"/>
                    <a:pt x="23" y="110"/>
                  </a:cubicBezTo>
                  <a:cubicBezTo>
                    <a:pt x="21" y="112"/>
                    <a:pt x="20" y="113"/>
                    <a:pt x="19" y="115"/>
                  </a:cubicBezTo>
                  <a:moveTo>
                    <a:pt x="93" y="115"/>
                  </a:moveTo>
                  <a:cubicBezTo>
                    <a:pt x="93" y="113"/>
                    <a:pt x="94" y="111"/>
                    <a:pt x="94" y="109"/>
                  </a:cubicBezTo>
                  <a:cubicBezTo>
                    <a:pt x="94" y="109"/>
                    <a:pt x="95" y="110"/>
                    <a:pt x="95" y="110"/>
                  </a:cubicBezTo>
                  <a:cubicBezTo>
                    <a:pt x="95" y="112"/>
                    <a:pt x="94" y="113"/>
                    <a:pt x="93" y="115"/>
                  </a:cubicBezTo>
                  <a:moveTo>
                    <a:pt x="85" y="119"/>
                  </a:moveTo>
                  <a:cubicBezTo>
                    <a:pt x="86" y="116"/>
                    <a:pt x="87" y="112"/>
                    <a:pt x="89" y="109"/>
                  </a:cubicBezTo>
                  <a:cubicBezTo>
                    <a:pt x="89" y="109"/>
                    <a:pt x="90" y="108"/>
                    <a:pt x="91" y="108"/>
                  </a:cubicBezTo>
                  <a:cubicBezTo>
                    <a:pt x="90" y="111"/>
                    <a:pt x="88" y="114"/>
                    <a:pt x="87" y="118"/>
                  </a:cubicBezTo>
                  <a:cubicBezTo>
                    <a:pt x="86" y="118"/>
                    <a:pt x="86" y="118"/>
                    <a:pt x="85" y="119"/>
                  </a:cubicBezTo>
                  <a:moveTo>
                    <a:pt x="37" y="110"/>
                  </a:moveTo>
                  <a:cubicBezTo>
                    <a:pt x="37" y="109"/>
                    <a:pt x="37" y="109"/>
                    <a:pt x="37" y="108"/>
                  </a:cubicBezTo>
                  <a:cubicBezTo>
                    <a:pt x="37" y="108"/>
                    <a:pt x="38" y="108"/>
                    <a:pt x="38" y="108"/>
                  </a:cubicBezTo>
                  <a:cubicBezTo>
                    <a:pt x="37" y="109"/>
                    <a:pt x="37" y="110"/>
                    <a:pt x="37" y="110"/>
                  </a:cubicBezTo>
                  <a:moveTo>
                    <a:pt x="103" y="119"/>
                  </a:moveTo>
                  <a:cubicBezTo>
                    <a:pt x="104" y="116"/>
                    <a:pt x="105" y="113"/>
                    <a:pt x="106" y="109"/>
                  </a:cubicBezTo>
                  <a:cubicBezTo>
                    <a:pt x="107" y="109"/>
                    <a:pt x="108" y="108"/>
                    <a:pt x="109" y="107"/>
                  </a:cubicBezTo>
                  <a:cubicBezTo>
                    <a:pt x="108" y="110"/>
                    <a:pt x="107" y="113"/>
                    <a:pt x="106" y="116"/>
                  </a:cubicBezTo>
                  <a:cubicBezTo>
                    <a:pt x="105" y="117"/>
                    <a:pt x="104" y="118"/>
                    <a:pt x="103" y="119"/>
                  </a:cubicBezTo>
                  <a:moveTo>
                    <a:pt x="17" y="113"/>
                  </a:moveTo>
                  <a:cubicBezTo>
                    <a:pt x="17" y="112"/>
                    <a:pt x="16" y="112"/>
                    <a:pt x="16" y="112"/>
                  </a:cubicBezTo>
                  <a:cubicBezTo>
                    <a:pt x="17" y="110"/>
                    <a:pt x="18" y="108"/>
                    <a:pt x="19" y="107"/>
                  </a:cubicBezTo>
                  <a:cubicBezTo>
                    <a:pt x="20" y="107"/>
                    <a:pt x="20" y="108"/>
                    <a:pt x="20" y="108"/>
                  </a:cubicBezTo>
                  <a:cubicBezTo>
                    <a:pt x="19" y="110"/>
                    <a:pt x="18" y="111"/>
                    <a:pt x="17" y="113"/>
                  </a:cubicBezTo>
                  <a:moveTo>
                    <a:pt x="15" y="110"/>
                  </a:moveTo>
                  <a:cubicBezTo>
                    <a:pt x="14" y="109"/>
                    <a:pt x="14" y="109"/>
                    <a:pt x="14" y="109"/>
                  </a:cubicBezTo>
                  <a:cubicBezTo>
                    <a:pt x="15" y="108"/>
                    <a:pt x="16" y="106"/>
                    <a:pt x="17" y="105"/>
                  </a:cubicBezTo>
                  <a:cubicBezTo>
                    <a:pt x="18" y="106"/>
                    <a:pt x="18" y="106"/>
                    <a:pt x="18" y="106"/>
                  </a:cubicBezTo>
                  <a:cubicBezTo>
                    <a:pt x="17" y="107"/>
                    <a:pt x="16" y="109"/>
                    <a:pt x="15" y="110"/>
                  </a:cubicBezTo>
                  <a:moveTo>
                    <a:pt x="109" y="113"/>
                  </a:moveTo>
                  <a:cubicBezTo>
                    <a:pt x="109" y="110"/>
                    <a:pt x="110" y="107"/>
                    <a:pt x="111" y="104"/>
                  </a:cubicBezTo>
                  <a:cubicBezTo>
                    <a:pt x="112" y="104"/>
                    <a:pt x="112" y="103"/>
                    <a:pt x="112" y="103"/>
                  </a:cubicBezTo>
                  <a:cubicBezTo>
                    <a:pt x="112" y="105"/>
                    <a:pt x="112" y="107"/>
                    <a:pt x="112" y="109"/>
                  </a:cubicBezTo>
                  <a:cubicBezTo>
                    <a:pt x="111" y="110"/>
                    <a:pt x="110" y="112"/>
                    <a:pt x="109" y="113"/>
                  </a:cubicBezTo>
                  <a:moveTo>
                    <a:pt x="15" y="106"/>
                  </a:moveTo>
                  <a:cubicBezTo>
                    <a:pt x="15" y="105"/>
                    <a:pt x="15" y="103"/>
                    <a:pt x="15" y="102"/>
                  </a:cubicBezTo>
                  <a:cubicBezTo>
                    <a:pt x="16" y="103"/>
                    <a:pt x="16" y="103"/>
                    <a:pt x="16" y="104"/>
                  </a:cubicBezTo>
                  <a:cubicBezTo>
                    <a:pt x="16" y="104"/>
                    <a:pt x="15" y="105"/>
                    <a:pt x="15" y="106"/>
                  </a:cubicBezTo>
                  <a:moveTo>
                    <a:pt x="18" y="92"/>
                  </a:moveTo>
                  <a:cubicBezTo>
                    <a:pt x="18" y="91"/>
                    <a:pt x="18" y="90"/>
                    <a:pt x="19" y="90"/>
                  </a:cubicBezTo>
                  <a:cubicBezTo>
                    <a:pt x="19" y="90"/>
                    <a:pt x="19" y="90"/>
                    <a:pt x="19" y="91"/>
                  </a:cubicBezTo>
                  <a:cubicBezTo>
                    <a:pt x="19" y="91"/>
                    <a:pt x="18" y="92"/>
                    <a:pt x="18" y="92"/>
                  </a:cubicBezTo>
                  <a:moveTo>
                    <a:pt x="16" y="92"/>
                  </a:moveTo>
                  <a:cubicBezTo>
                    <a:pt x="16" y="91"/>
                    <a:pt x="16" y="90"/>
                    <a:pt x="15" y="89"/>
                  </a:cubicBezTo>
                  <a:cubicBezTo>
                    <a:pt x="16" y="87"/>
                    <a:pt x="16" y="86"/>
                    <a:pt x="16" y="85"/>
                  </a:cubicBezTo>
                  <a:cubicBezTo>
                    <a:pt x="17" y="86"/>
                    <a:pt x="17" y="87"/>
                    <a:pt x="18" y="88"/>
                  </a:cubicBezTo>
                  <a:cubicBezTo>
                    <a:pt x="17" y="89"/>
                    <a:pt x="17" y="91"/>
                    <a:pt x="16" y="92"/>
                  </a:cubicBezTo>
                  <a:moveTo>
                    <a:pt x="110" y="92"/>
                  </a:moveTo>
                  <a:cubicBezTo>
                    <a:pt x="109" y="91"/>
                    <a:pt x="109" y="91"/>
                    <a:pt x="109" y="91"/>
                  </a:cubicBezTo>
                  <a:cubicBezTo>
                    <a:pt x="111" y="87"/>
                    <a:pt x="112" y="84"/>
                    <a:pt x="113" y="81"/>
                  </a:cubicBezTo>
                  <a:cubicBezTo>
                    <a:pt x="113" y="82"/>
                    <a:pt x="113" y="84"/>
                    <a:pt x="113" y="85"/>
                  </a:cubicBezTo>
                  <a:cubicBezTo>
                    <a:pt x="113" y="86"/>
                    <a:pt x="113" y="86"/>
                    <a:pt x="113" y="86"/>
                  </a:cubicBezTo>
                  <a:cubicBezTo>
                    <a:pt x="113" y="86"/>
                    <a:pt x="113" y="86"/>
                    <a:pt x="113" y="86"/>
                  </a:cubicBezTo>
                  <a:cubicBezTo>
                    <a:pt x="112" y="88"/>
                    <a:pt x="111" y="89"/>
                    <a:pt x="110" y="92"/>
                  </a:cubicBezTo>
                  <a:moveTo>
                    <a:pt x="15" y="86"/>
                  </a:moveTo>
                  <a:cubicBezTo>
                    <a:pt x="14" y="85"/>
                    <a:pt x="14" y="85"/>
                    <a:pt x="14" y="84"/>
                  </a:cubicBezTo>
                  <a:cubicBezTo>
                    <a:pt x="14" y="84"/>
                    <a:pt x="14" y="84"/>
                    <a:pt x="14" y="84"/>
                  </a:cubicBezTo>
                  <a:cubicBezTo>
                    <a:pt x="14" y="83"/>
                    <a:pt x="14" y="81"/>
                    <a:pt x="14" y="80"/>
                  </a:cubicBezTo>
                  <a:cubicBezTo>
                    <a:pt x="15" y="81"/>
                    <a:pt x="15" y="82"/>
                    <a:pt x="15" y="83"/>
                  </a:cubicBezTo>
                  <a:cubicBezTo>
                    <a:pt x="15" y="84"/>
                    <a:pt x="15" y="85"/>
                    <a:pt x="15" y="86"/>
                  </a:cubicBezTo>
                  <a:moveTo>
                    <a:pt x="116" y="77"/>
                  </a:moveTo>
                  <a:cubicBezTo>
                    <a:pt x="116" y="77"/>
                    <a:pt x="116" y="76"/>
                    <a:pt x="116" y="75"/>
                  </a:cubicBezTo>
                  <a:cubicBezTo>
                    <a:pt x="117" y="75"/>
                    <a:pt x="117" y="75"/>
                    <a:pt x="117" y="75"/>
                  </a:cubicBezTo>
                  <a:cubicBezTo>
                    <a:pt x="117" y="75"/>
                    <a:pt x="117" y="75"/>
                    <a:pt x="117" y="75"/>
                  </a:cubicBezTo>
                  <a:cubicBezTo>
                    <a:pt x="117" y="76"/>
                    <a:pt x="117" y="77"/>
                    <a:pt x="116" y="77"/>
                  </a:cubicBezTo>
                  <a:moveTo>
                    <a:pt x="8" y="82"/>
                  </a:moveTo>
                  <a:cubicBezTo>
                    <a:pt x="9" y="80"/>
                    <a:pt x="10" y="77"/>
                    <a:pt x="12" y="74"/>
                  </a:cubicBezTo>
                  <a:cubicBezTo>
                    <a:pt x="12" y="76"/>
                    <a:pt x="11" y="77"/>
                    <a:pt x="11" y="79"/>
                  </a:cubicBezTo>
                  <a:cubicBezTo>
                    <a:pt x="11" y="80"/>
                    <a:pt x="11" y="81"/>
                    <a:pt x="10" y="82"/>
                  </a:cubicBezTo>
                  <a:cubicBezTo>
                    <a:pt x="9" y="82"/>
                    <a:pt x="9" y="82"/>
                    <a:pt x="8" y="82"/>
                  </a:cubicBezTo>
                  <a:moveTo>
                    <a:pt x="3" y="82"/>
                  </a:moveTo>
                  <a:cubicBezTo>
                    <a:pt x="3" y="82"/>
                    <a:pt x="3" y="82"/>
                    <a:pt x="3" y="82"/>
                  </a:cubicBezTo>
                  <a:cubicBezTo>
                    <a:pt x="5" y="79"/>
                    <a:pt x="6" y="77"/>
                    <a:pt x="7" y="74"/>
                  </a:cubicBezTo>
                  <a:cubicBezTo>
                    <a:pt x="8" y="74"/>
                    <a:pt x="9" y="74"/>
                    <a:pt x="10" y="74"/>
                  </a:cubicBezTo>
                  <a:cubicBezTo>
                    <a:pt x="9" y="77"/>
                    <a:pt x="8" y="80"/>
                    <a:pt x="6" y="82"/>
                  </a:cubicBezTo>
                  <a:cubicBezTo>
                    <a:pt x="5" y="82"/>
                    <a:pt x="4" y="82"/>
                    <a:pt x="3" y="82"/>
                  </a:cubicBezTo>
                  <a:moveTo>
                    <a:pt x="116" y="83"/>
                  </a:moveTo>
                  <a:cubicBezTo>
                    <a:pt x="116" y="82"/>
                    <a:pt x="116" y="82"/>
                    <a:pt x="116" y="81"/>
                  </a:cubicBezTo>
                  <a:cubicBezTo>
                    <a:pt x="116" y="81"/>
                    <a:pt x="116" y="81"/>
                    <a:pt x="116" y="81"/>
                  </a:cubicBezTo>
                  <a:cubicBezTo>
                    <a:pt x="117" y="79"/>
                    <a:pt x="118" y="76"/>
                    <a:pt x="119" y="74"/>
                  </a:cubicBezTo>
                  <a:cubicBezTo>
                    <a:pt x="120" y="74"/>
                    <a:pt x="120" y="74"/>
                    <a:pt x="121" y="74"/>
                  </a:cubicBezTo>
                  <a:cubicBezTo>
                    <a:pt x="120" y="77"/>
                    <a:pt x="119" y="80"/>
                    <a:pt x="118" y="83"/>
                  </a:cubicBezTo>
                  <a:cubicBezTo>
                    <a:pt x="117" y="83"/>
                    <a:pt x="117" y="83"/>
                    <a:pt x="116" y="83"/>
                  </a:cubicBezTo>
                  <a:cubicBezTo>
                    <a:pt x="116" y="83"/>
                    <a:pt x="116" y="83"/>
                    <a:pt x="116" y="83"/>
                  </a:cubicBezTo>
                  <a:moveTo>
                    <a:pt x="119" y="82"/>
                  </a:moveTo>
                  <a:cubicBezTo>
                    <a:pt x="120" y="79"/>
                    <a:pt x="121" y="77"/>
                    <a:pt x="123" y="74"/>
                  </a:cubicBezTo>
                  <a:cubicBezTo>
                    <a:pt x="123" y="74"/>
                    <a:pt x="123" y="74"/>
                    <a:pt x="123" y="74"/>
                  </a:cubicBezTo>
                  <a:cubicBezTo>
                    <a:pt x="123" y="77"/>
                    <a:pt x="123" y="80"/>
                    <a:pt x="122" y="82"/>
                  </a:cubicBezTo>
                  <a:cubicBezTo>
                    <a:pt x="122" y="82"/>
                    <a:pt x="121" y="82"/>
                    <a:pt x="120" y="82"/>
                  </a:cubicBezTo>
                  <a:cubicBezTo>
                    <a:pt x="119" y="82"/>
                    <a:pt x="119" y="82"/>
                    <a:pt x="119" y="82"/>
                  </a:cubicBezTo>
                  <a:moveTo>
                    <a:pt x="3" y="79"/>
                  </a:moveTo>
                  <a:cubicBezTo>
                    <a:pt x="3" y="77"/>
                    <a:pt x="3" y="76"/>
                    <a:pt x="3" y="74"/>
                  </a:cubicBezTo>
                  <a:cubicBezTo>
                    <a:pt x="3" y="74"/>
                    <a:pt x="3" y="74"/>
                    <a:pt x="3" y="74"/>
                  </a:cubicBezTo>
                  <a:cubicBezTo>
                    <a:pt x="4" y="74"/>
                    <a:pt x="5" y="74"/>
                    <a:pt x="5" y="74"/>
                  </a:cubicBezTo>
                  <a:cubicBezTo>
                    <a:pt x="5" y="76"/>
                    <a:pt x="4" y="77"/>
                    <a:pt x="3" y="79"/>
                  </a:cubicBezTo>
                  <a:moveTo>
                    <a:pt x="17" y="40"/>
                  </a:moveTo>
                  <a:cubicBezTo>
                    <a:pt x="16" y="39"/>
                    <a:pt x="16" y="39"/>
                    <a:pt x="15" y="38"/>
                  </a:cubicBezTo>
                  <a:cubicBezTo>
                    <a:pt x="16" y="37"/>
                    <a:pt x="18" y="35"/>
                    <a:pt x="19" y="34"/>
                  </a:cubicBezTo>
                  <a:cubicBezTo>
                    <a:pt x="20" y="34"/>
                    <a:pt x="20" y="34"/>
                    <a:pt x="20" y="34"/>
                  </a:cubicBezTo>
                  <a:cubicBezTo>
                    <a:pt x="18" y="36"/>
                    <a:pt x="17" y="38"/>
                    <a:pt x="17" y="40"/>
                  </a:cubicBezTo>
                  <a:moveTo>
                    <a:pt x="15" y="37"/>
                  </a:moveTo>
                  <a:cubicBezTo>
                    <a:pt x="15" y="36"/>
                    <a:pt x="15" y="35"/>
                    <a:pt x="15" y="35"/>
                  </a:cubicBezTo>
                  <a:cubicBezTo>
                    <a:pt x="16" y="34"/>
                    <a:pt x="17" y="33"/>
                    <a:pt x="17" y="32"/>
                  </a:cubicBezTo>
                  <a:cubicBezTo>
                    <a:pt x="18" y="33"/>
                    <a:pt x="18" y="33"/>
                    <a:pt x="18" y="33"/>
                  </a:cubicBezTo>
                  <a:cubicBezTo>
                    <a:pt x="17" y="34"/>
                    <a:pt x="16" y="35"/>
                    <a:pt x="15" y="37"/>
                  </a:cubicBezTo>
                  <a:moveTo>
                    <a:pt x="111" y="38"/>
                  </a:moveTo>
                  <a:cubicBezTo>
                    <a:pt x="110" y="36"/>
                    <a:pt x="109" y="35"/>
                    <a:pt x="109" y="34"/>
                  </a:cubicBezTo>
                  <a:cubicBezTo>
                    <a:pt x="110" y="33"/>
                    <a:pt x="111" y="32"/>
                    <a:pt x="112" y="30"/>
                  </a:cubicBezTo>
                  <a:cubicBezTo>
                    <a:pt x="112" y="32"/>
                    <a:pt x="112" y="33"/>
                    <a:pt x="112" y="34"/>
                  </a:cubicBezTo>
                  <a:cubicBezTo>
                    <a:pt x="112" y="35"/>
                    <a:pt x="112" y="35"/>
                    <a:pt x="112" y="36"/>
                  </a:cubicBezTo>
                  <a:cubicBezTo>
                    <a:pt x="112" y="37"/>
                    <a:pt x="111" y="37"/>
                    <a:pt x="111" y="38"/>
                  </a:cubicBezTo>
                  <a:moveTo>
                    <a:pt x="15" y="32"/>
                  </a:moveTo>
                  <a:cubicBezTo>
                    <a:pt x="15" y="31"/>
                    <a:pt x="15" y="31"/>
                    <a:pt x="15" y="30"/>
                  </a:cubicBezTo>
                  <a:cubicBezTo>
                    <a:pt x="16" y="31"/>
                    <a:pt x="16" y="31"/>
                    <a:pt x="16" y="31"/>
                  </a:cubicBezTo>
                  <a:cubicBezTo>
                    <a:pt x="16" y="31"/>
                    <a:pt x="16" y="32"/>
                    <a:pt x="15" y="32"/>
                  </a:cubicBezTo>
                  <a:moveTo>
                    <a:pt x="36" y="21"/>
                  </a:moveTo>
                  <a:cubicBezTo>
                    <a:pt x="36" y="21"/>
                    <a:pt x="36" y="21"/>
                    <a:pt x="37" y="21"/>
                  </a:cubicBezTo>
                  <a:cubicBezTo>
                    <a:pt x="42" y="17"/>
                    <a:pt x="48" y="15"/>
                    <a:pt x="54" y="14"/>
                  </a:cubicBezTo>
                  <a:cubicBezTo>
                    <a:pt x="55" y="14"/>
                    <a:pt x="55" y="13"/>
                    <a:pt x="55" y="12"/>
                  </a:cubicBezTo>
                  <a:cubicBezTo>
                    <a:pt x="55" y="9"/>
                    <a:pt x="55" y="6"/>
                    <a:pt x="55" y="3"/>
                  </a:cubicBezTo>
                  <a:cubicBezTo>
                    <a:pt x="58" y="3"/>
                    <a:pt x="61" y="2"/>
                    <a:pt x="64" y="2"/>
                  </a:cubicBezTo>
                  <a:cubicBezTo>
                    <a:pt x="67" y="2"/>
                    <a:pt x="70" y="3"/>
                    <a:pt x="73" y="3"/>
                  </a:cubicBezTo>
                  <a:cubicBezTo>
                    <a:pt x="73" y="6"/>
                    <a:pt x="73" y="9"/>
                    <a:pt x="73" y="12"/>
                  </a:cubicBezTo>
                  <a:cubicBezTo>
                    <a:pt x="73" y="13"/>
                    <a:pt x="73" y="14"/>
                    <a:pt x="74" y="14"/>
                  </a:cubicBezTo>
                  <a:cubicBezTo>
                    <a:pt x="80" y="15"/>
                    <a:pt x="86" y="17"/>
                    <a:pt x="92" y="21"/>
                  </a:cubicBezTo>
                  <a:cubicBezTo>
                    <a:pt x="92" y="21"/>
                    <a:pt x="92" y="21"/>
                    <a:pt x="92" y="21"/>
                  </a:cubicBezTo>
                  <a:cubicBezTo>
                    <a:pt x="93" y="21"/>
                    <a:pt x="93" y="21"/>
                    <a:pt x="93" y="21"/>
                  </a:cubicBezTo>
                  <a:cubicBezTo>
                    <a:pt x="96" y="19"/>
                    <a:pt x="98" y="16"/>
                    <a:pt x="100" y="14"/>
                  </a:cubicBezTo>
                  <a:cubicBezTo>
                    <a:pt x="100" y="14"/>
                    <a:pt x="100" y="14"/>
                    <a:pt x="100" y="14"/>
                  </a:cubicBezTo>
                  <a:cubicBezTo>
                    <a:pt x="103" y="16"/>
                    <a:pt x="109" y="23"/>
                    <a:pt x="110" y="23"/>
                  </a:cubicBezTo>
                  <a:cubicBezTo>
                    <a:pt x="110" y="24"/>
                    <a:pt x="111" y="25"/>
                    <a:pt x="112" y="26"/>
                  </a:cubicBezTo>
                  <a:cubicBezTo>
                    <a:pt x="112" y="27"/>
                    <a:pt x="112" y="27"/>
                    <a:pt x="112" y="27"/>
                  </a:cubicBezTo>
                  <a:cubicBezTo>
                    <a:pt x="110" y="29"/>
                    <a:pt x="108" y="31"/>
                    <a:pt x="106" y="33"/>
                  </a:cubicBezTo>
                  <a:cubicBezTo>
                    <a:pt x="105" y="33"/>
                    <a:pt x="105" y="34"/>
                    <a:pt x="106" y="35"/>
                  </a:cubicBezTo>
                  <a:cubicBezTo>
                    <a:pt x="109" y="40"/>
                    <a:pt x="112" y="46"/>
                    <a:pt x="113" y="53"/>
                  </a:cubicBezTo>
                  <a:cubicBezTo>
                    <a:pt x="113" y="53"/>
                    <a:pt x="114" y="54"/>
                    <a:pt x="114" y="54"/>
                  </a:cubicBezTo>
                  <a:cubicBezTo>
                    <a:pt x="117" y="54"/>
                    <a:pt x="120" y="54"/>
                    <a:pt x="123" y="54"/>
                  </a:cubicBezTo>
                  <a:cubicBezTo>
                    <a:pt x="124" y="57"/>
                    <a:pt x="124" y="60"/>
                    <a:pt x="124" y="63"/>
                  </a:cubicBezTo>
                  <a:cubicBezTo>
                    <a:pt x="124" y="65"/>
                    <a:pt x="124" y="68"/>
                    <a:pt x="124" y="71"/>
                  </a:cubicBezTo>
                  <a:cubicBezTo>
                    <a:pt x="123" y="71"/>
                    <a:pt x="123" y="71"/>
                    <a:pt x="122" y="71"/>
                  </a:cubicBezTo>
                  <a:cubicBezTo>
                    <a:pt x="119" y="71"/>
                    <a:pt x="117" y="71"/>
                    <a:pt x="115" y="73"/>
                  </a:cubicBezTo>
                  <a:cubicBezTo>
                    <a:pt x="114" y="73"/>
                    <a:pt x="113" y="75"/>
                    <a:pt x="112" y="76"/>
                  </a:cubicBezTo>
                  <a:cubicBezTo>
                    <a:pt x="110" y="80"/>
                    <a:pt x="109" y="84"/>
                    <a:pt x="106" y="90"/>
                  </a:cubicBezTo>
                  <a:cubicBezTo>
                    <a:pt x="105" y="91"/>
                    <a:pt x="105" y="91"/>
                    <a:pt x="106" y="92"/>
                  </a:cubicBezTo>
                  <a:cubicBezTo>
                    <a:pt x="108" y="94"/>
                    <a:pt x="110" y="96"/>
                    <a:pt x="112" y="98"/>
                  </a:cubicBezTo>
                  <a:cubicBezTo>
                    <a:pt x="109" y="103"/>
                    <a:pt x="105" y="107"/>
                    <a:pt x="100" y="111"/>
                  </a:cubicBezTo>
                  <a:cubicBezTo>
                    <a:pt x="98" y="108"/>
                    <a:pt x="96" y="106"/>
                    <a:pt x="94" y="104"/>
                  </a:cubicBezTo>
                  <a:cubicBezTo>
                    <a:pt x="93" y="104"/>
                    <a:pt x="93" y="104"/>
                    <a:pt x="93" y="104"/>
                  </a:cubicBezTo>
                  <a:cubicBezTo>
                    <a:pt x="92" y="104"/>
                    <a:pt x="92" y="104"/>
                    <a:pt x="92" y="104"/>
                  </a:cubicBezTo>
                  <a:cubicBezTo>
                    <a:pt x="86" y="108"/>
                    <a:pt x="80" y="110"/>
                    <a:pt x="74" y="111"/>
                  </a:cubicBezTo>
                  <a:cubicBezTo>
                    <a:pt x="73" y="112"/>
                    <a:pt x="73" y="112"/>
                    <a:pt x="73" y="113"/>
                  </a:cubicBezTo>
                  <a:cubicBezTo>
                    <a:pt x="73" y="116"/>
                    <a:pt x="73" y="119"/>
                    <a:pt x="73" y="122"/>
                  </a:cubicBezTo>
                  <a:cubicBezTo>
                    <a:pt x="70" y="122"/>
                    <a:pt x="67" y="123"/>
                    <a:pt x="64" y="123"/>
                  </a:cubicBezTo>
                  <a:cubicBezTo>
                    <a:pt x="61" y="123"/>
                    <a:pt x="58" y="122"/>
                    <a:pt x="55" y="122"/>
                  </a:cubicBezTo>
                  <a:cubicBezTo>
                    <a:pt x="55" y="119"/>
                    <a:pt x="55" y="116"/>
                    <a:pt x="55" y="113"/>
                  </a:cubicBezTo>
                  <a:cubicBezTo>
                    <a:pt x="55" y="112"/>
                    <a:pt x="55" y="112"/>
                    <a:pt x="54" y="111"/>
                  </a:cubicBezTo>
                  <a:cubicBezTo>
                    <a:pt x="48" y="110"/>
                    <a:pt x="42" y="108"/>
                    <a:pt x="36" y="104"/>
                  </a:cubicBezTo>
                  <a:cubicBezTo>
                    <a:pt x="36" y="104"/>
                    <a:pt x="36" y="104"/>
                    <a:pt x="36" y="104"/>
                  </a:cubicBezTo>
                  <a:cubicBezTo>
                    <a:pt x="35" y="104"/>
                    <a:pt x="35" y="104"/>
                    <a:pt x="34" y="104"/>
                  </a:cubicBezTo>
                  <a:cubicBezTo>
                    <a:pt x="32" y="106"/>
                    <a:pt x="30" y="108"/>
                    <a:pt x="28" y="111"/>
                  </a:cubicBezTo>
                  <a:cubicBezTo>
                    <a:pt x="28" y="111"/>
                    <a:pt x="28" y="111"/>
                    <a:pt x="28" y="111"/>
                  </a:cubicBezTo>
                  <a:cubicBezTo>
                    <a:pt x="28" y="111"/>
                    <a:pt x="28" y="111"/>
                    <a:pt x="28" y="111"/>
                  </a:cubicBezTo>
                  <a:cubicBezTo>
                    <a:pt x="23" y="107"/>
                    <a:pt x="19" y="103"/>
                    <a:pt x="16" y="98"/>
                  </a:cubicBezTo>
                  <a:cubicBezTo>
                    <a:pt x="18" y="96"/>
                    <a:pt x="20" y="94"/>
                    <a:pt x="22" y="92"/>
                  </a:cubicBezTo>
                  <a:cubicBezTo>
                    <a:pt x="23" y="91"/>
                    <a:pt x="23" y="91"/>
                    <a:pt x="22" y="90"/>
                  </a:cubicBezTo>
                  <a:cubicBezTo>
                    <a:pt x="19" y="85"/>
                    <a:pt x="16" y="79"/>
                    <a:pt x="15" y="72"/>
                  </a:cubicBezTo>
                  <a:cubicBezTo>
                    <a:pt x="15" y="72"/>
                    <a:pt x="14" y="71"/>
                    <a:pt x="14" y="71"/>
                  </a:cubicBezTo>
                  <a:cubicBezTo>
                    <a:pt x="11" y="71"/>
                    <a:pt x="8" y="71"/>
                    <a:pt x="5" y="71"/>
                  </a:cubicBezTo>
                  <a:cubicBezTo>
                    <a:pt x="4" y="68"/>
                    <a:pt x="4" y="66"/>
                    <a:pt x="4" y="63"/>
                  </a:cubicBezTo>
                  <a:cubicBezTo>
                    <a:pt x="4" y="60"/>
                    <a:pt x="4" y="57"/>
                    <a:pt x="5" y="54"/>
                  </a:cubicBezTo>
                  <a:cubicBezTo>
                    <a:pt x="8" y="54"/>
                    <a:pt x="11" y="54"/>
                    <a:pt x="14" y="54"/>
                  </a:cubicBezTo>
                  <a:cubicBezTo>
                    <a:pt x="14" y="54"/>
                    <a:pt x="15" y="53"/>
                    <a:pt x="15" y="53"/>
                  </a:cubicBezTo>
                  <a:cubicBezTo>
                    <a:pt x="17" y="46"/>
                    <a:pt x="19" y="40"/>
                    <a:pt x="23" y="35"/>
                  </a:cubicBezTo>
                  <a:cubicBezTo>
                    <a:pt x="23" y="34"/>
                    <a:pt x="23" y="33"/>
                    <a:pt x="22" y="33"/>
                  </a:cubicBezTo>
                  <a:cubicBezTo>
                    <a:pt x="20" y="31"/>
                    <a:pt x="18" y="29"/>
                    <a:pt x="16" y="27"/>
                  </a:cubicBezTo>
                  <a:cubicBezTo>
                    <a:pt x="20" y="22"/>
                    <a:pt x="24" y="18"/>
                    <a:pt x="28" y="14"/>
                  </a:cubicBezTo>
                  <a:cubicBezTo>
                    <a:pt x="30" y="16"/>
                    <a:pt x="33" y="19"/>
                    <a:pt x="35" y="21"/>
                  </a:cubicBezTo>
                  <a:cubicBezTo>
                    <a:pt x="35" y="21"/>
                    <a:pt x="35" y="21"/>
                    <a:pt x="36" y="21"/>
                  </a:cubicBezTo>
                  <a:moveTo>
                    <a:pt x="64" y="0"/>
                  </a:moveTo>
                  <a:cubicBezTo>
                    <a:pt x="61" y="0"/>
                    <a:pt x="57" y="0"/>
                    <a:pt x="54" y="0"/>
                  </a:cubicBezTo>
                  <a:cubicBezTo>
                    <a:pt x="53" y="1"/>
                    <a:pt x="52" y="1"/>
                    <a:pt x="52" y="2"/>
                  </a:cubicBezTo>
                  <a:cubicBezTo>
                    <a:pt x="52" y="5"/>
                    <a:pt x="52" y="8"/>
                    <a:pt x="52" y="11"/>
                  </a:cubicBezTo>
                  <a:cubicBezTo>
                    <a:pt x="47" y="12"/>
                    <a:pt x="41" y="15"/>
                    <a:pt x="36" y="18"/>
                  </a:cubicBezTo>
                  <a:cubicBezTo>
                    <a:pt x="34" y="16"/>
                    <a:pt x="32" y="14"/>
                    <a:pt x="30" y="11"/>
                  </a:cubicBezTo>
                  <a:cubicBezTo>
                    <a:pt x="29" y="11"/>
                    <a:pt x="29" y="11"/>
                    <a:pt x="28" y="11"/>
                  </a:cubicBezTo>
                  <a:cubicBezTo>
                    <a:pt x="28" y="11"/>
                    <a:pt x="28" y="11"/>
                    <a:pt x="28" y="11"/>
                  </a:cubicBezTo>
                  <a:cubicBezTo>
                    <a:pt x="22" y="15"/>
                    <a:pt x="17" y="20"/>
                    <a:pt x="13" y="26"/>
                  </a:cubicBezTo>
                  <a:cubicBezTo>
                    <a:pt x="13" y="26"/>
                    <a:pt x="13" y="27"/>
                    <a:pt x="13" y="27"/>
                  </a:cubicBezTo>
                  <a:cubicBezTo>
                    <a:pt x="13" y="27"/>
                    <a:pt x="13" y="27"/>
                    <a:pt x="13" y="27"/>
                  </a:cubicBezTo>
                  <a:cubicBezTo>
                    <a:pt x="13" y="30"/>
                    <a:pt x="12" y="33"/>
                    <a:pt x="12" y="36"/>
                  </a:cubicBezTo>
                  <a:cubicBezTo>
                    <a:pt x="12" y="36"/>
                    <a:pt x="12" y="36"/>
                    <a:pt x="12" y="36"/>
                  </a:cubicBezTo>
                  <a:cubicBezTo>
                    <a:pt x="12" y="36"/>
                    <a:pt x="12" y="36"/>
                    <a:pt x="12" y="36"/>
                  </a:cubicBezTo>
                  <a:cubicBezTo>
                    <a:pt x="11" y="36"/>
                    <a:pt x="11" y="36"/>
                    <a:pt x="11" y="36"/>
                  </a:cubicBezTo>
                  <a:cubicBezTo>
                    <a:pt x="12" y="37"/>
                    <a:pt x="12" y="37"/>
                    <a:pt x="12" y="37"/>
                  </a:cubicBezTo>
                  <a:cubicBezTo>
                    <a:pt x="11" y="38"/>
                    <a:pt x="11" y="38"/>
                    <a:pt x="11" y="38"/>
                  </a:cubicBezTo>
                  <a:cubicBezTo>
                    <a:pt x="11" y="38"/>
                    <a:pt x="12" y="39"/>
                    <a:pt x="12" y="39"/>
                  </a:cubicBezTo>
                  <a:cubicBezTo>
                    <a:pt x="13" y="40"/>
                    <a:pt x="14" y="41"/>
                    <a:pt x="15" y="43"/>
                  </a:cubicBezTo>
                  <a:cubicBezTo>
                    <a:pt x="14" y="45"/>
                    <a:pt x="13" y="48"/>
                    <a:pt x="13" y="51"/>
                  </a:cubicBezTo>
                  <a:cubicBezTo>
                    <a:pt x="10" y="51"/>
                    <a:pt x="6" y="51"/>
                    <a:pt x="3" y="51"/>
                  </a:cubicBezTo>
                  <a:cubicBezTo>
                    <a:pt x="3" y="51"/>
                    <a:pt x="2" y="51"/>
                    <a:pt x="2" y="52"/>
                  </a:cubicBezTo>
                  <a:cubicBezTo>
                    <a:pt x="2" y="53"/>
                    <a:pt x="2" y="53"/>
                    <a:pt x="2" y="54"/>
                  </a:cubicBezTo>
                  <a:cubicBezTo>
                    <a:pt x="1" y="54"/>
                    <a:pt x="1" y="54"/>
                    <a:pt x="1" y="55"/>
                  </a:cubicBezTo>
                  <a:cubicBezTo>
                    <a:pt x="0" y="59"/>
                    <a:pt x="0" y="66"/>
                    <a:pt x="0" y="72"/>
                  </a:cubicBezTo>
                  <a:cubicBezTo>
                    <a:pt x="0" y="77"/>
                    <a:pt x="0" y="81"/>
                    <a:pt x="1" y="84"/>
                  </a:cubicBezTo>
                  <a:cubicBezTo>
                    <a:pt x="1" y="85"/>
                    <a:pt x="1" y="85"/>
                    <a:pt x="1" y="85"/>
                  </a:cubicBezTo>
                  <a:cubicBezTo>
                    <a:pt x="1" y="85"/>
                    <a:pt x="1" y="85"/>
                    <a:pt x="1" y="85"/>
                  </a:cubicBezTo>
                  <a:cubicBezTo>
                    <a:pt x="1" y="85"/>
                    <a:pt x="2" y="85"/>
                    <a:pt x="2" y="85"/>
                  </a:cubicBezTo>
                  <a:cubicBezTo>
                    <a:pt x="5" y="85"/>
                    <a:pt x="8" y="85"/>
                    <a:pt x="11" y="85"/>
                  </a:cubicBezTo>
                  <a:cubicBezTo>
                    <a:pt x="12" y="89"/>
                    <a:pt x="13" y="92"/>
                    <a:pt x="15" y="95"/>
                  </a:cubicBezTo>
                  <a:cubicBezTo>
                    <a:pt x="14" y="96"/>
                    <a:pt x="14" y="96"/>
                    <a:pt x="13" y="97"/>
                  </a:cubicBezTo>
                  <a:cubicBezTo>
                    <a:pt x="13" y="97"/>
                    <a:pt x="12" y="98"/>
                    <a:pt x="12" y="98"/>
                  </a:cubicBezTo>
                  <a:cubicBezTo>
                    <a:pt x="12" y="99"/>
                    <a:pt x="12" y="99"/>
                    <a:pt x="12" y="99"/>
                  </a:cubicBezTo>
                  <a:cubicBezTo>
                    <a:pt x="12" y="102"/>
                    <a:pt x="12" y="106"/>
                    <a:pt x="11" y="109"/>
                  </a:cubicBezTo>
                  <a:cubicBezTo>
                    <a:pt x="11" y="109"/>
                    <a:pt x="11" y="109"/>
                    <a:pt x="11" y="109"/>
                  </a:cubicBezTo>
                  <a:cubicBezTo>
                    <a:pt x="11" y="110"/>
                    <a:pt x="11" y="110"/>
                    <a:pt x="11" y="110"/>
                  </a:cubicBezTo>
                  <a:cubicBezTo>
                    <a:pt x="11" y="111"/>
                    <a:pt x="12" y="112"/>
                    <a:pt x="12" y="112"/>
                  </a:cubicBezTo>
                  <a:cubicBezTo>
                    <a:pt x="13" y="112"/>
                    <a:pt x="13" y="112"/>
                    <a:pt x="13" y="112"/>
                  </a:cubicBezTo>
                  <a:cubicBezTo>
                    <a:pt x="16" y="117"/>
                    <a:pt x="20" y="121"/>
                    <a:pt x="25" y="125"/>
                  </a:cubicBezTo>
                  <a:cubicBezTo>
                    <a:pt x="26" y="125"/>
                    <a:pt x="26" y="125"/>
                    <a:pt x="27" y="125"/>
                  </a:cubicBezTo>
                  <a:cubicBezTo>
                    <a:pt x="27" y="125"/>
                    <a:pt x="27" y="125"/>
                    <a:pt x="27" y="125"/>
                  </a:cubicBezTo>
                  <a:cubicBezTo>
                    <a:pt x="28" y="125"/>
                    <a:pt x="28" y="125"/>
                    <a:pt x="28" y="125"/>
                  </a:cubicBezTo>
                  <a:cubicBezTo>
                    <a:pt x="30" y="123"/>
                    <a:pt x="32" y="121"/>
                    <a:pt x="35" y="119"/>
                  </a:cubicBezTo>
                  <a:cubicBezTo>
                    <a:pt x="40" y="122"/>
                    <a:pt x="44" y="124"/>
                    <a:pt x="50" y="125"/>
                  </a:cubicBezTo>
                  <a:cubicBezTo>
                    <a:pt x="50" y="129"/>
                    <a:pt x="51" y="131"/>
                    <a:pt x="51" y="135"/>
                  </a:cubicBezTo>
                  <a:cubicBezTo>
                    <a:pt x="51" y="136"/>
                    <a:pt x="52" y="136"/>
                    <a:pt x="53" y="136"/>
                  </a:cubicBezTo>
                  <a:cubicBezTo>
                    <a:pt x="56" y="137"/>
                    <a:pt x="59" y="137"/>
                    <a:pt x="63" y="137"/>
                  </a:cubicBezTo>
                  <a:cubicBezTo>
                    <a:pt x="66" y="137"/>
                    <a:pt x="70" y="137"/>
                    <a:pt x="73" y="136"/>
                  </a:cubicBezTo>
                  <a:cubicBezTo>
                    <a:pt x="74" y="136"/>
                    <a:pt x="75" y="135"/>
                    <a:pt x="75" y="135"/>
                  </a:cubicBezTo>
                  <a:cubicBezTo>
                    <a:pt x="75" y="132"/>
                    <a:pt x="75" y="129"/>
                    <a:pt x="76" y="125"/>
                  </a:cubicBezTo>
                  <a:cubicBezTo>
                    <a:pt x="81" y="124"/>
                    <a:pt x="86" y="122"/>
                    <a:pt x="91" y="119"/>
                  </a:cubicBezTo>
                  <a:cubicBezTo>
                    <a:pt x="93" y="121"/>
                    <a:pt x="96" y="123"/>
                    <a:pt x="98" y="125"/>
                  </a:cubicBezTo>
                  <a:cubicBezTo>
                    <a:pt x="98" y="125"/>
                    <a:pt x="98" y="126"/>
                    <a:pt x="99" y="126"/>
                  </a:cubicBezTo>
                  <a:cubicBezTo>
                    <a:pt x="99" y="126"/>
                    <a:pt x="99" y="125"/>
                    <a:pt x="100" y="125"/>
                  </a:cubicBezTo>
                  <a:cubicBezTo>
                    <a:pt x="105" y="121"/>
                    <a:pt x="110" y="116"/>
                    <a:pt x="114" y="111"/>
                  </a:cubicBezTo>
                  <a:cubicBezTo>
                    <a:pt x="115" y="110"/>
                    <a:pt x="115" y="110"/>
                    <a:pt x="115" y="110"/>
                  </a:cubicBezTo>
                  <a:cubicBezTo>
                    <a:pt x="115" y="106"/>
                    <a:pt x="115" y="103"/>
                    <a:pt x="116" y="98"/>
                  </a:cubicBezTo>
                  <a:cubicBezTo>
                    <a:pt x="116" y="98"/>
                    <a:pt x="116" y="98"/>
                    <a:pt x="116" y="98"/>
                  </a:cubicBezTo>
                  <a:cubicBezTo>
                    <a:pt x="116" y="98"/>
                    <a:pt x="116" y="98"/>
                    <a:pt x="116" y="98"/>
                  </a:cubicBezTo>
                  <a:cubicBezTo>
                    <a:pt x="115" y="97"/>
                    <a:pt x="115" y="97"/>
                    <a:pt x="115" y="97"/>
                  </a:cubicBezTo>
                  <a:cubicBezTo>
                    <a:pt x="115" y="97"/>
                    <a:pt x="115" y="97"/>
                    <a:pt x="115" y="97"/>
                  </a:cubicBezTo>
                  <a:cubicBezTo>
                    <a:pt x="114" y="96"/>
                    <a:pt x="113" y="95"/>
                    <a:pt x="112" y="94"/>
                  </a:cubicBezTo>
                  <a:cubicBezTo>
                    <a:pt x="114" y="90"/>
                    <a:pt x="115" y="88"/>
                    <a:pt x="116" y="87"/>
                  </a:cubicBezTo>
                  <a:cubicBezTo>
                    <a:pt x="117" y="86"/>
                    <a:pt x="117" y="86"/>
                    <a:pt x="117" y="86"/>
                  </a:cubicBezTo>
                  <a:cubicBezTo>
                    <a:pt x="118" y="85"/>
                    <a:pt x="119" y="85"/>
                    <a:pt x="120" y="85"/>
                  </a:cubicBezTo>
                  <a:cubicBezTo>
                    <a:pt x="120" y="85"/>
                    <a:pt x="120" y="85"/>
                    <a:pt x="120" y="85"/>
                  </a:cubicBezTo>
                  <a:cubicBezTo>
                    <a:pt x="121" y="85"/>
                    <a:pt x="122" y="85"/>
                    <a:pt x="124" y="85"/>
                  </a:cubicBezTo>
                  <a:cubicBezTo>
                    <a:pt x="124" y="85"/>
                    <a:pt x="124" y="85"/>
                    <a:pt x="124" y="85"/>
                  </a:cubicBezTo>
                  <a:cubicBezTo>
                    <a:pt x="124" y="85"/>
                    <a:pt x="125" y="85"/>
                    <a:pt x="125" y="84"/>
                  </a:cubicBezTo>
                  <a:cubicBezTo>
                    <a:pt x="126" y="80"/>
                    <a:pt x="126" y="77"/>
                    <a:pt x="126" y="73"/>
                  </a:cubicBezTo>
                  <a:cubicBezTo>
                    <a:pt x="127" y="69"/>
                    <a:pt x="127" y="66"/>
                    <a:pt x="127" y="63"/>
                  </a:cubicBezTo>
                  <a:cubicBezTo>
                    <a:pt x="127" y="59"/>
                    <a:pt x="127" y="56"/>
                    <a:pt x="126" y="52"/>
                  </a:cubicBezTo>
                  <a:cubicBezTo>
                    <a:pt x="126" y="51"/>
                    <a:pt x="125" y="51"/>
                    <a:pt x="125" y="51"/>
                  </a:cubicBezTo>
                  <a:cubicBezTo>
                    <a:pt x="122" y="51"/>
                    <a:pt x="119" y="51"/>
                    <a:pt x="116" y="51"/>
                  </a:cubicBezTo>
                  <a:cubicBezTo>
                    <a:pt x="115" y="47"/>
                    <a:pt x="114" y="44"/>
                    <a:pt x="112" y="40"/>
                  </a:cubicBezTo>
                  <a:cubicBezTo>
                    <a:pt x="113" y="40"/>
                    <a:pt x="113" y="39"/>
                    <a:pt x="114" y="39"/>
                  </a:cubicBezTo>
                  <a:cubicBezTo>
                    <a:pt x="115" y="39"/>
                    <a:pt x="115" y="38"/>
                    <a:pt x="115" y="37"/>
                  </a:cubicBezTo>
                  <a:cubicBezTo>
                    <a:pt x="115" y="36"/>
                    <a:pt x="115" y="35"/>
                    <a:pt x="115" y="34"/>
                  </a:cubicBezTo>
                  <a:cubicBezTo>
                    <a:pt x="115" y="32"/>
                    <a:pt x="115" y="30"/>
                    <a:pt x="115" y="29"/>
                  </a:cubicBezTo>
                  <a:cubicBezTo>
                    <a:pt x="115" y="28"/>
                    <a:pt x="116" y="28"/>
                    <a:pt x="116" y="28"/>
                  </a:cubicBezTo>
                  <a:cubicBezTo>
                    <a:pt x="115" y="27"/>
                    <a:pt x="115" y="27"/>
                    <a:pt x="115" y="27"/>
                  </a:cubicBezTo>
                  <a:cubicBezTo>
                    <a:pt x="116" y="27"/>
                    <a:pt x="116" y="26"/>
                    <a:pt x="115" y="26"/>
                  </a:cubicBezTo>
                  <a:cubicBezTo>
                    <a:pt x="115" y="26"/>
                    <a:pt x="115" y="26"/>
                    <a:pt x="115" y="26"/>
                  </a:cubicBezTo>
                  <a:cubicBezTo>
                    <a:pt x="115" y="25"/>
                    <a:pt x="115" y="25"/>
                    <a:pt x="114" y="24"/>
                  </a:cubicBezTo>
                  <a:cubicBezTo>
                    <a:pt x="114" y="24"/>
                    <a:pt x="114" y="24"/>
                    <a:pt x="114" y="24"/>
                  </a:cubicBezTo>
                  <a:cubicBezTo>
                    <a:pt x="113" y="23"/>
                    <a:pt x="113" y="22"/>
                    <a:pt x="112" y="21"/>
                  </a:cubicBezTo>
                  <a:cubicBezTo>
                    <a:pt x="112" y="21"/>
                    <a:pt x="111" y="20"/>
                    <a:pt x="110" y="19"/>
                  </a:cubicBezTo>
                  <a:cubicBezTo>
                    <a:pt x="108" y="18"/>
                    <a:pt x="106" y="16"/>
                    <a:pt x="105" y="14"/>
                  </a:cubicBezTo>
                  <a:cubicBezTo>
                    <a:pt x="104" y="13"/>
                    <a:pt x="103" y="13"/>
                    <a:pt x="102" y="12"/>
                  </a:cubicBezTo>
                  <a:cubicBezTo>
                    <a:pt x="102" y="12"/>
                    <a:pt x="101" y="12"/>
                    <a:pt x="101" y="11"/>
                  </a:cubicBezTo>
                  <a:cubicBezTo>
                    <a:pt x="101" y="11"/>
                    <a:pt x="101" y="11"/>
                    <a:pt x="100" y="11"/>
                  </a:cubicBezTo>
                  <a:cubicBezTo>
                    <a:pt x="100" y="11"/>
                    <a:pt x="100" y="11"/>
                    <a:pt x="100" y="11"/>
                  </a:cubicBezTo>
                  <a:cubicBezTo>
                    <a:pt x="100" y="11"/>
                    <a:pt x="99" y="11"/>
                    <a:pt x="99" y="11"/>
                  </a:cubicBezTo>
                  <a:cubicBezTo>
                    <a:pt x="99" y="11"/>
                    <a:pt x="99" y="11"/>
                    <a:pt x="99" y="11"/>
                  </a:cubicBezTo>
                  <a:cubicBezTo>
                    <a:pt x="97" y="14"/>
                    <a:pt x="94" y="16"/>
                    <a:pt x="92" y="18"/>
                  </a:cubicBezTo>
                  <a:cubicBezTo>
                    <a:pt x="87" y="15"/>
                    <a:pt x="82" y="12"/>
                    <a:pt x="76" y="11"/>
                  </a:cubicBezTo>
                  <a:cubicBezTo>
                    <a:pt x="76" y="8"/>
                    <a:pt x="76" y="5"/>
                    <a:pt x="76" y="2"/>
                  </a:cubicBezTo>
                  <a:cubicBezTo>
                    <a:pt x="76" y="1"/>
                    <a:pt x="75" y="1"/>
                    <a:pt x="74" y="0"/>
                  </a:cubicBezTo>
                  <a:cubicBezTo>
                    <a:pt x="71" y="0"/>
                    <a:pt x="68" y="0"/>
                    <a:pt x="64"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1865">
                <a:solidFill>
                  <a:prstClr val="black"/>
                </a:solidFill>
              </a:endParaRPr>
            </a:p>
          </p:txBody>
        </p:sp>
        <p:sp>
          <p:nvSpPr>
            <p:cNvPr id="40" name="Freeform 743"/>
            <p:cNvSpPr>
              <a:spLocks noEditPoints="1"/>
            </p:cNvSpPr>
            <p:nvPr/>
          </p:nvSpPr>
          <p:spPr bwMode="auto">
            <a:xfrm>
              <a:off x="1086191" y="3245665"/>
              <a:ext cx="125454" cy="125454"/>
            </a:xfrm>
            <a:custGeom>
              <a:avLst/>
              <a:gdLst>
                <a:gd name="T0" fmla="*/ 56 w 59"/>
                <a:gd name="T1" fmla="*/ 30 h 59"/>
                <a:gd name="T2" fmla="*/ 54 w 59"/>
                <a:gd name="T3" fmla="*/ 29 h 59"/>
                <a:gd name="T4" fmla="*/ 55 w 59"/>
                <a:gd name="T5" fmla="*/ 28 h 59"/>
                <a:gd name="T6" fmla="*/ 53 w 59"/>
                <a:gd name="T7" fmla="*/ 26 h 59"/>
                <a:gd name="T8" fmla="*/ 53 w 59"/>
                <a:gd name="T9" fmla="*/ 26 h 59"/>
                <a:gd name="T10" fmla="*/ 54 w 59"/>
                <a:gd name="T11" fmla="*/ 21 h 59"/>
                <a:gd name="T12" fmla="*/ 51 w 59"/>
                <a:gd name="T13" fmla="*/ 21 h 59"/>
                <a:gd name="T14" fmla="*/ 53 w 59"/>
                <a:gd name="T15" fmla="*/ 20 h 59"/>
                <a:gd name="T16" fmla="*/ 49 w 59"/>
                <a:gd name="T17" fmla="*/ 19 h 59"/>
                <a:gd name="T18" fmla="*/ 50 w 59"/>
                <a:gd name="T19" fmla="*/ 20 h 59"/>
                <a:gd name="T20" fmla="*/ 46 w 59"/>
                <a:gd name="T21" fmla="*/ 16 h 59"/>
                <a:gd name="T22" fmla="*/ 48 w 59"/>
                <a:gd name="T23" fmla="*/ 18 h 59"/>
                <a:gd name="T24" fmla="*/ 47 w 59"/>
                <a:gd name="T25" fmla="*/ 11 h 59"/>
                <a:gd name="T26" fmla="*/ 45 w 59"/>
                <a:gd name="T27" fmla="*/ 15 h 59"/>
                <a:gd name="T28" fmla="*/ 3 w 59"/>
                <a:gd name="T29" fmla="*/ 28 h 59"/>
                <a:gd name="T30" fmla="*/ 12 w 59"/>
                <a:gd name="T31" fmla="*/ 16 h 59"/>
                <a:gd name="T32" fmla="*/ 45 w 59"/>
                <a:gd name="T33" fmla="*/ 19 h 59"/>
                <a:gd name="T34" fmla="*/ 53 w 59"/>
                <a:gd name="T35" fmla="*/ 41 h 59"/>
                <a:gd name="T36" fmla="*/ 30 w 59"/>
                <a:gd name="T37" fmla="*/ 56 h 59"/>
                <a:gd name="T38" fmla="*/ 40 w 59"/>
                <a:gd name="T39" fmla="*/ 12 h 59"/>
                <a:gd name="T40" fmla="*/ 46 w 59"/>
                <a:gd name="T41" fmla="*/ 10 h 59"/>
                <a:gd name="T42" fmla="*/ 6 w 59"/>
                <a:gd name="T43" fmla="*/ 17 h 59"/>
                <a:gd name="T44" fmla="*/ 9 w 59"/>
                <a:gd name="T45" fmla="*/ 15 h 59"/>
                <a:gd name="T46" fmla="*/ 15 w 59"/>
                <a:gd name="T47" fmla="*/ 7 h 59"/>
                <a:gd name="T48" fmla="*/ 39 w 59"/>
                <a:gd name="T49" fmla="*/ 11 h 59"/>
                <a:gd name="T50" fmla="*/ 43 w 59"/>
                <a:gd name="T51" fmla="*/ 8 h 59"/>
                <a:gd name="T52" fmla="*/ 34 w 59"/>
                <a:gd name="T53" fmla="*/ 9 h 59"/>
                <a:gd name="T54" fmla="*/ 41 w 59"/>
                <a:gd name="T55" fmla="*/ 6 h 59"/>
                <a:gd name="T56" fmla="*/ 31 w 59"/>
                <a:gd name="T57" fmla="*/ 8 h 59"/>
                <a:gd name="T58" fmla="*/ 36 w 59"/>
                <a:gd name="T59" fmla="*/ 5 h 59"/>
                <a:gd name="T60" fmla="*/ 19 w 59"/>
                <a:gd name="T61" fmla="*/ 5 h 59"/>
                <a:gd name="T62" fmla="*/ 13 w 59"/>
                <a:gd name="T63" fmla="*/ 12 h 59"/>
                <a:gd name="T64" fmla="*/ 34 w 59"/>
                <a:gd name="T65" fmla="*/ 3 h 59"/>
                <a:gd name="T66" fmla="*/ 27 w 59"/>
                <a:gd name="T67" fmla="*/ 8 h 59"/>
                <a:gd name="T68" fmla="*/ 26 w 59"/>
                <a:gd name="T69" fmla="*/ 3 h 59"/>
                <a:gd name="T70" fmla="*/ 19 w 59"/>
                <a:gd name="T71" fmla="*/ 9 h 59"/>
                <a:gd name="T72" fmla="*/ 29 w 59"/>
                <a:gd name="T73" fmla="*/ 3 h 59"/>
                <a:gd name="T74" fmla="*/ 23 w 59"/>
                <a:gd name="T75" fmla="*/ 8 h 59"/>
                <a:gd name="T76" fmla="*/ 12 w 59"/>
                <a:gd name="T77" fmla="*/ 5 h 59"/>
                <a:gd name="T78" fmla="*/ 30 w 59"/>
                <a:gd name="T79" fmla="*/ 59 h 59"/>
                <a:gd name="T80" fmla="*/ 45 w 59"/>
                <a:gd name="T81" fmla="*/ 54 h 59"/>
                <a:gd name="T82" fmla="*/ 46 w 59"/>
                <a:gd name="T83" fmla="*/ 53 h 59"/>
                <a:gd name="T84" fmla="*/ 48 w 59"/>
                <a:gd name="T85" fmla="*/ 52 h 59"/>
                <a:gd name="T86" fmla="*/ 48 w 59"/>
                <a:gd name="T87" fmla="*/ 52 h 59"/>
                <a:gd name="T88" fmla="*/ 48 w 59"/>
                <a:gd name="T89" fmla="*/ 52 h 59"/>
                <a:gd name="T90" fmla="*/ 48 w 59"/>
                <a:gd name="T91" fmla="*/ 52 h 59"/>
                <a:gd name="T92" fmla="*/ 59 w 59"/>
                <a:gd name="T93" fmla="*/ 31 h 59"/>
                <a:gd name="T94" fmla="*/ 29 w 59"/>
                <a:gd name="T95" fmla="*/ 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9" h="59">
                  <a:moveTo>
                    <a:pt x="56" y="32"/>
                  </a:moveTo>
                  <a:cubicBezTo>
                    <a:pt x="55" y="32"/>
                    <a:pt x="55" y="31"/>
                    <a:pt x="55" y="30"/>
                  </a:cubicBezTo>
                  <a:cubicBezTo>
                    <a:pt x="56" y="30"/>
                    <a:pt x="56" y="30"/>
                    <a:pt x="56" y="30"/>
                  </a:cubicBezTo>
                  <a:cubicBezTo>
                    <a:pt x="56" y="31"/>
                    <a:pt x="56" y="31"/>
                    <a:pt x="56" y="31"/>
                  </a:cubicBezTo>
                  <a:cubicBezTo>
                    <a:pt x="56" y="31"/>
                    <a:pt x="56" y="32"/>
                    <a:pt x="56" y="32"/>
                  </a:cubicBezTo>
                  <a:moveTo>
                    <a:pt x="54" y="29"/>
                  </a:moveTo>
                  <a:cubicBezTo>
                    <a:pt x="54" y="28"/>
                    <a:pt x="54" y="28"/>
                    <a:pt x="54" y="28"/>
                  </a:cubicBezTo>
                  <a:cubicBezTo>
                    <a:pt x="54" y="27"/>
                    <a:pt x="55" y="27"/>
                    <a:pt x="55" y="27"/>
                  </a:cubicBezTo>
                  <a:cubicBezTo>
                    <a:pt x="55" y="27"/>
                    <a:pt x="55" y="28"/>
                    <a:pt x="55" y="28"/>
                  </a:cubicBezTo>
                  <a:cubicBezTo>
                    <a:pt x="54" y="29"/>
                    <a:pt x="54" y="29"/>
                    <a:pt x="54" y="29"/>
                  </a:cubicBezTo>
                  <a:moveTo>
                    <a:pt x="53" y="26"/>
                  </a:moveTo>
                  <a:cubicBezTo>
                    <a:pt x="53" y="26"/>
                    <a:pt x="53" y="26"/>
                    <a:pt x="53" y="26"/>
                  </a:cubicBezTo>
                  <a:cubicBezTo>
                    <a:pt x="54" y="25"/>
                    <a:pt x="54" y="25"/>
                    <a:pt x="55" y="25"/>
                  </a:cubicBezTo>
                  <a:cubicBezTo>
                    <a:pt x="55" y="25"/>
                    <a:pt x="55" y="25"/>
                    <a:pt x="55" y="25"/>
                  </a:cubicBezTo>
                  <a:cubicBezTo>
                    <a:pt x="55" y="26"/>
                    <a:pt x="54" y="26"/>
                    <a:pt x="53" y="26"/>
                  </a:cubicBezTo>
                  <a:moveTo>
                    <a:pt x="52" y="24"/>
                  </a:moveTo>
                  <a:cubicBezTo>
                    <a:pt x="52" y="24"/>
                    <a:pt x="52" y="23"/>
                    <a:pt x="52" y="23"/>
                  </a:cubicBezTo>
                  <a:cubicBezTo>
                    <a:pt x="52" y="22"/>
                    <a:pt x="53" y="22"/>
                    <a:pt x="54" y="21"/>
                  </a:cubicBezTo>
                  <a:cubicBezTo>
                    <a:pt x="54" y="22"/>
                    <a:pt x="54" y="22"/>
                    <a:pt x="54" y="23"/>
                  </a:cubicBezTo>
                  <a:cubicBezTo>
                    <a:pt x="54" y="23"/>
                    <a:pt x="53" y="24"/>
                    <a:pt x="52" y="24"/>
                  </a:cubicBezTo>
                  <a:moveTo>
                    <a:pt x="51" y="21"/>
                  </a:moveTo>
                  <a:cubicBezTo>
                    <a:pt x="50" y="21"/>
                    <a:pt x="50" y="21"/>
                    <a:pt x="50" y="21"/>
                  </a:cubicBezTo>
                  <a:cubicBezTo>
                    <a:pt x="51" y="20"/>
                    <a:pt x="52" y="20"/>
                    <a:pt x="53" y="19"/>
                  </a:cubicBezTo>
                  <a:cubicBezTo>
                    <a:pt x="53" y="20"/>
                    <a:pt x="53" y="20"/>
                    <a:pt x="53" y="20"/>
                  </a:cubicBezTo>
                  <a:cubicBezTo>
                    <a:pt x="52" y="20"/>
                    <a:pt x="52" y="21"/>
                    <a:pt x="51" y="21"/>
                  </a:cubicBezTo>
                  <a:moveTo>
                    <a:pt x="50" y="20"/>
                  </a:moveTo>
                  <a:cubicBezTo>
                    <a:pt x="49" y="19"/>
                    <a:pt x="49" y="19"/>
                    <a:pt x="49" y="19"/>
                  </a:cubicBezTo>
                  <a:cubicBezTo>
                    <a:pt x="50" y="18"/>
                    <a:pt x="51" y="18"/>
                    <a:pt x="52" y="17"/>
                  </a:cubicBezTo>
                  <a:cubicBezTo>
                    <a:pt x="52" y="17"/>
                    <a:pt x="52" y="18"/>
                    <a:pt x="52" y="18"/>
                  </a:cubicBezTo>
                  <a:cubicBezTo>
                    <a:pt x="51" y="19"/>
                    <a:pt x="50" y="19"/>
                    <a:pt x="50" y="20"/>
                  </a:cubicBezTo>
                  <a:moveTo>
                    <a:pt x="48" y="18"/>
                  </a:moveTo>
                  <a:cubicBezTo>
                    <a:pt x="48" y="17"/>
                    <a:pt x="48" y="17"/>
                    <a:pt x="48" y="17"/>
                  </a:cubicBezTo>
                  <a:cubicBezTo>
                    <a:pt x="47" y="17"/>
                    <a:pt x="47" y="17"/>
                    <a:pt x="46" y="16"/>
                  </a:cubicBezTo>
                  <a:cubicBezTo>
                    <a:pt x="47" y="15"/>
                    <a:pt x="49" y="15"/>
                    <a:pt x="50" y="14"/>
                  </a:cubicBezTo>
                  <a:cubicBezTo>
                    <a:pt x="50" y="15"/>
                    <a:pt x="51" y="15"/>
                    <a:pt x="51" y="16"/>
                  </a:cubicBezTo>
                  <a:cubicBezTo>
                    <a:pt x="50" y="16"/>
                    <a:pt x="49" y="17"/>
                    <a:pt x="48" y="18"/>
                  </a:cubicBezTo>
                  <a:moveTo>
                    <a:pt x="45" y="15"/>
                  </a:moveTo>
                  <a:cubicBezTo>
                    <a:pt x="45" y="15"/>
                    <a:pt x="44" y="14"/>
                    <a:pt x="43" y="14"/>
                  </a:cubicBezTo>
                  <a:cubicBezTo>
                    <a:pt x="45" y="13"/>
                    <a:pt x="46" y="12"/>
                    <a:pt x="47" y="11"/>
                  </a:cubicBezTo>
                  <a:cubicBezTo>
                    <a:pt x="48" y="11"/>
                    <a:pt x="48" y="11"/>
                    <a:pt x="48" y="11"/>
                  </a:cubicBezTo>
                  <a:cubicBezTo>
                    <a:pt x="48" y="12"/>
                    <a:pt x="49" y="12"/>
                    <a:pt x="49" y="13"/>
                  </a:cubicBezTo>
                  <a:cubicBezTo>
                    <a:pt x="48" y="14"/>
                    <a:pt x="46" y="14"/>
                    <a:pt x="45" y="15"/>
                  </a:cubicBezTo>
                  <a:moveTo>
                    <a:pt x="30" y="56"/>
                  </a:moveTo>
                  <a:cubicBezTo>
                    <a:pt x="23" y="56"/>
                    <a:pt x="16" y="52"/>
                    <a:pt x="11" y="47"/>
                  </a:cubicBezTo>
                  <a:cubicBezTo>
                    <a:pt x="6" y="42"/>
                    <a:pt x="3" y="35"/>
                    <a:pt x="3" y="28"/>
                  </a:cubicBezTo>
                  <a:cubicBezTo>
                    <a:pt x="3" y="27"/>
                    <a:pt x="3" y="26"/>
                    <a:pt x="3" y="25"/>
                  </a:cubicBezTo>
                  <a:cubicBezTo>
                    <a:pt x="4" y="24"/>
                    <a:pt x="4" y="24"/>
                    <a:pt x="4" y="24"/>
                  </a:cubicBezTo>
                  <a:cubicBezTo>
                    <a:pt x="6" y="21"/>
                    <a:pt x="8" y="18"/>
                    <a:pt x="12" y="16"/>
                  </a:cubicBezTo>
                  <a:cubicBezTo>
                    <a:pt x="17" y="12"/>
                    <a:pt x="22" y="11"/>
                    <a:pt x="27" y="11"/>
                  </a:cubicBezTo>
                  <a:cubicBezTo>
                    <a:pt x="27" y="11"/>
                    <a:pt x="27" y="11"/>
                    <a:pt x="27" y="11"/>
                  </a:cubicBezTo>
                  <a:cubicBezTo>
                    <a:pt x="34" y="11"/>
                    <a:pt x="41" y="14"/>
                    <a:pt x="45" y="19"/>
                  </a:cubicBezTo>
                  <a:cubicBezTo>
                    <a:pt x="50" y="25"/>
                    <a:pt x="53" y="32"/>
                    <a:pt x="53" y="39"/>
                  </a:cubicBezTo>
                  <a:cubicBezTo>
                    <a:pt x="53" y="39"/>
                    <a:pt x="53" y="40"/>
                    <a:pt x="53" y="41"/>
                  </a:cubicBezTo>
                  <a:cubicBezTo>
                    <a:pt x="53" y="41"/>
                    <a:pt x="53" y="41"/>
                    <a:pt x="53" y="41"/>
                  </a:cubicBezTo>
                  <a:cubicBezTo>
                    <a:pt x="52" y="44"/>
                    <a:pt x="49" y="48"/>
                    <a:pt x="45" y="51"/>
                  </a:cubicBezTo>
                  <a:cubicBezTo>
                    <a:pt x="45" y="51"/>
                    <a:pt x="45" y="51"/>
                    <a:pt x="45" y="51"/>
                  </a:cubicBezTo>
                  <a:cubicBezTo>
                    <a:pt x="40" y="54"/>
                    <a:pt x="35" y="56"/>
                    <a:pt x="30" y="56"/>
                  </a:cubicBezTo>
                  <a:cubicBezTo>
                    <a:pt x="30" y="56"/>
                    <a:pt x="30" y="56"/>
                    <a:pt x="30" y="56"/>
                  </a:cubicBezTo>
                  <a:moveTo>
                    <a:pt x="42" y="13"/>
                  </a:moveTo>
                  <a:cubicBezTo>
                    <a:pt x="41" y="12"/>
                    <a:pt x="41" y="12"/>
                    <a:pt x="40" y="12"/>
                  </a:cubicBezTo>
                  <a:cubicBezTo>
                    <a:pt x="42" y="11"/>
                    <a:pt x="43" y="10"/>
                    <a:pt x="45" y="9"/>
                  </a:cubicBezTo>
                  <a:cubicBezTo>
                    <a:pt x="45" y="9"/>
                    <a:pt x="45" y="9"/>
                    <a:pt x="45" y="9"/>
                  </a:cubicBezTo>
                  <a:cubicBezTo>
                    <a:pt x="45" y="9"/>
                    <a:pt x="46" y="9"/>
                    <a:pt x="46" y="10"/>
                  </a:cubicBezTo>
                  <a:cubicBezTo>
                    <a:pt x="45" y="11"/>
                    <a:pt x="43" y="12"/>
                    <a:pt x="42" y="13"/>
                  </a:cubicBezTo>
                  <a:moveTo>
                    <a:pt x="6" y="17"/>
                  </a:moveTo>
                  <a:cubicBezTo>
                    <a:pt x="6" y="17"/>
                    <a:pt x="6" y="17"/>
                    <a:pt x="6" y="17"/>
                  </a:cubicBezTo>
                  <a:cubicBezTo>
                    <a:pt x="8" y="14"/>
                    <a:pt x="11" y="12"/>
                    <a:pt x="13" y="9"/>
                  </a:cubicBezTo>
                  <a:cubicBezTo>
                    <a:pt x="14" y="8"/>
                    <a:pt x="14" y="8"/>
                    <a:pt x="14" y="8"/>
                  </a:cubicBezTo>
                  <a:cubicBezTo>
                    <a:pt x="12" y="10"/>
                    <a:pt x="10" y="12"/>
                    <a:pt x="9" y="15"/>
                  </a:cubicBezTo>
                  <a:cubicBezTo>
                    <a:pt x="8" y="15"/>
                    <a:pt x="7" y="16"/>
                    <a:pt x="6" y="17"/>
                  </a:cubicBezTo>
                  <a:moveTo>
                    <a:pt x="14" y="8"/>
                  </a:moveTo>
                  <a:cubicBezTo>
                    <a:pt x="15" y="7"/>
                    <a:pt x="15" y="7"/>
                    <a:pt x="15" y="7"/>
                  </a:cubicBezTo>
                  <a:cubicBezTo>
                    <a:pt x="15" y="7"/>
                    <a:pt x="15" y="7"/>
                    <a:pt x="15" y="7"/>
                  </a:cubicBezTo>
                  <a:cubicBezTo>
                    <a:pt x="15" y="7"/>
                    <a:pt x="14" y="8"/>
                    <a:pt x="14" y="8"/>
                  </a:cubicBezTo>
                  <a:moveTo>
                    <a:pt x="39" y="11"/>
                  </a:moveTo>
                  <a:cubicBezTo>
                    <a:pt x="38" y="10"/>
                    <a:pt x="38" y="10"/>
                    <a:pt x="38" y="10"/>
                  </a:cubicBezTo>
                  <a:cubicBezTo>
                    <a:pt x="39" y="9"/>
                    <a:pt x="41" y="8"/>
                    <a:pt x="42" y="7"/>
                  </a:cubicBezTo>
                  <a:cubicBezTo>
                    <a:pt x="43" y="8"/>
                    <a:pt x="43" y="8"/>
                    <a:pt x="43" y="8"/>
                  </a:cubicBezTo>
                  <a:cubicBezTo>
                    <a:pt x="42" y="9"/>
                    <a:pt x="40" y="10"/>
                    <a:pt x="39" y="11"/>
                  </a:cubicBezTo>
                  <a:moveTo>
                    <a:pt x="36" y="10"/>
                  </a:moveTo>
                  <a:cubicBezTo>
                    <a:pt x="36" y="9"/>
                    <a:pt x="35" y="9"/>
                    <a:pt x="34" y="9"/>
                  </a:cubicBezTo>
                  <a:cubicBezTo>
                    <a:pt x="35" y="8"/>
                    <a:pt x="36" y="7"/>
                    <a:pt x="37" y="6"/>
                  </a:cubicBezTo>
                  <a:cubicBezTo>
                    <a:pt x="38" y="6"/>
                    <a:pt x="38" y="5"/>
                    <a:pt x="39" y="5"/>
                  </a:cubicBezTo>
                  <a:cubicBezTo>
                    <a:pt x="40" y="5"/>
                    <a:pt x="40" y="6"/>
                    <a:pt x="41" y="6"/>
                  </a:cubicBezTo>
                  <a:cubicBezTo>
                    <a:pt x="39" y="7"/>
                    <a:pt x="38" y="8"/>
                    <a:pt x="36" y="10"/>
                  </a:cubicBezTo>
                  <a:moveTo>
                    <a:pt x="33" y="9"/>
                  </a:moveTo>
                  <a:cubicBezTo>
                    <a:pt x="32" y="8"/>
                    <a:pt x="32" y="8"/>
                    <a:pt x="31" y="8"/>
                  </a:cubicBezTo>
                  <a:cubicBezTo>
                    <a:pt x="33" y="7"/>
                    <a:pt x="34" y="5"/>
                    <a:pt x="36" y="4"/>
                  </a:cubicBezTo>
                  <a:cubicBezTo>
                    <a:pt x="36" y="4"/>
                    <a:pt x="37" y="4"/>
                    <a:pt x="37" y="4"/>
                  </a:cubicBezTo>
                  <a:cubicBezTo>
                    <a:pt x="36" y="5"/>
                    <a:pt x="36" y="5"/>
                    <a:pt x="36" y="5"/>
                  </a:cubicBezTo>
                  <a:cubicBezTo>
                    <a:pt x="35" y="6"/>
                    <a:pt x="34" y="7"/>
                    <a:pt x="33" y="9"/>
                  </a:cubicBezTo>
                  <a:moveTo>
                    <a:pt x="13" y="12"/>
                  </a:moveTo>
                  <a:cubicBezTo>
                    <a:pt x="15" y="9"/>
                    <a:pt x="17" y="7"/>
                    <a:pt x="19" y="5"/>
                  </a:cubicBezTo>
                  <a:cubicBezTo>
                    <a:pt x="20" y="4"/>
                    <a:pt x="21" y="4"/>
                    <a:pt x="22" y="4"/>
                  </a:cubicBezTo>
                  <a:cubicBezTo>
                    <a:pt x="20" y="6"/>
                    <a:pt x="18" y="8"/>
                    <a:pt x="15" y="10"/>
                  </a:cubicBezTo>
                  <a:cubicBezTo>
                    <a:pt x="15" y="11"/>
                    <a:pt x="14" y="11"/>
                    <a:pt x="13" y="12"/>
                  </a:cubicBezTo>
                  <a:moveTo>
                    <a:pt x="27" y="8"/>
                  </a:moveTo>
                  <a:cubicBezTo>
                    <a:pt x="28" y="6"/>
                    <a:pt x="30" y="4"/>
                    <a:pt x="32" y="3"/>
                  </a:cubicBezTo>
                  <a:cubicBezTo>
                    <a:pt x="33" y="3"/>
                    <a:pt x="33" y="3"/>
                    <a:pt x="34" y="3"/>
                  </a:cubicBezTo>
                  <a:cubicBezTo>
                    <a:pt x="32" y="5"/>
                    <a:pt x="31" y="6"/>
                    <a:pt x="29" y="8"/>
                  </a:cubicBezTo>
                  <a:cubicBezTo>
                    <a:pt x="28" y="8"/>
                    <a:pt x="28" y="8"/>
                    <a:pt x="27" y="8"/>
                  </a:cubicBezTo>
                  <a:cubicBezTo>
                    <a:pt x="27" y="8"/>
                    <a:pt x="27" y="8"/>
                    <a:pt x="27" y="8"/>
                  </a:cubicBezTo>
                  <a:moveTo>
                    <a:pt x="19" y="9"/>
                  </a:moveTo>
                  <a:cubicBezTo>
                    <a:pt x="21" y="7"/>
                    <a:pt x="23" y="5"/>
                    <a:pt x="25" y="3"/>
                  </a:cubicBezTo>
                  <a:cubicBezTo>
                    <a:pt x="26" y="3"/>
                    <a:pt x="26" y="3"/>
                    <a:pt x="26" y="3"/>
                  </a:cubicBezTo>
                  <a:cubicBezTo>
                    <a:pt x="24" y="5"/>
                    <a:pt x="22" y="7"/>
                    <a:pt x="20" y="9"/>
                  </a:cubicBezTo>
                  <a:cubicBezTo>
                    <a:pt x="20" y="9"/>
                    <a:pt x="20" y="9"/>
                    <a:pt x="20" y="9"/>
                  </a:cubicBezTo>
                  <a:cubicBezTo>
                    <a:pt x="19" y="9"/>
                    <a:pt x="19" y="9"/>
                    <a:pt x="19" y="9"/>
                  </a:cubicBezTo>
                  <a:moveTo>
                    <a:pt x="23" y="8"/>
                  </a:moveTo>
                  <a:cubicBezTo>
                    <a:pt x="25" y="6"/>
                    <a:pt x="27" y="4"/>
                    <a:pt x="29" y="3"/>
                  </a:cubicBezTo>
                  <a:cubicBezTo>
                    <a:pt x="29" y="3"/>
                    <a:pt x="29" y="3"/>
                    <a:pt x="29" y="3"/>
                  </a:cubicBezTo>
                  <a:cubicBezTo>
                    <a:pt x="29" y="3"/>
                    <a:pt x="30" y="3"/>
                    <a:pt x="30" y="3"/>
                  </a:cubicBezTo>
                  <a:cubicBezTo>
                    <a:pt x="28" y="4"/>
                    <a:pt x="26" y="6"/>
                    <a:pt x="24" y="8"/>
                  </a:cubicBezTo>
                  <a:cubicBezTo>
                    <a:pt x="24" y="8"/>
                    <a:pt x="23" y="8"/>
                    <a:pt x="23" y="8"/>
                  </a:cubicBezTo>
                  <a:moveTo>
                    <a:pt x="29" y="0"/>
                  </a:moveTo>
                  <a:cubicBezTo>
                    <a:pt x="24" y="0"/>
                    <a:pt x="18" y="1"/>
                    <a:pt x="12" y="5"/>
                  </a:cubicBezTo>
                  <a:cubicBezTo>
                    <a:pt x="12" y="5"/>
                    <a:pt x="12" y="5"/>
                    <a:pt x="12" y="5"/>
                  </a:cubicBezTo>
                  <a:cubicBezTo>
                    <a:pt x="4" y="11"/>
                    <a:pt x="0" y="20"/>
                    <a:pt x="0" y="28"/>
                  </a:cubicBezTo>
                  <a:cubicBezTo>
                    <a:pt x="0" y="35"/>
                    <a:pt x="4" y="43"/>
                    <a:pt x="9" y="49"/>
                  </a:cubicBezTo>
                  <a:cubicBezTo>
                    <a:pt x="14" y="55"/>
                    <a:pt x="22" y="59"/>
                    <a:pt x="30" y="59"/>
                  </a:cubicBezTo>
                  <a:cubicBezTo>
                    <a:pt x="34" y="59"/>
                    <a:pt x="39" y="57"/>
                    <a:pt x="44" y="54"/>
                  </a:cubicBezTo>
                  <a:cubicBezTo>
                    <a:pt x="44" y="54"/>
                    <a:pt x="44" y="54"/>
                    <a:pt x="44" y="54"/>
                  </a:cubicBezTo>
                  <a:cubicBezTo>
                    <a:pt x="45" y="54"/>
                    <a:pt x="45" y="54"/>
                    <a:pt x="45" y="54"/>
                  </a:cubicBezTo>
                  <a:cubicBezTo>
                    <a:pt x="45" y="54"/>
                    <a:pt x="45" y="54"/>
                    <a:pt x="45" y="54"/>
                  </a:cubicBezTo>
                  <a:cubicBezTo>
                    <a:pt x="45" y="54"/>
                    <a:pt x="45" y="54"/>
                    <a:pt x="46" y="53"/>
                  </a:cubicBezTo>
                  <a:cubicBezTo>
                    <a:pt x="46" y="53"/>
                    <a:pt x="46" y="53"/>
                    <a:pt x="46" y="53"/>
                  </a:cubicBezTo>
                  <a:cubicBezTo>
                    <a:pt x="46" y="53"/>
                    <a:pt x="46" y="53"/>
                    <a:pt x="46" y="53"/>
                  </a:cubicBezTo>
                  <a:cubicBezTo>
                    <a:pt x="47" y="53"/>
                    <a:pt x="47" y="52"/>
                    <a:pt x="48" y="52"/>
                  </a:cubicBezTo>
                  <a:cubicBezTo>
                    <a:pt x="48" y="52"/>
                    <a:pt x="48" y="52"/>
                    <a:pt x="48" y="52"/>
                  </a:cubicBezTo>
                  <a:cubicBezTo>
                    <a:pt x="48" y="52"/>
                    <a:pt x="48" y="52"/>
                    <a:pt x="48" y="52"/>
                  </a:cubicBezTo>
                  <a:cubicBezTo>
                    <a:pt x="48" y="52"/>
                    <a:pt x="48" y="52"/>
                    <a:pt x="48" y="52"/>
                  </a:cubicBezTo>
                  <a:cubicBezTo>
                    <a:pt x="48" y="52"/>
                    <a:pt x="48" y="52"/>
                    <a:pt x="48" y="52"/>
                  </a:cubicBezTo>
                  <a:cubicBezTo>
                    <a:pt x="48" y="52"/>
                    <a:pt x="48" y="52"/>
                    <a:pt x="48" y="52"/>
                  </a:cubicBezTo>
                  <a:cubicBezTo>
                    <a:pt x="48" y="52"/>
                    <a:pt x="48" y="52"/>
                    <a:pt x="48" y="52"/>
                  </a:cubicBezTo>
                  <a:cubicBezTo>
                    <a:pt x="48" y="52"/>
                    <a:pt x="48" y="52"/>
                    <a:pt x="48" y="52"/>
                  </a:cubicBezTo>
                  <a:cubicBezTo>
                    <a:pt x="48" y="52"/>
                    <a:pt x="48" y="52"/>
                    <a:pt x="48" y="52"/>
                  </a:cubicBezTo>
                  <a:cubicBezTo>
                    <a:pt x="48" y="52"/>
                    <a:pt x="48" y="52"/>
                    <a:pt x="48" y="52"/>
                  </a:cubicBezTo>
                  <a:cubicBezTo>
                    <a:pt x="48" y="52"/>
                    <a:pt x="48" y="52"/>
                    <a:pt x="48" y="52"/>
                  </a:cubicBezTo>
                  <a:cubicBezTo>
                    <a:pt x="48" y="51"/>
                    <a:pt x="48" y="51"/>
                    <a:pt x="48" y="51"/>
                  </a:cubicBezTo>
                  <a:cubicBezTo>
                    <a:pt x="48" y="51"/>
                    <a:pt x="48" y="51"/>
                    <a:pt x="48" y="51"/>
                  </a:cubicBezTo>
                  <a:cubicBezTo>
                    <a:pt x="55" y="46"/>
                    <a:pt x="59" y="38"/>
                    <a:pt x="59" y="31"/>
                  </a:cubicBezTo>
                  <a:cubicBezTo>
                    <a:pt x="59" y="23"/>
                    <a:pt x="55" y="15"/>
                    <a:pt x="50" y="9"/>
                  </a:cubicBezTo>
                  <a:cubicBezTo>
                    <a:pt x="45" y="4"/>
                    <a:pt x="37" y="0"/>
                    <a:pt x="29" y="0"/>
                  </a:cubicBezTo>
                  <a:cubicBezTo>
                    <a:pt x="29" y="0"/>
                    <a:pt x="29" y="0"/>
                    <a:pt x="29"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1865">
                <a:solidFill>
                  <a:prstClr val="black"/>
                </a:solidFill>
              </a:endParaRPr>
            </a:p>
          </p:txBody>
        </p:sp>
        <p:sp>
          <p:nvSpPr>
            <p:cNvPr id="41" name="Freeform 744"/>
            <p:cNvSpPr>
              <a:spLocks noEditPoints="1"/>
            </p:cNvSpPr>
            <p:nvPr/>
          </p:nvSpPr>
          <p:spPr bwMode="auto">
            <a:xfrm>
              <a:off x="1045866" y="3209821"/>
              <a:ext cx="201623" cy="214168"/>
            </a:xfrm>
            <a:custGeom>
              <a:avLst/>
              <a:gdLst>
                <a:gd name="T0" fmla="*/ 41 w 95"/>
                <a:gd name="T1" fmla="*/ 98 h 101"/>
                <a:gd name="T2" fmla="*/ 41 w 95"/>
                <a:gd name="T3" fmla="*/ 92 h 101"/>
                <a:gd name="T4" fmla="*/ 39 w 95"/>
                <a:gd name="T5" fmla="*/ 92 h 101"/>
                <a:gd name="T6" fmla="*/ 65 w 95"/>
                <a:gd name="T7" fmla="*/ 91 h 101"/>
                <a:gd name="T8" fmla="*/ 71 w 95"/>
                <a:gd name="T9" fmla="*/ 87 h 101"/>
                <a:gd name="T10" fmla="*/ 50 w 95"/>
                <a:gd name="T11" fmla="*/ 90 h 101"/>
                <a:gd name="T12" fmla="*/ 70 w 95"/>
                <a:gd name="T13" fmla="*/ 91 h 101"/>
                <a:gd name="T14" fmla="*/ 56 w 95"/>
                <a:gd name="T15" fmla="*/ 84 h 101"/>
                <a:gd name="T16" fmla="*/ 64 w 95"/>
                <a:gd name="T17" fmla="*/ 84 h 101"/>
                <a:gd name="T18" fmla="*/ 33 w 95"/>
                <a:gd name="T19" fmla="*/ 84 h 101"/>
                <a:gd name="T20" fmla="*/ 57 w 95"/>
                <a:gd name="T21" fmla="*/ 89 h 101"/>
                <a:gd name="T22" fmla="*/ 28 w 95"/>
                <a:gd name="T23" fmla="*/ 86 h 101"/>
                <a:gd name="T24" fmla="*/ 25 w 95"/>
                <a:gd name="T25" fmla="*/ 84 h 101"/>
                <a:gd name="T26" fmla="*/ 14 w 95"/>
                <a:gd name="T27" fmla="*/ 79 h 101"/>
                <a:gd name="T28" fmla="*/ 28 w 95"/>
                <a:gd name="T29" fmla="*/ 79 h 101"/>
                <a:gd name="T30" fmla="*/ 22 w 95"/>
                <a:gd name="T31" fmla="*/ 81 h 101"/>
                <a:gd name="T32" fmla="*/ 16 w 95"/>
                <a:gd name="T33" fmla="*/ 83 h 101"/>
                <a:gd name="T34" fmla="*/ 23 w 95"/>
                <a:gd name="T35" fmla="*/ 76 h 101"/>
                <a:gd name="T36" fmla="*/ 12 w 95"/>
                <a:gd name="T37" fmla="*/ 75 h 101"/>
                <a:gd name="T38" fmla="*/ 11 w 95"/>
                <a:gd name="T39" fmla="*/ 74 h 101"/>
                <a:gd name="T40" fmla="*/ 7 w 95"/>
                <a:gd name="T41" fmla="*/ 74 h 101"/>
                <a:gd name="T42" fmla="*/ 80 w 95"/>
                <a:gd name="T43" fmla="*/ 69 h 101"/>
                <a:gd name="T44" fmla="*/ 88 w 95"/>
                <a:gd name="T45" fmla="*/ 67 h 101"/>
                <a:gd name="T46" fmla="*/ 85 w 95"/>
                <a:gd name="T47" fmla="*/ 67 h 101"/>
                <a:gd name="T48" fmla="*/ 11 w 95"/>
                <a:gd name="T49" fmla="*/ 61 h 101"/>
                <a:gd name="T50" fmla="*/ 10 w 95"/>
                <a:gd name="T51" fmla="*/ 56 h 101"/>
                <a:gd name="T52" fmla="*/ 6 w 95"/>
                <a:gd name="T53" fmla="*/ 53 h 101"/>
                <a:gd name="T54" fmla="*/ 3 w 95"/>
                <a:gd name="T55" fmla="*/ 52 h 101"/>
                <a:gd name="T56" fmla="*/ 4 w 95"/>
                <a:gd name="T57" fmla="*/ 47 h 101"/>
                <a:gd name="T58" fmla="*/ 85 w 95"/>
                <a:gd name="T59" fmla="*/ 33 h 101"/>
                <a:gd name="T60" fmla="*/ 17 w 95"/>
                <a:gd name="T61" fmla="*/ 20 h 101"/>
                <a:gd name="T62" fmla="*/ 47 w 95"/>
                <a:gd name="T63" fmla="*/ 10 h 101"/>
                <a:gd name="T64" fmla="*/ 73 w 95"/>
                <a:gd name="T65" fmla="*/ 20 h 101"/>
                <a:gd name="T66" fmla="*/ 86 w 95"/>
                <a:gd name="T67" fmla="*/ 24 h 101"/>
                <a:gd name="T68" fmla="*/ 86 w 95"/>
                <a:gd name="T69" fmla="*/ 46 h 101"/>
                <a:gd name="T70" fmla="*/ 79 w 95"/>
                <a:gd name="T71" fmla="*/ 65 h 101"/>
                <a:gd name="T72" fmla="*/ 64 w 95"/>
                <a:gd name="T73" fmla="*/ 79 h 101"/>
                <a:gd name="T74" fmla="*/ 36 w 95"/>
                <a:gd name="T75" fmla="*/ 82 h 101"/>
                <a:gd name="T76" fmla="*/ 10 w 95"/>
                <a:gd name="T77" fmla="*/ 66 h 101"/>
                <a:gd name="T78" fmla="*/ 7 w 95"/>
                <a:gd name="T79" fmla="*/ 33 h 101"/>
                <a:gd name="T80" fmla="*/ 22 w 95"/>
                <a:gd name="T81" fmla="*/ 21 h 101"/>
                <a:gd name="T82" fmla="*/ 49 w 95"/>
                <a:gd name="T83" fmla="*/ 0 h 101"/>
                <a:gd name="T84" fmla="*/ 28 w 95"/>
                <a:gd name="T85" fmla="*/ 4 h 101"/>
                <a:gd name="T86" fmla="*/ 15 w 95"/>
                <a:gd name="T87" fmla="*/ 26 h 101"/>
                <a:gd name="T88" fmla="*/ 4 w 95"/>
                <a:gd name="T89" fmla="*/ 33 h 101"/>
                <a:gd name="T90" fmla="*/ 6 w 95"/>
                <a:gd name="T91" fmla="*/ 65 h 101"/>
                <a:gd name="T92" fmla="*/ 14 w 95"/>
                <a:gd name="T93" fmla="*/ 87 h 101"/>
                <a:gd name="T94" fmla="*/ 31 w 95"/>
                <a:gd name="T95" fmla="*/ 98 h 101"/>
                <a:gd name="T96" fmla="*/ 65 w 95"/>
                <a:gd name="T97" fmla="*/ 96 h 101"/>
                <a:gd name="T98" fmla="*/ 82 w 95"/>
                <a:gd name="T99" fmla="*/ 78 h 101"/>
                <a:gd name="T100" fmla="*/ 84 w 95"/>
                <a:gd name="T101" fmla="*/ 70 h 101"/>
                <a:gd name="T102" fmla="*/ 93 w 95"/>
                <a:gd name="T103" fmla="*/ 61 h 101"/>
                <a:gd name="T104" fmla="*/ 86 w 95"/>
                <a:gd name="T105" fmla="*/ 36 h 101"/>
                <a:gd name="T106" fmla="*/ 90 w 95"/>
                <a:gd name="T107" fmla="*/ 25 h 101"/>
                <a:gd name="T108" fmla="*/ 82 w 95"/>
                <a:gd name="T109" fmla="*/ 13 h 101"/>
                <a:gd name="T110" fmla="*/ 64 w 95"/>
                <a:gd name="T111" fmla="*/ 1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95" h="101">
                  <a:moveTo>
                    <a:pt x="45" y="98"/>
                  </a:moveTo>
                  <a:cubicBezTo>
                    <a:pt x="44" y="98"/>
                    <a:pt x="44" y="98"/>
                    <a:pt x="44" y="98"/>
                  </a:cubicBezTo>
                  <a:cubicBezTo>
                    <a:pt x="45" y="97"/>
                    <a:pt x="45" y="97"/>
                    <a:pt x="45" y="96"/>
                  </a:cubicBezTo>
                  <a:cubicBezTo>
                    <a:pt x="45" y="97"/>
                    <a:pt x="45" y="97"/>
                    <a:pt x="45" y="98"/>
                  </a:cubicBezTo>
                  <a:moveTo>
                    <a:pt x="43" y="98"/>
                  </a:moveTo>
                  <a:cubicBezTo>
                    <a:pt x="42" y="98"/>
                    <a:pt x="42" y="98"/>
                    <a:pt x="41" y="98"/>
                  </a:cubicBezTo>
                  <a:cubicBezTo>
                    <a:pt x="42" y="96"/>
                    <a:pt x="43" y="94"/>
                    <a:pt x="44" y="93"/>
                  </a:cubicBezTo>
                  <a:cubicBezTo>
                    <a:pt x="45" y="93"/>
                    <a:pt x="45" y="93"/>
                    <a:pt x="46" y="93"/>
                  </a:cubicBezTo>
                  <a:cubicBezTo>
                    <a:pt x="45" y="94"/>
                    <a:pt x="44" y="96"/>
                    <a:pt x="43" y="98"/>
                  </a:cubicBezTo>
                  <a:moveTo>
                    <a:pt x="40" y="97"/>
                  </a:moveTo>
                  <a:cubicBezTo>
                    <a:pt x="39" y="97"/>
                    <a:pt x="38" y="97"/>
                    <a:pt x="38" y="97"/>
                  </a:cubicBezTo>
                  <a:cubicBezTo>
                    <a:pt x="39" y="95"/>
                    <a:pt x="40" y="94"/>
                    <a:pt x="41" y="92"/>
                  </a:cubicBezTo>
                  <a:cubicBezTo>
                    <a:pt x="41" y="92"/>
                    <a:pt x="42" y="92"/>
                    <a:pt x="43" y="92"/>
                  </a:cubicBezTo>
                  <a:cubicBezTo>
                    <a:pt x="41" y="94"/>
                    <a:pt x="40" y="96"/>
                    <a:pt x="40" y="97"/>
                  </a:cubicBezTo>
                  <a:moveTo>
                    <a:pt x="36" y="97"/>
                  </a:moveTo>
                  <a:cubicBezTo>
                    <a:pt x="36" y="97"/>
                    <a:pt x="35" y="97"/>
                    <a:pt x="34" y="96"/>
                  </a:cubicBezTo>
                  <a:cubicBezTo>
                    <a:pt x="36" y="95"/>
                    <a:pt x="37" y="93"/>
                    <a:pt x="38" y="92"/>
                  </a:cubicBezTo>
                  <a:cubicBezTo>
                    <a:pt x="38" y="92"/>
                    <a:pt x="39" y="92"/>
                    <a:pt x="39" y="92"/>
                  </a:cubicBezTo>
                  <a:cubicBezTo>
                    <a:pt x="38" y="93"/>
                    <a:pt x="37" y="95"/>
                    <a:pt x="36" y="97"/>
                  </a:cubicBezTo>
                  <a:moveTo>
                    <a:pt x="34" y="94"/>
                  </a:moveTo>
                  <a:cubicBezTo>
                    <a:pt x="34" y="93"/>
                    <a:pt x="35" y="92"/>
                    <a:pt x="35" y="91"/>
                  </a:cubicBezTo>
                  <a:cubicBezTo>
                    <a:pt x="35" y="91"/>
                    <a:pt x="36" y="91"/>
                    <a:pt x="36" y="91"/>
                  </a:cubicBezTo>
                  <a:cubicBezTo>
                    <a:pt x="36" y="92"/>
                    <a:pt x="35" y="93"/>
                    <a:pt x="34" y="94"/>
                  </a:cubicBezTo>
                  <a:moveTo>
                    <a:pt x="65" y="91"/>
                  </a:moveTo>
                  <a:cubicBezTo>
                    <a:pt x="65" y="91"/>
                    <a:pt x="65" y="90"/>
                    <a:pt x="64" y="90"/>
                  </a:cubicBezTo>
                  <a:cubicBezTo>
                    <a:pt x="65" y="89"/>
                    <a:pt x="65" y="88"/>
                    <a:pt x="66" y="87"/>
                  </a:cubicBezTo>
                  <a:cubicBezTo>
                    <a:pt x="66" y="89"/>
                    <a:pt x="65" y="90"/>
                    <a:pt x="65" y="91"/>
                  </a:cubicBezTo>
                  <a:moveTo>
                    <a:pt x="68" y="92"/>
                  </a:moveTo>
                  <a:cubicBezTo>
                    <a:pt x="68" y="91"/>
                    <a:pt x="69" y="89"/>
                    <a:pt x="69" y="88"/>
                  </a:cubicBezTo>
                  <a:cubicBezTo>
                    <a:pt x="70" y="88"/>
                    <a:pt x="70" y="87"/>
                    <a:pt x="71" y="87"/>
                  </a:cubicBezTo>
                  <a:cubicBezTo>
                    <a:pt x="70" y="89"/>
                    <a:pt x="69" y="90"/>
                    <a:pt x="68" y="92"/>
                  </a:cubicBezTo>
                  <a:moveTo>
                    <a:pt x="51" y="86"/>
                  </a:moveTo>
                  <a:cubicBezTo>
                    <a:pt x="51" y="85"/>
                    <a:pt x="51" y="85"/>
                    <a:pt x="51" y="85"/>
                  </a:cubicBezTo>
                  <a:cubicBezTo>
                    <a:pt x="51" y="85"/>
                    <a:pt x="51" y="85"/>
                    <a:pt x="51" y="85"/>
                  </a:cubicBezTo>
                  <a:cubicBezTo>
                    <a:pt x="51" y="86"/>
                    <a:pt x="51" y="86"/>
                    <a:pt x="51" y="86"/>
                  </a:cubicBezTo>
                  <a:moveTo>
                    <a:pt x="50" y="90"/>
                  </a:moveTo>
                  <a:cubicBezTo>
                    <a:pt x="50" y="89"/>
                    <a:pt x="50" y="89"/>
                    <a:pt x="50" y="88"/>
                  </a:cubicBezTo>
                  <a:cubicBezTo>
                    <a:pt x="51" y="87"/>
                    <a:pt x="52" y="86"/>
                    <a:pt x="53" y="85"/>
                  </a:cubicBezTo>
                  <a:cubicBezTo>
                    <a:pt x="54" y="85"/>
                    <a:pt x="54" y="85"/>
                    <a:pt x="54" y="85"/>
                  </a:cubicBezTo>
                  <a:cubicBezTo>
                    <a:pt x="53" y="87"/>
                    <a:pt x="52" y="88"/>
                    <a:pt x="50" y="90"/>
                  </a:cubicBezTo>
                  <a:cubicBezTo>
                    <a:pt x="50" y="90"/>
                    <a:pt x="50" y="90"/>
                    <a:pt x="50" y="90"/>
                  </a:cubicBezTo>
                  <a:moveTo>
                    <a:pt x="70" y="91"/>
                  </a:moveTo>
                  <a:cubicBezTo>
                    <a:pt x="71" y="89"/>
                    <a:pt x="72" y="87"/>
                    <a:pt x="73" y="86"/>
                  </a:cubicBezTo>
                  <a:cubicBezTo>
                    <a:pt x="74" y="85"/>
                    <a:pt x="74" y="85"/>
                    <a:pt x="75" y="85"/>
                  </a:cubicBezTo>
                  <a:cubicBezTo>
                    <a:pt x="74" y="86"/>
                    <a:pt x="73" y="88"/>
                    <a:pt x="73" y="89"/>
                  </a:cubicBezTo>
                  <a:cubicBezTo>
                    <a:pt x="72" y="90"/>
                    <a:pt x="71" y="90"/>
                    <a:pt x="70" y="91"/>
                  </a:cubicBezTo>
                  <a:moveTo>
                    <a:pt x="52" y="90"/>
                  </a:moveTo>
                  <a:cubicBezTo>
                    <a:pt x="54" y="88"/>
                    <a:pt x="55" y="86"/>
                    <a:pt x="56" y="84"/>
                  </a:cubicBezTo>
                  <a:cubicBezTo>
                    <a:pt x="57" y="84"/>
                    <a:pt x="58" y="84"/>
                    <a:pt x="58" y="84"/>
                  </a:cubicBezTo>
                  <a:cubicBezTo>
                    <a:pt x="57" y="86"/>
                    <a:pt x="56" y="88"/>
                    <a:pt x="55" y="89"/>
                  </a:cubicBezTo>
                  <a:cubicBezTo>
                    <a:pt x="54" y="89"/>
                    <a:pt x="53" y="90"/>
                    <a:pt x="52" y="90"/>
                  </a:cubicBezTo>
                  <a:moveTo>
                    <a:pt x="63" y="89"/>
                  </a:moveTo>
                  <a:cubicBezTo>
                    <a:pt x="63" y="88"/>
                    <a:pt x="63" y="88"/>
                    <a:pt x="63" y="88"/>
                  </a:cubicBezTo>
                  <a:cubicBezTo>
                    <a:pt x="64" y="87"/>
                    <a:pt x="64" y="85"/>
                    <a:pt x="64" y="84"/>
                  </a:cubicBezTo>
                  <a:cubicBezTo>
                    <a:pt x="65" y="84"/>
                    <a:pt x="65" y="85"/>
                    <a:pt x="66" y="86"/>
                  </a:cubicBezTo>
                  <a:cubicBezTo>
                    <a:pt x="65" y="87"/>
                    <a:pt x="64" y="88"/>
                    <a:pt x="63" y="89"/>
                  </a:cubicBezTo>
                  <a:moveTo>
                    <a:pt x="32" y="88"/>
                  </a:moveTo>
                  <a:cubicBezTo>
                    <a:pt x="32" y="88"/>
                    <a:pt x="32" y="88"/>
                    <a:pt x="32" y="88"/>
                  </a:cubicBezTo>
                  <a:cubicBezTo>
                    <a:pt x="31" y="87"/>
                    <a:pt x="30" y="87"/>
                    <a:pt x="30" y="87"/>
                  </a:cubicBezTo>
                  <a:cubicBezTo>
                    <a:pt x="31" y="86"/>
                    <a:pt x="32" y="85"/>
                    <a:pt x="33" y="84"/>
                  </a:cubicBezTo>
                  <a:cubicBezTo>
                    <a:pt x="33" y="85"/>
                    <a:pt x="33" y="87"/>
                    <a:pt x="32" y="88"/>
                  </a:cubicBezTo>
                  <a:moveTo>
                    <a:pt x="57" y="89"/>
                  </a:moveTo>
                  <a:cubicBezTo>
                    <a:pt x="58" y="87"/>
                    <a:pt x="59" y="85"/>
                    <a:pt x="60" y="83"/>
                  </a:cubicBezTo>
                  <a:cubicBezTo>
                    <a:pt x="61" y="83"/>
                    <a:pt x="61" y="83"/>
                    <a:pt x="62" y="83"/>
                  </a:cubicBezTo>
                  <a:cubicBezTo>
                    <a:pt x="61" y="84"/>
                    <a:pt x="61" y="86"/>
                    <a:pt x="60" y="88"/>
                  </a:cubicBezTo>
                  <a:cubicBezTo>
                    <a:pt x="59" y="88"/>
                    <a:pt x="58" y="88"/>
                    <a:pt x="57" y="89"/>
                  </a:cubicBezTo>
                  <a:moveTo>
                    <a:pt x="75" y="87"/>
                  </a:moveTo>
                  <a:cubicBezTo>
                    <a:pt x="76" y="85"/>
                    <a:pt x="77" y="84"/>
                    <a:pt x="77" y="83"/>
                  </a:cubicBezTo>
                  <a:cubicBezTo>
                    <a:pt x="78" y="82"/>
                    <a:pt x="78" y="82"/>
                    <a:pt x="78" y="82"/>
                  </a:cubicBezTo>
                  <a:cubicBezTo>
                    <a:pt x="77" y="83"/>
                    <a:pt x="77" y="84"/>
                    <a:pt x="77" y="85"/>
                  </a:cubicBezTo>
                  <a:cubicBezTo>
                    <a:pt x="76" y="86"/>
                    <a:pt x="76" y="86"/>
                    <a:pt x="75" y="87"/>
                  </a:cubicBezTo>
                  <a:moveTo>
                    <a:pt x="28" y="86"/>
                  </a:moveTo>
                  <a:cubicBezTo>
                    <a:pt x="28" y="86"/>
                    <a:pt x="27" y="85"/>
                    <a:pt x="27" y="85"/>
                  </a:cubicBezTo>
                  <a:cubicBezTo>
                    <a:pt x="28" y="84"/>
                    <a:pt x="30" y="83"/>
                    <a:pt x="31" y="81"/>
                  </a:cubicBezTo>
                  <a:cubicBezTo>
                    <a:pt x="32" y="82"/>
                    <a:pt x="32" y="82"/>
                    <a:pt x="33" y="82"/>
                  </a:cubicBezTo>
                  <a:cubicBezTo>
                    <a:pt x="31" y="83"/>
                    <a:pt x="30" y="85"/>
                    <a:pt x="28" y="86"/>
                  </a:cubicBezTo>
                  <a:moveTo>
                    <a:pt x="26" y="84"/>
                  </a:moveTo>
                  <a:cubicBezTo>
                    <a:pt x="25" y="84"/>
                    <a:pt x="25" y="84"/>
                    <a:pt x="25" y="84"/>
                  </a:cubicBezTo>
                  <a:cubicBezTo>
                    <a:pt x="26" y="82"/>
                    <a:pt x="28" y="81"/>
                    <a:pt x="29" y="80"/>
                  </a:cubicBezTo>
                  <a:cubicBezTo>
                    <a:pt x="30" y="81"/>
                    <a:pt x="30" y="81"/>
                    <a:pt x="30" y="81"/>
                  </a:cubicBezTo>
                  <a:cubicBezTo>
                    <a:pt x="28" y="82"/>
                    <a:pt x="27" y="83"/>
                    <a:pt x="26" y="84"/>
                  </a:cubicBezTo>
                  <a:moveTo>
                    <a:pt x="13" y="83"/>
                  </a:moveTo>
                  <a:cubicBezTo>
                    <a:pt x="12" y="82"/>
                    <a:pt x="12" y="82"/>
                    <a:pt x="12" y="82"/>
                  </a:cubicBezTo>
                  <a:cubicBezTo>
                    <a:pt x="13" y="81"/>
                    <a:pt x="14" y="80"/>
                    <a:pt x="14" y="79"/>
                  </a:cubicBezTo>
                  <a:cubicBezTo>
                    <a:pt x="14" y="80"/>
                    <a:pt x="14" y="80"/>
                    <a:pt x="13" y="81"/>
                  </a:cubicBezTo>
                  <a:cubicBezTo>
                    <a:pt x="13" y="82"/>
                    <a:pt x="13" y="82"/>
                    <a:pt x="13" y="83"/>
                  </a:cubicBezTo>
                  <a:moveTo>
                    <a:pt x="24" y="83"/>
                  </a:moveTo>
                  <a:cubicBezTo>
                    <a:pt x="23" y="82"/>
                    <a:pt x="23" y="82"/>
                    <a:pt x="23" y="82"/>
                  </a:cubicBezTo>
                  <a:cubicBezTo>
                    <a:pt x="24" y="81"/>
                    <a:pt x="25" y="80"/>
                    <a:pt x="27" y="79"/>
                  </a:cubicBezTo>
                  <a:cubicBezTo>
                    <a:pt x="28" y="79"/>
                    <a:pt x="28" y="79"/>
                    <a:pt x="28" y="79"/>
                  </a:cubicBezTo>
                  <a:cubicBezTo>
                    <a:pt x="26" y="80"/>
                    <a:pt x="25" y="81"/>
                    <a:pt x="24" y="83"/>
                  </a:cubicBezTo>
                  <a:moveTo>
                    <a:pt x="22" y="81"/>
                  </a:moveTo>
                  <a:cubicBezTo>
                    <a:pt x="22" y="80"/>
                    <a:pt x="23" y="80"/>
                    <a:pt x="23" y="79"/>
                  </a:cubicBezTo>
                  <a:cubicBezTo>
                    <a:pt x="23" y="78"/>
                    <a:pt x="24" y="78"/>
                    <a:pt x="25" y="77"/>
                  </a:cubicBezTo>
                  <a:cubicBezTo>
                    <a:pt x="25" y="78"/>
                    <a:pt x="25" y="78"/>
                    <a:pt x="25" y="78"/>
                  </a:cubicBezTo>
                  <a:cubicBezTo>
                    <a:pt x="24" y="79"/>
                    <a:pt x="23" y="80"/>
                    <a:pt x="22" y="81"/>
                  </a:cubicBezTo>
                  <a:moveTo>
                    <a:pt x="16" y="83"/>
                  </a:moveTo>
                  <a:cubicBezTo>
                    <a:pt x="16" y="82"/>
                    <a:pt x="16" y="82"/>
                    <a:pt x="16" y="82"/>
                  </a:cubicBezTo>
                  <a:cubicBezTo>
                    <a:pt x="17" y="81"/>
                    <a:pt x="17" y="80"/>
                    <a:pt x="17" y="79"/>
                  </a:cubicBezTo>
                  <a:cubicBezTo>
                    <a:pt x="18" y="78"/>
                    <a:pt x="19" y="78"/>
                    <a:pt x="20" y="77"/>
                  </a:cubicBezTo>
                  <a:cubicBezTo>
                    <a:pt x="20" y="78"/>
                    <a:pt x="19" y="79"/>
                    <a:pt x="19" y="81"/>
                  </a:cubicBezTo>
                  <a:cubicBezTo>
                    <a:pt x="18" y="81"/>
                    <a:pt x="17" y="82"/>
                    <a:pt x="16" y="83"/>
                  </a:cubicBezTo>
                  <a:moveTo>
                    <a:pt x="11" y="80"/>
                  </a:moveTo>
                  <a:cubicBezTo>
                    <a:pt x="11" y="80"/>
                    <a:pt x="11" y="80"/>
                    <a:pt x="11" y="80"/>
                  </a:cubicBezTo>
                  <a:cubicBezTo>
                    <a:pt x="11" y="79"/>
                    <a:pt x="12" y="78"/>
                    <a:pt x="13" y="77"/>
                  </a:cubicBezTo>
                  <a:cubicBezTo>
                    <a:pt x="14" y="77"/>
                    <a:pt x="14" y="77"/>
                    <a:pt x="14" y="77"/>
                  </a:cubicBezTo>
                  <a:cubicBezTo>
                    <a:pt x="13" y="78"/>
                    <a:pt x="12" y="79"/>
                    <a:pt x="11" y="80"/>
                  </a:cubicBezTo>
                  <a:moveTo>
                    <a:pt x="23" y="76"/>
                  </a:moveTo>
                  <a:cubicBezTo>
                    <a:pt x="23" y="76"/>
                    <a:pt x="23" y="76"/>
                    <a:pt x="23" y="76"/>
                  </a:cubicBezTo>
                  <a:cubicBezTo>
                    <a:pt x="23" y="76"/>
                    <a:pt x="23" y="76"/>
                    <a:pt x="23" y="76"/>
                  </a:cubicBezTo>
                  <a:cubicBezTo>
                    <a:pt x="23" y="76"/>
                    <a:pt x="23" y="76"/>
                    <a:pt x="23" y="76"/>
                  </a:cubicBezTo>
                  <a:moveTo>
                    <a:pt x="10" y="78"/>
                  </a:moveTo>
                  <a:cubicBezTo>
                    <a:pt x="9" y="77"/>
                    <a:pt x="9" y="77"/>
                    <a:pt x="9" y="77"/>
                  </a:cubicBezTo>
                  <a:cubicBezTo>
                    <a:pt x="10" y="77"/>
                    <a:pt x="11" y="76"/>
                    <a:pt x="12" y="75"/>
                  </a:cubicBezTo>
                  <a:cubicBezTo>
                    <a:pt x="12" y="75"/>
                    <a:pt x="12" y="75"/>
                    <a:pt x="12" y="75"/>
                  </a:cubicBezTo>
                  <a:cubicBezTo>
                    <a:pt x="11" y="76"/>
                    <a:pt x="11" y="77"/>
                    <a:pt x="10" y="78"/>
                  </a:cubicBezTo>
                  <a:moveTo>
                    <a:pt x="8" y="76"/>
                  </a:moveTo>
                  <a:cubicBezTo>
                    <a:pt x="8" y="76"/>
                    <a:pt x="8" y="76"/>
                    <a:pt x="8" y="76"/>
                  </a:cubicBezTo>
                  <a:cubicBezTo>
                    <a:pt x="9" y="75"/>
                    <a:pt x="10" y="74"/>
                    <a:pt x="10" y="73"/>
                  </a:cubicBezTo>
                  <a:cubicBezTo>
                    <a:pt x="11" y="74"/>
                    <a:pt x="11" y="74"/>
                    <a:pt x="11" y="74"/>
                  </a:cubicBezTo>
                  <a:cubicBezTo>
                    <a:pt x="10" y="74"/>
                    <a:pt x="9" y="75"/>
                    <a:pt x="8" y="76"/>
                  </a:cubicBezTo>
                  <a:moveTo>
                    <a:pt x="7" y="74"/>
                  </a:moveTo>
                  <a:cubicBezTo>
                    <a:pt x="7" y="74"/>
                    <a:pt x="7" y="74"/>
                    <a:pt x="7" y="74"/>
                  </a:cubicBezTo>
                  <a:cubicBezTo>
                    <a:pt x="8" y="72"/>
                    <a:pt x="8" y="71"/>
                    <a:pt x="8" y="70"/>
                  </a:cubicBezTo>
                  <a:cubicBezTo>
                    <a:pt x="9" y="71"/>
                    <a:pt x="9" y="71"/>
                    <a:pt x="10" y="72"/>
                  </a:cubicBezTo>
                  <a:cubicBezTo>
                    <a:pt x="9" y="73"/>
                    <a:pt x="8" y="73"/>
                    <a:pt x="7" y="74"/>
                  </a:cubicBezTo>
                  <a:moveTo>
                    <a:pt x="78" y="72"/>
                  </a:moveTo>
                  <a:cubicBezTo>
                    <a:pt x="78" y="72"/>
                    <a:pt x="78" y="72"/>
                    <a:pt x="78" y="72"/>
                  </a:cubicBezTo>
                  <a:cubicBezTo>
                    <a:pt x="79" y="71"/>
                    <a:pt x="80" y="69"/>
                    <a:pt x="81" y="68"/>
                  </a:cubicBezTo>
                  <a:cubicBezTo>
                    <a:pt x="81" y="68"/>
                    <a:pt x="81" y="68"/>
                    <a:pt x="81" y="68"/>
                  </a:cubicBezTo>
                  <a:cubicBezTo>
                    <a:pt x="81" y="69"/>
                    <a:pt x="81" y="69"/>
                    <a:pt x="81" y="69"/>
                  </a:cubicBezTo>
                  <a:cubicBezTo>
                    <a:pt x="80" y="69"/>
                    <a:pt x="80" y="69"/>
                    <a:pt x="80" y="69"/>
                  </a:cubicBezTo>
                  <a:cubicBezTo>
                    <a:pt x="79" y="70"/>
                    <a:pt x="79" y="71"/>
                    <a:pt x="78" y="72"/>
                  </a:cubicBezTo>
                  <a:moveTo>
                    <a:pt x="88" y="67"/>
                  </a:moveTo>
                  <a:cubicBezTo>
                    <a:pt x="87" y="67"/>
                    <a:pt x="87" y="67"/>
                    <a:pt x="86" y="67"/>
                  </a:cubicBezTo>
                  <a:cubicBezTo>
                    <a:pt x="87" y="65"/>
                    <a:pt x="88" y="64"/>
                    <a:pt x="89" y="62"/>
                  </a:cubicBezTo>
                  <a:cubicBezTo>
                    <a:pt x="89" y="62"/>
                    <a:pt x="89" y="62"/>
                    <a:pt x="89" y="62"/>
                  </a:cubicBezTo>
                  <a:cubicBezTo>
                    <a:pt x="89" y="64"/>
                    <a:pt x="88" y="65"/>
                    <a:pt x="88" y="67"/>
                  </a:cubicBezTo>
                  <a:moveTo>
                    <a:pt x="84" y="67"/>
                  </a:moveTo>
                  <a:cubicBezTo>
                    <a:pt x="84" y="66"/>
                    <a:pt x="84" y="66"/>
                    <a:pt x="84" y="65"/>
                  </a:cubicBezTo>
                  <a:cubicBezTo>
                    <a:pt x="85" y="64"/>
                    <a:pt x="86" y="63"/>
                    <a:pt x="87" y="62"/>
                  </a:cubicBezTo>
                  <a:cubicBezTo>
                    <a:pt x="87" y="62"/>
                    <a:pt x="87" y="62"/>
                    <a:pt x="87" y="62"/>
                  </a:cubicBezTo>
                  <a:cubicBezTo>
                    <a:pt x="88" y="62"/>
                    <a:pt x="88" y="62"/>
                    <a:pt x="88" y="62"/>
                  </a:cubicBezTo>
                  <a:cubicBezTo>
                    <a:pt x="87" y="63"/>
                    <a:pt x="86" y="65"/>
                    <a:pt x="85" y="67"/>
                  </a:cubicBezTo>
                  <a:cubicBezTo>
                    <a:pt x="84" y="67"/>
                    <a:pt x="84" y="67"/>
                    <a:pt x="84" y="67"/>
                  </a:cubicBezTo>
                  <a:moveTo>
                    <a:pt x="12" y="61"/>
                  </a:moveTo>
                  <a:cubicBezTo>
                    <a:pt x="12" y="61"/>
                    <a:pt x="12" y="61"/>
                    <a:pt x="12" y="61"/>
                  </a:cubicBezTo>
                  <a:cubicBezTo>
                    <a:pt x="12" y="61"/>
                    <a:pt x="12" y="61"/>
                    <a:pt x="12" y="61"/>
                  </a:cubicBezTo>
                  <a:cubicBezTo>
                    <a:pt x="12" y="61"/>
                    <a:pt x="12" y="61"/>
                    <a:pt x="12" y="61"/>
                  </a:cubicBezTo>
                  <a:moveTo>
                    <a:pt x="11" y="61"/>
                  </a:moveTo>
                  <a:cubicBezTo>
                    <a:pt x="10" y="60"/>
                    <a:pt x="10" y="59"/>
                    <a:pt x="10" y="59"/>
                  </a:cubicBezTo>
                  <a:cubicBezTo>
                    <a:pt x="11" y="58"/>
                    <a:pt x="11" y="58"/>
                    <a:pt x="11" y="57"/>
                  </a:cubicBezTo>
                  <a:cubicBezTo>
                    <a:pt x="11" y="58"/>
                    <a:pt x="11" y="58"/>
                    <a:pt x="11" y="59"/>
                  </a:cubicBezTo>
                  <a:cubicBezTo>
                    <a:pt x="11" y="59"/>
                    <a:pt x="11" y="60"/>
                    <a:pt x="11" y="61"/>
                  </a:cubicBezTo>
                  <a:moveTo>
                    <a:pt x="10" y="56"/>
                  </a:moveTo>
                  <a:cubicBezTo>
                    <a:pt x="10" y="56"/>
                    <a:pt x="10" y="56"/>
                    <a:pt x="10" y="56"/>
                  </a:cubicBezTo>
                  <a:cubicBezTo>
                    <a:pt x="10" y="56"/>
                    <a:pt x="10" y="56"/>
                    <a:pt x="10" y="56"/>
                  </a:cubicBezTo>
                  <a:cubicBezTo>
                    <a:pt x="10" y="55"/>
                    <a:pt x="10" y="55"/>
                    <a:pt x="10" y="55"/>
                  </a:cubicBezTo>
                  <a:cubicBezTo>
                    <a:pt x="10" y="55"/>
                    <a:pt x="10" y="55"/>
                    <a:pt x="10" y="55"/>
                  </a:cubicBezTo>
                  <a:cubicBezTo>
                    <a:pt x="10" y="56"/>
                    <a:pt x="10" y="56"/>
                    <a:pt x="10" y="56"/>
                  </a:cubicBezTo>
                  <a:moveTo>
                    <a:pt x="7" y="54"/>
                  </a:moveTo>
                  <a:cubicBezTo>
                    <a:pt x="6" y="53"/>
                    <a:pt x="6" y="53"/>
                    <a:pt x="6" y="53"/>
                  </a:cubicBezTo>
                  <a:cubicBezTo>
                    <a:pt x="7" y="52"/>
                    <a:pt x="7" y="51"/>
                    <a:pt x="8" y="50"/>
                  </a:cubicBezTo>
                  <a:cubicBezTo>
                    <a:pt x="8" y="50"/>
                    <a:pt x="8" y="51"/>
                    <a:pt x="8" y="52"/>
                  </a:cubicBezTo>
                  <a:cubicBezTo>
                    <a:pt x="8" y="52"/>
                    <a:pt x="7" y="53"/>
                    <a:pt x="7" y="54"/>
                  </a:cubicBezTo>
                  <a:moveTo>
                    <a:pt x="4" y="53"/>
                  </a:moveTo>
                  <a:cubicBezTo>
                    <a:pt x="4" y="53"/>
                    <a:pt x="3" y="53"/>
                    <a:pt x="3" y="53"/>
                  </a:cubicBezTo>
                  <a:cubicBezTo>
                    <a:pt x="3" y="52"/>
                    <a:pt x="3" y="52"/>
                    <a:pt x="3" y="52"/>
                  </a:cubicBezTo>
                  <a:cubicBezTo>
                    <a:pt x="4" y="51"/>
                    <a:pt x="5" y="49"/>
                    <a:pt x="6" y="48"/>
                  </a:cubicBezTo>
                  <a:cubicBezTo>
                    <a:pt x="6" y="48"/>
                    <a:pt x="7" y="48"/>
                    <a:pt x="8" y="48"/>
                  </a:cubicBezTo>
                  <a:cubicBezTo>
                    <a:pt x="6" y="50"/>
                    <a:pt x="5" y="51"/>
                    <a:pt x="4" y="53"/>
                  </a:cubicBezTo>
                  <a:moveTo>
                    <a:pt x="3" y="49"/>
                  </a:moveTo>
                  <a:cubicBezTo>
                    <a:pt x="3" y="49"/>
                    <a:pt x="3" y="48"/>
                    <a:pt x="3" y="47"/>
                  </a:cubicBezTo>
                  <a:cubicBezTo>
                    <a:pt x="4" y="47"/>
                    <a:pt x="4" y="47"/>
                    <a:pt x="4" y="47"/>
                  </a:cubicBezTo>
                  <a:cubicBezTo>
                    <a:pt x="4" y="48"/>
                    <a:pt x="3" y="49"/>
                    <a:pt x="3" y="49"/>
                  </a:cubicBezTo>
                  <a:moveTo>
                    <a:pt x="85" y="33"/>
                  </a:moveTo>
                  <a:cubicBezTo>
                    <a:pt x="85" y="33"/>
                    <a:pt x="85" y="32"/>
                    <a:pt x="85" y="31"/>
                  </a:cubicBezTo>
                  <a:cubicBezTo>
                    <a:pt x="85" y="31"/>
                    <a:pt x="86" y="30"/>
                    <a:pt x="87" y="30"/>
                  </a:cubicBezTo>
                  <a:cubicBezTo>
                    <a:pt x="87" y="31"/>
                    <a:pt x="86" y="32"/>
                    <a:pt x="86" y="33"/>
                  </a:cubicBezTo>
                  <a:cubicBezTo>
                    <a:pt x="85" y="33"/>
                    <a:pt x="85" y="33"/>
                    <a:pt x="85" y="33"/>
                  </a:cubicBezTo>
                  <a:moveTo>
                    <a:pt x="17" y="23"/>
                  </a:moveTo>
                  <a:cubicBezTo>
                    <a:pt x="16" y="23"/>
                    <a:pt x="16" y="23"/>
                    <a:pt x="16" y="23"/>
                  </a:cubicBezTo>
                  <a:cubicBezTo>
                    <a:pt x="17" y="22"/>
                    <a:pt x="18" y="21"/>
                    <a:pt x="19" y="20"/>
                  </a:cubicBezTo>
                  <a:cubicBezTo>
                    <a:pt x="18" y="21"/>
                    <a:pt x="18" y="22"/>
                    <a:pt x="17" y="23"/>
                  </a:cubicBezTo>
                  <a:moveTo>
                    <a:pt x="17" y="21"/>
                  </a:moveTo>
                  <a:cubicBezTo>
                    <a:pt x="17" y="20"/>
                    <a:pt x="17" y="20"/>
                    <a:pt x="17" y="20"/>
                  </a:cubicBezTo>
                  <a:cubicBezTo>
                    <a:pt x="17" y="19"/>
                    <a:pt x="18" y="19"/>
                    <a:pt x="18" y="19"/>
                  </a:cubicBezTo>
                  <a:cubicBezTo>
                    <a:pt x="18" y="19"/>
                    <a:pt x="18" y="19"/>
                    <a:pt x="18" y="19"/>
                  </a:cubicBezTo>
                  <a:cubicBezTo>
                    <a:pt x="18" y="20"/>
                    <a:pt x="17" y="20"/>
                    <a:pt x="17" y="21"/>
                  </a:cubicBezTo>
                  <a:moveTo>
                    <a:pt x="33" y="13"/>
                  </a:moveTo>
                  <a:cubicBezTo>
                    <a:pt x="33" y="13"/>
                    <a:pt x="34" y="13"/>
                    <a:pt x="34" y="13"/>
                  </a:cubicBezTo>
                  <a:cubicBezTo>
                    <a:pt x="38" y="11"/>
                    <a:pt x="43" y="10"/>
                    <a:pt x="47" y="10"/>
                  </a:cubicBezTo>
                  <a:cubicBezTo>
                    <a:pt x="48" y="10"/>
                    <a:pt x="49" y="9"/>
                    <a:pt x="49" y="9"/>
                  </a:cubicBezTo>
                  <a:cubicBezTo>
                    <a:pt x="49" y="7"/>
                    <a:pt x="49" y="5"/>
                    <a:pt x="50" y="3"/>
                  </a:cubicBezTo>
                  <a:cubicBezTo>
                    <a:pt x="54" y="3"/>
                    <a:pt x="58" y="3"/>
                    <a:pt x="62" y="5"/>
                  </a:cubicBezTo>
                  <a:cubicBezTo>
                    <a:pt x="61" y="7"/>
                    <a:pt x="61" y="9"/>
                    <a:pt x="60" y="11"/>
                  </a:cubicBezTo>
                  <a:cubicBezTo>
                    <a:pt x="60" y="11"/>
                    <a:pt x="61" y="12"/>
                    <a:pt x="61" y="12"/>
                  </a:cubicBezTo>
                  <a:cubicBezTo>
                    <a:pt x="66" y="14"/>
                    <a:pt x="70" y="17"/>
                    <a:pt x="73" y="20"/>
                  </a:cubicBezTo>
                  <a:cubicBezTo>
                    <a:pt x="73" y="20"/>
                    <a:pt x="74" y="20"/>
                    <a:pt x="74" y="20"/>
                  </a:cubicBezTo>
                  <a:cubicBezTo>
                    <a:pt x="74" y="20"/>
                    <a:pt x="75" y="20"/>
                    <a:pt x="75" y="20"/>
                  </a:cubicBezTo>
                  <a:cubicBezTo>
                    <a:pt x="77" y="19"/>
                    <a:pt x="79" y="17"/>
                    <a:pt x="80" y="16"/>
                  </a:cubicBezTo>
                  <a:cubicBezTo>
                    <a:pt x="81" y="16"/>
                    <a:pt x="81" y="17"/>
                    <a:pt x="81" y="17"/>
                  </a:cubicBezTo>
                  <a:cubicBezTo>
                    <a:pt x="82" y="18"/>
                    <a:pt x="83" y="20"/>
                    <a:pt x="84" y="21"/>
                  </a:cubicBezTo>
                  <a:cubicBezTo>
                    <a:pt x="85" y="22"/>
                    <a:pt x="86" y="23"/>
                    <a:pt x="86" y="24"/>
                  </a:cubicBezTo>
                  <a:cubicBezTo>
                    <a:pt x="86" y="24"/>
                    <a:pt x="87" y="25"/>
                    <a:pt x="87" y="26"/>
                  </a:cubicBezTo>
                  <a:cubicBezTo>
                    <a:pt x="87" y="26"/>
                    <a:pt x="87" y="26"/>
                    <a:pt x="87" y="26"/>
                  </a:cubicBezTo>
                  <a:cubicBezTo>
                    <a:pt x="85" y="27"/>
                    <a:pt x="84" y="28"/>
                    <a:pt x="82" y="30"/>
                  </a:cubicBezTo>
                  <a:cubicBezTo>
                    <a:pt x="81" y="30"/>
                    <a:pt x="81" y="31"/>
                    <a:pt x="81" y="31"/>
                  </a:cubicBezTo>
                  <a:cubicBezTo>
                    <a:pt x="83" y="36"/>
                    <a:pt x="84" y="40"/>
                    <a:pt x="85" y="45"/>
                  </a:cubicBezTo>
                  <a:cubicBezTo>
                    <a:pt x="85" y="46"/>
                    <a:pt x="85" y="46"/>
                    <a:pt x="86" y="46"/>
                  </a:cubicBezTo>
                  <a:cubicBezTo>
                    <a:pt x="88" y="47"/>
                    <a:pt x="90" y="47"/>
                    <a:pt x="92" y="47"/>
                  </a:cubicBezTo>
                  <a:cubicBezTo>
                    <a:pt x="92" y="51"/>
                    <a:pt x="91" y="55"/>
                    <a:pt x="90" y="59"/>
                  </a:cubicBezTo>
                  <a:cubicBezTo>
                    <a:pt x="89" y="59"/>
                    <a:pt x="88" y="59"/>
                    <a:pt x="87" y="59"/>
                  </a:cubicBezTo>
                  <a:cubicBezTo>
                    <a:pt x="87" y="59"/>
                    <a:pt x="87" y="59"/>
                    <a:pt x="87" y="59"/>
                  </a:cubicBezTo>
                  <a:cubicBezTo>
                    <a:pt x="85" y="59"/>
                    <a:pt x="84" y="59"/>
                    <a:pt x="83" y="60"/>
                  </a:cubicBezTo>
                  <a:cubicBezTo>
                    <a:pt x="81" y="61"/>
                    <a:pt x="80" y="63"/>
                    <a:pt x="79" y="65"/>
                  </a:cubicBezTo>
                  <a:cubicBezTo>
                    <a:pt x="78" y="67"/>
                    <a:pt x="77" y="69"/>
                    <a:pt x="75" y="71"/>
                  </a:cubicBezTo>
                  <a:cubicBezTo>
                    <a:pt x="74" y="71"/>
                    <a:pt x="74" y="72"/>
                    <a:pt x="75" y="73"/>
                  </a:cubicBezTo>
                  <a:cubicBezTo>
                    <a:pt x="76" y="74"/>
                    <a:pt x="77" y="76"/>
                    <a:pt x="78" y="78"/>
                  </a:cubicBezTo>
                  <a:cubicBezTo>
                    <a:pt x="75" y="81"/>
                    <a:pt x="72" y="83"/>
                    <a:pt x="69" y="85"/>
                  </a:cubicBezTo>
                  <a:cubicBezTo>
                    <a:pt x="67" y="83"/>
                    <a:pt x="66" y="81"/>
                    <a:pt x="65" y="80"/>
                  </a:cubicBezTo>
                  <a:cubicBezTo>
                    <a:pt x="65" y="79"/>
                    <a:pt x="64" y="79"/>
                    <a:pt x="64" y="79"/>
                  </a:cubicBezTo>
                  <a:cubicBezTo>
                    <a:pt x="64" y="79"/>
                    <a:pt x="63" y="79"/>
                    <a:pt x="63" y="79"/>
                  </a:cubicBezTo>
                  <a:cubicBezTo>
                    <a:pt x="59" y="81"/>
                    <a:pt x="54" y="82"/>
                    <a:pt x="50" y="82"/>
                  </a:cubicBezTo>
                  <a:cubicBezTo>
                    <a:pt x="49" y="82"/>
                    <a:pt x="48" y="83"/>
                    <a:pt x="48" y="84"/>
                  </a:cubicBezTo>
                  <a:cubicBezTo>
                    <a:pt x="48" y="86"/>
                    <a:pt x="47" y="88"/>
                    <a:pt x="47" y="90"/>
                  </a:cubicBezTo>
                  <a:cubicBezTo>
                    <a:pt x="43" y="90"/>
                    <a:pt x="39" y="89"/>
                    <a:pt x="35" y="88"/>
                  </a:cubicBezTo>
                  <a:cubicBezTo>
                    <a:pt x="36" y="86"/>
                    <a:pt x="36" y="84"/>
                    <a:pt x="36" y="82"/>
                  </a:cubicBezTo>
                  <a:cubicBezTo>
                    <a:pt x="36" y="81"/>
                    <a:pt x="36" y="80"/>
                    <a:pt x="35" y="80"/>
                  </a:cubicBezTo>
                  <a:cubicBezTo>
                    <a:pt x="31" y="78"/>
                    <a:pt x="27" y="76"/>
                    <a:pt x="24" y="72"/>
                  </a:cubicBezTo>
                  <a:cubicBezTo>
                    <a:pt x="23" y="72"/>
                    <a:pt x="23" y="72"/>
                    <a:pt x="23" y="72"/>
                  </a:cubicBezTo>
                  <a:cubicBezTo>
                    <a:pt x="22" y="72"/>
                    <a:pt x="22" y="72"/>
                    <a:pt x="22" y="72"/>
                  </a:cubicBezTo>
                  <a:cubicBezTo>
                    <a:pt x="20" y="74"/>
                    <a:pt x="18" y="75"/>
                    <a:pt x="17" y="76"/>
                  </a:cubicBezTo>
                  <a:cubicBezTo>
                    <a:pt x="14" y="73"/>
                    <a:pt x="11" y="70"/>
                    <a:pt x="10" y="66"/>
                  </a:cubicBezTo>
                  <a:cubicBezTo>
                    <a:pt x="11" y="65"/>
                    <a:pt x="13" y="64"/>
                    <a:pt x="15" y="63"/>
                  </a:cubicBezTo>
                  <a:cubicBezTo>
                    <a:pt x="15" y="62"/>
                    <a:pt x="16" y="61"/>
                    <a:pt x="15" y="61"/>
                  </a:cubicBezTo>
                  <a:cubicBezTo>
                    <a:pt x="13" y="56"/>
                    <a:pt x="12" y="52"/>
                    <a:pt x="12" y="47"/>
                  </a:cubicBezTo>
                  <a:cubicBezTo>
                    <a:pt x="12" y="46"/>
                    <a:pt x="12" y="46"/>
                    <a:pt x="11" y="46"/>
                  </a:cubicBezTo>
                  <a:cubicBezTo>
                    <a:pt x="9" y="45"/>
                    <a:pt x="7" y="45"/>
                    <a:pt x="5" y="45"/>
                  </a:cubicBezTo>
                  <a:cubicBezTo>
                    <a:pt x="5" y="41"/>
                    <a:pt x="6" y="37"/>
                    <a:pt x="7" y="33"/>
                  </a:cubicBezTo>
                  <a:cubicBezTo>
                    <a:pt x="9" y="33"/>
                    <a:pt x="11" y="34"/>
                    <a:pt x="13" y="34"/>
                  </a:cubicBezTo>
                  <a:cubicBezTo>
                    <a:pt x="13" y="34"/>
                    <a:pt x="13" y="34"/>
                    <a:pt x="13" y="34"/>
                  </a:cubicBezTo>
                  <a:cubicBezTo>
                    <a:pt x="14" y="34"/>
                    <a:pt x="14" y="34"/>
                    <a:pt x="15" y="33"/>
                  </a:cubicBezTo>
                  <a:cubicBezTo>
                    <a:pt x="16" y="31"/>
                    <a:pt x="17" y="29"/>
                    <a:pt x="18" y="27"/>
                  </a:cubicBezTo>
                  <a:cubicBezTo>
                    <a:pt x="18" y="26"/>
                    <a:pt x="18" y="26"/>
                    <a:pt x="18" y="26"/>
                  </a:cubicBezTo>
                  <a:cubicBezTo>
                    <a:pt x="19" y="24"/>
                    <a:pt x="21" y="23"/>
                    <a:pt x="22" y="21"/>
                  </a:cubicBezTo>
                  <a:cubicBezTo>
                    <a:pt x="23" y="21"/>
                    <a:pt x="23" y="20"/>
                    <a:pt x="22" y="19"/>
                  </a:cubicBezTo>
                  <a:cubicBezTo>
                    <a:pt x="21" y="18"/>
                    <a:pt x="20" y="16"/>
                    <a:pt x="19" y="14"/>
                  </a:cubicBezTo>
                  <a:cubicBezTo>
                    <a:pt x="22" y="12"/>
                    <a:pt x="25" y="9"/>
                    <a:pt x="28" y="7"/>
                  </a:cubicBezTo>
                  <a:cubicBezTo>
                    <a:pt x="30" y="9"/>
                    <a:pt x="31" y="11"/>
                    <a:pt x="32" y="13"/>
                  </a:cubicBezTo>
                  <a:cubicBezTo>
                    <a:pt x="32" y="13"/>
                    <a:pt x="33" y="13"/>
                    <a:pt x="33" y="13"/>
                  </a:cubicBezTo>
                  <a:moveTo>
                    <a:pt x="49" y="0"/>
                  </a:moveTo>
                  <a:cubicBezTo>
                    <a:pt x="48" y="0"/>
                    <a:pt x="47" y="0"/>
                    <a:pt x="47" y="1"/>
                  </a:cubicBezTo>
                  <a:cubicBezTo>
                    <a:pt x="47" y="3"/>
                    <a:pt x="46" y="5"/>
                    <a:pt x="46" y="7"/>
                  </a:cubicBezTo>
                  <a:cubicBezTo>
                    <a:pt x="42" y="7"/>
                    <a:pt x="38" y="8"/>
                    <a:pt x="34" y="10"/>
                  </a:cubicBezTo>
                  <a:cubicBezTo>
                    <a:pt x="33" y="8"/>
                    <a:pt x="31" y="6"/>
                    <a:pt x="30" y="5"/>
                  </a:cubicBezTo>
                  <a:cubicBezTo>
                    <a:pt x="30" y="4"/>
                    <a:pt x="29" y="4"/>
                    <a:pt x="29" y="4"/>
                  </a:cubicBezTo>
                  <a:cubicBezTo>
                    <a:pt x="29" y="4"/>
                    <a:pt x="28" y="4"/>
                    <a:pt x="28" y="4"/>
                  </a:cubicBezTo>
                  <a:cubicBezTo>
                    <a:pt x="24" y="6"/>
                    <a:pt x="19" y="9"/>
                    <a:pt x="16" y="13"/>
                  </a:cubicBezTo>
                  <a:cubicBezTo>
                    <a:pt x="15" y="13"/>
                    <a:pt x="15" y="14"/>
                    <a:pt x="15" y="14"/>
                  </a:cubicBezTo>
                  <a:cubicBezTo>
                    <a:pt x="15" y="14"/>
                    <a:pt x="15" y="14"/>
                    <a:pt x="15" y="14"/>
                  </a:cubicBezTo>
                  <a:cubicBezTo>
                    <a:pt x="15" y="17"/>
                    <a:pt x="14" y="19"/>
                    <a:pt x="13" y="22"/>
                  </a:cubicBezTo>
                  <a:cubicBezTo>
                    <a:pt x="13" y="22"/>
                    <a:pt x="13" y="23"/>
                    <a:pt x="13" y="23"/>
                  </a:cubicBezTo>
                  <a:cubicBezTo>
                    <a:pt x="14" y="24"/>
                    <a:pt x="14" y="25"/>
                    <a:pt x="15" y="26"/>
                  </a:cubicBezTo>
                  <a:cubicBezTo>
                    <a:pt x="14" y="27"/>
                    <a:pt x="13" y="29"/>
                    <a:pt x="12" y="31"/>
                  </a:cubicBezTo>
                  <a:cubicBezTo>
                    <a:pt x="10" y="30"/>
                    <a:pt x="8" y="30"/>
                    <a:pt x="6" y="30"/>
                  </a:cubicBezTo>
                  <a:cubicBezTo>
                    <a:pt x="6" y="30"/>
                    <a:pt x="6" y="30"/>
                    <a:pt x="6" y="30"/>
                  </a:cubicBezTo>
                  <a:cubicBezTo>
                    <a:pt x="5" y="30"/>
                    <a:pt x="5" y="30"/>
                    <a:pt x="4" y="31"/>
                  </a:cubicBezTo>
                  <a:cubicBezTo>
                    <a:pt x="4" y="31"/>
                    <a:pt x="4" y="31"/>
                    <a:pt x="4" y="32"/>
                  </a:cubicBezTo>
                  <a:cubicBezTo>
                    <a:pt x="4" y="33"/>
                    <a:pt x="4" y="33"/>
                    <a:pt x="4" y="33"/>
                  </a:cubicBezTo>
                  <a:cubicBezTo>
                    <a:pt x="2" y="38"/>
                    <a:pt x="0" y="49"/>
                    <a:pt x="0" y="54"/>
                  </a:cubicBezTo>
                  <a:cubicBezTo>
                    <a:pt x="0" y="55"/>
                    <a:pt x="0" y="55"/>
                    <a:pt x="1" y="55"/>
                  </a:cubicBezTo>
                  <a:cubicBezTo>
                    <a:pt x="3" y="56"/>
                    <a:pt x="5" y="56"/>
                    <a:pt x="7" y="57"/>
                  </a:cubicBezTo>
                  <a:cubicBezTo>
                    <a:pt x="7" y="59"/>
                    <a:pt x="8" y="61"/>
                    <a:pt x="8" y="64"/>
                  </a:cubicBezTo>
                  <a:cubicBezTo>
                    <a:pt x="7" y="64"/>
                    <a:pt x="7" y="64"/>
                    <a:pt x="7" y="64"/>
                  </a:cubicBezTo>
                  <a:cubicBezTo>
                    <a:pt x="7" y="65"/>
                    <a:pt x="6" y="65"/>
                    <a:pt x="6" y="65"/>
                  </a:cubicBezTo>
                  <a:cubicBezTo>
                    <a:pt x="6" y="68"/>
                    <a:pt x="5" y="71"/>
                    <a:pt x="4" y="73"/>
                  </a:cubicBezTo>
                  <a:cubicBezTo>
                    <a:pt x="4" y="73"/>
                    <a:pt x="4" y="73"/>
                    <a:pt x="4" y="73"/>
                  </a:cubicBezTo>
                  <a:cubicBezTo>
                    <a:pt x="4" y="74"/>
                    <a:pt x="4" y="74"/>
                    <a:pt x="4" y="74"/>
                  </a:cubicBezTo>
                  <a:cubicBezTo>
                    <a:pt x="4" y="75"/>
                    <a:pt x="4" y="75"/>
                    <a:pt x="5" y="76"/>
                  </a:cubicBezTo>
                  <a:cubicBezTo>
                    <a:pt x="7" y="80"/>
                    <a:pt x="9" y="83"/>
                    <a:pt x="12" y="86"/>
                  </a:cubicBezTo>
                  <a:cubicBezTo>
                    <a:pt x="13" y="87"/>
                    <a:pt x="13" y="87"/>
                    <a:pt x="14" y="87"/>
                  </a:cubicBezTo>
                  <a:cubicBezTo>
                    <a:pt x="14" y="87"/>
                    <a:pt x="14" y="87"/>
                    <a:pt x="14" y="87"/>
                  </a:cubicBezTo>
                  <a:cubicBezTo>
                    <a:pt x="14" y="87"/>
                    <a:pt x="15" y="87"/>
                    <a:pt x="15" y="87"/>
                  </a:cubicBezTo>
                  <a:cubicBezTo>
                    <a:pt x="17" y="86"/>
                    <a:pt x="18" y="85"/>
                    <a:pt x="20" y="84"/>
                  </a:cubicBezTo>
                  <a:cubicBezTo>
                    <a:pt x="23" y="86"/>
                    <a:pt x="26" y="88"/>
                    <a:pt x="30" y="90"/>
                  </a:cubicBezTo>
                  <a:cubicBezTo>
                    <a:pt x="30" y="92"/>
                    <a:pt x="30" y="94"/>
                    <a:pt x="30" y="97"/>
                  </a:cubicBezTo>
                  <a:cubicBezTo>
                    <a:pt x="30" y="98"/>
                    <a:pt x="30" y="98"/>
                    <a:pt x="31" y="98"/>
                  </a:cubicBezTo>
                  <a:cubicBezTo>
                    <a:pt x="36" y="100"/>
                    <a:pt x="41" y="101"/>
                    <a:pt x="46" y="101"/>
                  </a:cubicBezTo>
                  <a:cubicBezTo>
                    <a:pt x="46" y="101"/>
                    <a:pt x="46" y="101"/>
                    <a:pt x="46" y="101"/>
                  </a:cubicBezTo>
                  <a:cubicBezTo>
                    <a:pt x="47" y="101"/>
                    <a:pt x="47" y="100"/>
                    <a:pt x="47" y="100"/>
                  </a:cubicBezTo>
                  <a:cubicBezTo>
                    <a:pt x="48" y="98"/>
                    <a:pt x="49" y="96"/>
                    <a:pt x="49" y="93"/>
                  </a:cubicBezTo>
                  <a:cubicBezTo>
                    <a:pt x="54" y="93"/>
                    <a:pt x="57" y="92"/>
                    <a:pt x="61" y="90"/>
                  </a:cubicBezTo>
                  <a:cubicBezTo>
                    <a:pt x="62" y="92"/>
                    <a:pt x="64" y="94"/>
                    <a:pt x="65" y="96"/>
                  </a:cubicBezTo>
                  <a:cubicBezTo>
                    <a:pt x="65" y="96"/>
                    <a:pt x="65" y="96"/>
                    <a:pt x="66" y="96"/>
                  </a:cubicBezTo>
                  <a:cubicBezTo>
                    <a:pt x="66" y="96"/>
                    <a:pt x="66" y="96"/>
                    <a:pt x="67" y="96"/>
                  </a:cubicBezTo>
                  <a:cubicBezTo>
                    <a:pt x="71" y="94"/>
                    <a:pt x="75" y="91"/>
                    <a:pt x="79" y="87"/>
                  </a:cubicBezTo>
                  <a:cubicBezTo>
                    <a:pt x="79" y="87"/>
                    <a:pt x="79" y="87"/>
                    <a:pt x="79" y="87"/>
                  </a:cubicBezTo>
                  <a:cubicBezTo>
                    <a:pt x="80" y="84"/>
                    <a:pt x="81" y="82"/>
                    <a:pt x="82" y="78"/>
                  </a:cubicBezTo>
                  <a:cubicBezTo>
                    <a:pt x="82" y="78"/>
                    <a:pt x="82" y="78"/>
                    <a:pt x="82" y="78"/>
                  </a:cubicBezTo>
                  <a:cubicBezTo>
                    <a:pt x="82" y="78"/>
                    <a:pt x="82" y="78"/>
                    <a:pt x="82" y="78"/>
                  </a:cubicBezTo>
                  <a:cubicBezTo>
                    <a:pt x="82" y="77"/>
                    <a:pt x="82" y="77"/>
                    <a:pt x="82" y="77"/>
                  </a:cubicBezTo>
                  <a:cubicBezTo>
                    <a:pt x="82" y="77"/>
                    <a:pt x="82" y="77"/>
                    <a:pt x="82" y="77"/>
                  </a:cubicBezTo>
                  <a:cubicBezTo>
                    <a:pt x="81" y="76"/>
                    <a:pt x="80" y="75"/>
                    <a:pt x="80" y="75"/>
                  </a:cubicBezTo>
                  <a:cubicBezTo>
                    <a:pt x="81" y="73"/>
                    <a:pt x="82" y="71"/>
                    <a:pt x="83" y="71"/>
                  </a:cubicBezTo>
                  <a:cubicBezTo>
                    <a:pt x="83" y="70"/>
                    <a:pt x="84" y="70"/>
                    <a:pt x="84" y="70"/>
                  </a:cubicBezTo>
                  <a:cubicBezTo>
                    <a:pt x="84" y="70"/>
                    <a:pt x="84" y="70"/>
                    <a:pt x="85" y="70"/>
                  </a:cubicBezTo>
                  <a:cubicBezTo>
                    <a:pt x="85" y="70"/>
                    <a:pt x="85" y="70"/>
                    <a:pt x="85" y="70"/>
                  </a:cubicBezTo>
                  <a:cubicBezTo>
                    <a:pt x="85" y="70"/>
                    <a:pt x="87" y="70"/>
                    <a:pt x="89" y="70"/>
                  </a:cubicBezTo>
                  <a:cubicBezTo>
                    <a:pt x="89" y="70"/>
                    <a:pt x="89" y="70"/>
                    <a:pt x="89" y="70"/>
                  </a:cubicBezTo>
                  <a:cubicBezTo>
                    <a:pt x="89" y="70"/>
                    <a:pt x="90" y="70"/>
                    <a:pt x="90" y="69"/>
                  </a:cubicBezTo>
                  <a:cubicBezTo>
                    <a:pt x="91" y="67"/>
                    <a:pt x="92" y="64"/>
                    <a:pt x="93" y="61"/>
                  </a:cubicBezTo>
                  <a:cubicBezTo>
                    <a:pt x="94" y="56"/>
                    <a:pt x="95" y="51"/>
                    <a:pt x="95" y="46"/>
                  </a:cubicBezTo>
                  <a:cubicBezTo>
                    <a:pt x="95" y="46"/>
                    <a:pt x="95" y="46"/>
                    <a:pt x="95" y="46"/>
                  </a:cubicBezTo>
                  <a:cubicBezTo>
                    <a:pt x="95" y="46"/>
                    <a:pt x="95" y="46"/>
                    <a:pt x="95" y="46"/>
                  </a:cubicBezTo>
                  <a:cubicBezTo>
                    <a:pt x="95" y="45"/>
                    <a:pt x="95" y="45"/>
                    <a:pt x="94" y="45"/>
                  </a:cubicBezTo>
                  <a:cubicBezTo>
                    <a:pt x="92" y="44"/>
                    <a:pt x="90" y="44"/>
                    <a:pt x="87" y="44"/>
                  </a:cubicBezTo>
                  <a:cubicBezTo>
                    <a:pt x="87" y="41"/>
                    <a:pt x="87" y="39"/>
                    <a:pt x="86" y="36"/>
                  </a:cubicBezTo>
                  <a:cubicBezTo>
                    <a:pt x="87" y="36"/>
                    <a:pt x="87" y="36"/>
                    <a:pt x="88" y="35"/>
                  </a:cubicBezTo>
                  <a:cubicBezTo>
                    <a:pt x="88" y="35"/>
                    <a:pt x="89" y="35"/>
                    <a:pt x="89" y="34"/>
                  </a:cubicBezTo>
                  <a:cubicBezTo>
                    <a:pt x="89" y="32"/>
                    <a:pt x="90" y="30"/>
                    <a:pt x="90" y="28"/>
                  </a:cubicBezTo>
                  <a:cubicBezTo>
                    <a:pt x="90" y="28"/>
                    <a:pt x="90" y="27"/>
                    <a:pt x="90" y="27"/>
                  </a:cubicBezTo>
                  <a:cubicBezTo>
                    <a:pt x="91" y="27"/>
                    <a:pt x="91" y="26"/>
                    <a:pt x="90" y="26"/>
                  </a:cubicBezTo>
                  <a:cubicBezTo>
                    <a:pt x="90" y="25"/>
                    <a:pt x="90" y="25"/>
                    <a:pt x="90" y="25"/>
                  </a:cubicBezTo>
                  <a:cubicBezTo>
                    <a:pt x="90" y="25"/>
                    <a:pt x="90" y="25"/>
                    <a:pt x="90" y="25"/>
                  </a:cubicBezTo>
                  <a:cubicBezTo>
                    <a:pt x="89" y="24"/>
                    <a:pt x="89" y="23"/>
                    <a:pt x="88" y="22"/>
                  </a:cubicBezTo>
                  <a:cubicBezTo>
                    <a:pt x="88" y="22"/>
                    <a:pt x="88" y="21"/>
                    <a:pt x="87" y="20"/>
                  </a:cubicBezTo>
                  <a:cubicBezTo>
                    <a:pt x="86" y="19"/>
                    <a:pt x="85" y="17"/>
                    <a:pt x="84" y="16"/>
                  </a:cubicBezTo>
                  <a:cubicBezTo>
                    <a:pt x="83" y="15"/>
                    <a:pt x="83" y="14"/>
                    <a:pt x="82" y="14"/>
                  </a:cubicBezTo>
                  <a:cubicBezTo>
                    <a:pt x="82" y="13"/>
                    <a:pt x="82" y="13"/>
                    <a:pt x="82" y="13"/>
                  </a:cubicBezTo>
                  <a:cubicBezTo>
                    <a:pt x="81" y="13"/>
                    <a:pt x="81" y="13"/>
                    <a:pt x="81" y="13"/>
                  </a:cubicBezTo>
                  <a:cubicBezTo>
                    <a:pt x="81" y="13"/>
                    <a:pt x="81" y="13"/>
                    <a:pt x="80" y="13"/>
                  </a:cubicBezTo>
                  <a:cubicBezTo>
                    <a:pt x="80" y="13"/>
                    <a:pt x="80" y="13"/>
                    <a:pt x="80" y="13"/>
                  </a:cubicBezTo>
                  <a:cubicBezTo>
                    <a:pt x="80" y="13"/>
                    <a:pt x="80" y="13"/>
                    <a:pt x="80" y="13"/>
                  </a:cubicBezTo>
                  <a:cubicBezTo>
                    <a:pt x="78" y="14"/>
                    <a:pt x="76" y="16"/>
                    <a:pt x="74" y="17"/>
                  </a:cubicBezTo>
                  <a:cubicBezTo>
                    <a:pt x="71" y="14"/>
                    <a:pt x="67" y="12"/>
                    <a:pt x="64" y="10"/>
                  </a:cubicBezTo>
                  <a:cubicBezTo>
                    <a:pt x="64" y="8"/>
                    <a:pt x="64" y="6"/>
                    <a:pt x="65" y="4"/>
                  </a:cubicBezTo>
                  <a:cubicBezTo>
                    <a:pt x="65" y="3"/>
                    <a:pt x="64" y="2"/>
                    <a:pt x="64" y="2"/>
                  </a:cubicBezTo>
                  <a:cubicBezTo>
                    <a:pt x="59" y="0"/>
                    <a:pt x="54" y="0"/>
                    <a:pt x="49" y="0"/>
                  </a:cubicBezTo>
                  <a:cubicBezTo>
                    <a:pt x="49" y="0"/>
                    <a:pt x="49" y="0"/>
                    <a:pt x="49"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1865">
                <a:solidFill>
                  <a:prstClr val="black"/>
                </a:solidFill>
              </a:endParaRPr>
            </a:p>
          </p:txBody>
        </p:sp>
        <p:sp>
          <p:nvSpPr>
            <p:cNvPr id="47" name="Freeform 745"/>
            <p:cNvSpPr>
              <a:spLocks noEditPoints="1"/>
            </p:cNvSpPr>
            <p:nvPr/>
          </p:nvSpPr>
          <p:spPr bwMode="auto">
            <a:xfrm>
              <a:off x="1086191" y="3459834"/>
              <a:ext cx="103948" cy="105740"/>
            </a:xfrm>
            <a:custGeom>
              <a:avLst/>
              <a:gdLst>
                <a:gd name="T0" fmla="*/ 46 w 49"/>
                <a:gd name="T1" fmla="*/ 27 h 50"/>
                <a:gd name="T2" fmla="*/ 46 w 49"/>
                <a:gd name="T3" fmla="*/ 28 h 50"/>
                <a:gd name="T4" fmla="*/ 45 w 49"/>
                <a:gd name="T5" fmla="*/ 25 h 50"/>
                <a:gd name="T6" fmla="*/ 46 w 49"/>
                <a:gd name="T7" fmla="*/ 26 h 50"/>
                <a:gd name="T8" fmla="*/ 45 w 49"/>
                <a:gd name="T9" fmla="*/ 24 h 50"/>
                <a:gd name="T10" fmla="*/ 46 w 49"/>
                <a:gd name="T11" fmla="*/ 23 h 50"/>
                <a:gd name="T12" fmla="*/ 45 w 49"/>
                <a:gd name="T13" fmla="*/ 24 h 50"/>
                <a:gd name="T14" fmla="*/ 43 w 49"/>
                <a:gd name="T15" fmla="*/ 20 h 50"/>
                <a:gd name="T16" fmla="*/ 45 w 49"/>
                <a:gd name="T17" fmla="*/ 22 h 50"/>
                <a:gd name="T18" fmla="*/ 42 w 49"/>
                <a:gd name="T19" fmla="*/ 18 h 50"/>
                <a:gd name="T20" fmla="*/ 42 w 49"/>
                <a:gd name="T21" fmla="*/ 14 h 50"/>
                <a:gd name="T22" fmla="*/ 42 w 49"/>
                <a:gd name="T23" fmla="*/ 18 h 50"/>
                <a:gd name="T24" fmla="*/ 10 w 49"/>
                <a:gd name="T25" fmla="*/ 40 h 50"/>
                <a:gd name="T26" fmla="*/ 4 w 49"/>
                <a:gd name="T27" fmla="*/ 20 h 50"/>
                <a:gd name="T28" fmla="*/ 4 w 49"/>
                <a:gd name="T29" fmla="*/ 20 h 50"/>
                <a:gd name="T30" fmla="*/ 22 w 49"/>
                <a:gd name="T31" fmla="*/ 10 h 50"/>
                <a:gd name="T32" fmla="*/ 37 w 49"/>
                <a:gd name="T33" fmla="*/ 17 h 50"/>
                <a:gd name="T34" fmla="*/ 43 w 49"/>
                <a:gd name="T35" fmla="*/ 36 h 50"/>
                <a:gd name="T36" fmla="*/ 36 w 49"/>
                <a:gd name="T37" fmla="*/ 44 h 50"/>
                <a:gd name="T38" fmla="*/ 25 w 49"/>
                <a:gd name="T39" fmla="*/ 47 h 50"/>
                <a:gd name="T40" fmla="*/ 35 w 49"/>
                <a:gd name="T41" fmla="*/ 11 h 50"/>
                <a:gd name="T42" fmla="*/ 40 w 49"/>
                <a:gd name="T43" fmla="*/ 11 h 50"/>
                <a:gd name="T44" fmla="*/ 39 w 49"/>
                <a:gd name="T45" fmla="*/ 14 h 50"/>
                <a:gd name="T46" fmla="*/ 12 w 49"/>
                <a:gd name="T47" fmla="*/ 7 h 50"/>
                <a:gd name="T48" fmla="*/ 7 w 49"/>
                <a:gd name="T49" fmla="*/ 13 h 50"/>
                <a:gd name="T50" fmla="*/ 30 w 49"/>
                <a:gd name="T51" fmla="*/ 9 h 50"/>
                <a:gd name="T52" fmla="*/ 34 w 49"/>
                <a:gd name="T53" fmla="*/ 6 h 50"/>
                <a:gd name="T54" fmla="*/ 34 w 49"/>
                <a:gd name="T55" fmla="*/ 10 h 50"/>
                <a:gd name="T56" fmla="*/ 18 w 49"/>
                <a:gd name="T57" fmla="*/ 5 h 50"/>
                <a:gd name="T58" fmla="*/ 14 w 49"/>
                <a:gd name="T59" fmla="*/ 8 h 50"/>
                <a:gd name="T60" fmla="*/ 29 w 49"/>
                <a:gd name="T61" fmla="*/ 8 h 50"/>
                <a:gd name="T62" fmla="*/ 28 w 49"/>
                <a:gd name="T63" fmla="*/ 4 h 50"/>
                <a:gd name="T64" fmla="*/ 32 w 49"/>
                <a:gd name="T65" fmla="*/ 5 h 50"/>
                <a:gd name="T66" fmla="*/ 18 w 49"/>
                <a:gd name="T67" fmla="*/ 7 h 50"/>
                <a:gd name="T68" fmla="*/ 24 w 49"/>
                <a:gd name="T69" fmla="*/ 3 h 50"/>
                <a:gd name="T70" fmla="*/ 22 w 49"/>
                <a:gd name="T71" fmla="*/ 7 h 50"/>
                <a:gd name="T72" fmla="*/ 24 w 49"/>
                <a:gd name="T73" fmla="*/ 0 h 50"/>
                <a:gd name="T74" fmla="*/ 12 w 49"/>
                <a:gd name="T75" fmla="*/ 4 h 50"/>
                <a:gd name="T76" fmla="*/ 7 w 49"/>
                <a:gd name="T77" fmla="*/ 42 h 50"/>
                <a:gd name="T78" fmla="*/ 25 w 49"/>
                <a:gd name="T79" fmla="*/ 50 h 50"/>
                <a:gd name="T80" fmla="*/ 36 w 49"/>
                <a:gd name="T81" fmla="*/ 47 h 50"/>
                <a:gd name="T82" fmla="*/ 36 w 49"/>
                <a:gd name="T83" fmla="*/ 47 h 50"/>
                <a:gd name="T84" fmla="*/ 37 w 49"/>
                <a:gd name="T85" fmla="*/ 46 h 50"/>
                <a:gd name="T86" fmla="*/ 39 w 49"/>
                <a:gd name="T87" fmla="*/ 45 h 50"/>
                <a:gd name="T88" fmla="*/ 39 w 49"/>
                <a:gd name="T89" fmla="*/ 45 h 50"/>
                <a:gd name="T90" fmla="*/ 39 w 49"/>
                <a:gd name="T91" fmla="*/ 45 h 50"/>
                <a:gd name="T92" fmla="*/ 39 w 49"/>
                <a:gd name="T93" fmla="*/ 45 h 50"/>
                <a:gd name="T94" fmla="*/ 39 w 49"/>
                <a:gd name="T95" fmla="*/ 45 h 50"/>
                <a:gd name="T96" fmla="*/ 42 w 49"/>
                <a:gd name="T97" fmla="*/ 9 h 50"/>
                <a:gd name="T98" fmla="*/ 24 w 49"/>
                <a:gd name="T99"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9" h="50">
                  <a:moveTo>
                    <a:pt x="46" y="28"/>
                  </a:moveTo>
                  <a:cubicBezTo>
                    <a:pt x="46" y="27"/>
                    <a:pt x="46" y="27"/>
                    <a:pt x="46" y="27"/>
                  </a:cubicBezTo>
                  <a:cubicBezTo>
                    <a:pt x="46" y="27"/>
                    <a:pt x="46" y="27"/>
                    <a:pt x="46" y="27"/>
                  </a:cubicBezTo>
                  <a:cubicBezTo>
                    <a:pt x="46" y="28"/>
                    <a:pt x="46" y="28"/>
                    <a:pt x="46" y="28"/>
                  </a:cubicBezTo>
                  <a:moveTo>
                    <a:pt x="46" y="26"/>
                  </a:moveTo>
                  <a:cubicBezTo>
                    <a:pt x="45" y="25"/>
                    <a:pt x="45" y="25"/>
                    <a:pt x="45" y="25"/>
                  </a:cubicBezTo>
                  <a:cubicBezTo>
                    <a:pt x="46" y="25"/>
                    <a:pt x="46" y="25"/>
                    <a:pt x="46" y="25"/>
                  </a:cubicBezTo>
                  <a:cubicBezTo>
                    <a:pt x="46" y="26"/>
                    <a:pt x="46" y="26"/>
                    <a:pt x="46" y="26"/>
                  </a:cubicBezTo>
                  <a:cubicBezTo>
                    <a:pt x="46" y="26"/>
                    <a:pt x="46" y="26"/>
                    <a:pt x="46" y="26"/>
                  </a:cubicBezTo>
                  <a:moveTo>
                    <a:pt x="45" y="24"/>
                  </a:moveTo>
                  <a:cubicBezTo>
                    <a:pt x="45" y="24"/>
                    <a:pt x="45" y="24"/>
                    <a:pt x="45" y="24"/>
                  </a:cubicBezTo>
                  <a:cubicBezTo>
                    <a:pt x="46" y="23"/>
                    <a:pt x="46" y="23"/>
                    <a:pt x="46" y="23"/>
                  </a:cubicBezTo>
                  <a:cubicBezTo>
                    <a:pt x="46" y="24"/>
                    <a:pt x="46" y="24"/>
                    <a:pt x="46" y="24"/>
                  </a:cubicBezTo>
                  <a:cubicBezTo>
                    <a:pt x="45" y="24"/>
                    <a:pt x="45" y="24"/>
                    <a:pt x="45" y="24"/>
                  </a:cubicBezTo>
                  <a:moveTo>
                    <a:pt x="44" y="22"/>
                  </a:moveTo>
                  <a:cubicBezTo>
                    <a:pt x="44" y="21"/>
                    <a:pt x="43" y="20"/>
                    <a:pt x="43" y="20"/>
                  </a:cubicBezTo>
                  <a:cubicBezTo>
                    <a:pt x="43" y="19"/>
                    <a:pt x="44" y="19"/>
                    <a:pt x="45" y="19"/>
                  </a:cubicBezTo>
                  <a:cubicBezTo>
                    <a:pt x="45" y="20"/>
                    <a:pt x="45" y="21"/>
                    <a:pt x="45" y="22"/>
                  </a:cubicBezTo>
                  <a:cubicBezTo>
                    <a:pt x="45" y="22"/>
                    <a:pt x="45" y="22"/>
                    <a:pt x="44" y="22"/>
                  </a:cubicBezTo>
                  <a:moveTo>
                    <a:pt x="42" y="18"/>
                  </a:moveTo>
                  <a:cubicBezTo>
                    <a:pt x="41" y="17"/>
                    <a:pt x="40" y="16"/>
                    <a:pt x="40" y="15"/>
                  </a:cubicBezTo>
                  <a:cubicBezTo>
                    <a:pt x="40" y="15"/>
                    <a:pt x="41" y="14"/>
                    <a:pt x="42" y="14"/>
                  </a:cubicBezTo>
                  <a:cubicBezTo>
                    <a:pt x="43" y="15"/>
                    <a:pt x="43" y="16"/>
                    <a:pt x="44" y="17"/>
                  </a:cubicBezTo>
                  <a:cubicBezTo>
                    <a:pt x="43" y="18"/>
                    <a:pt x="43" y="18"/>
                    <a:pt x="42" y="18"/>
                  </a:cubicBezTo>
                  <a:moveTo>
                    <a:pt x="25" y="47"/>
                  </a:moveTo>
                  <a:cubicBezTo>
                    <a:pt x="19" y="47"/>
                    <a:pt x="13" y="44"/>
                    <a:pt x="10" y="40"/>
                  </a:cubicBezTo>
                  <a:cubicBezTo>
                    <a:pt x="6" y="35"/>
                    <a:pt x="3" y="29"/>
                    <a:pt x="3" y="24"/>
                  </a:cubicBezTo>
                  <a:cubicBezTo>
                    <a:pt x="3" y="23"/>
                    <a:pt x="3" y="21"/>
                    <a:pt x="4" y="20"/>
                  </a:cubicBezTo>
                  <a:cubicBezTo>
                    <a:pt x="4" y="20"/>
                    <a:pt x="4" y="20"/>
                    <a:pt x="4" y="20"/>
                  </a:cubicBezTo>
                  <a:cubicBezTo>
                    <a:pt x="4" y="20"/>
                    <a:pt x="4" y="20"/>
                    <a:pt x="4" y="20"/>
                  </a:cubicBezTo>
                  <a:cubicBezTo>
                    <a:pt x="6" y="17"/>
                    <a:pt x="8" y="15"/>
                    <a:pt x="11" y="13"/>
                  </a:cubicBezTo>
                  <a:cubicBezTo>
                    <a:pt x="15" y="11"/>
                    <a:pt x="19" y="10"/>
                    <a:pt x="22" y="10"/>
                  </a:cubicBezTo>
                  <a:cubicBezTo>
                    <a:pt x="22" y="10"/>
                    <a:pt x="22" y="10"/>
                    <a:pt x="22" y="10"/>
                  </a:cubicBezTo>
                  <a:cubicBezTo>
                    <a:pt x="28" y="10"/>
                    <a:pt x="33" y="13"/>
                    <a:pt x="37" y="17"/>
                  </a:cubicBezTo>
                  <a:cubicBezTo>
                    <a:pt x="41" y="21"/>
                    <a:pt x="44" y="27"/>
                    <a:pt x="44" y="33"/>
                  </a:cubicBezTo>
                  <a:cubicBezTo>
                    <a:pt x="44" y="34"/>
                    <a:pt x="44" y="35"/>
                    <a:pt x="43" y="36"/>
                  </a:cubicBezTo>
                  <a:cubicBezTo>
                    <a:pt x="43" y="36"/>
                    <a:pt x="43" y="36"/>
                    <a:pt x="43" y="36"/>
                  </a:cubicBezTo>
                  <a:cubicBezTo>
                    <a:pt x="42" y="39"/>
                    <a:pt x="39" y="41"/>
                    <a:pt x="36" y="44"/>
                  </a:cubicBezTo>
                  <a:cubicBezTo>
                    <a:pt x="36" y="44"/>
                    <a:pt x="36" y="44"/>
                    <a:pt x="36" y="44"/>
                  </a:cubicBezTo>
                  <a:cubicBezTo>
                    <a:pt x="32" y="46"/>
                    <a:pt x="28" y="47"/>
                    <a:pt x="25" y="47"/>
                  </a:cubicBezTo>
                  <a:moveTo>
                    <a:pt x="39" y="14"/>
                  </a:moveTo>
                  <a:cubicBezTo>
                    <a:pt x="37" y="13"/>
                    <a:pt x="36" y="12"/>
                    <a:pt x="35" y="11"/>
                  </a:cubicBezTo>
                  <a:cubicBezTo>
                    <a:pt x="36" y="10"/>
                    <a:pt x="37" y="10"/>
                    <a:pt x="38" y="9"/>
                  </a:cubicBezTo>
                  <a:cubicBezTo>
                    <a:pt x="39" y="10"/>
                    <a:pt x="39" y="10"/>
                    <a:pt x="40" y="11"/>
                  </a:cubicBezTo>
                  <a:cubicBezTo>
                    <a:pt x="40" y="11"/>
                    <a:pt x="41" y="12"/>
                    <a:pt x="41" y="13"/>
                  </a:cubicBezTo>
                  <a:cubicBezTo>
                    <a:pt x="40" y="13"/>
                    <a:pt x="39" y="14"/>
                    <a:pt x="39" y="14"/>
                  </a:cubicBezTo>
                  <a:moveTo>
                    <a:pt x="7" y="13"/>
                  </a:moveTo>
                  <a:cubicBezTo>
                    <a:pt x="8" y="11"/>
                    <a:pt x="10" y="9"/>
                    <a:pt x="12" y="7"/>
                  </a:cubicBezTo>
                  <a:cubicBezTo>
                    <a:pt x="11" y="9"/>
                    <a:pt x="10" y="10"/>
                    <a:pt x="9" y="11"/>
                  </a:cubicBezTo>
                  <a:cubicBezTo>
                    <a:pt x="8" y="12"/>
                    <a:pt x="7" y="12"/>
                    <a:pt x="7" y="13"/>
                  </a:cubicBezTo>
                  <a:moveTo>
                    <a:pt x="34" y="10"/>
                  </a:moveTo>
                  <a:cubicBezTo>
                    <a:pt x="32" y="10"/>
                    <a:pt x="31" y="9"/>
                    <a:pt x="30" y="9"/>
                  </a:cubicBezTo>
                  <a:cubicBezTo>
                    <a:pt x="31" y="8"/>
                    <a:pt x="32" y="7"/>
                    <a:pt x="33" y="7"/>
                  </a:cubicBezTo>
                  <a:cubicBezTo>
                    <a:pt x="33" y="6"/>
                    <a:pt x="33" y="6"/>
                    <a:pt x="34" y="6"/>
                  </a:cubicBezTo>
                  <a:cubicBezTo>
                    <a:pt x="35" y="6"/>
                    <a:pt x="36" y="7"/>
                    <a:pt x="37" y="8"/>
                  </a:cubicBezTo>
                  <a:cubicBezTo>
                    <a:pt x="36" y="9"/>
                    <a:pt x="35" y="10"/>
                    <a:pt x="34" y="10"/>
                  </a:cubicBezTo>
                  <a:moveTo>
                    <a:pt x="13" y="9"/>
                  </a:moveTo>
                  <a:cubicBezTo>
                    <a:pt x="14" y="7"/>
                    <a:pt x="16" y="6"/>
                    <a:pt x="18" y="5"/>
                  </a:cubicBezTo>
                  <a:cubicBezTo>
                    <a:pt x="18" y="4"/>
                    <a:pt x="19" y="4"/>
                    <a:pt x="20" y="4"/>
                  </a:cubicBezTo>
                  <a:cubicBezTo>
                    <a:pt x="18" y="5"/>
                    <a:pt x="16" y="7"/>
                    <a:pt x="14" y="8"/>
                  </a:cubicBezTo>
                  <a:cubicBezTo>
                    <a:pt x="14" y="9"/>
                    <a:pt x="13" y="9"/>
                    <a:pt x="13" y="9"/>
                  </a:cubicBezTo>
                  <a:moveTo>
                    <a:pt x="29" y="8"/>
                  </a:moveTo>
                  <a:cubicBezTo>
                    <a:pt x="27" y="8"/>
                    <a:pt x="26" y="7"/>
                    <a:pt x="24" y="7"/>
                  </a:cubicBezTo>
                  <a:cubicBezTo>
                    <a:pt x="25" y="6"/>
                    <a:pt x="27" y="5"/>
                    <a:pt x="28" y="4"/>
                  </a:cubicBezTo>
                  <a:cubicBezTo>
                    <a:pt x="30" y="4"/>
                    <a:pt x="31" y="4"/>
                    <a:pt x="32" y="5"/>
                  </a:cubicBezTo>
                  <a:cubicBezTo>
                    <a:pt x="32" y="5"/>
                    <a:pt x="32" y="5"/>
                    <a:pt x="32" y="5"/>
                  </a:cubicBezTo>
                  <a:cubicBezTo>
                    <a:pt x="31" y="6"/>
                    <a:pt x="30" y="7"/>
                    <a:pt x="29" y="8"/>
                  </a:cubicBezTo>
                  <a:moveTo>
                    <a:pt x="18" y="7"/>
                  </a:moveTo>
                  <a:cubicBezTo>
                    <a:pt x="19" y="6"/>
                    <a:pt x="21" y="5"/>
                    <a:pt x="23" y="3"/>
                  </a:cubicBezTo>
                  <a:cubicBezTo>
                    <a:pt x="23" y="3"/>
                    <a:pt x="24" y="3"/>
                    <a:pt x="24" y="3"/>
                  </a:cubicBezTo>
                  <a:cubicBezTo>
                    <a:pt x="25" y="3"/>
                    <a:pt x="26" y="3"/>
                    <a:pt x="26" y="3"/>
                  </a:cubicBezTo>
                  <a:cubicBezTo>
                    <a:pt x="25" y="5"/>
                    <a:pt x="23" y="6"/>
                    <a:pt x="22" y="7"/>
                  </a:cubicBezTo>
                  <a:cubicBezTo>
                    <a:pt x="20" y="7"/>
                    <a:pt x="19" y="7"/>
                    <a:pt x="18" y="7"/>
                  </a:cubicBezTo>
                  <a:moveTo>
                    <a:pt x="24" y="0"/>
                  </a:moveTo>
                  <a:cubicBezTo>
                    <a:pt x="20" y="0"/>
                    <a:pt x="16" y="2"/>
                    <a:pt x="12" y="4"/>
                  </a:cubicBezTo>
                  <a:cubicBezTo>
                    <a:pt x="12" y="4"/>
                    <a:pt x="12" y="4"/>
                    <a:pt x="12" y="4"/>
                  </a:cubicBezTo>
                  <a:cubicBezTo>
                    <a:pt x="4" y="9"/>
                    <a:pt x="0" y="16"/>
                    <a:pt x="0" y="24"/>
                  </a:cubicBezTo>
                  <a:cubicBezTo>
                    <a:pt x="0" y="30"/>
                    <a:pt x="3" y="37"/>
                    <a:pt x="7" y="42"/>
                  </a:cubicBezTo>
                  <a:cubicBezTo>
                    <a:pt x="12" y="46"/>
                    <a:pt x="18" y="50"/>
                    <a:pt x="25" y="50"/>
                  </a:cubicBezTo>
                  <a:cubicBezTo>
                    <a:pt x="25" y="50"/>
                    <a:pt x="25" y="50"/>
                    <a:pt x="25" y="50"/>
                  </a:cubicBezTo>
                  <a:cubicBezTo>
                    <a:pt x="28" y="50"/>
                    <a:pt x="32" y="49"/>
                    <a:pt x="35" y="47"/>
                  </a:cubicBezTo>
                  <a:cubicBezTo>
                    <a:pt x="36" y="47"/>
                    <a:pt x="36" y="47"/>
                    <a:pt x="36" y="47"/>
                  </a:cubicBezTo>
                  <a:cubicBezTo>
                    <a:pt x="36" y="47"/>
                    <a:pt x="36" y="47"/>
                    <a:pt x="36" y="47"/>
                  </a:cubicBezTo>
                  <a:cubicBezTo>
                    <a:pt x="36" y="47"/>
                    <a:pt x="36" y="47"/>
                    <a:pt x="36" y="47"/>
                  </a:cubicBezTo>
                  <a:cubicBezTo>
                    <a:pt x="36" y="47"/>
                    <a:pt x="36" y="47"/>
                    <a:pt x="37" y="46"/>
                  </a:cubicBezTo>
                  <a:cubicBezTo>
                    <a:pt x="37" y="46"/>
                    <a:pt x="37" y="46"/>
                    <a:pt x="37" y="46"/>
                  </a:cubicBezTo>
                  <a:cubicBezTo>
                    <a:pt x="38" y="46"/>
                    <a:pt x="38" y="46"/>
                    <a:pt x="38" y="45"/>
                  </a:cubicBezTo>
                  <a:cubicBezTo>
                    <a:pt x="39" y="45"/>
                    <a:pt x="39" y="45"/>
                    <a:pt x="39" y="45"/>
                  </a:cubicBezTo>
                  <a:cubicBezTo>
                    <a:pt x="39" y="45"/>
                    <a:pt x="39" y="45"/>
                    <a:pt x="39" y="45"/>
                  </a:cubicBezTo>
                  <a:cubicBezTo>
                    <a:pt x="39" y="45"/>
                    <a:pt x="39" y="45"/>
                    <a:pt x="39" y="45"/>
                  </a:cubicBezTo>
                  <a:cubicBezTo>
                    <a:pt x="39" y="45"/>
                    <a:pt x="39" y="45"/>
                    <a:pt x="39" y="45"/>
                  </a:cubicBezTo>
                  <a:cubicBezTo>
                    <a:pt x="39" y="45"/>
                    <a:pt x="39" y="45"/>
                    <a:pt x="39" y="45"/>
                  </a:cubicBezTo>
                  <a:cubicBezTo>
                    <a:pt x="39" y="45"/>
                    <a:pt x="39" y="45"/>
                    <a:pt x="39" y="45"/>
                  </a:cubicBezTo>
                  <a:cubicBezTo>
                    <a:pt x="39" y="45"/>
                    <a:pt x="39" y="45"/>
                    <a:pt x="39" y="45"/>
                  </a:cubicBezTo>
                  <a:cubicBezTo>
                    <a:pt x="39" y="45"/>
                    <a:pt x="39" y="45"/>
                    <a:pt x="39" y="45"/>
                  </a:cubicBezTo>
                  <a:cubicBezTo>
                    <a:pt x="39" y="45"/>
                    <a:pt x="39" y="45"/>
                    <a:pt x="39" y="45"/>
                  </a:cubicBezTo>
                  <a:cubicBezTo>
                    <a:pt x="46" y="40"/>
                    <a:pt x="49" y="33"/>
                    <a:pt x="49" y="26"/>
                  </a:cubicBezTo>
                  <a:cubicBezTo>
                    <a:pt x="49" y="20"/>
                    <a:pt x="46" y="13"/>
                    <a:pt x="42" y="9"/>
                  </a:cubicBezTo>
                  <a:cubicBezTo>
                    <a:pt x="37" y="4"/>
                    <a:pt x="31" y="0"/>
                    <a:pt x="24" y="0"/>
                  </a:cubicBezTo>
                  <a:cubicBezTo>
                    <a:pt x="24" y="0"/>
                    <a:pt x="24" y="0"/>
                    <a:pt x="24"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1865">
                <a:solidFill>
                  <a:prstClr val="black"/>
                </a:solidFill>
              </a:endParaRPr>
            </a:p>
          </p:txBody>
        </p:sp>
        <p:sp>
          <p:nvSpPr>
            <p:cNvPr id="54" name="Freeform 746"/>
            <p:cNvSpPr>
              <a:spLocks noEditPoints="1"/>
            </p:cNvSpPr>
            <p:nvPr/>
          </p:nvSpPr>
          <p:spPr bwMode="auto">
            <a:xfrm>
              <a:off x="1050347" y="3430262"/>
              <a:ext cx="169363" cy="180116"/>
            </a:xfrm>
            <a:custGeom>
              <a:avLst/>
              <a:gdLst>
                <a:gd name="T0" fmla="*/ 34 w 80"/>
                <a:gd name="T1" fmla="*/ 81 h 85"/>
                <a:gd name="T2" fmla="*/ 31 w 80"/>
                <a:gd name="T3" fmla="*/ 81 h 85"/>
                <a:gd name="T4" fmla="*/ 28 w 80"/>
                <a:gd name="T5" fmla="*/ 80 h 85"/>
                <a:gd name="T6" fmla="*/ 27 w 80"/>
                <a:gd name="T7" fmla="*/ 77 h 85"/>
                <a:gd name="T8" fmla="*/ 56 w 80"/>
                <a:gd name="T9" fmla="*/ 75 h 85"/>
                <a:gd name="T10" fmla="*/ 52 w 80"/>
                <a:gd name="T11" fmla="*/ 75 h 85"/>
                <a:gd name="T12" fmla="*/ 44 w 80"/>
                <a:gd name="T13" fmla="*/ 72 h 85"/>
                <a:gd name="T14" fmla="*/ 60 w 80"/>
                <a:gd name="T15" fmla="*/ 75 h 85"/>
                <a:gd name="T16" fmla="*/ 43 w 80"/>
                <a:gd name="T17" fmla="*/ 75 h 85"/>
                <a:gd name="T18" fmla="*/ 47 w 80"/>
                <a:gd name="T19" fmla="*/ 75 h 85"/>
                <a:gd name="T20" fmla="*/ 26 w 80"/>
                <a:gd name="T21" fmla="*/ 72 h 85"/>
                <a:gd name="T22" fmla="*/ 21 w 80"/>
                <a:gd name="T23" fmla="*/ 69 h 85"/>
                <a:gd name="T24" fmla="*/ 19 w 80"/>
                <a:gd name="T25" fmla="*/ 67 h 85"/>
                <a:gd name="T26" fmla="*/ 19 w 80"/>
                <a:gd name="T27" fmla="*/ 67 h 85"/>
                <a:gd name="T28" fmla="*/ 13 w 80"/>
                <a:gd name="T29" fmla="*/ 67 h 85"/>
                <a:gd name="T30" fmla="*/ 10 w 80"/>
                <a:gd name="T31" fmla="*/ 66 h 85"/>
                <a:gd name="T32" fmla="*/ 10 w 80"/>
                <a:gd name="T33" fmla="*/ 61 h 85"/>
                <a:gd name="T34" fmla="*/ 8 w 80"/>
                <a:gd name="T35" fmla="*/ 58 h 85"/>
                <a:gd name="T36" fmla="*/ 73 w 80"/>
                <a:gd name="T37" fmla="*/ 59 h 85"/>
                <a:gd name="T38" fmla="*/ 73 w 80"/>
                <a:gd name="T39" fmla="*/ 55 h 85"/>
                <a:gd name="T40" fmla="*/ 67 w 80"/>
                <a:gd name="T41" fmla="*/ 59 h 85"/>
                <a:gd name="T42" fmla="*/ 10 w 80"/>
                <a:gd name="T43" fmla="*/ 48 h 85"/>
                <a:gd name="T44" fmla="*/ 7 w 80"/>
                <a:gd name="T45" fmla="*/ 42 h 85"/>
                <a:gd name="T46" fmla="*/ 7 w 80"/>
                <a:gd name="T47" fmla="*/ 38 h 85"/>
                <a:gd name="T48" fmla="*/ 4 w 80"/>
                <a:gd name="T49" fmla="*/ 38 h 85"/>
                <a:gd name="T50" fmla="*/ 73 w 80"/>
                <a:gd name="T51" fmla="*/ 30 h 85"/>
                <a:gd name="T52" fmla="*/ 17 w 80"/>
                <a:gd name="T53" fmla="*/ 18 h 85"/>
                <a:gd name="T54" fmla="*/ 53 w 80"/>
                <a:gd name="T55" fmla="*/ 10 h 85"/>
                <a:gd name="T56" fmla="*/ 70 w 80"/>
                <a:gd name="T57" fmla="*/ 16 h 85"/>
                <a:gd name="T58" fmla="*/ 70 w 80"/>
                <a:gd name="T59" fmla="*/ 27 h 85"/>
                <a:gd name="T60" fmla="*/ 71 w 80"/>
                <a:gd name="T61" fmla="*/ 40 h 85"/>
                <a:gd name="T62" fmla="*/ 72 w 80"/>
                <a:gd name="T63" fmla="*/ 52 h 85"/>
                <a:gd name="T64" fmla="*/ 64 w 80"/>
                <a:gd name="T65" fmla="*/ 67 h 85"/>
                <a:gd name="T66" fmla="*/ 42 w 80"/>
                <a:gd name="T67" fmla="*/ 69 h 85"/>
                <a:gd name="T68" fmla="*/ 29 w 80"/>
                <a:gd name="T69" fmla="*/ 73 h 85"/>
                <a:gd name="T70" fmla="*/ 18 w 80"/>
                <a:gd name="T71" fmla="*/ 59 h 85"/>
                <a:gd name="T72" fmla="*/ 12 w 80"/>
                <a:gd name="T73" fmla="*/ 39 h 85"/>
                <a:gd name="T74" fmla="*/ 13 w 80"/>
                <a:gd name="T75" fmla="*/ 27 h 85"/>
                <a:gd name="T76" fmla="*/ 21 w 80"/>
                <a:gd name="T77" fmla="*/ 17 h 85"/>
                <a:gd name="T78" fmla="*/ 31 w 80"/>
                <a:gd name="T79" fmla="*/ 11 h 85"/>
                <a:gd name="T80" fmla="*/ 44 w 80"/>
                <a:gd name="T81" fmla="*/ 0 h 85"/>
                <a:gd name="T82" fmla="*/ 29 w 80"/>
                <a:gd name="T83" fmla="*/ 4 h 85"/>
                <a:gd name="T84" fmla="*/ 16 w 80"/>
                <a:gd name="T85" fmla="*/ 11 h 85"/>
                <a:gd name="T86" fmla="*/ 8 w 80"/>
                <a:gd name="T87" fmla="*/ 23 h 85"/>
                <a:gd name="T88" fmla="*/ 0 w 80"/>
                <a:gd name="T89" fmla="*/ 43 h 85"/>
                <a:gd name="T90" fmla="*/ 6 w 80"/>
                <a:gd name="T91" fmla="*/ 52 h 85"/>
                <a:gd name="T92" fmla="*/ 4 w 80"/>
                <a:gd name="T93" fmla="*/ 61 h 85"/>
                <a:gd name="T94" fmla="*/ 16 w 80"/>
                <a:gd name="T95" fmla="*/ 69 h 85"/>
                <a:gd name="T96" fmla="*/ 36 w 80"/>
                <a:gd name="T97" fmla="*/ 85 h 85"/>
                <a:gd name="T98" fmla="*/ 49 w 80"/>
                <a:gd name="T99" fmla="*/ 77 h 85"/>
                <a:gd name="T100" fmla="*/ 65 w 80"/>
                <a:gd name="T101" fmla="*/ 75 h 85"/>
                <a:gd name="T102" fmla="*/ 67 w 80"/>
                <a:gd name="T103" fmla="*/ 67 h 85"/>
                <a:gd name="T104" fmla="*/ 70 w 80"/>
                <a:gd name="T105" fmla="*/ 61 h 85"/>
                <a:gd name="T106" fmla="*/ 80 w 80"/>
                <a:gd name="T107" fmla="*/ 42 h 85"/>
                <a:gd name="T108" fmla="*/ 75 w 80"/>
                <a:gd name="T109" fmla="*/ 33 h 85"/>
                <a:gd name="T110" fmla="*/ 78 w 80"/>
                <a:gd name="T111" fmla="*/ 24 h 85"/>
                <a:gd name="T112" fmla="*/ 71 w 80"/>
                <a:gd name="T113" fmla="*/ 14 h 85"/>
                <a:gd name="T114" fmla="*/ 65 w 80"/>
                <a:gd name="T115" fmla="*/ 16 h 85"/>
                <a:gd name="T116" fmla="*/ 44 w 80"/>
                <a:gd name="T117" fmla="*/ 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0" h="85">
                  <a:moveTo>
                    <a:pt x="35" y="81"/>
                  </a:moveTo>
                  <a:cubicBezTo>
                    <a:pt x="35" y="81"/>
                    <a:pt x="35" y="81"/>
                    <a:pt x="35" y="81"/>
                  </a:cubicBezTo>
                  <a:cubicBezTo>
                    <a:pt x="35" y="81"/>
                    <a:pt x="35" y="81"/>
                    <a:pt x="35" y="81"/>
                  </a:cubicBezTo>
                  <a:cubicBezTo>
                    <a:pt x="35" y="81"/>
                    <a:pt x="35" y="81"/>
                    <a:pt x="35" y="81"/>
                  </a:cubicBezTo>
                  <a:moveTo>
                    <a:pt x="34" y="81"/>
                  </a:moveTo>
                  <a:cubicBezTo>
                    <a:pt x="33" y="81"/>
                    <a:pt x="33" y="81"/>
                    <a:pt x="33" y="81"/>
                  </a:cubicBezTo>
                  <a:cubicBezTo>
                    <a:pt x="34" y="80"/>
                    <a:pt x="34" y="79"/>
                    <a:pt x="35" y="77"/>
                  </a:cubicBezTo>
                  <a:cubicBezTo>
                    <a:pt x="36" y="78"/>
                    <a:pt x="36" y="78"/>
                    <a:pt x="36" y="78"/>
                  </a:cubicBezTo>
                  <a:cubicBezTo>
                    <a:pt x="36" y="79"/>
                    <a:pt x="35" y="80"/>
                    <a:pt x="34" y="81"/>
                  </a:cubicBezTo>
                  <a:moveTo>
                    <a:pt x="31" y="81"/>
                  </a:moveTo>
                  <a:cubicBezTo>
                    <a:pt x="31" y="81"/>
                    <a:pt x="30" y="81"/>
                    <a:pt x="30" y="80"/>
                  </a:cubicBezTo>
                  <a:cubicBezTo>
                    <a:pt x="31" y="79"/>
                    <a:pt x="32" y="78"/>
                    <a:pt x="32" y="77"/>
                  </a:cubicBezTo>
                  <a:cubicBezTo>
                    <a:pt x="33" y="77"/>
                    <a:pt x="33" y="77"/>
                    <a:pt x="34" y="77"/>
                  </a:cubicBezTo>
                  <a:cubicBezTo>
                    <a:pt x="33" y="78"/>
                    <a:pt x="32" y="80"/>
                    <a:pt x="31" y="81"/>
                  </a:cubicBezTo>
                  <a:moveTo>
                    <a:pt x="28" y="80"/>
                  </a:moveTo>
                  <a:cubicBezTo>
                    <a:pt x="28" y="80"/>
                    <a:pt x="28" y="80"/>
                    <a:pt x="27" y="80"/>
                  </a:cubicBezTo>
                  <a:cubicBezTo>
                    <a:pt x="28" y="78"/>
                    <a:pt x="29" y="77"/>
                    <a:pt x="30" y="76"/>
                  </a:cubicBezTo>
                  <a:cubicBezTo>
                    <a:pt x="31" y="76"/>
                    <a:pt x="31" y="76"/>
                    <a:pt x="31" y="76"/>
                  </a:cubicBezTo>
                  <a:cubicBezTo>
                    <a:pt x="30" y="78"/>
                    <a:pt x="29" y="79"/>
                    <a:pt x="28" y="80"/>
                  </a:cubicBezTo>
                  <a:moveTo>
                    <a:pt x="27" y="77"/>
                  </a:moveTo>
                  <a:cubicBezTo>
                    <a:pt x="28" y="77"/>
                    <a:pt x="28" y="76"/>
                    <a:pt x="28" y="76"/>
                  </a:cubicBezTo>
                  <a:cubicBezTo>
                    <a:pt x="29" y="76"/>
                    <a:pt x="29" y="76"/>
                    <a:pt x="29" y="76"/>
                  </a:cubicBezTo>
                  <a:cubicBezTo>
                    <a:pt x="28" y="76"/>
                    <a:pt x="28" y="77"/>
                    <a:pt x="27" y="77"/>
                  </a:cubicBezTo>
                  <a:moveTo>
                    <a:pt x="55" y="78"/>
                  </a:moveTo>
                  <a:cubicBezTo>
                    <a:pt x="56" y="77"/>
                    <a:pt x="56" y="76"/>
                    <a:pt x="56" y="75"/>
                  </a:cubicBezTo>
                  <a:cubicBezTo>
                    <a:pt x="57" y="75"/>
                    <a:pt x="58" y="74"/>
                    <a:pt x="59" y="74"/>
                  </a:cubicBezTo>
                  <a:cubicBezTo>
                    <a:pt x="58" y="75"/>
                    <a:pt x="58" y="76"/>
                    <a:pt x="57" y="77"/>
                  </a:cubicBezTo>
                  <a:cubicBezTo>
                    <a:pt x="57" y="77"/>
                    <a:pt x="56" y="77"/>
                    <a:pt x="55" y="78"/>
                  </a:cubicBezTo>
                  <a:moveTo>
                    <a:pt x="53" y="77"/>
                  </a:moveTo>
                  <a:cubicBezTo>
                    <a:pt x="52" y="76"/>
                    <a:pt x="52" y="76"/>
                    <a:pt x="52" y="75"/>
                  </a:cubicBezTo>
                  <a:cubicBezTo>
                    <a:pt x="52" y="74"/>
                    <a:pt x="52" y="73"/>
                    <a:pt x="53" y="72"/>
                  </a:cubicBezTo>
                  <a:cubicBezTo>
                    <a:pt x="53" y="72"/>
                    <a:pt x="53" y="73"/>
                    <a:pt x="54" y="74"/>
                  </a:cubicBezTo>
                  <a:cubicBezTo>
                    <a:pt x="53" y="75"/>
                    <a:pt x="53" y="76"/>
                    <a:pt x="53" y="77"/>
                  </a:cubicBezTo>
                  <a:moveTo>
                    <a:pt x="42" y="72"/>
                  </a:moveTo>
                  <a:cubicBezTo>
                    <a:pt x="42" y="72"/>
                    <a:pt x="43" y="72"/>
                    <a:pt x="44" y="72"/>
                  </a:cubicBezTo>
                  <a:cubicBezTo>
                    <a:pt x="43" y="73"/>
                    <a:pt x="42" y="74"/>
                    <a:pt x="41" y="75"/>
                  </a:cubicBezTo>
                  <a:cubicBezTo>
                    <a:pt x="41" y="75"/>
                    <a:pt x="41" y="75"/>
                    <a:pt x="41" y="75"/>
                  </a:cubicBezTo>
                  <a:cubicBezTo>
                    <a:pt x="41" y="74"/>
                    <a:pt x="41" y="73"/>
                    <a:pt x="41" y="72"/>
                  </a:cubicBezTo>
                  <a:cubicBezTo>
                    <a:pt x="42" y="72"/>
                    <a:pt x="42" y="72"/>
                    <a:pt x="42" y="72"/>
                  </a:cubicBezTo>
                  <a:moveTo>
                    <a:pt x="60" y="75"/>
                  </a:moveTo>
                  <a:cubicBezTo>
                    <a:pt x="60" y="74"/>
                    <a:pt x="61" y="73"/>
                    <a:pt x="61" y="73"/>
                  </a:cubicBezTo>
                  <a:cubicBezTo>
                    <a:pt x="62" y="72"/>
                    <a:pt x="63" y="72"/>
                    <a:pt x="63" y="71"/>
                  </a:cubicBezTo>
                  <a:cubicBezTo>
                    <a:pt x="63" y="72"/>
                    <a:pt x="63" y="73"/>
                    <a:pt x="63" y="73"/>
                  </a:cubicBezTo>
                  <a:cubicBezTo>
                    <a:pt x="62" y="74"/>
                    <a:pt x="61" y="74"/>
                    <a:pt x="60" y="75"/>
                  </a:cubicBezTo>
                  <a:moveTo>
                    <a:pt x="43" y="75"/>
                  </a:moveTo>
                  <a:cubicBezTo>
                    <a:pt x="44" y="74"/>
                    <a:pt x="45" y="73"/>
                    <a:pt x="46" y="72"/>
                  </a:cubicBezTo>
                  <a:cubicBezTo>
                    <a:pt x="46" y="71"/>
                    <a:pt x="47" y="71"/>
                    <a:pt x="47" y="71"/>
                  </a:cubicBezTo>
                  <a:cubicBezTo>
                    <a:pt x="46" y="73"/>
                    <a:pt x="45" y="74"/>
                    <a:pt x="45" y="75"/>
                  </a:cubicBezTo>
                  <a:cubicBezTo>
                    <a:pt x="44" y="75"/>
                    <a:pt x="43" y="75"/>
                    <a:pt x="43" y="75"/>
                  </a:cubicBezTo>
                  <a:moveTo>
                    <a:pt x="47" y="75"/>
                  </a:moveTo>
                  <a:cubicBezTo>
                    <a:pt x="48" y="73"/>
                    <a:pt x="48" y="72"/>
                    <a:pt x="49" y="71"/>
                  </a:cubicBezTo>
                  <a:cubicBezTo>
                    <a:pt x="50" y="71"/>
                    <a:pt x="50" y="71"/>
                    <a:pt x="50" y="71"/>
                  </a:cubicBezTo>
                  <a:cubicBezTo>
                    <a:pt x="50" y="72"/>
                    <a:pt x="49" y="73"/>
                    <a:pt x="49" y="74"/>
                  </a:cubicBezTo>
                  <a:cubicBezTo>
                    <a:pt x="48" y="74"/>
                    <a:pt x="47" y="74"/>
                    <a:pt x="47" y="75"/>
                  </a:cubicBezTo>
                  <a:moveTo>
                    <a:pt x="26" y="72"/>
                  </a:moveTo>
                  <a:cubicBezTo>
                    <a:pt x="24" y="72"/>
                    <a:pt x="23" y="71"/>
                    <a:pt x="22" y="70"/>
                  </a:cubicBezTo>
                  <a:cubicBezTo>
                    <a:pt x="23" y="69"/>
                    <a:pt x="25" y="69"/>
                    <a:pt x="26" y="68"/>
                  </a:cubicBezTo>
                  <a:cubicBezTo>
                    <a:pt x="27" y="68"/>
                    <a:pt x="27" y="68"/>
                    <a:pt x="27" y="68"/>
                  </a:cubicBezTo>
                  <a:cubicBezTo>
                    <a:pt x="26" y="70"/>
                    <a:pt x="26" y="71"/>
                    <a:pt x="26" y="72"/>
                  </a:cubicBezTo>
                  <a:moveTo>
                    <a:pt x="21" y="69"/>
                  </a:moveTo>
                  <a:cubicBezTo>
                    <a:pt x="21" y="69"/>
                    <a:pt x="20" y="69"/>
                    <a:pt x="20" y="68"/>
                  </a:cubicBezTo>
                  <a:cubicBezTo>
                    <a:pt x="21" y="67"/>
                    <a:pt x="22" y="67"/>
                    <a:pt x="23" y="66"/>
                  </a:cubicBezTo>
                  <a:cubicBezTo>
                    <a:pt x="23" y="66"/>
                    <a:pt x="24" y="67"/>
                    <a:pt x="24" y="67"/>
                  </a:cubicBezTo>
                  <a:cubicBezTo>
                    <a:pt x="23" y="68"/>
                    <a:pt x="22" y="69"/>
                    <a:pt x="21" y="69"/>
                  </a:cubicBezTo>
                  <a:moveTo>
                    <a:pt x="19" y="67"/>
                  </a:moveTo>
                  <a:cubicBezTo>
                    <a:pt x="18" y="67"/>
                    <a:pt x="18" y="67"/>
                    <a:pt x="18" y="67"/>
                  </a:cubicBezTo>
                  <a:cubicBezTo>
                    <a:pt x="18" y="66"/>
                    <a:pt x="18" y="65"/>
                    <a:pt x="19" y="65"/>
                  </a:cubicBezTo>
                  <a:cubicBezTo>
                    <a:pt x="19" y="64"/>
                    <a:pt x="19" y="64"/>
                    <a:pt x="20" y="64"/>
                  </a:cubicBezTo>
                  <a:cubicBezTo>
                    <a:pt x="20" y="64"/>
                    <a:pt x="21" y="65"/>
                    <a:pt x="22" y="65"/>
                  </a:cubicBezTo>
                  <a:cubicBezTo>
                    <a:pt x="21" y="66"/>
                    <a:pt x="20" y="66"/>
                    <a:pt x="19" y="67"/>
                  </a:cubicBezTo>
                  <a:moveTo>
                    <a:pt x="13" y="67"/>
                  </a:moveTo>
                  <a:cubicBezTo>
                    <a:pt x="13" y="66"/>
                    <a:pt x="14" y="65"/>
                    <a:pt x="14" y="65"/>
                  </a:cubicBezTo>
                  <a:cubicBezTo>
                    <a:pt x="15" y="64"/>
                    <a:pt x="15" y="64"/>
                    <a:pt x="16" y="64"/>
                  </a:cubicBezTo>
                  <a:cubicBezTo>
                    <a:pt x="16" y="64"/>
                    <a:pt x="15" y="65"/>
                    <a:pt x="15" y="66"/>
                  </a:cubicBezTo>
                  <a:cubicBezTo>
                    <a:pt x="14" y="66"/>
                    <a:pt x="14" y="67"/>
                    <a:pt x="13" y="67"/>
                  </a:cubicBezTo>
                  <a:moveTo>
                    <a:pt x="10" y="67"/>
                  </a:moveTo>
                  <a:cubicBezTo>
                    <a:pt x="10" y="66"/>
                    <a:pt x="9" y="65"/>
                    <a:pt x="9" y="64"/>
                  </a:cubicBezTo>
                  <a:cubicBezTo>
                    <a:pt x="9" y="64"/>
                    <a:pt x="10" y="63"/>
                    <a:pt x="10" y="62"/>
                  </a:cubicBezTo>
                  <a:cubicBezTo>
                    <a:pt x="11" y="63"/>
                    <a:pt x="11" y="63"/>
                    <a:pt x="11" y="64"/>
                  </a:cubicBezTo>
                  <a:cubicBezTo>
                    <a:pt x="11" y="64"/>
                    <a:pt x="11" y="65"/>
                    <a:pt x="10" y="66"/>
                  </a:cubicBezTo>
                  <a:cubicBezTo>
                    <a:pt x="10" y="67"/>
                    <a:pt x="10" y="67"/>
                    <a:pt x="10" y="67"/>
                  </a:cubicBezTo>
                  <a:moveTo>
                    <a:pt x="8" y="63"/>
                  </a:moveTo>
                  <a:cubicBezTo>
                    <a:pt x="7" y="62"/>
                    <a:pt x="7" y="62"/>
                    <a:pt x="7" y="61"/>
                  </a:cubicBezTo>
                  <a:cubicBezTo>
                    <a:pt x="7" y="60"/>
                    <a:pt x="8" y="60"/>
                    <a:pt x="8" y="59"/>
                  </a:cubicBezTo>
                  <a:cubicBezTo>
                    <a:pt x="9" y="60"/>
                    <a:pt x="9" y="61"/>
                    <a:pt x="10" y="61"/>
                  </a:cubicBezTo>
                  <a:cubicBezTo>
                    <a:pt x="9" y="62"/>
                    <a:pt x="8" y="62"/>
                    <a:pt x="8" y="63"/>
                  </a:cubicBezTo>
                  <a:moveTo>
                    <a:pt x="6" y="60"/>
                  </a:moveTo>
                  <a:cubicBezTo>
                    <a:pt x="6" y="59"/>
                    <a:pt x="6" y="59"/>
                    <a:pt x="6" y="59"/>
                  </a:cubicBezTo>
                  <a:cubicBezTo>
                    <a:pt x="6" y="59"/>
                    <a:pt x="7" y="58"/>
                    <a:pt x="7" y="57"/>
                  </a:cubicBezTo>
                  <a:cubicBezTo>
                    <a:pt x="7" y="57"/>
                    <a:pt x="7" y="58"/>
                    <a:pt x="8" y="58"/>
                  </a:cubicBezTo>
                  <a:cubicBezTo>
                    <a:pt x="7" y="59"/>
                    <a:pt x="7" y="59"/>
                    <a:pt x="6" y="60"/>
                  </a:cubicBezTo>
                  <a:moveTo>
                    <a:pt x="73" y="59"/>
                  </a:moveTo>
                  <a:cubicBezTo>
                    <a:pt x="72" y="58"/>
                    <a:pt x="72" y="58"/>
                    <a:pt x="72" y="58"/>
                  </a:cubicBezTo>
                  <a:cubicBezTo>
                    <a:pt x="73" y="57"/>
                    <a:pt x="73" y="57"/>
                    <a:pt x="74" y="56"/>
                  </a:cubicBezTo>
                  <a:cubicBezTo>
                    <a:pt x="74" y="57"/>
                    <a:pt x="73" y="58"/>
                    <a:pt x="73" y="59"/>
                  </a:cubicBezTo>
                  <a:moveTo>
                    <a:pt x="67" y="59"/>
                  </a:moveTo>
                  <a:cubicBezTo>
                    <a:pt x="68" y="58"/>
                    <a:pt x="68" y="57"/>
                    <a:pt x="69" y="57"/>
                  </a:cubicBezTo>
                  <a:cubicBezTo>
                    <a:pt x="69" y="56"/>
                    <a:pt x="70" y="55"/>
                    <a:pt x="70" y="55"/>
                  </a:cubicBezTo>
                  <a:cubicBezTo>
                    <a:pt x="71" y="55"/>
                    <a:pt x="71" y="54"/>
                    <a:pt x="72" y="54"/>
                  </a:cubicBezTo>
                  <a:cubicBezTo>
                    <a:pt x="73" y="55"/>
                    <a:pt x="73" y="55"/>
                    <a:pt x="73" y="55"/>
                  </a:cubicBezTo>
                  <a:cubicBezTo>
                    <a:pt x="72" y="56"/>
                    <a:pt x="71" y="57"/>
                    <a:pt x="70" y="58"/>
                  </a:cubicBezTo>
                  <a:cubicBezTo>
                    <a:pt x="70" y="58"/>
                    <a:pt x="70" y="58"/>
                    <a:pt x="70" y="58"/>
                  </a:cubicBezTo>
                  <a:cubicBezTo>
                    <a:pt x="70" y="58"/>
                    <a:pt x="70" y="58"/>
                    <a:pt x="70" y="58"/>
                  </a:cubicBezTo>
                  <a:cubicBezTo>
                    <a:pt x="69" y="58"/>
                    <a:pt x="69" y="58"/>
                    <a:pt x="68" y="58"/>
                  </a:cubicBezTo>
                  <a:cubicBezTo>
                    <a:pt x="68" y="59"/>
                    <a:pt x="67" y="59"/>
                    <a:pt x="67" y="59"/>
                  </a:cubicBezTo>
                  <a:moveTo>
                    <a:pt x="10" y="48"/>
                  </a:moveTo>
                  <a:cubicBezTo>
                    <a:pt x="10" y="48"/>
                    <a:pt x="10" y="47"/>
                    <a:pt x="10" y="47"/>
                  </a:cubicBezTo>
                  <a:cubicBezTo>
                    <a:pt x="10" y="47"/>
                    <a:pt x="10" y="47"/>
                    <a:pt x="10" y="47"/>
                  </a:cubicBezTo>
                  <a:cubicBezTo>
                    <a:pt x="10" y="48"/>
                    <a:pt x="10" y="48"/>
                    <a:pt x="10" y="48"/>
                  </a:cubicBezTo>
                  <a:cubicBezTo>
                    <a:pt x="10" y="48"/>
                    <a:pt x="10" y="48"/>
                    <a:pt x="10" y="48"/>
                  </a:cubicBezTo>
                  <a:moveTo>
                    <a:pt x="7" y="42"/>
                  </a:moveTo>
                  <a:cubicBezTo>
                    <a:pt x="6" y="42"/>
                    <a:pt x="6" y="42"/>
                    <a:pt x="6" y="42"/>
                  </a:cubicBezTo>
                  <a:cubicBezTo>
                    <a:pt x="7" y="42"/>
                    <a:pt x="7" y="41"/>
                    <a:pt x="8" y="40"/>
                  </a:cubicBezTo>
                  <a:cubicBezTo>
                    <a:pt x="8" y="41"/>
                    <a:pt x="7" y="41"/>
                    <a:pt x="7" y="42"/>
                  </a:cubicBezTo>
                  <a:cubicBezTo>
                    <a:pt x="7" y="42"/>
                    <a:pt x="7" y="42"/>
                    <a:pt x="7" y="42"/>
                  </a:cubicBezTo>
                  <a:moveTo>
                    <a:pt x="5" y="42"/>
                  </a:moveTo>
                  <a:cubicBezTo>
                    <a:pt x="4" y="42"/>
                    <a:pt x="4" y="42"/>
                    <a:pt x="4" y="42"/>
                  </a:cubicBezTo>
                  <a:cubicBezTo>
                    <a:pt x="4" y="41"/>
                    <a:pt x="4" y="41"/>
                    <a:pt x="4" y="41"/>
                  </a:cubicBezTo>
                  <a:cubicBezTo>
                    <a:pt x="4" y="40"/>
                    <a:pt x="5" y="39"/>
                    <a:pt x="6" y="38"/>
                  </a:cubicBezTo>
                  <a:cubicBezTo>
                    <a:pt x="6" y="38"/>
                    <a:pt x="7" y="38"/>
                    <a:pt x="7" y="38"/>
                  </a:cubicBezTo>
                  <a:cubicBezTo>
                    <a:pt x="6" y="40"/>
                    <a:pt x="6" y="41"/>
                    <a:pt x="5" y="42"/>
                  </a:cubicBezTo>
                  <a:moveTo>
                    <a:pt x="4" y="38"/>
                  </a:moveTo>
                  <a:cubicBezTo>
                    <a:pt x="4" y="38"/>
                    <a:pt x="4" y="38"/>
                    <a:pt x="4" y="38"/>
                  </a:cubicBezTo>
                  <a:cubicBezTo>
                    <a:pt x="5" y="38"/>
                    <a:pt x="5" y="38"/>
                    <a:pt x="5" y="38"/>
                  </a:cubicBezTo>
                  <a:cubicBezTo>
                    <a:pt x="4" y="38"/>
                    <a:pt x="4" y="38"/>
                    <a:pt x="4" y="38"/>
                  </a:cubicBezTo>
                  <a:moveTo>
                    <a:pt x="73" y="30"/>
                  </a:moveTo>
                  <a:cubicBezTo>
                    <a:pt x="73" y="30"/>
                    <a:pt x="73" y="29"/>
                    <a:pt x="73" y="29"/>
                  </a:cubicBezTo>
                  <a:cubicBezTo>
                    <a:pt x="73" y="29"/>
                    <a:pt x="74" y="29"/>
                    <a:pt x="74" y="28"/>
                  </a:cubicBezTo>
                  <a:cubicBezTo>
                    <a:pt x="74" y="29"/>
                    <a:pt x="74" y="29"/>
                    <a:pt x="73" y="30"/>
                  </a:cubicBezTo>
                  <a:cubicBezTo>
                    <a:pt x="73" y="30"/>
                    <a:pt x="73" y="30"/>
                    <a:pt x="73" y="30"/>
                  </a:cubicBezTo>
                  <a:moveTo>
                    <a:pt x="17" y="18"/>
                  </a:moveTo>
                  <a:cubicBezTo>
                    <a:pt x="17" y="17"/>
                    <a:pt x="17" y="17"/>
                    <a:pt x="17" y="17"/>
                  </a:cubicBezTo>
                  <a:cubicBezTo>
                    <a:pt x="17" y="16"/>
                    <a:pt x="17" y="15"/>
                    <a:pt x="18" y="14"/>
                  </a:cubicBezTo>
                  <a:cubicBezTo>
                    <a:pt x="18" y="15"/>
                    <a:pt x="18" y="15"/>
                    <a:pt x="19" y="16"/>
                  </a:cubicBezTo>
                  <a:cubicBezTo>
                    <a:pt x="18" y="16"/>
                    <a:pt x="17" y="17"/>
                    <a:pt x="17" y="18"/>
                  </a:cubicBezTo>
                  <a:moveTo>
                    <a:pt x="43" y="9"/>
                  </a:moveTo>
                  <a:cubicBezTo>
                    <a:pt x="44" y="9"/>
                    <a:pt x="44" y="9"/>
                    <a:pt x="44" y="8"/>
                  </a:cubicBezTo>
                  <a:cubicBezTo>
                    <a:pt x="45" y="7"/>
                    <a:pt x="45" y="5"/>
                    <a:pt x="46" y="3"/>
                  </a:cubicBezTo>
                  <a:cubicBezTo>
                    <a:pt x="49" y="4"/>
                    <a:pt x="52" y="4"/>
                    <a:pt x="55" y="6"/>
                  </a:cubicBezTo>
                  <a:cubicBezTo>
                    <a:pt x="54" y="7"/>
                    <a:pt x="54" y="9"/>
                    <a:pt x="53" y="10"/>
                  </a:cubicBezTo>
                  <a:cubicBezTo>
                    <a:pt x="53" y="11"/>
                    <a:pt x="54" y="12"/>
                    <a:pt x="54" y="12"/>
                  </a:cubicBezTo>
                  <a:cubicBezTo>
                    <a:pt x="58" y="14"/>
                    <a:pt x="61" y="16"/>
                    <a:pt x="63" y="19"/>
                  </a:cubicBezTo>
                  <a:cubicBezTo>
                    <a:pt x="64" y="19"/>
                    <a:pt x="64" y="19"/>
                    <a:pt x="65" y="19"/>
                  </a:cubicBezTo>
                  <a:cubicBezTo>
                    <a:pt x="65" y="19"/>
                    <a:pt x="65" y="19"/>
                    <a:pt x="65" y="19"/>
                  </a:cubicBezTo>
                  <a:cubicBezTo>
                    <a:pt x="67" y="18"/>
                    <a:pt x="68" y="17"/>
                    <a:pt x="70" y="16"/>
                  </a:cubicBezTo>
                  <a:cubicBezTo>
                    <a:pt x="70" y="17"/>
                    <a:pt x="70" y="17"/>
                    <a:pt x="70" y="17"/>
                  </a:cubicBezTo>
                  <a:cubicBezTo>
                    <a:pt x="71" y="18"/>
                    <a:pt x="72" y="19"/>
                    <a:pt x="72" y="21"/>
                  </a:cubicBezTo>
                  <a:cubicBezTo>
                    <a:pt x="73" y="22"/>
                    <a:pt x="74" y="23"/>
                    <a:pt x="74" y="23"/>
                  </a:cubicBezTo>
                  <a:cubicBezTo>
                    <a:pt x="74" y="23"/>
                    <a:pt x="74" y="24"/>
                    <a:pt x="74" y="25"/>
                  </a:cubicBezTo>
                  <a:cubicBezTo>
                    <a:pt x="73" y="25"/>
                    <a:pt x="72" y="26"/>
                    <a:pt x="70" y="27"/>
                  </a:cubicBezTo>
                  <a:cubicBezTo>
                    <a:pt x="70" y="28"/>
                    <a:pt x="69" y="28"/>
                    <a:pt x="70" y="29"/>
                  </a:cubicBezTo>
                  <a:cubicBezTo>
                    <a:pt x="70" y="30"/>
                    <a:pt x="70" y="31"/>
                    <a:pt x="71" y="33"/>
                  </a:cubicBezTo>
                  <a:cubicBezTo>
                    <a:pt x="71" y="33"/>
                    <a:pt x="71" y="33"/>
                    <a:pt x="71" y="33"/>
                  </a:cubicBezTo>
                  <a:cubicBezTo>
                    <a:pt x="71" y="35"/>
                    <a:pt x="71" y="37"/>
                    <a:pt x="71" y="39"/>
                  </a:cubicBezTo>
                  <a:cubicBezTo>
                    <a:pt x="71" y="39"/>
                    <a:pt x="71" y="40"/>
                    <a:pt x="71" y="40"/>
                  </a:cubicBezTo>
                  <a:cubicBezTo>
                    <a:pt x="71" y="41"/>
                    <a:pt x="72" y="42"/>
                    <a:pt x="72" y="42"/>
                  </a:cubicBezTo>
                  <a:cubicBezTo>
                    <a:pt x="74" y="42"/>
                    <a:pt x="76" y="42"/>
                    <a:pt x="77" y="43"/>
                  </a:cubicBezTo>
                  <a:cubicBezTo>
                    <a:pt x="77" y="46"/>
                    <a:pt x="76" y="49"/>
                    <a:pt x="75" y="52"/>
                  </a:cubicBezTo>
                  <a:cubicBezTo>
                    <a:pt x="74" y="52"/>
                    <a:pt x="73" y="52"/>
                    <a:pt x="72" y="52"/>
                  </a:cubicBezTo>
                  <a:cubicBezTo>
                    <a:pt x="72" y="52"/>
                    <a:pt x="72" y="52"/>
                    <a:pt x="72" y="52"/>
                  </a:cubicBezTo>
                  <a:cubicBezTo>
                    <a:pt x="71" y="52"/>
                    <a:pt x="70" y="52"/>
                    <a:pt x="69" y="53"/>
                  </a:cubicBezTo>
                  <a:cubicBezTo>
                    <a:pt x="67" y="54"/>
                    <a:pt x="66" y="55"/>
                    <a:pt x="65" y="56"/>
                  </a:cubicBezTo>
                  <a:cubicBezTo>
                    <a:pt x="65" y="58"/>
                    <a:pt x="63" y="59"/>
                    <a:pt x="62" y="61"/>
                  </a:cubicBezTo>
                  <a:cubicBezTo>
                    <a:pt x="61" y="61"/>
                    <a:pt x="61" y="62"/>
                    <a:pt x="62" y="63"/>
                  </a:cubicBezTo>
                  <a:cubicBezTo>
                    <a:pt x="62" y="64"/>
                    <a:pt x="63" y="66"/>
                    <a:pt x="64" y="67"/>
                  </a:cubicBezTo>
                  <a:cubicBezTo>
                    <a:pt x="62" y="69"/>
                    <a:pt x="59" y="71"/>
                    <a:pt x="56" y="72"/>
                  </a:cubicBezTo>
                  <a:cubicBezTo>
                    <a:pt x="55" y="71"/>
                    <a:pt x="54" y="69"/>
                    <a:pt x="54" y="68"/>
                  </a:cubicBezTo>
                  <a:cubicBezTo>
                    <a:pt x="53" y="67"/>
                    <a:pt x="53" y="67"/>
                    <a:pt x="52" y="67"/>
                  </a:cubicBezTo>
                  <a:cubicBezTo>
                    <a:pt x="52" y="67"/>
                    <a:pt x="52" y="67"/>
                    <a:pt x="52" y="67"/>
                  </a:cubicBezTo>
                  <a:cubicBezTo>
                    <a:pt x="48" y="68"/>
                    <a:pt x="45" y="69"/>
                    <a:pt x="42" y="69"/>
                  </a:cubicBezTo>
                  <a:cubicBezTo>
                    <a:pt x="41" y="69"/>
                    <a:pt x="41" y="69"/>
                    <a:pt x="40" y="69"/>
                  </a:cubicBezTo>
                  <a:cubicBezTo>
                    <a:pt x="40" y="69"/>
                    <a:pt x="40" y="69"/>
                    <a:pt x="40" y="69"/>
                  </a:cubicBezTo>
                  <a:cubicBezTo>
                    <a:pt x="40" y="69"/>
                    <a:pt x="39" y="69"/>
                    <a:pt x="39" y="70"/>
                  </a:cubicBezTo>
                  <a:cubicBezTo>
                    <a:pt x="38" y="72"/>
                    <a:pt x="38" y="73"/>
                    <a:pt x="38" y="75"/>
                  </a:cubicBezTo>
                  <a:cubicBezTo>
                    <a:pt x="35" y="74"/>
                    <a:pt x="32" y="74"/>
                    <a:pt x="29" y="73"/>
                  </a:cubicBezTo>
                  <a:cubicBezTo>
                    <a:pt x="29" y="71"/>
                    <a:pt x="29" y="69"/>
                    <a:pt x="30" y="68"/>
                  </a:cubicBezTo>
                  <a:cubicBezTo>
                    <a:pt x="30" y="67"/>
                    <a:pt x="30" y="66"/>
                    <a:pt x="29" y="66"/>
                  </a:cubicBezTo>
                  <a:cubicBezTo>
                    <a:pt x="25" y="64"/>
                    <a:pt x="22" y="62"/>
                    <a:pt x="20" y="59"/>
                  </a:cubicBezTo>
                  <a:cubicBezTo>
                    <a:pt x="19" y="59"/>
                    <a:pt x="19" y="59"/>
                    <a:pt x="19" y="59"/>
                  </a:cubicBezTo>
                  <a:cubicBezTo>
                    <a:pt x="18" y="59"/>
                    <a:pt x="18" y="59"/>
                    <a:pt x="18" y="59"/>
                  </a:cubicBezTo>
                  <a:cubicBezTo>
                    <a:pt x="16" y="60"/>
                    <a:pt x="15" y="61"/>
                    <a:pt x="14" y="61"/>
                  </a:cubicBezTo>
                  <a:cubicBezTo>
                    <a:pt x="12" y="59"/>
                    <a:pt x="10" y="56"/>
                    <a:pt x="9" y="53"/>
                  </a:cubicBezTo>
                  <a:cubicBezTo>
                    <a:pt x="10" y="53"/>
                    <a:pt x="12" y="52"/>
                    <a:pt x="13" y="51"/>
                  </a:cubicBezTo>
                  <a:cubicBezTo>
                    <a:pt x="14" y="51"/>
                    <a:pt x="14" y="50"/>
                    <a:pt x="14" y="49"/>
                  </a:cubicBezTo>
                  <a:cubicBezTo>
                    <a:pt x="12" y="46"/>
                    <a:pt x="12" y="43"/>
                    <a:pt x="12" y="39"/>
                  </a:cubicBezTo>
                  <a:cubicBezTo>
                    <a:pt x="12" y="39"/>
                    <a:pt x="12" y="38"/>
                    <a:pt x="12" y="38"/>
                  </a:cubicBezTo>
                  <a:cubicBezTo>
                    <a:pt x="12" y="37"/>
                    <a:pt x="11" y="36"/>
                    <a:pt x="11" y="36"/>
                  </a:cubicBezTo>
                  <a:cubicBezTo>
                    <a:pt x="9" y="36"/>
                    <a:pt x="7" y="35"/>
                    <a:pt x="6" y="35"/>
                  </a:cubicBezTo>
                  <a:cubicBezTo>
                    <a:pt x="6" y="32"/>
                    <a:pt x="7" y="29"/>
                    <a:pt x="8" y="26"/>
                  </a:cubicBezTo>
                  <a:cubicBezTo>
                    <a:pt x="10" y="26"/>
                    <a:pt x="11" y="27"/>
                    <a:pt x="13" y="27"/>
                  </a:cubicBezTo>
                  <a:cubicBezTo>
                    <a:pt x="13" y="27"/>
                    <a:pt x="13" y="27"/>
                    <a:pt x="13" y="27"/>
                  </a:cubicBezTo>
                  <a:cubicBezTo>
                    <a:pt x="14" y="27"/>
                    <a:pt x="14" y="27"/>
                    <a:pt x="15" y="26"/>
                  </a:cubicBezTo>
                  <a:cubicBezTo>
                    <a:pt x="16" y="25"/>
                    <a:pt x="17" y="23"/>
                    <a:pt x="18" y="21"/>
                  </a:cubicBezTo>
                  <a:cubicBezTo>
                    <a:pt x="18" y="21"/>
                    <a:pt x="18" y="21"/>
                    <a:pt x="18" y="21"/>
                  </a:cubicBezTo>
                  <a:cubicBezTo>
                    <a:pt x="19" y="20"/>
                    <a:pt x="20" y="18"/>
                    <a:pt x="21" y="17"/>
                  </a:cubicBezTo>
                  <a:cubicBezTo>
                    <a:pt x="22" y="17"/>
                    <a:pt x="22" y="16"/>
                    <a:pt x="22" y="15"/>
                  </a:cubicBezTo>
                  <a:cubicBezTo>
                    <a:pt x="21" y="14"/>
                    <a:pt x="20" y="12"/>
                    <a:pt x="19" y="11"/>
                  </a:cubicBezTo>
                  <a:cubicBezTo>
                    <a:pt x="22" y="9"/>
                    <a:pt x="24" y="7"/>
                    <a:pt x="27" y="6"/>
                  </a:cubicBezTo>
                  <a:cubicBezTo>
                    <a:pt x="28" y="8"/>
                    <a:pt x="29" y="9"/>
                    <a:pt x="30" y="10"/>
                  </a:cubicBezTo>
                  <a:cubicBezTo>
                    <a:pt x="30" y="11"/>
                    <a:pt x="31" y="11"/>
                    <a:pt x="31" y="11"/>
                  </a:cubicBezTo>
                  <a:cubicBezTo>
                    <a:pt x="31" y="11"/>
                    <a:pt x="31" y="11"/>
                    <a:pt x="32" y="11"/>
                  </a:cubicBezTo>
                  <a:cubicBezTo>
                    <a:pt x="35" y="10"/>
                    <a:pt x="38" y="9"/>
                    <a:pt x="42" y="9"/>
                  </a:cubicBezTo>
                  <a:cubicBezTo>
                    <a:pt x="42" y="9"/>
                    <a:pt x="42" y="9"/>
                    <a:pt x="43" y="9"/>
                  </a:cubicBezTo>
                  <a:cubicBezTo>
                    <a:pt x="43" y="9"/>
                    <a:pt x="43" y="9"/>
                    <a:pt x="43" y="9"/>
                  </a:cubicBezTo>
                  <a:moveTo>
                    <a:pt x="44" y="0"/>
                  </a:moveTo>
                  <a:cubicBezTo>
                    <a:pt x="44" y="0"/>
                    <a:pt x="43" y="1"/>
                    <a:pt x="43" y="1"/>
                  </a:cubicBezTo>
                  <a:cubicBezTo>
                    <a:pt x="43" y="3"/>
                    <a:pt x="42" y="5"/>
                    <a:pt x="42" y="6"/>
                  </a:cubicBezTo>
                  <a:cubicBezTo>
                    <a:pt x="42" y="6"/>
                    <a:pt x="42" y="6"/>
                    <a:pt x="42" y="6"/>
                  </a:cubicBezTo>
                  <a:cubicBezTo>
                    <a:pt x="38" y="6"/>
                    <a:pt x="35" y="7"/>
                    <a:pt x="32" y="8"/>
                  </a:cubicBezTo>
                  <a:cubicBezTo>
                    <a:pt x="31" y="6"/>
                    <a:pt x="30" y="5"/>
                    <a:pt x="29" y="4"/>
                  </a:cubicBezTo>
                  <a:cubicBezTo>
                    <a:pt x="29" y="3"/>
                    <a:pt x="28" y="3"/>
                    <a:pt x="28" y="3"/>
                  </a:cubicBezTo>
                  <a:cubicBezTo>
                    <a:pt x="28" y="3"/>
                    <a:pt x="27" y="3"/>
                    <a:pt x="27" y="3"/>
                  </a:cubicBezTo>
                  <a:cubicBezTo>
                    <a:pt x="23" y="5"/>
                    <a:pt x="20" y="7"/>
                    <a:pt x="16" y="10"/>
                  </a:cubicBezTo>
                  <a:cubicBezTo>
                    <a:pt x="16" y="10"/>
                    <a:pt x="16" y="10"/>
                    <a:pt x="16" y="11"/>
                  </a:cubicBezTo>
                  <a:cubicBezTo>
                    <a:pt x="16" y="11"/>
                    <a:pt x="16" y="11"/>
                    <a:pt x="16" y="11"/>
                  </a:cubicBezTo>
                  <a:cubicBezTo>
                    <a:pt x="15" y="13"/>
                    <a:pt x="15" y="15"/>
                    <a:pt x="14" y="17"/>
                  </a:cubicBezTo>
                  <a:cubicBezTo>
                    <a:pt x="13" y="17"/>
                    <a:pt x="13" y="18"/>
                    <a:pt x="14" y="18"/>
                  </a:cubicBezTo>
                  <a:cubicBezTo>
                    <a:pt x="14" y="19"/>
                    <a:pt x="15" y="19"/>
                    <a:pt x="15" y="20"/>
                  </a:cubicBezTo>
                  <a:cubicBezTo>
                    <a:pt x="14" y="21"/>
                    <a:pt x="13" y="23"/>
                    <a:pt x="13" y="24"/>
                  </a:cubicBezTo>
                  <a:cubicBezTo>
                    <a:pt x="11" y="24"/>
                    <a:pt x="9" y="23"/>
                    <a:pt x="8" y="23"/>
                  </a:cubicBezTo>
                  <a:cubicBezTo>
                    <a:pt x="7" y="23"/>
                    <a:pt x="7" y="23"/>
                    <a:pt x="7" y="23"/>
                  </a:cubicBezTo>
                  <a:cubicBezTo>
                    <a:pt x="7" y="23"/>
                    <a:pt x="6" y="23"/>
                    <a:pt x="6" y="24"/>
                  </a:cubicBezTo>
                  <a:cubicBezTo>
                    <a:pt x="6" y="25"/>
                    <a:pt x="6" y="25"/>
                    <a:pt x="6" y="25"/>
                  </a:cubicBezTo>
                  <a:cubicBezTo>
                    <a:pt x="5" y="25"/>
                    <a:pt x="5" y="25"/>
                    <a:pt x="5" y="25"/>
                  </a:cubicBezTo>
                  <a:cubicBezTo>
                    <a:pt x="3" y="29"/>
                    <a:pt x="1" y="38"/>
                    <a:pt x="0" y="43"/>
                  </a:cubicBezTo>
                  <a:cubicBezTo>
                    <a:pt x="0" y="43"/>
                    <a:pt x="1" y="44"/>
                    <a:pt x="2" y="44"/>
                  </a:cubicBezTo>
                  <a:cubicBezTo>
                    <a:pt x="3" y="45"/>
                    <a:pt x="5" y="45"/>
                    <a:pt x="7" y="45"/>
                  </a:cubicBezTo>
                  <a:cubicBezTo>
                    <a:pt x="7" y="46"/>
                    <a:pt x="7" y="46"/>
                    <a:pt x="7" y="46"/>
                  </a:cubicBezTo>
                  <a:cubicBezTo>
                    <a:pt x="7" y="47"/>
                    <a:pt x="7" y="49"/>
                    <a:pt x="7" y="51"/>
                  </a:cubicBezTo>
                  <a:cubicBezTo>
                    <a:pt x="6" y="52"/>
                    <a:pt x="6" y="52"/>
                    <a:pt x="6" y="52"/>
                  </a:cubicBezTo>
                  <a:cubicBezTo>
                    <a:pt x="6" y="52"/>
                    <a:pt x="5" y="52"/>
                    <a:pt x="5" y="53"/>
                  </a:cubicBezTo>
                  <a:cubicBezTo>
                    <a:pt x="5" y="55"/>
                    <a:pt x="4" y="57"/>
                    <a:pt x="3" y="59"/>
                  </a:cubicBezTo>
                  <a:cubicBezTo>
                    <a:pt x="3" y="59"/>
                    <a:pt x="3" y="59"/>
                    <a:pt x="3" y="59"/>
                  </a:cubicBezTo>
                  <a:cubicBezTo>
                    <a:pt x="3" y="59"/>
                    <a:pt x="3" y="59"/>
                    <a:pt x="3" y="59"/>
                  </a:cubicBezTo>
                  <a:cubicBezTo>
                    <a:pt x="3" y="60"/>
                    <a:pt x="3" y="61"/>
                    <a:pt x="4" y="61"/>
                  </a:cubicBezTo>
                  <a:cubicBezTo>
                    <a:pt x="5" y="64"/>
                    <a:pt x="7" y="68"/>
                    <a:pt x="9" y="70"/>
                  </a:cubicBezTo>
                  <a:cubicBezTo>
                    <a:pt x="9" y="71"/>
                    <a:pt x="10" y="71"/>
                    <a:pt x="10" y="71"/>
                  </a:cubicBezTo>
                  <a:cubicBezTo>
                    <a:pt x="10" y="71"/>
                    <a:pt x="11" y="71"/>
                    <a:pt x="11" y="71"/>
                  </a:cubicBezTo>
                  <a:cubicBezTo>
                    <a:pt x="11" y="71"/>
                    <a:pt x="11" y="71"/>
                    <a:pt x="12" y="71"/>
                  </a:cubicBezTo>
                  <a:cubicBezTo>
                    <a:pt x="13" y="70"/>
                    <a:pt x="14" y="70"/>
                    <a:pt x="16" y="69"/>
                  </a:cubicBezTo>
                  <a:cubicBezTo>
                    <a:pt x="18" y="71"/>
                    <a:pt x="20" y="73"/>
                    <a:pt x="23" y="74"/>
                  </a:cubicBezTo>
                  <a:cubicBezTo>
                    <a:pt x="23" y="76"/>
                    <a:pt x="23" y="78"/>
                    <a:pt x="23" y="80"/>
                  </a:cubicBezTo>
                  <a:cubicBezTo>
                    <a:pt x="23" y="81"/>
                    <a:pt x="23" y="81"/>
                    <a:pt x="24" y="81"/>
                  </a:cubicBezTo>
                  <a:cubicBezTo>
                    <a:pt x="28" y="83"/>
                    <a:pt x="32" y="84"/>
                    <a:pt x="36" y="85"/>
                  </a:cubicBezTo>
                  <a:cubicBezTo>
                    <a:pt x="36" y="85"/>
                    <a:pt x="36" y="85"/>
                    <a:pt x="36" y="85"/>
                  </a:cubicBezTo>
                  <a:cubicBezTo>
                    <a:pt x="37" y="85"/>
                    <a:pt x="38" y="84"/>
                    <a:pt x="38" y="83"/>
                  </a:cubicBezTo>
                  <a:cubicBezTo>
                    <a:pt x="38" y="82"/>
                    <a:pt x="39" y="80"/>
                    <a:pt x="40" y="78"/>
                  </a:cubicBezTo>
                  <a:cubicBezTo>
                    <a:pt x="40" y="78"/>
                    <a:pt x="40" y="78"/>
                    <a:pt x="40" y="78"/>
                  </a:cubicBezTo>
                  <a:cubicBezTo>
                    <a:pt x="41" y="78"/>
                    <a:pt x="41" y="78"/>
                    <a:pt x="41" y="78"/>
                  </a:cubicBezTo>
                  <a:cubicBezTo>
                    <a:pt x="44" y="78"/>
                    <a:pt x="46" y="78"/>
                    <a:pt x="49" y="77"/>
                  </a:cubicBezTo>
                  <a:cubicBezTo>
                    <a:pt x="50" y="78"/>
                    <a:pt x="51" y="80"/>
                    <a:pt x="52" y="81"/>
                  </a:cubicBezTo>
                  <a:cubicBezTo>
                    <a:pt x="52" y="82"/>
                    <a:pt x="53" y="82"/>
                    <a:pt x="53" y="82"/>
                  </a:cubicBezTo>
                  <a:cubicBezTo>
                    <a:pt x="53" y="82"/>
                    <a:pt x="54" y="82"/>
                    <a:pt x="54" y="82"/>
                  </a:cubicBezTo>
                  <a:cubicBezTo>
                    <a:pt x="58" y="80"/>
                    <a:pt x="61" y="78"/>
                    <a:pt x="65" y="75"/>
                  </a:cubicBezTo>
                  <a:cubicBezTo>
                    <a:pt x="65" y="75"/>
                    <a:pt x="65" y="75"/>
                    <a:pt x="65" y="75"/>
                  </a:cubicBezTo>
                  <a:cubicBezTo>
                    <a:pt x="66" y="72"/>
                    <a:pt x="66" y="71"/>
                    <a:pt x="67" y="68"/>
                  </a:cubicBezTo>
                  <a:cubicBezTo>
                    <a:pt x="67" y="68"/>
                    <a:pt x="67" y="68"/>
                    <a:pt x="67" y="68"/>
                  </a:cubicBezTo>
                  <a:cubicBezTo>
                    <a:pt x="68" y="68"/>
                    <a:pt x="68" y="68"/>
                    <a:pt x="68" y="68"/>
                  </a:cubicBezTo>
                  <a:cubicBezTo>
                    <a:pt x="67" y="67"/>
                    <a:pt x="67" y="67"/>
                    <a:pt x="67" y="67"/>
                  </a:cubicBezTo>
                  <a:cubicBezTo>
                    <a:pt x="67" y="67"/>
                    <a:pt x="67" y="67"/>
                    <a:pt x="67" y="67"/>
                  </a:cubicBezTo>
                  <a:cubicBezTo>
                    <a:pt x="67" y="66"/>
                    <a:pt x="66" y="65"/>
                    <a:pt x="66" y="64"/>
                  </a:cubicBezTo>
                  <a:cubicBezTo>
                    <a:pt x="67" y="63"/>
                    <a:pt x="68" y="62"/>
                    <a:pt x="69" y="62"/>
                  </a:cubicBezTo>
                  <a:cubicBezTo>
                    <a:pt x="69" y="61"/>
                    <a:pt x="69" y="61"/>
                    <a:pt x="69" y="61"/>
                  </a:cubicBezTo>
                  <a:cubicBezTo>
                    <a:pt x="70" y="61"/>
                    <a:pt x="70" y="61"/>
                    <a:pt x="70" y="61"/>
                  </a:cubicBezTo>
                  <a:cubicBezTo>
                    <a:pt x="70" y="61"/>
                    <a:pt x="70" y="61"/>
                    <a:pt x="70" y="61"/>
                  </a:cubicBezTo>
                  <a:cubicBezTo>
                    <a:pt x="71" y="61"/>
                    <a:pt x="72" y="61"/>
                    <a:pt x="73" y="62"/>
                  </a:cubicBezTo>
                  <a:cubicBezTo>
                    <a:pt x="73" y="62"/>
                    <a:pt x="74" y="62"/>
                    <a:pt x="74" y="62"/>
                  </a:cubicBezTo>
                  <a:cubicBezTo>
                    <a:pt x="74" y="62"/>
                    <a:pt x="75" y="61"/>
                    <a:pt x="75" y="61"/>
                  </a:cubicBezTo>
                  <a:cubicBezTo>
                    <a:pt x="76" y="59"/>
                    <a:pt x="77" y="57"/>
                    <a:pt x="77" y="54"/>
                  </a:cubicBezTo>
                  <a:cubicBezTo>
                    <a:pt x="79" y="50"/>
                    <a:pt x="80" y="46"/>
                    <a:pt x="80" y="42"/>
                  </a:cubicBezTo>
                  <a:cubicBezTo>
                    <a:pt x="80" y="41"/>
                    <a:pt x="80" y="41"/>
                    <a:pt x="79" y="40"/>
                  </a:cubicBezTo>
                  <a:cubicBezTo>
                    <a:pt x="78" y="40"/>
                    <a:pt x="76" y="40"/>
                    <a:pt x="74" y="39"/>
                  </a:cubicBezTo>
                  <a:cubicBezTo>
                    <a:pt x="74" y="39"/>
                    <a:pt x="74" y="39"/>
                    <a:pt x="74" y="39"/>
                  </a:cubicBezTo>
                  <a:cubicBezTo>
                    <a:pt x="74" y="37"/>
                    <a:pt x="74" y="35"/>
                    <a:pt x="74" y="33"/>
                  </a:cubicBezTo>
                  <a:cubicBezTo>
                    <a:pt x="75" y="33"/>
                    <a:pt x="75" y="33"/>
                    <a:pt x="75" y="33"/>
                  </a:cubicBezTo>
                  <a:cubicBezTo>
                    <a:pt x="75" y="33"/>
                    <a:pt x="76" y="32"/>
                    <a:pt x="76" y="32"/>
                  </a:cubicBezTo>
                  <a:cubicBezTo>
                    <a:pt x="76" y="30"/>
                    <a:pt x="77" y="28"/>
                    <a:pt x="77" y="27"/>
                  </a:cubicBezTo>
                  <a:cubicBezTo>
                    <a:pt x="78" y="26"/>
                    <a:pt x="78" y="26"/>
                    <a:pt x="78" y="26"/>
                  </a:cubicBezTo>
                  <a:cubicBezTo>
                    <a:pt x="78" y="25"/>
                    <a:pt x="78" y="25"/>
                    <a:pt x="78" y="24"/>
                  </a:cubicBezTo>
                  <a:cubicBezTo>
                    <a:pt x="78" y="24"/>
                    <a:pt x="78" y="24"/>
                    <a:pt x="78" y="24"/>
                  </a:cubicBezTo>
                  <a:cubicBezTo>
                    <a:pt x="77" y="24"/>
                    <a:pt x="77" y="24"/>
                    <a:pt x="77" y="24"/>
                  </a:cubicBezTo>
                  <a:cubicBezTo>
                    <a:pt x="77" y="23"/>
                    <a:pt x="77" y="22"/>
                    <a:pt x="76" y="21"/>
                  </a:cubicBezTo>
                  <a:cubicBezTo>
                    <a:pt x="76" y="21"/>
                    <a:pt x="75" y="19"/>
                    <a:pt x="74" y="17"/>
                  </a:cubicBezTo>
                  <a:cubicBezTo>
                    <a:pt x="73" y="16"/>
                    <a:pt x="73" y="16"/>
                    <a:pt x="72" y="15"/>
                  </a:cubicBezTo>
                  <a:cubicBezTo>
                    <a:pt x="71" y="14"/>
                    <a:pt x="71" y="14"/>
                    <a:pt x="71" y="14"/>
                  </a:cubicBezTo>
                  <a:cubicBezTo>
                    <a:pt x="71" y="13"/>
                    <a:pt x="71" y="13"/>
                    <a:pt x="71" y="13"/>
                  </a:cubicBezTo>
                  <a:cubicBezTo>
                    <a:pt x="71" y="13"/>
                    <a:pt x="71" y="13"/>
                    <a:pt x="70" y="13"/>
                  </a:cubicBezTo>
                  <a:cubicBezTo>
                    <a:pt x="69" y="13"/>
                    <a:pt x="69" y="13"/>
                    <a:pt x="69" y="13"/>
                  </a:cubicBezTo>
                  <a:cubicBezTo>
                    <a:pt x="69" y="13"/>
                    <a:pt x="69" y="13"/>
                    <a:pt x="69" y="13"/>
                  </a:cubicBezTo>
                  <a:cubicBezTo>
                    <a:pt x="68" y="14"/>
                    <a:pt x="66" y="15"/>
                    <a:pt x="65" y="16"/>
                  </a:cubicBezTo>
                  <a:cubicBezTo>
                    <a:pt x="62" y="14"/>
                    <a:pt x="60" y="12"/>
                    <a:pt x="57" y="10"/>
                  </a:cubicBezTo>
                  <a:cubicBezTo>
                    <a:pt x="57" y="8"/>
                    <a:pt x="57" y="7"/>
                    <a:pt x="58" y="5"/>
                  </a:cubicBezTo>
                  <a:cubicBezTo>
                    <a:pt x="58" y="4"/>
                    <a:pt x="58" y="4"/>
                    <a:pt x="57" y="3"/>
                  </a:cubicBezTo>
                  <a:cubicBezTo>
                    <a:pt x="53" y="2"/>
                    <a:pt x="49" y="1"/>
                    <a:pt x="44" y="0"/>
                  </a:cubicBezTo>
                  <a:cubicBezTo>
                    <a:pt x="44" y="0"/>
                    <a:pt x="44" y="0"/>
                    <a:pt x="44"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1865">
                <a:solidFill>
                  <a:prstClr val="black"/>
                </a:solidFill>
              </a:endParaRPr>
            </a:p>
          </p:txBody>
        </p:sp>
      </p:grpSp>
      <p:grpSp>
        <p:nvGrpSpPr>
          <p:cNvPr id="60" name="组合 59"/>
          <p:cNvGrpSpPr/>
          <p:nvPr/>
        </p:nvGrpSpPr>
        <p:grpSpPr>
          <a:xfrm>
            <a:off x="4915536" y="3504611"/>
            <a:ext cx="333349" cy="322596"/>
            <a:chOff x="2597015" y="4907933"/>
            <a:chExt cx="333349" cy="322596"/>
          </a:xfrm>
          <a:gradFill>
            <a:gsLst>
              <a:gs pos="0">
                <a:srgbClr val="E30000"/>
              </a:gs>
              <a:gs pos="100000">
                <a:srgbClr val="760303"/>
              </a:gs>
            </a:gsLst>
            <a:lin ang="2700000" scaled="0"/>
          </a:gradFill>
        </p:grpSpPr>
        <p:sp>
          <p:nvSpPr>
            <p:cNvPr id="61" name="Freeform 747"/>
            <p:cNvSpPr>
              <a:spLocks noEditPoints="1"/>
            </p:cNvSpPr>
            <p:nvPr/>
          </p:nvSpPr>
          <p:spPr bwMode="auto">
            <a:xfrm>
              <a:off x="2631067" y="4941985"/>
              <a:ext cx="265246" cy="254493"/>
            </a:xfrm>
            <a:custGeom>
              <a:avLst/>
              <a:gdLst>
                <a:gd name="T0" fmla="*/ 63 w 125"/>
                <a:gd name="T1" fmla="*/ 116 h 120"/>
                <a:gd name="T2" fmla="*/ 5 w 125"/>
                <a:gd name="T3" fmla="*/ 60 h 120"/>
                <a:gd name="T4" fmla="*/ 63 w 125"/>
                <a:gd name="T5" fmla="*/ 4 h 120"/>
                <a:gd name="T6" fmla="*/ 63 w 125"/>
                <a:gd name="T7" fmla="*/ 4 h 120"/>
                <a:gd name="T8" fmla="*/ 103 w 125"/>
                <a:gd name="T9" fmla="*/ 18 h 120"/>
                <a:gd name="T10" fmla="*/ 120 w 125"/>
                <a:gd name="T11" fmla="*/ 60 h 120"/>
                <a:gd name="T12" fmla="*/ 63 w 125"/>
                <a:gd name="T13" fmla="*/ 116 h 120"/>
                <a:gd name="T14" fmla="*/ 63 w 125"/>
                <a:gd name="T15" fmla="*/ 0 h 120"/>
                <a:gd name="T16" fmla="*/ 63 w 125"/>
                <a:gd name="T17" fmla="*/ 0 h 120"/>
                <a:gd name="T18" fmla="*/ 0 w 125"/>
                <a:gd name="T19" fmla="*/ 60 h 120"/>
                <a:gd name="T20" fmla="*/ 63 w 125"/>
                <a:gd name="T21" fmla="*/ 120 h 120"/>
                <a:gd name="T22" fmla="*/ 125 w 125"/>
                <a:gd name="T23" fmla="*/ 60 h 120"/>
                <a:gd name="T24" fmla="*/ 63 w 125"/>
                <a:gd name="T25"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5" h="120">
                  <a:moveTo>
                    <a:pt x="63" y="116"/>
                  </a:moveTo>
                  <a:cubicBezTo>
                    <a:pt x="35" y="116"/>
                    <a:pt x="5" y="98"/>
                    <a:pt x="5" y="60"/>
                  </a:cubicBezTo>
                  <a:cubicBezTo>
                    <a:pt x="5" y="22"/>
                    <a:pt x="35" y="4"/>
                    <a:pt x="63" y="4"/>
                  </a:cubicBezTo>
                  <a:cubicBezTo>
                    <a:pt x="63" y="4"/>
                    <a:pt x="63" y="4"/>
                    <a:pt x="63" y="4"/>
                  </a:cubicBezTo>
                  <a:cubicBezTo>
                    <a:pt x="78" y="4"/>
                    <a:pt x="92" y="9"/>
                    <a:pt x="103" y="18"/>
                  </a:cubicBezTo>
                  <a:cubicBezTo>
                    <a:pt x="114" y="28"/>
                    <a:pt x="120" y="43"/>
                    <a:pt x="120" y="60"/>
                  </a:cubicBezTo>
                  <a:cubicBezTo>
                    <a:pt x="120" y="98"/>
                    <a:pt x="90" y="116"/>
                    <a:pt x="63" y="116"/>
                  </a:cubicBezTo>
                  <a:moveTo>
                    <a:pt x="63" y="0"/>
                  </a:moveTo>
                  <a:cubicBezTo>
                    <a:pt x="63" y="0"/>
                    <a:pt x="63" y="0"/>
                    <a:pt x="63" y="0"/>
                  </a:cubicBezTo>
                  <a:cubicBezTo>
                    <a:pt x="32" y="0"/>
                    <a:pt x="0" y="20"/>
                    <a:pt x="0" y="60"/>
                  </a:cubicBezTo>
                  <a:cubicBezTo>
                    <a:pt x="0" y="100"/>
                    <a:pt x="32" y="120"/>
                    <a:pt x="63" y="120"/>
                  </a:cubicBezTo>
                  <a:cubicBezTo>
                    <a:pt x="94" y="120"/>
                    <a:pt x="125" y="100"/>
                    <a:pt x="125" y="60"/>
                  </a:cubicBezTo>
                  <a:cubicBezTo>
                    <a:pt x="125" y="20"/>
                    <a:pt x="94" y="0"/>
                    <a:pt x="63"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1865">
                <a:solidFill>
                  <a:prstClr val="black"/>
                </a:solidFill>
              </a:endParaRPr>
            </a:p>
          </p:txBody>
        </p:sp>
        <p:sp>
          <p:nvSpPr>
            <p:cNvPr id="62" name="Freeform 748"/>
            <p:cNvSpPr>
              <a:spLocks noEditPoints="1"/>
            </p:cNvSpPr>
            <p:nvPr/>
          </p:nvSpPr>
          <p:spPr bwMode="auto">
            <a:xfrm>
              <a:off x="2597015" y="4907933"/>
              <a:ext cx="333349" cy="322596"/>
            </a:xfrm>
            <a:custGeom>
              <a:avLst/>
              <a:gdLst>
                <a:gd name="T0" fmla="*/ 79 w 157"/>
                <a:gd name="T1" fmla="*/ 147 h 152"/>
                <a:gd name="T2" fmla="*/ 5 w 157"/>
                <a:gd name="T3" fmla="*/ 76 h 152"/>
                <a:gd name="T4" fmla="*/ 79 w 157"/>
                <a:gd name="T5" fmla="*/ 4 h 152"/>
                <a:gd name="T6" fmla="*/ 153 w 157"/>
                <a:gd name="T7" fmla="*/ 76 h 152"/>
                <a:gd name="T8" fmla="*/ 79 w 157"/>
                <a:gd name="T9" fmla="*/ 147 h 152"/>
                <a:gd name="T10" fmla="*/ 79 w 157"/>
                <a:gd name="T11" fmla="*/ 0 h 152"/>
                <a:gd name="T12" fmla="*/ 25 w 157"/>
                <a:gd name="T13" fmla="*/ 19 h 152"/>
                <a:gd name="T14" fmla="*/ 0 w 157"/>
                <a:gd name="T15" fmla="*/ 76 h 152"/>
                <a:gd name="T16" fmla="*/ 25 w 157"/>
                <a:gd name="T17" fmla="*/ 133 h 152"/>
                <a:gd name="T18" fmla="*/ 79 w 157"/>
                <a:gd name="T19" fmla="*/ 152 h 152"/>
                <a:gd name="T20" fmla="*/ 132 w 157"/>
                <a:gd name="T21" fmla="*/ 133 h 152"/>
                <a:gd name="T22" fmla="*/ 157 w 157"/>
                <a:gd name="T23" fmla="*/ 76 h 152"/>
                <a:gd name="T24" fmla="*/ 132 w 157"/>
                <a:gd name="T25" fmla="*/ 19 h 152"/>
                <a:gd name="T26" fmla="*/ 79 w 157"/>
                <a:gd name="T27"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7" h="152">
                  <a:moveTo>
                    <a:pt x="79" y="147"/>
                  </a:moveTo>
                  <a:cubicBezTo>
                    <a:pt x="42" y="147"/>
                    <a:pt x="5" y="124"/>
                    <a:pt x="5" y="76"/>
                  </a:cubicBezTo>
                  <a:cubicBezTo>
                    <a:pt x="5" y="28"/>
                    <a:pt x="42" y="4"/>
                    <a:pt x="79" y="4"/>
                  </a:cubicBezTo>
                  <a:cubicBezTo>
                    <a:pt x="116" y="4"/>
                    <a:pt x="153" y="28"/>
                    <a:pt x="153" y="76"/>
                  </a:cubicBezTo>
                  <a:cubicBezTo>
                    <a:pt x="153" y="124"/>
                    <a:pt x="116" y="147"/>
                    <a:pt x="79" y="147"/>
                  </a:cubicBezTo>
                  <a:moveTo>
                    <a:pt x="79" y="0"/>
                  </a:moveTo>
                  <a:cubicBezTo>
                    <a:pt x="58" y="0"/>
                    <a:pt x="39" y="7"/>
                    <a:pt x="25" y="19"/>
                  </a:cubicBezTo>
                  <a:cubicBezTo>
                    <a:pt x="9" y="33"/>
                    <a:pt x="0" y="53"/>
                    <a:pt x="0" y="76"/>
                  </a:cubicBezTo>
                  <a:cubicBezTo>
                    <a:pt x="0" y="99"/>
                    <a:pt x="9" y="119"/>
                    <a:pt x="25" y="133"/>
                  </a:cubicBezTo>
                  <a:cubicBezTo>
                    <a:pt x="39" y="145"/>
                    <a:pt x="58" y="152"/>
                    <a:pt x="79" y="152"/>
                  </a:cubicBezTo>
                  <a:cubicBezTo>
                    <a:pt x="99" y="152"/>
                    <a:pt x="118" y="145"/>
                    <a:pt x="132" y="133"/>
                  </a:cubicBezTo>
                  <a:cubicBezTo>
                    <a:pt x="148" y="119"/>
                    <a:pt x="157" y="99"/>
                    <a:pt x="157" y="76"/>
                  </a:cubicBezTo>
                  <a:cubicBezTo>
                    <a:pt x="157" y="53"/>
                    <a:pt x="148" y="33"/>
                    <a:pt x="132" y="19"/>
                  </a:cubicBezTo>
                  <a:cubicBezTo>
                    <a:pt x="118" y="7"/>
                    <a:pt x="99" y="0"/>
                    <a:pt x="79"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1865">
                <a:solidFill>
                  <a:prstClr val="black"/>
                </a:solidFill>
              </a:endParaRPr>
            </a:p>
          </p:txBody>
        </p:sp>
        <p:sp>
          <p:nvSpPr>
            <p:cNvPr id="63" name="Freeform 749"/>
            <p:cNvSpPr/>
            <p:nvPr/>
          </p:nvSpPr>
          <p:spPr bwMode="auto">
            <a:xfrm>
              <a:off x="2752041" y="4963492"/>
              <a:ext cx="14338" cy="27779"/>
            </a:xfrm>
            <a:custGeom>
              <a:avLst/>
              <a:gdLst>
                <a:gd name="T0" fmla="*/ 4 w 7"/>
                <a:gd name="T1" fmla="*/ 0 h 13"/>
                <a:gd name="T2" fmla="*/ 1 w 7"/>
                <a:gd name="T3" fmla="*/ 1 h 13"/>
                <a:gd name="T4" fmla="*/ 2 w 7"/>
                <a:gd name="T5" fmla="*/ 12 h 13"/>
                <a:gd name="T6" fmla="*/ 3 w 7"/>
                <a:gd name="T7" fmla="*/ 13 h 13"/>
                <a:gd name="T8" fmla="*/ 4 w 7"/>
                <a:gd name="T9" fmla="*/ 13 h 13"/>
                <a:gd name="T10" fmla="*/ 6 w 7"/>
                <a:gd name="T11" fmla="*/ 10 h 13"/>
                <a:gd name="T12" fmla="*/ 6 w 7"/>
                <a:gd name="T13" fmla="*/ 3 h 13"/>
                <a:gd name="T14" fmla="*/ 5 w 7"/>
                <a:gd name="T15" fmla="*/ 0 h 13"/>
                <a:gd name="T16" fmla="*/ 4 w 7"/>
                <a:gd name="T17"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13">
                  <a:moveTo>
                    <a:pt x="4" y="0"/>
                  </a:moveTo>
                  <a:cubicBezTo>
                    <a:pt x="3" y="0"/>
                    <a:pt x="2" y="0"/>
                    <a:pt x="1" y="1"/>
                  </a:cubicBezTo>
                  <a:cubicBezTo>
                    <a:pt x="0" y="2"/>
                    <a:pt x="0" y="9"/>
                    <a:pt x="2" y="12"/>
                  </a:cubicBezTo>
                  <a:cubicBezTo>
                    <a:pt x="2" y="12"/>
                    <a:pt x="2" y="13"/>
                    <a:pt x="3" y="13"/>
                  </a:cubicBezTo>
                  <a:cubicBezTo>
                    <a:pt x="4" y="13"/>
                    <a:pt x="4" y="13"/>
                    <a:pt x="4" y="13"/>
                  </a:cubicBezTo>
                  <a:cubicBezTo>
                    <a:pt x="5" y="13"/>
                    <a:pt x="6" y="12"/>
                    <a:pt x="6" y="10"/>
                  </a:cubicBezTo>
                  <a:cubicBezTo>
                    <a:pt x="7" y="8"/>
                    <a:pt x="7" y="5"/>
                    <a:pt x="6" y="3"/>
                  </a:cubicBezTo>
                  <a:cubicBezTo>
                    <a:pt x="6" y="2"/>
                    <a:pt x="6" y="1"/>
                    <a:pt x="5" y="0"/>
                  </a:cubicBezTo>
                  <a:cubicBezTo>
                    <a:pt x="5" y="0"/>
                    <a:pt x="4" y="0"/>
                    <a:pt x="4"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1865">
                <a:solidFill>
                  <a:prstClr val="black"/>
                </a:solidFill>
              </a:endParaRPr>
            </a:p>
          </p:txBody>
        </p:sp>
        <p:sp>
          <p:nvSpPr>
            <p:cNvPr id="64" name="Freeform 750"/>
            <p:cNvSpPr/>
            <p:nvPr/>
          </p:nvSpPr>
          <p:spPr bwMode="auto">
            <a:xfrm>
              <a:off x="2752041" y="5141816"/>
              <a:ext cx="14338" cy="35844"/>
            </a:xfrm>
            <a:custGeom>
              <a:avLst/>
              <a:gdLst>
                <a:gd name="T0" fmla="*/ 3 w 7"/>
                <a:gd name="T1" fmla="*/ 0 h 17"/>
                <a:gd name="T2" fmla="*/ 1 w 7"/>
                <a:gd name="T3" fmla="*/ 2 h 17"/>
                <a:gd name="T4" fmla="*/ 1 w 7"/>
                <a:gd name="T5" fmla="*/ 14 h 17"/>
                <a:gd name="T6" fmla="*/ 2 w 7"/>
                <a:gd name="T7" fmla="*/ 16 h 17"/>
                <a:gd name="T8" fmla="*/ 4 w 7"/>
                <a:gd name="T9" fmla="*/ 17 h 17"/>
                <a:gd name="T10" fmla="*/ 6 w 7"/>
                <a:gd name="T11" fmla="*/ 16 h 17"/>
                <a:gd name="T12" fmla="*/ 5 w 7"/>
                <a:gd name="T13" fmla="*/ 1 h 17"/>
                <a:gd name="T14" fmla="*/ 4 w 7"/>
                <a:gd name="T15" fmla="*/ 0 h 17"/>
                <a:gd name="T16" fmla="*/ 3 w 7"/>
                <a:gd name="T1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17">
                  <a:moveTo>
                    <a:pt x="3" y="0"/>
                  </a:moveTo>
                  <a:cubicBezTo>
                    <a:pt x="2" y="0"/>
                    <a:pt x="1" y="1"/>
                    <a:pt x="1" y="2"/>
                  </a:cubicBezTo>
                  <a:cubicBezTo>
                    <a:pt x="0" y="5"/>
                    <a:pt x="0" y="11"/>
                    <a:pt x="1" y="14"/>
                  </a:cubicBezTo>
                  <a:cubicBezTo>
                    <a:pt x="1" y="14"/>
                    <a:pt x="1" y="16"/>
                    <a:pt x="2" y="16"/>
                  </a:cubicBezTo>
                  <a:cubicBezTo>
                    <a:pt x="2" y="17"/>
                    <a:pt x="3" y="17"/>
                    <a:pt x="4" y="17"/>
                  </a:cubicBezTo>
                  <a:cubicBezTo>
                    <a:pt x="4" y="17"/>
                    <a:pt x="5" y="17"/>
                    <a:pt x="6" y="16"/>
                  </a:cubicBezTo>
                  <a:cubicBezTo>
                    <a:pt x="7" y="15"/>
                    <a:pt x="7" y="3"/>
                    <a:pt x="5" y="1"/>
                  </a:cubicBezTo>
                  <a:cubicBezTo>
                    <a:pt x="5" y="1"/>
                    <a:pt x="5" y="0"/>
                    <a:pt x="4" y="0"/>
                  </a:cubicBezTo>
                  <a:cubicBezTo>
                    <a:pt x="3" y="0"/>
                    <a:pt x="3" y="0"/>
                    <a:pt x="3"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1865">
                <a:solidFill>
                  <a:prstClr val="black"/>
                </a:solidFill>
              </a:endParaRPr>
            </a:p>
          </p:txBody>
        </p:sp>
        <p:sp>
          <p:nvSpPr>
            <p:cNvPr id="65" name="Freeform 751"/>
            <p:cNvSpPr/>
            <p:nvPr/>
          </p:nvSpPr>
          <p:spPr bwMode="auto">
            <a:xfrm>
              <a:off x="2651677" y="5062959"/>
              <a:ext cx="38532" cy="15234"/>
            </a:xfrm>
            <a:custGeom>
              <a:avLst/>
              <a:gdLst>
                <a:gd name="T0" fmla="*/ 9 w 18"/>
                <a:gd name="T1" fmla="*/ 0 h 7"/>
                <a:gd name="T2" fmla="*/ 3 w 18"/>
                <a:gd name="T3" fmla="*/ 1 h 7"/>
                <a:gd name="T4" fmla="*/ 1 w 18"/>
                <a:gd name="T5" fmla="*/ 2 h 7"/>
                <a:gd name="T6" fmla="*/ 1 w 18"/>
                <a:gd name="T7" fmla="*/ 6 h 7"/>
                <a:gd name="T8" fmla="*/ 8 w 18"/>
                <a:gd name="T9" fmla="*/ 7 h 7"/>
                <a:gd name="T10" fmla="*/ 16 w 18"/>
                <a:gd name="T11" fmla="*/ 5 h 7"/>
                <a:gd name="T12" fmla="*/ 17 w 18"/>
                <a:gd name="T13" fmla="*/ 4 h 7"/>
                <a:gd name="T14" fmla="*/ 17 w 18"/>
                <a:gd name="T15" fmla="*/ 2 h 7"/>
                <a:gd name="T16" fmla="*/ 15 w 18"/>
                <a:gd name="T17" fmla="*/ 1 h 7"/>
                <a:gd name="T18" fmla="*/ 9 w 18"/>
                <a:gd name="T19"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7">
                  <a:moveTo>
                    <a:pt x="9" y="0"/>
                  </a:moveTo>
                  <a:cubicBezTo>
                    <a:pt x="6" y="0"/>
                    <a:pt x="4" y="0"/>
                    <a:pt x="3" y="1"/>
                  </a:cubicBezTo>
                  <a:cubicBezTo>
                    <a:pt x="3" y="1"/>
                    <a:pt x="1" y="1"/>
                    <a:pt x="1" y="2"/>
                  </a:cubicBezTo>
                  <a:cubicBezTo>
                    <a:pt x="0" y="3"/>
                    <a:pt x="0" y="5"/>
                    <a:pt x="1" y="6"/>
                  </a:cubicBezTo>
                  <a:cubicBezTo>
                    <a:pt x="1" y="6"/>
                    <a:pt x="2" y="7"/>
                    <a:pt x="8" y="7"/>
                  </a:cubicBezTo>
                  <a:cubicBezTo>
                    <a:pt x="10" y="7"/>
                    <a:pt x="15" y="6"/>
                    <a:pt x="16" y="5"/>
                  </a:cubicBezTo>
                  <a:cubicBezTo>
                    <a:pt x="16" y="5"/>
                    <a:pt x="17" y="5"/>
                    <a:pt x="17" y="4"/>
                  </a:cubicBezTo>
                  <a:cubicBezTo>
                    <a:pt x="18" y="3"/>
                    <a:pt x="17" y="3"/>
                    <a:pt x="17" y="2"/>
                  </a:cubicBezTo>
                  <a:cubicBezTo>
                    <a:pt x="17" y="1"/>
                    <a:pt x="15" y="1"/>
                    <a:pt x="15" y="1"/>
                  </a:cubicBezTo>
                  <a:cubicBezTo>
                    <a:pt x="13" y="0"/>
                    <a:pt x="11" y="0"/>
                    <a:pt x="9"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1865">
                <a:solidFill>
                  <a:prstClr val="black"/>
                </a:solidFill>
              </a:endParaRPr>
            </a:p>
          </p:txBody>
        </p:sp>
        <p:sp>
          <p:nvSpPr>
            <p:cNvPr id="66" name="Freeform 752"/>
            <p:cNvSpPr/>
            <p:nvPr/>
          </p:nvSpPr>
          <p:spPr bwMode="auto">
            <a:xfrm>
              <a:off x="2830001" y="5062959"/>
              <a:ext cx="36740" cy="15234"/>
            </a:xfrm>
            <a:custGeom>
              <a:avLst/>
              <a:gdLst>
                <a:gd name="T0" fmla="*/ 9 w 17"/>
                <a:gd name="T1" fmla="*/ 0 h 7"/>
                <a:gd name="T2" fmla="*/ 1 w 17"/>
                <a:gd name="T3" fmla="*/ 2 h 7"/>
                <a:gd name="T4" fmla="*/ 0 w 17"/>
                <a:gd name="T5" fmla="*/ 3 h 7"/>
                <a:gd name="T6" fmla="*/ 0 w 17"/>
                <a:gd name="T7" fmla="*/ 5 h 7"/>
                <a:gd name="T8" fmla="*/ 2 w 17"/>
                <a:gd name="T9" fmla="*/ 6 h 7"/>
                <a:gd name="T10" fmla="*/ 9 w 17"/>
                <a:gd name="T11" fmla="*/ 7 h 7"/>
                <a:gd name="T12" fmla="*/ 14 w 17"/>
                <a:gd name="T13" fmla="*/ 6 h 7"/>
                <a:gd name="T14" fmla="*/ 17 w 17"/>
                <a:gd name="T15" fmla="*/ 5 h 7"/>
                <a:gd name="T16" fmla="*/ 16 w 17"/>
                <a:gd name="T17" fmla="*/ 1 h 7"/>
                <a:gd name="T18" fmla="*/ 9 w 17"/>
                <a:gd name="T19"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7">
                  <a:moveTo>
                    <a:pt x="9" y="0"/>
                  </a:moveTo>
                  <a:cubicBezTo>
                    <a:pt x="7" y="0"/>
                    <a:pt x="3" y="0"/>
                    <a:pt x="1" y="2"/>
                  </a:cubicBezTo>
                  <a:cubicBezTo>
                    <a:pt x="1" y="2"/>
                    <a:pt x="0" y="2"/>
                    <a:pt x="0" y="3"/>
                  </a:cubicBezTo>
                  <a:cubicBezTo>
                    <a:pt x="0" y="4"/>
                    <a:pt x="0" y="4"/>
                    <a:pt x="0" y="5"/>
                  </a:cubicBezTo>
                  <a:cubicBezTo>
                    <a:pt x="1" y="6"/>
                    <a:pt x="2" y="6"/>
                    <a:pt x="2" y="6"/>
                  </a:cubicBezTo>
                  <a:cubicBezTo>
                    <a:pt x="4" y="6"/>
                    <a:pt x="6" y="7"/>
                    <a:pt x="9" y="7"/>
                  </a:cubicBezTo>
                  <a:cubicBezTo>
                    <a:pt x="11" y="7"/>
                    <a:pt x="13" y="7"/>
                    <a:pt x="14" y="6"/>
                  </a:cubicBezTo>
                  <a:cubicBezTo>
                    <a:pt x="15" y="6"/>
                    <a:pt x="16" y="6"/>
                    <a:pt x="17" y="5"/>
                  </a:cubicBezTo>
                  <a:cubicBezTo>
                    <a:pt x="17" y="4"/>
                    <a:pt x="17" y="2"/>
                    <a:pt x="16" y="1"/>
                  </a:cubicBezTo>
                  <a:cubicBezTo>
                    <a:pt x="16" y="1"/>
                    <a:pt x="15" y="0"/>
                    <a:pt x="9"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1865">
                <a:solidFill>
                  <a:prstClr val="black"/>
                </a:solidFill>
              </a:endParaRPr>
            </a:p>
          </p:txBody>
        </p:sp>
        <p:sp>
          <p:nvSpPr>
            <p:cNvPr id="67" name="Freeform 753"/>
            <p:cNvSpPr/>
            <p:nvPr/>
          </p:nvSpPr>
          <p:spPr bwMode="auto">
            <a:xfrm>
              <a:off x="2668703" y="5112244"/>
              <a:ext cx="19714" cy="17026"/>
            </a:xfrm>
            <a:custGeom>
              <a:avLst/>
              <a:gdLst>
                <a:gd name="T0" fmla="*/ 7 w 9"/>
                <a:gd name="T1" fmla="*/ 0 h 8"/>
                <a:gd name="T2" fmla="*/ 6 w 9"/>
                <a:gd name="T3" fmla="*/ 1 h 8"/>
                <a:gd name="T4" fmla="*/ 1 w 9"/>
                <a:gd name="T5" fmla="*/ 5 h 8"/>
                <a:gd name="T6" fmla="*/ 1 w 9"/>
                <a:gd name="T7" fmla="*/ 7 h 8"/>
                <a:gd name="T8" fmla="*/ 2 w 9"/>
                <a:gd name="T9" fmla="*/ 8 h 8"/>
                <a:gd name="T10" fmla="*/ 3 w 9"/>
                <a:gd name="T11" fmla="*/ 8 h 8"/>
                <a:gd name="T12" fmla="*/ 9 w 9"/>
                <a:gd name="T13" fmla="*/ 2 h 8"/>
                <a:gd name="T14" fmla="*/ 8 w 9"/>
                <a:gd name="T15" fmla="*/ 0 h 8"/>
                <a:gd name="T16" fmla="*/ 7 w 9"/>
                <a:gd name="T17"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8">
                  <a:moveTo>
                    <a:pt x="7" y="0"/>
                  </a:moveTo>
                  <a:cubicBezTo>
                    <a:pt x="7" y="0"/>
                    <a:pt x="6" y="0"/>
                    <a:pt x="6" y="1"/>
                  </a:cubicBezTo>
                  <a:cubicBezTo>
                    <a:pt x="5" y="2"/>
                    <a:pt x="3" y="4"/>
                    <a:pt x="1" y="5"/>
                  </a:cubicBezTo>
                  <a:cubicBezTo>
                    <a:pt x="1" y="5"/>
                    <a:pt x="0" y="6"/>
                    <a:pt x="1" y="7"/>
                  </a:cubicBezTo>
                  <a:cubicBezTo>
                    <a:pt x="1" y="8"/>
                    <a:pt x="2" y="8"/>
                    <a:pt x="2" y="8"/>
                  </a:cubicBezTo>
                  <a:cubicBezTo>
                    <a:pt x="2" y="8"/>
                    <a:pt x="3" y="8"/>
                    <a:pt x="3" y="8"/>
                  </a:cubicBezTo>
                  <a:cubicBezTo>
                    <a:pt x="5" y="7"/>
                    <a:pt x="7" y="5"/>
                    <a:pt x="9" y="2"/>
                  </a:cubicBezTo>
                  <a:cubicBezTo>
                    <a:pt x="9" y="2"/>
                    <a:pt x="9" y="1"/>
                    <a:pt x="8" y="0"/>
                  </a:cubicBezTo>
                  <a:cubicBezTo>
                    <a:pt x="8" y="0"/>
                    <a:pt x="7" y="0"/>
                    <a:pt x="7"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1865">
                <a:solidFill>
                  <a:prstClr val="black"/>
                </a:solidFill>
              </a:endParaRPr>
            </a:p>
          </p:txBody>
        </p:sp>
        <p:sp>
          <p:nvSpPr>
            <p:cNvPr id="68" name="Freeform 754"/>
            <p:cNvSpPr/>
            <p:nvPr/>
          </p:nvSpPr>
          <p:spPr bwMode="auto">
            <a:xfrm>
              <a:off x="2709028" y="5143608"/>
              <a:ext cx="15234" cy="17026"/>
            </a:xfrm>
            <a:custGeom>
              <a:avLst/>
              <a:gdLst>
                <a:gd name="T0" fmla="*/ 5 w 7"/>
                <a:gd name="T1" fmla="*/ 0 h 8"/>
                <a:gd name="T2" fmla="*/ 4 w 7"/>
                <a:gd name="T3" fmla="*/ 1 h 8"/>
                <a:gd name="T4" fmla="*/ 1 w 7"/>
                <a:gd name="T5" fmla="*/ 6 h 8"/>
                <a:gd name="T6" fmla="*/ 1 w 7"/>
                <a:gd name="T7" fmla="*/ 8 h 8"/>
                <a:gd name="T8" fmla="*/ 2 w 7"/>
                <a:gd name="T9" fmla="*/ 8 h 8"/>
                <a:gd name="T10" fmla="*/ 3 w 7"/>
                <a:gd name="T11" fmla="*/ 8 h 8"/>
                <a:gd name="T12" fmla="*/ 6 w 7"/>
                <a:gd name="T13" fmla="*/ 3 h 8"/>
                <a:gd name="T14" fmla="*/ 6 w 7"/>
                <a:gd name="T15" fmla="*/ 1 h 8"/>
                <a:gd name="T16" fmla="*/ 5 w 7"/>
                <a:gd name="T17"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8">
                  <a:moveTo>
                    <a:pt x="5" y="0"/>
                  </a:moveTo>
                  <a:cubicBezTo>
                    <a:pt x="5" y="0"/>
                    <a:pt x="4" y="1"/>
                    <a:pt x="4" y="1"/>
                  </a:cubicBezTo>
                  <a:cubicBezTo>
                    <a:pt x="2" y="3"/>
                    <a:pt x="2" y="4"/>
                    <a:pt x="1" y="6"/>
                  </a:cubicBezTo>
                  <a:cubicBezTo>
                    <a:pt x="0" y="7"/>
                    <a:pt x="0" y="8"/>
                    <a:pt x="1" y="8"/>
                  </a:cubicBezTo>
                  <a:cubicBezTo>
                    <a:pt x="1" y="8"/>
                    <a:pt x="2" y="8"/>
                    <a:pt x="2" y="8"/>
                  </a:cubicBezTo>
                  <a:cubicBezTo>
                    <a:pt x="2" y="8"/>
                    <a:pt x="3" y="8"/>
                    <a:pt x="3" y="8"/>
                  </a:cubicBezTo>
                  <a:cubicBezTo>
                    <a:pt x="5" y="6"/>
                    <a:pt x="5" y="5"/>
                    <a:pt x="6" y="3"/>
                  </a:cubicBezTo>
                  <a:cubicBezTo>
                    <a:pt x="7" y="2"/>
                    <a:pt x="7" y="1"/>
                    <a:pt x="6" y="1"/>
                  </a:cubicBezTo>
                  <a:cubicBezTo>
                    <a:pt x="6" y="0"/>
                    <a:pt x="5" y="0"/>
                    <a:pt x="5"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1865">
                <a:solidFill>
                  <a:prstClr val="black"/>
                </a:solidFill>
              </a:endParaRPr>
            </a:p>
          </p:txBody>
        </p:sp>
        <p:sp>
          <p:nvSpPr>
            <p:cNvPr id="69" name="Freeform 755"/>
            <p:cNvSpPr/>
            <p:nvPr/>
          </p:nvSpPr>
          <p:spPr bwMode="auto">
            <a:xfrm>
              <a:off x="2798638" y="5146296"/>
              <a:ext cx="17026" cy="12545"/>
            </a:xfrm>
            <a:custGeom>
              <a:avLst/>
              <a:gdLst>
                <a:gd name="T0" fmla="*/ 2 w 8"/>
                <a:gd name="T1" fmla="*/ 0 h 6"/>
                <a:gd name="T2" fmla="*/ 1 w 8"/>
                <a:gd name="T3" fmla="*/ 0 h 6"/>
                <a:gd name="T4" fmla="*/ 1 w 8"/>
                <a:gd name="T5" fmla="*/ 2 h 6"/>
                <a:gd name="T6" fmla="*/ 3 w 8"/>
                <a:gd name="T7" fmla="*/ 5 h 6"/>
                <a:gd name="T8" fmla="*/ 5 w 8"/>
                <a:gd name="T9" fmla="*/ 6 h 6"/>
                <a:gd name="T10" fmla="*/ 6 w 8"/>
                <a:gd name="T11" fmla="*/ 6 h 6"/>
                <a:gd name="T12" fmla="*/ 7 w 8"/>
                <a:gd name="T13" fmla="*/ 5 h 6"/>
                <a:gd name="T14" fmla="*/ 7 w 8"/>
                <a:gd name="T15" fmla="*/ 3 h 6"/>
                <a:gd name="T16" fmla="*/ 5 w 8"/>
                <a:gd name="T17" fmla="*/ 2 h 6"/>
                <a:gd name="T18" fmla="*/ 4 w 8"/>
                <a:gd name="T19" fmla="*/ 0 h 6"/>
                <a:gd name="T20" fmla="*/ 2 w 8"/>
                <a:gd name="T21"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 h="6">
                  <a:moveTo>
                    <a:pt x="2" y="0"/>
                  </a:moveTo>
                  <a:cubicBezTo>
                    <a:pt x="2" y="0"/>
                    <a:pt x="2" y="0"/>
                    <a:pt x="1" y="0"/>
                  </a:cubicBezTo>
                  <a:cubicBezTo>
                    <a:pt x="1" y="1"/>
                    <a:pt x="0" y="2"/>
                    <a:pt x="1" y="2"/>
                  </a:cubicBezTo>
                  <a:cubicBezTo>
                    <a:pt x="2" y="3"/>
                    <a:pt x="2" y="4"/>
                    <a:pt x="3" y="5"/>
                  </a:cubicBezTo>
                  <a:cubicBezTo>
                    <a:pt x="3" y="5"/>
                    <a:pt x="4" y="6"/>
                    <a:pt x="5" y="6"/>
                  </a:cubicBezTo>
                  <a:cubicBezTo>
                    <a:pt x="5" y="6"/>
                    <a:pt x="6" y="6"/>
                    <a:pt x="6" y="6"/>
                  </a:cubicBezTo>
                  <a:cubicBezTo>
                    <a:pt x="6" y="6"/>
                    <a:pt x="7" y="6"/>
                    <a:pt x="7" y="5"/>
                  </a:cubicBezTo>
                  <a:cubicBezTo>
                    <a:pt x="8" y="5"/>
                    <a:pt x="7" y="4"/>
                    <a:pt x="7" y="3"/>
                  </a:cubicBezTo>
                  <a:cubicBezTo>
                    <a:pt x="6" y="3"/>
                    <a:pt x="5" y="2"/>
                    <a:pt x="5" y="2"/>
                  </a:cubicBezTo>
                  <a:cubicBezTo>
                    <a:pt x="5" y="2"/>
                    <a:pt x="4" y="1"/>
                    <a:pt x="4" y="0"/>
                  </a:cubicBezTo>
                  <a:cubicBezTo>
                    <a:pt x="3" y="0"/>
                    <a:pt x="3" y="0"/>
                    <a:pt x="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1865">
                <a:solidFill>
                  <a:prstClr val="black"/>
                </a:solidFill>
              </a:endParaRPr>
            </a:p>
          </p:txBody>
        </p:sp>
        <p:sp>
          <p:nvSpPr>
            <p:cNvPr id="70" name="Freeform 756"/>
            <p:cNvSpPr/>
            <p:nvPr/>
          </p:nvSpPr>
          <p:spPr bwMode="auto">
            <a:xfrm>
              <a:off x="2834482" y="5112244"/>
              <a:ext cx="18818" cy="12545"/>
            </a:xfrm>
            <a:custGeom>
              <a:avLst/>
              <a:gdLst>
                <a:gd name="T0" fmla="*/ 2 w 9"/>
                <a:gd name="T1" fmla="*/ 0 h 6"/>
                <a:gd name="T2" fmla="*/ 1 w 9"/>
                <a:gd name="T3" fmla="*/ 0 h 6"/>
                <a:gd name="T4" fmla="*/ 1 w 9"/>
                <a:gd name="T5" fmla="*/ 3 h 6"/>
                <a:gd name="T6" fmla="*/ 4 w 9"/>
                <a:gd name="T7" fmla="*/ 4 h 6"/>
                <a:gd name="T8" fmla="*/ 7 w 9"/>
                <a:gd name="T9" fmla="*/ 6 h 6"/>
                <a:gd name="T10" fmla="*/ 8 w 9"/>
                <a:gd name="T11" fmla="*/ 6 h 6"/>
                <a:gd name="T12" fmla="*/ 9 w 9"/>
                <a:gd name="T13" fmla="*/ 5 h 6"/>
                <a:gd name="T14" fmla="*/ 8 w 9"/>
                <a:gd name="T15" fmla="*/ 3 h 6"/>
                <a:gd name="T16" fmla="*/ 6 w 9"/>
                <a:gd name="T17" fmla="*/ 2 h 6"/>
                <a:gd name="T18" fmla="*/ 3 w 9"/>
                <a:gd name="T19" fmla="*/ 0 h 6"/>
                <a:gd name="T20" fmla="*/ 2 w 9"/>
                <a:gd name="T21"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 h="6">
                  <a:moveTo>
                    <a:pt x="2" y="0"/>
                  </a:moveTo>
                  <a:cubicBezTo>
                    <a:pt x="2" y="0"/>
                    <a:pt x="1" y="0"/>
                    <a:pt x="1" y="0"/>
                  </a:cubicBezTo>
                  <a:cubicBezTo>
                    <a:pt x="0" y="1"/>
                    <a:pt x="1" y="2"/>
                    <a:pt x="1" y="3"/>
                  </a:cubicBezTo>
                  <a:cubicBezTo>
                    <a:pt x="3" y="3"/>
                    <a:pt x="3" y="4"/>
                    <a:pt x="4" y="4"/>
                  </a:cubicBezTo>
                  <a:cubicBezTo>
                    <a:pt x="4" y="5"/>
                    <a:pt x="5" y="5"/>
                    <a:pt x="7" y="6"/>
                  </a:cubicBezTo>
                  <a:cubicBezTo>
                    <a:pt x="7" y="6"/>
                    <a:pt x="7" y="6"/>
                    <a:pt x="8" y="6"/>
                  </a:cubicBezTo>
                  <a:cubicBezTo>
                    <a:pt x="8" y="6"/>
                    <a:pt x="9" y="6"/>
                    <a:pt x="9" y="5"/>
                  </a:cubicBezTo>
                  <a:cubicBezTo>
                    <a:pt x="9" y="5"/>
                    <a:pt x="9" y="4"/>
                    <a:pt x="8" y="3"/>
                  </a:cubicBezTo>
                  <a:cubicBezTo>
                    <a:pt x="7" y="2"/>
                    <a:pt x="6" y="2"/>
                    <a:pt x="6" y="2"/>
                  </a:cubicBezTo>
                  <a:cubicBezTo>
                    <a:pt x="5" y="1"/>
                    <a:pt x="5" y="1"/>
                    <a:pt x="3" y="0"/>
                  </a:cubicBezTo>
                  <a:cubicBezTo>
                    <a:pt x="3" y="0"/>
                    <a:pt x="2" y="0"/>
                    <a:pt x="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1865">
                <a:solidFill>
                  <a:prstClr val="black"/>
                </a:solidFill>
              </a:endParaRPr>
            </a:p>
          </p:txBody>
        </p:sp>
        <p:sp>
          <p:nvSpPr>
            <p:cNvPr id="71" name="Freeform 757"/>
            <p:cNvSpPr/>
            <p:nvPr/>
          </p:nvSpPr>
          <p:spPr bwMode="auto">
            <a:xfrm>
              <a:off x="2662431" y="5019050"/>
              <a:ext cx="23299" cy="14338"/>
            </a:xfrm>
            <a:custGeom>
              <a:avLst/>
              <a:gdLst>
                <a:gd name="T0" fmla="*/ 1 w 11"/>
                <a:gd name="T1" fmla="*/ 0 h 7"/>
                <a:gd name="T2" fmla="*/ 0 w 11"/>
                <a:gd name="T3" fmla="*/ 1 h 7"/>
                <a:gd name="T4" fmla="*/ 0 w 11"/>
                <a:gd name="T5" fmla="*/ 3 h 7"/>
                <a:gd name="T6" fmla="*/ 4 w 11"/>
                <a:gd name="T7" fmla="*/ 5 h 7"/>
                <a:gd name="T8" fmla="*/ 8 w 11"/>
                <a:gd name="T9" fmla="*/ 7 h 7"/>
                <a:gd name="T10" fmla="*/ 9 w 11"/>
                <a:gd name="T11" fmla="*/ 7 h 7"/>
                <a:gd name="T12" fmla="*/ 10 w 11"/>
                <a:gd name="T13" fmla="*/ 6 h 7"/>
                <a:gd name="T14" fmla="*/ 10 w 11"/>
                <a:gd name="T15" fmla="*/ 4 h 7"/>
                <a:gd name="T16" fmla="*/ 5 w 11"/>
                <a:gd name="T17" fmla="*/ 2 h 7"/>
                <a:gd name="T18" fmla="*/ 2 w 11"/>
                <a:gd name="T19" fmla="*/ 0 h 7"/>
                <a:gd name="T20" fmla="*/ 1 w 11"/>
                <a:gd name="T21"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 h="7">
                  <a:moveTo>
                    <a:pt x="1" y="0"/>
                  </a:moveTo>
                  <a:cubicBezTo>
                    <a:pt x="1" y="0"/>
                    <a:pt x="0" y="0"/>
                    <a:pt x="0" y="1"/>
                  </a:cubicBezTo>
                  <a:cubicBezTo>
                    <a:pt x="0" y="1"/>
                    <a:pt x="0" y="2"/>
                    <a:pt x="0" y="3"/>
                  </a:cubicBezTo>
                  <a:cubicBezTo>
                    <a:pt x="2" y="4"/>
                    <a:pt x="3" y="4"/>
                    <a:pt x="4" y="5"/>
                  </a:cubicBezTo>
                  <a:cubicBezTo>
                    <a:pt x="5" y="6"/>
                    <a:pt x="7" y="6"/>
                    <a:pt x="8" y="7"/>
                  </a:cubicBezTo>
                  <a:cubicBezTo>
                    <a:pt x="8" y="7"/>
                    <a:pt x="9" y="7"/>
                    <a:pt x="9" y="7"/>
                  </a:cubicBezTo>
                  <a:cubicBezTo>
                    <a:pt x="9" y="7"/>
                    <a:pt x="10" y="7"/>
                    <a:pt x="10" y="6"/>
                  </a:cubicBezTo>
                  <a:cubicBezTo>
                    <a:pt x="11" y="6"/>
                    <a:pt x="11" y="5"/>
                    <a:pt x="10" y="4"/>
                  </a:cubicBezTo>
                  <a:cubicBezTo>
                    <a:pt x="8" y="3"/>
                    <a:pt x="7" y="3"/>
                    <a:pt x="5" y="2"/>
                  </a:cubicBezTo>
                  <a:cubicBezTo>
                    <a:pt x="4" y="1"/>
                    <a:pt x="3" y="1"/>
                    <a:pt x="2" y="0"/>
                  </a:cubicBezTo>
                  <a:cubicBezTo>
                    <a:pt x="2" y="0"/>
                    <a:pt x="2" y="0"/>
                    <a:pt x="1"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1865">
                <a:solidFill>
                  <a:prstClr val="black"/>
                </a:solidFill>
              </a:endParaRPr>
            </a:p>
          </p:txBody>
        </p:sp>
        <p:sp>
          <p:nvSpPr>
            <p:cNvPr id="72" name="Freeform 758"/>
            <p:cNvSpPr/>
            <p:nvPr/>
          </p:nvSpPr>
          <p:spPr bwMode="auto">
            <a:xfrm>
              <a:off x="2798638" y="4971557"/>
              <a:ext cx="17026" cy="19714"/>
            </a:xfrm>
            <a:custGeom>
              <a:avLst/>
              <a:gdLst>
                <a:gd name="T0" fmla="*/ 6 w 8"/>
                <a:gd name="T1" fmla="*/ 0 h 9"/>
                <a:gd name="T2" fmla="*/ 5 w 8"/>
                <a:gd name="T3" fmla="*/ 1 h 9"/>
                <a:gd name="T4" fmla="*/ 3 w 8"/>
                <a:gd name="T5" fmla="*/ 3 h 9"/>
                <a:gd name="T6" fmla="*/ 0 w 8"/>
                <a:gd name="T7" fmla="*/ 7 h 9"/>
                <a:gd name="T8" fmla="*/ 1 w 8"/>
                <a:gd name="T9" fmla="*/ 9 h 9"/>
                <a:gd name="T10" fmla="*/ 2 w 8"/>
                <a:gd name="T11" fmla="*/ 9 h 9"/>
                <a:gd name="T12" fmla="*/ 3 w 8"/>
                <a:gd name="T13" fmla="*/ 8 h 9"/>
                <a:gd name="T14" fmla="*/ 5 w 8"/>
                <a:gd name="T15" fmla="*/ 6 h 9"/>
                <a:gd name="T16" fmla="*/ 7 w 8"/>
                <a:gd name="T17" fmla="*/ 2 h 9"/>
                <a:gd name="T18" fmla="*/ 7 w 8"/>
                <a:gd name="T19" fmla="*/ 0 h 9"/>
                <a:gd name="T20" fmla="*/ 6 w 8"/>
                <a:gd name="T2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 h="9">
                  <a:moveTo>
                    <a:pt x="6" y="0"/>
                  </a:moveTo>
                  <a:cubicBezTo>
                    <a:pt x="5" y="0"/>
                    <a:pt x="5" y="0"/>
                    <a:pt x="5" y="1"/>
                  </a:cubicBezTo>
                  <a:cubicBezTo>
                    <a:pt x="4" y="2"/>
                    <a:pt x="3" y="3"/>
                    <a:pt x="3" y="3"/>
                  </a:cubicBezTo>
                  <a:cubicBezTo>
                    <a:pt x="2" y="4"/>
                    <a:pt x="1" y="5"/>
                    <a:pt x="0" y="7"/>
                  </a:cubicBezTo>
                  <a:cubicBezTo>
                    <a:pt x="0" y="7"/>
                    <a:pt x="0" y="8"/>
                    <a:pt x="1" y="9"/>
                  </a:cubicBezTo>
                  <a:cubicBezTo>
                    <a:pt x="1" y="9"/>
                    <a:pt x="1" y="9"/>
                    <a:pt x="2" y="9"/>
                  </a:cubicBezTo>
                  <a:cubicBezTo>
                    <a:pt x="2" y="9"/>
                    <a:pt x="3" y="9"/>
                    <a:pt x="3" y="8"/>
                  </a:cubicBezTo>
                  <a:cubicBezTo>
                    <a:pt x="4" y="7"/>
                    <a:pt x="4" y="6"/>
                    <a:pt x="5" y="6"/>
                  </a:cubicBezTo>
                  <a:cubicBezTo>
                    <a:pt x="6" y="5"/>
                    <a:pt x="6" y="4"/>
                    <a:pt x="7" y="2"/>
                  </a:cubicBezTo>
                  <a:cubicBezTo>
                    <a:pt x="8" y="2"/>
                    <a:pt x="8" y="1"/>
                    <a:pt x="7" y="0"/>
                  </a:cubicBezTo>
                  <a:cubicBezTo>
                    <a:pt x="7" y="0"/>
                    <a:pt x="6" y="0"/>
                    <a:pt x="6"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1865">
                <a:solidFill>
                  <a:prstClr val="black"/>
                </a:solidFill>
              </a:endParaRPr>
            </a:p>
          </p:txBody>
        </p:sp>
        <p:sp>
          <p:nvSpPr>
            <p:cNvPr id="73" name="Freeform 759"/>
            <p:cNvSpPr/>
            <p:nvPr/>
          </p:nvSpPr>
          <p:spPr bwMode="auto">
            <a:xfrm>
              <a:off x="2834482" y="4999336"/>
              <a:ext cx="17026" cy="17026"/>
            </a:xfrm>
            <a:custGeom>
              <a:avLst/>
              <a:gdLst>
                <a:gd name="T0" fmla="*/ 7 w 8"/>
                <a:gd name="T1" fmla="*/ 0 h 8"/>
                <a:gd name="T2" fmla="*/ 5 w 8"/>
                <a:gd name="T3" fmla="*/ 1 h 8"/>
                <a:gd name="T4" fmla="*/ 2 w 8"/>
                <a:gd name="T5" fmla="*/ 5 h 8"/>
                <a:gd name="T6" fmla="*/ 1 w 8"/>
                <a:gd name="T7" fmla="*/ 7 h 8"/>
                <a:gd name="T8" fmla="*/ 2 w 8"/>
                <a:gd name="T9" fmla="*/ 8 h 8"/>
                <a:gd name="T10" fmla="*/ 3 w 8"/>
                <a:gd name="T11" fmla="*/ 8 h 8"/>
                <a:gd name="T12" fmla="*/ 8 w 8"/>
                <a:gd name="T13" fmla="*/ 3 h 8"/>
                <a:gd name="T14" fmla="*/ 7 w 8"/>
                <a:gd name="T15" fmla="*/ 1 h 8"/>
                <a:gd name="T16" fmla="*/ 7 w 8"/>
                <a:gd name="T17"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8">
                  <a:moveTo>
                    <a:pt x="7" y="0"/>
                  </a:moveTo>
                  <a:cubicBezTo>
                    <a:pt x="6" y="0"/>
                    <a:pt x="5" y="1"/>
                    <a:pt x="5" y="1"/>
                  </a:cubicBezTo>
                  <a:cubicBezTo>
                    <a:pt x="4" y="3"/>
                    <a:pt x="3" y="4"/>
                    <a:pt x="2" y="5"/>
                  </a:cubicBezTo>
                  <a:cubicBezTo>
                    <a:pt x="1" y="5"/>
                    <a:pt x="0" y="6"/>
                    <a:pt x="1" y="7"/>
                  </a:cubicBezTo>
                  <a:cubicBezTo>
                    <a:pt x="1" y="8"/>
                    <a:pt x="2" y="8"/>
                    <a:pt x="2" y="8"/>
                  </a:cubicBezTo>
                  <a:cubicBezTo>
                    <a:pt x="3" y="8"/>
                    <a:pt x="3" y="8"/>
                    <a:pt x="3" y="8"/>
                  </a:cubicBezTo>
                  <a:cubicBezTo>
                    <a:pt x="5" y="6"/>
                    <a:pt x="7" y="5"/>
                    <a:pt x="8" y="3"/>
                  </a:cubicBezTo>
                  <a:cubicBezTo>
                    <a:pt x="8" y="2"/>
                    <a:pt x="8" y="1"/>
                    <a:pt x="7" y="1"/>
                  </a:cubicBezTo>
                  <a:cubicBezTo>
                    <a:pt x="7" y="0"/>
                    <a:pt x="7" y="0"/>
                    <a:pt x="7"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1865">
                <a:solidFill>
                  <a:prstClr val="black"/>
                </a:solidFill>
              </a:endParaRPr>
            </a:p>
          </p:txBody>
        </p:sp>
        <p:sp>
          <p:nvSpPr>
            <p:cNvPr id="74" name="Freeform 760"/>
            <p:cNvSpPr>
              <a:spLocks noEditPoints="1"/>
            </p:cNvSpPr>
            <p:nvPr/>
          </p:nvSpPr>
          <p:spPr bwMode="auto">
            <a:xfrm>
              <a:off x="2699171" y="4986790"/>
              <a:ext cx="141584" cy="103948"/>
            </a:xfrm>
            <a:custGeom>
              <a:avLst/>
              <a:gdLst>
                <a:gd name="T0" fmla="*/ 30 w 67"/>
                <a:gd name="T1" fmla="*/ 43 h 49"/>
                <a:gd name="T2" fmla="*/ 27 w 67"/>
                <a:gd name="T3" fmla="*/ 41 h 49"/>
                <a:gd name="T4" fmla="*/ 30 w 67"/>
                <a:gd name="T5" fmla="*/ 37 h 49"/>
                <a:gd name="T6" fmla="*/ 30 w 67"/>
                <a:gd name="T7" fmla="*/ 37 h 49"/>
                <a:gd name="T8" fmla="*/ 33 w 67"/>
                <a:gd name="T9" fmla="*/ 39 h 49"/>
                <a:gd name="T10" fmla="*/ 32 w 67"/>
                <a:gd name="T11" fmla="*/ 42 h 49"/>
                <a:gd name="T12" fmla="*/ 30 w 67"/>
                <a:gd name="T13" fmla="*/ 43 h 49"/>
                <a:gd name="T14" fmla="*/ 4 w 67"/>
                <a:gd name="T15" fmla="*/ 0 h 49"/>
                <a:gd name="T16" fmla="*/ 3 w 67"/>
                <a:gd name="T17" fmla="*/ 0 h 49"/>
                <a:gd name="T18" fmla="*/ 6 w 67"/>
                <a:gd name="T19" fmla="*/ 11 h 49"/>
                <a:gd name="T20" fmla="*/ 28 w 67"/>
                <a:gd name="T21" fmla="*/ 48 h 49"/>
                <a:gd name="T22" fmla="*/ 29 w 67"/>
                <a:gd name="T23" fmla="*/ 49 h 49"/>
                <a:gd name="T24" fmla="*/ 65 w 67"/>
                <a:gd name="T25" fmla="*/ 25 h 49"/>
                <a:gd name="T26" fmla="*/ 60 w 67"/>
                <a:gd name="T27" fmla="*/ 19 h 49"/>
                <a:gd name="T28" fmla="*/ 32 w 67"/>
                <a:gd name="T29" fmla="*/ 34 h 49"/>
                <a:gd name="T30" fmla="*/ 11 w 67"/>
                <a:gd name="T31" fmla="*/ 6 h 49"/>
                <a:gd name="T32" fmla="*/ 4 w 67"/>
                <a:gd name="T33"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7" h="49">
                  <a:moveTo>
                    <a:pt x="30" y="43"/>
                  </a:moveTo>
                  <a:cubicBezTo>
                    <a:pt x="29" y="43"/>
                    <a:pt x="28" y="43"/>
                    <a:pt x="27" y="41"/>
                  </a:cubicBezTo>
                  <a:cubicBezTo>
                    <a:pt x="26" y="40"/>
                    <a:pt x="28" y="37"/>
                    <a:pt x="30" y="37"/>
                  </a:cubicBezTo>
                  <a:cubicBezTo>
                    <a:pt x="30" y="37"/>
                    <a:pt x="30" y="37"/>
                    <a:pt x="30" y="37"/>
                  </a:cubicBezTo>
                  <a:cubicBezTo>
                    <a:pt x="31" y="37"/>
                    <a:pt x="33" y="38"/>
                    <a:pt x="33" y="39"/>
                  </a:cubicBezTo>
                  <a:cubicBezTo>
                    <a:pt x="34" y="40"/>
                    <a:pt x="33" y="42"/>
                    <a:pt x="32" y="42"/>
                  </a:cubicBezTo>
                  <a:cubicBezTo>
                    <a:pt x="32" y="43"/>
                    <a:pt x="31" y="43"/>
                    <a:pt x="30" y="43"/>
                  </a:cubicBezTo>
                  <a:moveTo>
                    <a:pt x="4" y="0"/>
                  </a:moveTo>
                  <a:cubicBezTo>
                    <a:pt x="4" y="0"/>
                    <a:pt x="3" y="0"/>
                    <a:pt x="3" y="0"/>
                  </a:cubicBezTo>
                  <a:cubicBezTo>
                    <a:pt x="0" y="2"/>
                    <a:pt x="6" y="11"/>
                    <a:pt x="6" y="11"/>
                  </a:cubicBezTo>
                  <a:cubicBezTo>
                    <a:pt x="13" y="23"/>
                    <a:pt x="24" y="45"/>
                    <a:pt x="28" y="48"/>
                  </a:cubicBezTo>
                  <a:cubicBezTo>
                    <a:pt x="28" y="48"/>
                    <a:pt x="29" y="49"/>
                    <a:pt x="29" y="49"/>
                  </a:cubicBezTo>
                  <a:cubicBezTo>
                    <a:pt x="35" y="49"/>
                    <a:pt x="65" y="25"/>
                    <a:pt x="65" y="25"/>
                  </a:cubicBezTo>
                  <a:cubicBezTo>
                    <a:pt x="67" y="20"/>
                    <a:pt x="62" y="19"/>
                    <a:pt x="60" y="19"/>
                  </a:cubicBezTo>
                  <a:cubicBezTo>
                    <a:pt x="60" y="19"/>
                    <a:pt x="37" y="32"/>
                    <a:pt x="32" y="34"/>
                  </a:cubicBezTo>
                  <a:cubicBezTo>
                    <a:pt x="28" y="32"/>
                    <a:pt x="17" y="14"/>
                    <a:pt x="11" y="6"/>
                  </a:cubicBezTo>
                  <a:cubicBezTo>
                    <a:pt x="11" y="6"/>
                    <a:pt x="6" y="0"/>
                    <a:pt x="4"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1865">
                <a:solidFill>
                  <a:prstClr val="black"/>
                </a:solidFill>
              </a:endParaRPr>
            </a:p>
          </p:txBody>
        </p:sp>
      </p:grpSp>
      <p:sp>
        <p:nvSpPr>
          <p:cNvPr id="75" name="Freeform 761"/>
          <p:cNvSpPr>
            <a:spLocks noEditPoints="1"/>
          </p:cNvSpPr>
          <p:nvPr/>
        </p:nvSpPr>
        <p:spPr bwMode="auto">
          <a:xfrm>
            <a:off x="4673590" y="2069056"/>
            <a:ext cx="394284" cy="403247"/>
          </a:xfrm>
          <a:custGeom>
            <a:avLst/>
            <a:gdLst>
              <a:gd name="T0" fmla="*/ 124 w 186"/>
              <a:gd name="T1" fmla="*/ 174 h 190"/>
              <a:gd name="T2" fmla="*/ 90 w 186"/>
              <a:gd name="T3" fmla="*/ 167 h 190"/>
              <a:gd name="T4" fmla="*/ 102 w 186"/>
              <a:gd name="T5" fmla="*/ 167 h 190"/>
              <a:gd name="T6" fmla="*/ 69 w 186"/>
              <a:gd name="T7" fmla="*/ 184 h 190"/>
              <a:gd name="T8" fmla="*/ 105 w 186"/>
              <a:gd name="T9" fmla="*/ 185 h 190"/>
              <a:gd name="T10" fmla="*/ 120 w 186"/>
              <a:gd name="T11" fmla="*/ 172 h 190"/>
              <a:gd name="T12" fmla="*/ 120 w 186"/>
              <a:gd name="T13" fmla="*/ 173 h 190"/>
              <a:gd name="T14" fmla="*/ 46 w 186"/>
              <a:gd name="T15" fmla="*/ 175 h 190"/>
              <a:gd name="T16" fmla="*/ 141 w 186"/>
              <a:gd name="T17" fmla="*/ 156 h 190"/>
              <a:gd name="T18" fmla="*/ 36 w 186"/>
              <a:gd name="T19" fmla="*/ 169 h 190"/>
              <a:gd name="T20" fmla="*/ 118 w 186"/>
              <a:gd name="T21" fmla="*/ 162 h 190"/>
              <a:gd name="T22" fmla="*/ 123 w 186"/>
              <a:gd name="T23" fmla="*/ 154 h 190"/>
              <a:gd name="T24" fmla="*/ 34 w 186"/>
              <a:gd name="T25" fmla="*/ 149 h 190"/>
              <a:gd name="T26" fmla="*/ 151 w 186"/>
              <a:gd name="T27" fmla="*/ 167 h 190"/>
              <a:gd name="T28" fmla="*/ 18 w 186"/>
              <a:gd name="T29" fmla="*/ 149 h 190"/>
              <a:gd name="T30" fmla="*/ 16 w 186"/>
              <a:gd name="T31" fmla="*/ 145 h 190"/>
              <a:gd name="T32" fmla="*/ 161 w 186"/>
              <a:gd name="T33" fmla="*/ 157 h 190"/>
              <a:gd name="T34" fmla="*/ 10 w 186"/>
              <a:gd name="T35" fmla="*/ 134 h 190"/>
              <a:gd name="T36" fmla="*/ 110 w 186"/>
              <a:gd name="T37" fmla="*/ 128 h 190"/>
              <a:gd name="T38" fmla="*/ 170 w 186"/>
              <a:gd name="T39" fmla="*/ 124 h 190"/>
              <a:gd name="T40" fmla="*/ 102 w 186"/>
              <a:gd name="T41" fmla="*/ 121 h 190"/>
              <a:gd name="T42" fmla="*/ 162 w 186"/>
              <a:gd name="T43" fmla="*/ 115 h 190"/>
              <a:gd name="T44" fmla="*/ 156 w 186"/>
              <a:gd name="T45" fmla="*/ 118 h 190"/>
              <a:gd name="T46" fmla="*/ 6 w 186"/>
              <a:gd name="T47" fmla="*/ 117 h 190"/>
              <a:gd name="T48" fmla="*/ 133 w 186"/>
              <a:gd name="T49" fmla="*/ 109 h 190"/>
              <a:gd name="T50" fmla="*/ 177 w 186"/>
              <a:gd name="T51" fmla="*/ 135 h 190"/>
              <a:gd name="T52" fmla="*/ 99 w 186"/>
              <a:gd name="T53" fmla="*/ 107 h 190"/>
              <a:gd name="T54" fmla="*/ 129 w 186"/>
              <a:gd name="T55" fmla="*/ 157 h 190"/>
              <a:gd name="T56" fmla="*/ 106 w 186"/>
              <a:gd name="T57" fmla="*/ 101 h 190"/>
              <a:gd name="T58" fmla="*/ 168 w 186"/>
              <a:gd name="T59" fmla="*/ 128 h 190"/>
              <a:gd name="T60" fmla="*/ 110 w 186"/>
              <a:gd name="T61" fmla="*/ 98 h 190"/>
              <a:gd name="T62" fmla="*/ 97 w 186"/>
              <a:gd name="T63" fmla="*/ 92 h 190"/>
              <a:gd name="T64" fmla="*/ 103 w 186"/>
              <a:gd name="T65" fmla="*/ 88 h 190"/>
              <a:gd name="T66" fmla="*/ 107 w 186"/>
              <a:gd name="T67" fmla="*/ 86 h 190"/>
              <a:gd name="T68" fmla="*/ 123 w 186"/>
              <a:gd name="T69" fmla="*/ 85 h 190"/>
              <a:gd name="T70" fmla="*/ 151 w 186"/>
              <a:gd name="T71" fmla="*/ 107 h 190"/>
              <a:gd name="T72" fmla="*/ 111 w 186"/>
              <a:gd name="T73" fmla="*/ 93 h 190"/>
              <a:gd name="T74" fmla="*/ 123 w 186"/>
              <a:gd name="T75" fmla="*/ 69 h 190"/>
              <a:gd name="T76" fmla="*/ 138 w 186"/>
              <a:gd name="T77" fmla="*/ 60 h 190"/>
              <a:gd name="T78" fmla="*/ 137 w 186"/>
              <a:gd name="T79" fmla="*/ 72 h 190"/>
              <a:gd name="T80" fmla="*/ 168 w 186"/>
              <a:gd name="T81" fmla="*/ 58 h 190"/>
              <a:gd name="T82" fmla="*/ 160 w 186"/>
              <a:gd name="T83" fmla="*/ 62 h 190"/>
              <a:gd name="T84" fmla="*/ 18 w 186"/>
              <a:gd name="T85" fmla="*/ 48 h 190"/>
              <a:gd name="T86" fmla="*/ 95 w 186"/>
              <a:gd name="T87" fmla="*/ 114 h 190"/>
              <a:gd name="T88" fmla="*/ 110 w 186"/>
              <a:gd name="T89" fmla="*/ 162 h 190"/>
              <a:gd name="T90" fmla="*/ 70 w 186"/>
              <a:gd name="T91" fmla="*/ 160 h 190"/>
              <a:gd name="T92" fmla="*/ 117 w 186"/>
              <a:gd name="T93" fmla="*/ 5 h 190"/>
              <a:gd name="T94" fmla="*/ 99 w 186"/>
              <a:gd name="T95" fmla="*/ 78 h 190"/>
              <a:gd name="T96" fmla="*/ 93 w 186"/>
              <a:gd name="T97" fmla="*/ 91 h 190"/>
              <a:gd name="T98" fmla="*/ 94 w 186"/>
              <a:gd name="T99" fmla="*/ 8 h 190"/>
              <a:gd name="T100" fmla="*/ 92 w 186"/>
              <a:gd name="T101" fmla="*/ 6 h 190"/>
              <a:gd name="T102" fmla="*/ 3 w 186"/>
              <a:gd name="T103" fmla="*/ 126 h 190"/>
              <a:gd name="T104" fmla="*/ 16 w 186"/>
              <a:gd name="T105" fmla="*/ 152 h 190"/>
              <a:gd name="T106" fmla="*/ 48 w 186"/>
              <a:gd name="T107" fmla="*/ 181 h 190"/>
              <a:gd name="T108" fmla="*/ 70 w 186"/>
              <a:gd name="T109" fmla="*/ 190 h 190"/>
              <a:gd name="T110" fmla="*/ 89 w 186"/>
              <a:gd name="T111" fmla="*/ 190 h 190"/>
              <a:gd name="T112" fmla="*/ 116 w 186"/>
              <a:gd name="T113" fmla="*/ 184 h 190"/>
              <a:gd name="T114" fmla="*/ 125 w 186"/>
              <a:gd name="T115" fmla="*/ 184 h 190"/>
              <a:gd name="T116" fmla="*/ 147 w 186"/>
              <a:gd name="T117" fmla="*/ 174 h 190"/>
              <a:gd name="T118" fmla="*/ 173 w 186"/>
              <a:gd name="T119" fmla="*/ 139 h 190"/>
              <a:gd name="T120" fmla="*/ 180 w 186"/>
              <a:gd name="T121" fmla="*/ 62 h 190"/>
              <a:gd name="T122" fmla="*/ 179 w 186"/>
              <a:gd name="T123" fmla="*/ 37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6" h="190">
                <a:moveTo>
                  <a:pt x="112" y="184"/>
                </a:moveTo>
                <a:cubicBezTo>
                  <a:pt x="112" y="183"/>
                  <a:pt x="112" y="183"/>
                  <a:pt x="112" y="182"/>
                </a:cubicBezTo>
                <a:cubicBezTo>
                  <a:pt x="112" y="183"/>
                  <a:pt x="112" y="183"/>
                  <a:pt x="112" y="183"/>
                </a:cubicBezTo>
                <a:cubicBezTo>
                  <a:pt x="112" y="184"/>
                  <a:pt x="112" y="184"/>
                  <a:pt x="112" y="184"/>
                </a:cubicBezTo>
                <a:cubicBezTo>
                  <a:pt x="112" y="184"/>
                  <a:pt x="112" y="184"/>
                  <a:pt x="112" y="184"/>
                </a:cubicBezTo>
                <a:moveTo>
                  <a:pt x="124" y="178"/>
                </a:moveTo>
                <a:cubicBezTo>
                  <a:pt x="124" y="177"/>
                  <a:pt x="123" y="177"/>
                  <a:pt x="123" y="176"/>
                </a:cubicBezTo>
                <a:cubicBezTo>
                  <a:pt x="123" y="175"/>
                  <a:pt x="124" y="175"/>
                  <a:pt x="124" y="174"/>
                </a:cubicBezTo>
                <a:cubicBezTo>
                  <a:pt x="124" y="175"/>
                  <a:pt x="124" y="176"/>
                  <a:pt x="124" y="178"/>
                </a:cubicBezTo>
                <a:moveTo>
                  <a:pt x="91" y="167"/>
                </a:moveTo>
                <a:cubicBezTo>
                  <a:pt x="92" y="167"/>
                  <a:pt x="92" y="167"/>
                  <a:pt x="92" y="167"/>
                </a:cubicBezTo>
                <a:cubicBezTo>
                  <a:pt x="94" y="167"/>
                  <a:pt x="96" y="167"/>
                  <a:pt x="98" y="167"/>
                </a:cubicBezTo>
                <a:cubicBezTo>
                  <a:pt x="95" y="173"/>
                  <a:pt x="92" y="180"/>
                  <a:pt x="90" y="186"/>
                </a:cubicBezTo>
                <a:cubicBezTo>
                  <a:pt x="89" y="186"/>
                  <a:pt x="89" y="186"/>
                  <a:pt x="89" y="186"/>
                </a:cubicBezTo>
                <a:cubicBezTo>
                  <a:pt x="87" y="186"/>
                  <a:pt x="85" y="186"/>
                  <a:pt x="83" y="186"/>
                </a:cubicBezTo>
                <a:cubicBezTo>
                  <a:pt x="86" y="179"/>
                  <a:pt x="88" y="173"/>
                  <a:pt x="90" y="167"/>
                </a:cubicBezTo>
                <a:cubicBezTo>
                  <a:pt x="91" y="167"/>
                  <a:pt x="91" y="167"/>
                  <a:pt x="91" y="167"/>
                </a:cubicBezTo>
                <a:moveTo>
                  <a:pt x="79" y="185"/>
                </a:moveTo>
                <a:cubicBezTo>
                  <a:pt x="77" y="185"/>
                  <a:pt x="75" y="185"/>
                  <a:pt x="73" y="184"/>
                </a:cubicBezTo>
                <a:cubicBezTo>
                  <a:pt x="75" y="178"/>
                  <a:pt x="77" y="172"/>
                  <a:pt x="80" y="167"/>
                </a:cubicBezTo>
                <a:cubicBezTo>
                  <a:pt x="82" y="167"/>
                  <a:pt x="84" y="167"/>
                  <a:pt x="86" y="167"/>
                </a:cubicBezTo>
                <a:cubicBezTo>
                  <a:pt x="84" y="173"/>
                  <a:pt x="81" y="179"/>
                  <a:pt x="79" y="185"/>
                </a:cubicBezTo>
                <a:moveTo>
                  <a:pt x="94" y="186"/>
                </a:moveTo>
                <a:cubicBezTo>
                  <a:pt x="97" y="179"/>
                  <a:pt x="100" y="173"/>
                  <a:pt x="102" y="167"/>
                </a:cubicBezTo>
                <a:cubicBezTo>
                  <a:pt x="104" y="166"/>
                  <a:pt x="106" y="166"/>
                  <a:pt x="108" y="166"/>
                </a:cubicBezTo>
                <a:cubicBezTo>
                  <a:pt x="106" y="172"/>
                  <a:pt x="103" y="179"/>
                  <a:pt x="101" y="185"/>
                </a:cubicBezTo>
                <a:cubicBezTo>
                  <a:pt x="98" y="185"/>
                  <a:pt x="96" y="186"/>
                  <a:pt x="94" y="186"/>
                </a:cubicBezTo>
                <a:moveTo>
                  <a:pt x="69" y="184"/>
                </a:moveTo>
                <a:cubicBezTo>
                  <a:pt x="67" y="183"/>
                  <a:pt x="65" y="183"/>
                  <a:pt x="62" y="182"/>
                </a:cubicBezTo>
                <a:cubicBezTo>
                  <a:pt x="65" y="176"/>
                  <a:pt x="67" y="170"/>
                  <a:pt x="70" y="165"/>
                </a:cubicBezTo>
                <a:cubicBezTo>
                  <a:pt x="72" y="165"/>
                  <a:pt x="74" y="166"/>
                  <a:pt x="76" y="166"/>
                </a:cubicBezTo>
                <a:cubicBezTo>
                  <a:pt x="73" y="172"/>
                  <a:pt x="71" y="178"/>
                  <a:pt x="69" y="184"/>
                </a:cubicBezTo>
                <a:moveTo>
                  <a:pt x="105" y="185"/>
                </a:moveTo>
                <a:cubicBezTo>
                  <a:pt x="107" y="178"/>
                  <a:pt x="110" y="172"/>
                  <a:pt x="113" y="165"/>
                </a:cubicBezTo>
                <a:cubicBezTo>
                  <a:pt x="113" y="165"/>
                  <a:pt x="114" y="165"/>
                  <a:pt x="114" y="165"/>
                </a:cubicBezTo>
                <a:cubicBezTo>
                  <a:pt x="114" y="165"/>
                  <a:pt x="114" y="165"/>
                  <a:pt x="114" y="165"/>
                </a:cubicBezTo>
                <a:cubicBezTo>
                  <a:pt x="114" y="167"/>
                  <a:pt x="114" y="169"/>
                  <a:pt x="114" y="170"/>
                </a:cubicBezTo>
                <a:cubicBezTo>
                  <a:pt x="113" y="171"/>
                  <a:pt x="113" y="171"/>
                  <a:pt x="113" y="171"/>
                </a:cubicBezTo>
                <a:cubicBezTo>
                  <a:pt x="111" y="176"/>
                  <a:pt x="109" y="180"/>
                  <a:pt x="107" y="184"/>
                </a:cubicBezTo>
                <a:cubicBezTo>
                  <a:pt x="106" y="185"/>
                  <a:pt x="106" y="185"/>
                  <a:pt x="105" y="185"/>
                </a:cubicBezTo>
                <a:moveTo>
                  <a:pt x="59" y="181"/>
                </a:moveTo>
                <a:cubicBezTo>
                  <a:pt x="55" y="180"/>
                  <a:pt x="52" y="178"/>
                  <a:pt x="50" y="177"/>
                </a:cubicBezTo>
                <a:cubicBezTo>
                  <a:pt x="50" y="176"/>
                  <a:pt x="50" y="176"/>
                  <a:pt x="50" y="176"/>
                </a:cubicBezTo>
                <a:cubicBezTo>
                  <a:pt x="53" y="171"/>
                  <a:pt x="55" y="166"/>
                  <a:pt x="58" y="161"/>
                </a:cubicBezTo>
                <a:cubicBezTo>
                  <a:pt x="61" y="162"/>
                  <a:pt x="64" y="163"/>
                  <a:pt x="66" y="164"/>
                </a:cubicBezTo>
                <a:cubicBezTo>
                  <a:pt x="63" y="169"/>
                  <a:pt x="61" y="175"/>
                  <a:pt x="59" y="181"/>
                </a:cubicBezTo>
                <a:moveTo>
                  <a:pt x="120" y="173"/>
                </a:moveTo>
                <a:cubicBezTo>
                  <a:pt x="120" y="172"/>
                  <a:pt x="120" y="172"/>
                  <a:pt x="120" y="172"/>
                </a:cubicBezTo>
                <a:cubicBezTo>
                  <a:pt x="120" y="171"/>
                  <a:pt x="120" y="171"/>
                  <a:pt x="120" y="171"/>
                </a:cubicBezTo>
                <a:cubicBezTo>
                  <a:pt x="121" y="168"/>
                  <a:pt x="122" y="165"/>
                  <a:pt x="123" y="162"/>
                </a:cubicBezTo>
                <a:cubicBezTo>
                  <a:pt x="124" y="161"/>
                  <a:pt x="125" y="160"/>
                  <a:pt x="126" y="159"/>
                </a:cubicBezTo>
                <a:cubicBezTo>
                  <a:pt x="126" y="159"/>
                  <a:pt x="126" y="159"/>
                  <a:pt x="126" y="159"/>
                </a:cubicBezTo>
                <a:cubicBezTo>
                  <a:pt x="126" y="159"/>
                  <a:pt x="126" y="159"/>
                  <a:pt x="126" y="159"/>
                </a:cubicBezTo>
                <a:cubicBezTo>
                  <a:pt x="126" y="160"/>
                  <a:pt x="125" y="162"/>
                  <a:pt x="125" y="165"/>
                </a:cubicBezTo>
                <a:cubicBezTo>
                  <a:pt x="125" y="165"/>
                  <a:pt x="124" y="165"/>
                  <a:pt x="124" y="166"/>
                </a:cubicBezTo>
                <a:cubicBezTo>
                  <a:pt x="123" y="168"/>
                  <a:pt x="122" y="170"/>
                  <a:pt x="120" y="173"/>
                </a:cubicBezTo>
                <a:moveTo>
                  <a:pt x="128" y="179"/>
                </a:moveTo>
                <a:cubicBezTo>
                  <a:pt x="128" y="177"/>
                  <a:pt x="128" y="174"/>
                  <a:pt x="129" y="171"/>
                </a:cubicBezTo>
                <a:cubicBezTo>
                  <a:pt x="129" y="167"/>
                  <a:pt x="129" y="164"/>
                  <a:pt x="129" y="161"/>
                </a:cubicBezTo>
                <a:cubicBezTo>
                  <a:pt x="132" y="160"/>
                  <a:pt x="134" y="160"/>
                  <a:pt x="136" y="159"/>
                </a:cubicBezTo>
                <a:cubicBezTo>
                  <a:pt x="134" y="165"/>
                  <a:pt x="132" y="172"/>
                  <a:pt x="130" y="178"/>
                </a:cubicBezTo>
                <a:cubicBezTo>
                  <a:pt x="130" y="179"/>
                  <a:pt x="130" y="179"/>
                  <a:pt x="130" y="179"/>
                </a:cubicBezTo>
                <a:cubicBezTo>
                  <a:pt x="129" y="179"/>
                  <a:pt x="128" y="179"/>
                  <a:pt x="128" y="179"/>
                </a:cubicBezTo>
                <a:moveTo>
                  <a:pt x="46" y="175"/>
                </a:moveTo>
                <a:cubicBezTo>
                  <a:pt x="44" y="174"/>
                  <a:pt x="42" y="172"/>
                  <a:pt x="40" y="171"/>
                </a:cubicBezTo>
                <a:cubicBezTo>
                  <a:pt x="42" y="166"/>
                  <a:pt x="44" y="161"/>
                  <a:pt x="47" y="157"/>
                </a:cubicBezTo>
                <a:cubicBezTo>
                  <a:pt x="50" y="158"/>
                  <a:pt x="52" y="159"/>
                  <a:pt x="54" y="160"/>
                </a:cubicBezTo>
                <a:cubicBezTo>
                  <a:pt x="52" y="165"/>
                  <a:pt x="49" y="170"/>
                  <a:pt x="47" y="174"/>
                </a:cubicBezTo>
                <a:cubicBezTo>
                  <a:pt x="46" y="175"/>
                  <a:pt x="46" y="175"/>
                  <a:pt x="46" y="175"/>
                </a:cubicBezTo>
                <a:moveTo>
                  <a:pt x="134" y="177"/>
                </a:moveTo>
                <a:cubicBezTo>
                  <a:pt x="136" y="170"/>
                  <a:pt x="138" y="163"/>
                  <a:pt x="141" y="157"/>
                </a:cubicBezTo>
                <a:cubicBezTo>
                  <a:pt x="141" y="156"/>
                  <a:pt x="141" y="156"/>
                  <a:pt x="141" y="156"/>
                </a:cubicBezTo>
                <a:cubicBezTo>
                  <a:pt x="141" y="156"/>
                  <a:pt x="142" y="156"/>
                  <a:pt x="143" y="155"/>
                </a:cubicBezTo>
                <a:cubicBezTo>
                  <a:pt x="141" y="162"/>
                  <a:pt x="139" y="169"/>
                  <a:pt x="137" y="175"/>
                </a:cubicBezTo>
                <a:cubicBezTo>
                  <a:pt x="136" y="176"/>
                  <a:pt x="135" y="176"/>
                  <a:pt x="134" y="177"/>
                </a:cubicBezTo>
                <a:moveTo>
                  <a:pt x="36" y="169"/>
                </a:moveTo>
                <a:cubicBezTo>
                  <a:pt x="35" y="167"/>
                  <a:pt x="33" y="166"/>
                  <a:pt x="31" y="164"/>
                </a:cubicBezTo>
                <a:cubicBezTo>
                  <a:pt x="33" y="160"/>
                  <a:pt x="35" y="156"/>
                  <a:pt x="38" y="152"/>
                </a:cubicBezTo>
                <a:cubicBezTo>
                  <a:pt x="40" y="153"/>
                  <a:pt x="42" y="154"/>
                  <a:pt x="44" y="155"/>
                </a:cubicBezTo>
                <a:cubicBezTo>
                  <a:pt x="41" y="159"/>
                  <a:pt x="38" y="164"/>
                  <a:pt x="36" y="169"/>
                </a:cubicBezTo>
                <a:moveTo>
                  <a:pt x="142" y="173"/>
                </a:moveTo>
                <a:cubicBezTo>
                  <a:pt x="144" y="166"/>
                  <a:pt x="146" y="159"/>
                  <a:pt x="148" y="153"/>
                </a:cubicBezTo>
                <a:cubicBezTo>
                  <a:pt x="148" y="152"/>
                  <a:pt x="148" y="152"/>
                  <a:pt x="148" y="152"/>
                </a:cubicBezTo>
                <a:cubicBezTo>
                  <a:pt x="149" y="152"/>
                  <a:pt x="150" y="151"/>
                  <a:pt x="152" y="150"/>
                </a:cubicBezTo>
                <a:cubicBezTo>
                  <a:pt x="150" y="157"/>
                  <a:pt x="148" y="164"/>
                  <a:pt x="145" y="171"/>
                </a:cubicBezTo>
                <a:cubicBezTo>
                  <a:pt x="144" y="171"/>
                  <a:pt x="143" y="172"/>
                  <a:pt x="142" y="173"/>
                </a:cubicBezTo>
                <a:moveTo>
                  <a:pt x="118" y="165"/>
                </a:moveTo>
                <a:cubicBezTo>
                  <a:pt x="118" y="164"/>
                  <a:pt x="118" y="163"/>
                  <a:pt x="118" y="162"/>
                </a:cubicBezTo>
                <a:cubicBezTo>
                  <a:pt x="118" y="161"/>
                  <a:pt x="117" y="160"/>
                  <a:pt x="116" y="160"/>
                </a:cubicBezTo>
                <a:cubicBezTo>
                  <a:pt x="116" y="160"/>
                  <a:pt x="116" y="160"/>
                  <a:pt x="116" y="160"/>
                </a:cubicBezTo>
                <a:cubicBezTo>
                  <a:pt x="116" y="160"/>
                  <a:pt x="116" y="160"/>
                  <a:pt x="116" y="160"/>
                </a:cubicBezTo>
                <a:cubicBezTo>
                  <a:pt x="118" y="156"/>
                  <a:pt x="119" y="153"/>
                  <a:pt x="121" y="150"/>
                </a:cubicBezTo>
                <a:cubicBezTo>
                  <a:pt x="122" y="150"/>
                  <a:pt x="122" y="150"/>
                  <a:pt x="122" y="150"/>
                </a:cubicBezTo>
                <a:cubicBezTo>
                  <a:pt x="122" y="151"/>
                  <a:pt x="123" y="152"/>
                  <a:pt x="123" y="153"/>
                </a:cubicBezTo>
                <a:cubicBezTo>
                  <a:pt x="123" y="154"/>
                  <a:pt x="123" y="154"/>
                  <a:pt x="123" y="154"/>
                </a:cubicBezTo>
                <a:cubicBezTo>
                  <a:pt x="123" y="154"/>
                  <a:pt x="123" y="154"/>
                  <a:pt x="123" y="154"/>
                </a:cubicBezTo>
                <a:cubicBezTo>
                  <a:pt x="123" y="155"/>
                  <a:pt x="123" y="156"/>
                  <a:pt x="122" y="157"/>
                </a:cubicBezTo>
                <a:cubicBezTo>
                  <a:pt x="122" y="158"/>
                  <a:pt x="121" y="159"/>
                  <a:pt x="120" y="160"/>
                </a:cubicBezTo>
                <a:cubicBezTo>
                  <a:pt x="119" y="162"/>
                  <a:pt x="118" y="163"/>
                  <a:pt x="118" y="165"/>
                </a:cubicBezTo>
                <a:moveTo>
                  <a:pt x="28" y="161"/>
                </a:moveTo>
                <a:cubicBezTo>
                  <a:pt x="28" y="161"/>
                  <a:pt x="27" y="161"/>
                  <a:pt x="27" y="160"/>
                </a:cubicBezTo>
                <a:cubicBezTo>
                  <a:pt x="26" y="159"/>
                  <a:pt x="26" y="159"/>
                  <a:pt x="25" y="158"/>
                </a:cubicBezTo>
                <a:cubicBezTo>
                  <a:pt x="27" y="154"/>
                  <a:pt x="28" y="150"/>
                  <a:pt x="30" y="146"/>
                </a:cubicBezTo>
                <a:cubicBezTo>
                  <a:pt x="31" y="147"/>
                  <a:pt x="33" y="148"/>
                  <a:pt x="34" y="149"/>
                </a:cubicBezTo>
                <a:cubicBezTo>
                  <a:pt x="32" y="153"/>
                  <a:pt x="30" y="157"/>
                  <a:pt x="28" y="161"/>
                </a:cubicBezTo>
                <a:moveTo>
                  <a:pt x="151" y="167"/>
                </a:moveTo>
                <a:cubicBezTo>
                  <a:pt x="153" y="160"/>
                  <a:pt x="155" y="154"/>
                  <a:pt x="156" y="147"/>
                </a:cubicBezTo>
                <a:cubicBezTo>
                  <a:pt x="157" y="147"/>
                  <a:pt x="157" y="147"/>
                  <a:pt x="157" y="147"/>
                </a:cubicBezTo>
                <a:cubicBezTo>
                  <a:pt x="158" y="146"/>
                  <a:pt x="159" y="145"/>
                  <a:pt x="160" y="144"/>
                </a:cubicBezTo>
                <a:cubicBezTo>
                  <a:pt x="159" y="150"/>
                  <a:pt x="157" y="157"/>
                  <a:pt x="154" y="163"/>
                </a:cubicBezTo>
                <a:cubicBezTo>
                  <a:pt x="154" y="163"/>
                  <a:pt x="154" y="163"/>
                  <a:pt x="154" y="163"/>
                </a:cubicBezTo>
                <a:cubicBezTo>
                  <a:pt x="153" y="165"/>
                  <a:pt x="152" y="166"/>
                  <a:pt x="151" y="167"/>
                </a:cubicBezTo>
                <a:moveTo>
                  <a:pt x="114" y="155"/>
                </a:moveTo>
                <a:cubicBezTo>
                  <a:pt x="114" y="153"/>
                  <a:pt x="113" y="152"/>
                  <a:pt x="112" y="150"/>
                </a:cubicBezTo>
                <a:cubicBezTo>
                  <a:pt x="113" y="150"/>
                  <a:pt x="113" y="150"/>
                  <a:pt x="113" y="150"/>
                </a:cubicBezTo>
                <a:cubicBezTo>
                  <a:pt x="114" y="147"/>
                  <a:pt x="115" y="144"/>
                  <a:pt x="117" y="142"/>
                </a:cubicBezTo>
                <a:cubicBezTo>
                  <a:pt x="118" y="143"/>
                  <a:pt x="118" y="144"/>
                  <a:pt x="119" y="146"/>
                </a:cubicBezTo>
                <a:cubicBezTo>
                  <a:pt x="117" y="149"/>
                  <a:pt x="116" y="152"/>
                  <a:pt x="114" y="155"/>
                </a:cubicBezTo>
                <a:moveTo>
                  <a:pt x="22" y="154"/>
                </a:moveTo>
                <a:cubicBezTo>
                  <a:pt x="21" y="153"/>
                  <a:pt x="20" y="151"/>
                  <a:pt x="18" y="149"/>
                </a:cubicBezTo>
                <a:cubicBezTo>
                  <a:pt x="20" y="146"/>
                  <a:pt x="21" y="144"/>
                  <a:pt x="23" y="141"/>
                </a:cubicBezTo>
                <a:cubicBezTo>
                  <a:pt x="24" y="142"/>
                  <a:pt x="25" y="143"/>
                  <a:pt x="27" y="144"/>
                </a:cubicBezTo>
                <a:cubicBezTo>
                  <a:pt x="25" y="148"/>
                  <a:pt x="24" y="151"/>
                  <a:pt x="22" y="154"/>
                </a:cubicBezTo>
                <a:moveTo>
                  <a:pt x="16" y="145"/>
                </a:moveTo>
                <a:cubicBezTo>
                  <a:pt x="15" y="145"/>
                  <a:pt x="15" y="144"/>
                  <a:pt x="14" y="143"/>
                </a:cubicBezTo>
                <a:cubicBezTo>
                  <a:pt x="16" y="140"/>
                  <a:pt x="17" y="138"/>
                  <a:pt x="18" y="136"/>
                </a:cubicBezTo>
                <a:cubicBezTo>
                  <a:pt x="19" y="136"/>
                  <a:pt x="19" y="137"/>
                  <a:pt x="20" y="138"/>
                </a:cubicBezTo>
                <a:cubicBezTo>
                  <a:pt x="18" y="140"/>
                  <a:pt x="17" y="143"/>
                  <a:pt x="16" y="145"/>
                </a:cubicBezTo>
                <a:moveTo>
                  <a:pt x="161" y="157"/>
                </a:moveTo>
                <a:cubicBezTo>
                  <a:pt x="163" y="151"/>
                  <a:pt x="164" y="145"/>
                  <a:pt x="165" y="139"/>
                </a:cubicBezTo>
                <a:cubicBezTo>
                  <a:pt x="167" y="138"/>
                  <a:pt x="168" y="136"/>
                  <a:pt x="169" y="135"/>
                </a:cubicBezTo>
                <a:cubicBezTo>
                  <a:pt x="169" y="137"/>
                  <a:pt x="169" y="138"/>
                  <a:pt x="168" y="140"/>
                </a:cubicBezTo>
                <a:cubicBezTo>
                  <a:pt x="168" y="142"/>
                  <a:pt x="168" y="144"/>
                  <a:pt x="168" y="145"/>
                </a:cubicBezTo>
                <a:cubicBezTo>
                  <a:pt x="168" y="146"/>
                  <a:pt x="168" y="146"/>
                  <a:pt x="168" y="146"/>
                </a:cubicBezTo>
                <a:cubicBezTo>
                  <a:pt x="168" y="146"/>
                  <a:pt x="168" y="146"/>
                  <a:pt x="168" y="146"/>
                </a:cubicBezTo>
                <a:cubicBezTo>
                  <a:pt x="166" y="150"/>
                  <a:pt x="164" y="153"/>
                  <a:pt x="161" y="157"/>
                </a:cubicBezTo>
                <a:moveTo>
                  <a:pt x="111" y="145"/>
                </a:moveTo>
                <a:cubicBezTo>
                  <a:pt x="110" y="143"/>
                  <a:pt x="109" y="142"/>
                  <a:pt x="109" y="140"/>
                </a:cubicBezTo>
                <a:cubicBezTo>
                  <a:pt x="110" y="137"/>
                  <a:pt x="111" y="135"/>
                  <a:pt x="112" y="132"/>
                </a:cubicBezTo>
                <a:cubicBezTo>
                  <a:pt x="112" y="132"/>
                  <a:pt x="112" y="132"/>
                  <a:pt x="112" y="132"/>
                </a:cubicBezTo>
                <a:cubicBezTo>
                  <a:pt x="113" y="134"/>
                  <a:pt x="114" y="136"/>
                  <a:pt x="115" y="138"/>
                </a:cubicBezTo>
                <a:cubicBezTo>
                  <a:pt x="113" y="140"/>
                  <a:pt x="112" y="142"/>
                  <a:pt x="111" y="145"/>
                </a:cubicBezTo>
                <a:moveTo>
                  <a:pt x="12" y="139"/>
                </a:moveTo>
                <a:cubicBezTo>
                  <a:pt x="11" y="137"/>
                  <a:pt x="11" y="135"/>
                  <a:pt x="10" y="134"/>
                </a:cubicBezTo>
                <a:cubicBezTo>
                  <a:pt x="11" y="132"/>
                  <a:pt x="12" y="131"/>
                  <a:pt x="13" y="129"/>
                </a:cubicBezTo>
                <a:cubicBezTo>
                  <a:pt x="14" y="130"/>
                  <a:pt x="15" y="131"/>
                  <a:pt x="15" y="132"/>
                </a:cubicBezTo>
                <a:cubicBezTo>
                  <a:pt x="14" y="134"/>
                  <a:pt x="13" y="136"/>
                  <a:pt x="12" y="139"/>
                </a:cubicBezTo>
                <a:moveTo>
                  <a:pt x="107" y="134"/>
                </a:moveTo>
                <a:cubicBezTo>
                  <a:pt x="106" y="133"/>
                  <a:pt x="106" y="131"/>
                  <a:pt x="105" y="130"/>
                </a:cubicBezTo>
                <a:cubicBezTo>
                  <a:pt x="105" y="130"/>
                  <a:pt x="105" y="130"/>
                  <a:pt x="105" y="130"/>
                </a:cubicBezTo>
                <a:cubicBezTo>
                  <a:pt x="106" y="128"/>
                  <a:pt x="107" y="126"/>
                  <a:pt x="108" y="124"/>
                </a:cubicBezTo>
                <a:cubicBezTo>
                  <a:pt x="108" y="126"/>
                  <a:pt x="109" y="127"/>
                  <a:pt x="110" y="128"/>
                </a:cubicBezTo>
                <a:cubicBezTo>
                  <a:pt x="109" y="130"/>
                  <a:pt x="108" y="132"/>
                  <a:pt x="107" y="134"/>
                </a:cubicBezTo>
                <a:moveTo>
                  <a:pt x="8" y="129"/>
                </a:moveTo>
                <a:cubicBezTo>
                  <a:pt x="8" y="127"/>
                  <a:pt x="7" y="125"/>
                  <a:pt x="7" y="123"/>
                </a:cubicBezTo>
                <a:cubicBezTo>
                  <a:pt x="7" y="122"/>
                  <a:pt x="8" y="121"/>
                  <a:pt x="8" y="120"/>
                </a:cubicBezTo>
                <a:cubicBezTo>
                  <a:pt x="9" y="122"/>
                  <a:pt x="10" y="123"/>
                  <a:pt x="11" y="125"/>
                </a:cubicBezTo>
                <a:cubicBezTo>
                  <a:pt x="11" y="125"/>
                  <a:pt x="11" y="125"/>
                  <a:pt x="11" y="125"/>
                </a:cubicBezTo>
                <a:cubicBezTo>
                  <a:pt x="10" y="126"/>
                  <a:pt x="9" y="128"/>
                  <a:pt x="8" y="129"/>
                </a:cubicBezTo>
                <a:moveTo>
                  <a:pt x="170" y="124"/>
                </a:moveTo>
                <a:cubicBezTo>
                  <a:pt x="169" y="124"/>
                  <a:pt x="169" y="124"/>
                  <a:pt x="168" y="123"/>
                </a:cubicBezTo>
                <a:cubicBezTo>
                  <a:pt x="169" y="121"/>
                  <a:pt x="170" y="120"/>
                  <a:pt x="171" y="118"/>
                </a:cubicBezTo>
                <a:cubicBezTo>
                  <a:pt x="172" y="119"/>
                  <a:pt x="173" y="119"/>
                  <a:pt x="174" y="119"/>
                </a:cubicBezTo>
                <a:cubicBezTo>
                  <a:pt x="174" y="120"/>
                  <a:pt x="174" y="120"/>
                  <a:pt x="174" y="120"/>
                </a:cubicBezTo>
                <a:cubicBezTo>
                  <a:pt x="174" y="120"/>
                  <a:pt x="174" y="120"/>
                  <a:pt x="174" y="120"/>
                </a:cubicBezTo>
                <a:cubicBezTo>
                  <a:pt x="172" y="122"/>
                  <a:pt x="171" y="123"/>
                  <a:pt x="170" y="124"/>
                </a:cubicBezTo>
                <a:moveTo>
                  <a:pt x="103" y="125"/>
                </a:moveTo>
                <a:cubicBezTo>
                  <a:pt x="103" y="123"/>
                  <a:pt x="103" y="122"/>
                  <a:pt x="102" y="121"/>
                </a:cubicBezTo>
                <a:cubicBezTo>
                  <a:pt x="103" y="121"/>
                  <a:pt x="103" y="121"/>
                  <a:pt x="103" y="121"/>
                </a:cubicBezTo>
                <a:cubicBezTo>
                  <a:pt x="103" y="120"/>
                  <a:pt x="104" y="119"/>
                  <a:pt x="104" y="118"/>
                </a:cubicBezTo>
                <a:cubicBezTo>
                  <a:pt x="105" y="119"/>
                  <a:pt x="105" y="119"/>
                  <a:pt x="106" y="120"/>
                </a:cubicBezTo>
                <a:cubicBezTo>
                  <a:pt x="105" y="122"/>
                  <a:pt x="104" y="123"/>
                  <a:pt x="103" y="125"/>
                </a:cubicBezTo>
                <a:moveTo>
                  <a:pt x="164" y="122"/>
                </a:moveTo>
                <a:cubicBezTo>
                  <a:pt x="163" y="121"/>
                  <a:pt x="161" y="121"/>
                  <a:pt x="159" y="120"/>
                </a:cubicBezTo>
                <a:cubicBezTo>
                  <a:pt x="160" y="118"/>
                  <a:pt x="161" y="117"/>
                  <a:pt x="162" y="115"/>
                </a:cubicBezTo>
                <a:cubicBezTo>
                  <a:pt x="162" y="115"/>
                  <a:pt x="162" y="115"/>
                  <a:pt x="162" y="115"/>
                </a:cubicBezTo>
                <a:cubicBezTo>
                  <a:pt x="164" y="116"/>
                  <a:pt x="166" y="116"/>
                  <a:pt x="167" y="117"/>
                </a:cubicBezTo>
                <a:cubicBezTo>
                  <a:pt x="166" y="118"/>
                  <a:pt x="165" y="120"/>
                  <a:pt x="164" y="122"/>
                </a:cubicBezTo>
                <a:moveTo>
                  <a:pt x="101" y="116"/>
                </a:moveTo>
                <a:cubicBezTo>
                  <a:pt x="100" y="115"/>
                  <a:pt x="100" y="115"/>
                  <a:pt x="100" y="114"/>
                </a:cubicBezTo>
                <a:cubicBezTo>
                  <a:pt x="100" y="113"/>
                  <a:pt x="101" y="112"/>
                  <a:pt x="101" y="112"/>
                </a:cubicBezTo>
                <a:cubicBezTo>
                  <a:pt x="102" y="113"/>
                  <a:pt x="102" y="113"/>
                  <a:pt x="102" y="113"/>
                </a:cubicBezTo>
                <a:cubicBezTo>
                  <a:pt x="101" y="114"/>
                  <a:pt x="101" y="115"/>
                  <a:pt x="101" y="116"/>
                </a:cubicBezTo>
                <a:moveTo>
                  <a:pt x="156" y="118"/>
                </a:moveTo>
                <a:cubicBezTo>
                  <a:pt x="154" y="117"/>
                  <a:pt x="151" y="116"/>
                  <a:pt x="149" y="115"/>
                </a:cubicBezTo>
                <a:cubicBezTo>
                  <a:pt x="150" y="114"/>
                  <a:pt x="150" y="113"/>
                  <a:pt x="151" y="111"/>
                </a:cubicBezTo>
                <a:cubicBezTo>
                  <a:pt x="154" y="112"/>
                  <a:pt x="156" y="113"/>
                  <a:pt x="158" y="114"/>
                </a:cubicBezTo>
                <a:cubicBezTo>
                  <a:pt x="157" y="115"/>
                  <a:pt x="156" y="117"/>
                  <a:pt x="156" y="118"/>
                </a:cubicBezTo>
                <a:moveTo>
                  <a:pt x="6" y="117"/>
                </a:moveTo>
                <a:cubicBezTo>
                  <a:pt x="5" y="115"/>
                  <a:pt x="5" y="112"/>
                  <a:pt x="5" y="110"/>
                </a:cubicBezTo>
                <a:cubicBezTo>
                  <a:pt x="5" y="112"/>
                  <a:pt x="6" y="114"/>
                  <a:pt x="6" y="115"/>
                </a:cubicBezTo>
                <a:cubicBezTo>
                  <a:pt x="6" y="116"/>
                  <a:pt x="6" y="117"/>
                  <a:pt x="6" y="117"/>
                </a:cubicBezTo>
                <a:moveTo>
                  <a:pt x="145" y="114"/>
                </a:moveTo>
                <a:cubicBezTo>
                  <a:pt x="144" y="113"/>
                  <a:pt x="144" y="113"/>
                  <a:pt x="143" y="113"/>
                </a:cubicBezTo>
                <a:cubicBezTo>
                  <a:pt x="143" y="112"/>
                  <a:pt x="144" y="110"/>
                  <a:pt x="144" y="109"/>
                </a:cubicBezTo>
                <a:cubicBezTo>
                  <a:pt x="145" y="109"/>
                  <a:pt x="146" y="110"/>
                  <a:pt x="147" y="110"/>
                </a:cubicBezTo>
                <a:cubicBezTo>
                  <a:pt x="147" y="111"/>
                  <a:pt x="146" y="113"/>
                  <a:pt x="145" y="114"/>
                </a:cubicBezTo>
                <a:moveTo>
                  <a:pt x="139" y="111"/>
                </a:moveTo>
                <a:cubicBezTo>
                  <a:pt x="137" y="110"/>
                  <a:pt x="135" y="110"/>
                  <a:pt x="133" y="109"/>
                </a:cubicBezTo>
                <a:cubicBezTo>
                  <a:pt x="133" y="109"/>
                  <a:pt x="133" y="109"/>
                  <a:pt x="133" y="109"/>
                </a:cubicBezTo>
                <a:cubicBezTo>
                  <a:pt x="133" y="108"/>
                  <a:pt x="134" y="107"/>
                  <a:pt x="134" y="106"/>
                </a:cubicBezTo>
                <a:cubicBezTo>
                  <a:pt x="136" y="106"/>
                  <a:pt x="139" y="107"/>
                  <a:pt x="141" y="108"/>
                </a:cubicBezTo>
                <a:cubicBezTo>
                  <a:pt x="140" y="109"/>
                  <a:pt x="140" y="110"/>
                  <a:pt x="139" y="111"/>
                </a:cubicBezTo>
                <a:moveTo>
                  <a:pt x="177" y="135"/>
                </a:moveTo>
                <a:cubicBezTo>
                  <a:pt x="177" y="130"/>
                  <a:pt x="178" y="125"/>
                  <a:pt x="178" y="119"/>
                </a:cubicBezTo>
                <a:cubicBezTo>
                  <a:pt x="179" y="119"/>
                  <a:pt x="179" y="119"/>
                  <a:pt x="179" y="119"/>
                </a:cubicBezTo>
                <a:cubicBezTo>
                  <a:pt x="180" y="114"/>
                  <a:pt x="181" y="109"/>
                  <a:pt x="182" y="103"/>
                </a:cubicBezTo>
                <a:cubicBezTo>
                  <a:pt x="182" y="114"/>
                  <a:pt x="181" y="125"/>
                  <a:pt x="177" y="135"/>
                </a:cubicBezTo>
                <a:moveTo>
                  <a:pt x="129" y="107"/>
                </a:moveTo>
                <a:cubicBezTo>
                  <a:pt x="128" y="106"/>
                  <a:pt x="126" y="106"/>
                  <a:pt x="125" y="105"/>
                </a:cubicBezTo>
                <a:cubicBezTo>
                  <a:pt x="126" y="104"/>
                  <a:pt x="126" y="104"/>
                  <a:pt x="126" y="103"/>
                </a:cubicBezTo>
                <a:cubicBezTo>
                  <a:pt x="128" y="103"/>
                  <a:pt x="129" y="104"/>
                  <a:pt x="131" y="104"/>
                </a:cubicBezTo>
                <a:cubicBezTo>
                  <a:pt x="130" y="105"/>
                  <a:pt x="130" y="106"/>
                  <a:pt x="129" y="107"/>
                </a:cubicBezTo>
                <a:moveTo>
                  <a:pt x="98" y="109"/>
                </a:moveTo>
                <a:cubicBezTo>
                  <a:pt x="97" y="106"/>
                  <a:pt x="97" y="104"/>
                  <a:pt x="96" y="102"/>
                </a:cubicBezTo>
                <a:cubicBezTo>
                  <a:pt x="97" y="104"/>
                  <a:pt x="98" y="106"/>
                  <a:pt x="99" y="107"/>
                </a:cubicBezTo>
                <a:cubicBezTo>
                  <a:pt x="99" y="108"/>
                  <a:pt x="99" y="108"/>
                  <a:pt x="99" y="108"/>
                </a:cubicBezTo>
                <a:cubicBezTo>
                  <a:pt x="98" y="108"/>
                  <a:pt x="98" y="108"/>
                  <a:pt x="98" y="109"/>
                </a:cubicBezTo>
                <a:moveTo>
                  <a:pt x="121" y="104"/>
                </a:moveTo>
                <a:cubicBezTo>
                  <a:pt x="120" y="103"/>
                  <a:pt x="118" y="102"/>
                  <a:pt x="117" y="102"/>
                </a:cubicBezTo>
                <a:cubicBezTo>
                  <a:pt x="117" y="101"/>
                  <a:pt x="117" y="100"/>
                  <a:pt x="117" y="100"/>
                </a:cubicBezTo>
                <a:cubicBezTo>
                  <a:pt x="119" y="100"/>
                  <a:pt x="121" y="101"/>
                  <a:pt x="123" y="102"/>
                </a:cubicBezTo>
                <a:cubicBezTo>
                  <a:pt x="122" y="102"/>
                  <a:pt x="122" y="103"/>
                  <a:pt x="121" y="104"/>
                </a:cubicBezTo>
                <a:moveTo>
                  <a:pt x="129" y="157"/>
                </a:moveTo>
                <a:cubicBezTo>
                  <a:pt x="129" y="156"/>
                  <a:pt x="129" y="156"/>
                  <a:pt x="129" y="156"/>
                </a:cubicBezTo>
                <a:cubicBezTo>
                  <a:pt x="128" y="154"/>
                  <a:pt x="126" y="150"/>
                  <a:pt x="124" y="146"/>
                </a:cubicBezTo>
                <a:cubicBezTo>
                  <a:pt x="123" y="145"/>
                  <a:pt x="123" y="145"/>
                  <a:pt x="123" y="145"/>
                </a:cubicBezTo>
                <a:cubicBezTo>
                  <a:pt x="123" y="144"/>
                  <a:pt x="123" y="144"/>
                  <a:pt x="123" y="144"/>
                </a:cubicBezTo>
                <a:cubicBezTo>
                  <a:pt x="118" y="135"/>
                  <a:pt x="111" y="123"/>
                  <a:pt x="105" y="112"/>
                </a:cubicBezTo>
                <a:cubicBezTo>
                  <a:pt x="105" y="111"/>
                  <a:pt x="105" y="111"/>
                  <a:pt x="105" y="111"/>
                </a:cubicBezTo>
                <a:cubicBezTo>
                  <a:pt x="103" y="106"/>
                  <a:pt x="100" y="102"/>
                  <a:pt x="98" y="98"/>
                </a:cubicBezTo>
                <a:cubicBezTo>
                  <a:pt x="101" y="99"/>
                  <a:pt x="103" y="100"/>
                  <a:pt x="106" y="101"/>
                </a:cubicBezTo>
                <a:cubicBezTo>
                  <a:pt x="115" y="105"/>
                  <a:pt x="127" y="110"/>
                  <a:pt x="138" y="115"/>
                </a:cubicBezTo>
                <a:cubicBezTo>
                  <a:pt x="138" y="115"/>
                  <a:pt x="139" y="116"/>
                  <a:pt x="139" y="116"/>
                </a:cubicBezTo>
                <a:cubicBezTo>
                  <a:pt x="139" y="116"/>
                  <a:pt x="140" y="116"/>
                  <a:pt x="140" y="116"/>
                </a:cubicBezTo>
                <a:cubicBezTo>
                  <a:pt x="140" y="116"/>
                  <a:pt x="140" y="116"/>
                  <a:pt x="140" y="116"/>
                </a:cubicBezTo>
                <a:cubicBezTo>
                  <a:pt x="149" y="120"/>
                  <a:pt x="158" y="123"/>
                  <a:pt x="164" y="126"/>
                </a:cubicBezTo>
                <a:cubicBezTo>
                  <a:pt x="164" y="126"/>
                  <a:pt x="164" y="126"/>
                  <a:pt x="165" y="127"/>
                </a:cubicBezTo>
                <a:cubicBezTo>
                  <a:pt x="165" y="127"/>
                  <a:pt x="165" y="127"/>
                  <a:pt x="165" y="127"/>
                </a:cubicBezTo>
                <a:cubicBezTo>
                  <a:pt x="166" y="127"/>
                  <a:pt x="167" y="127"/>
                  <a:pt x="168" y="128"/>
                </a:cubicBezTo>
                <a:cubicBezTo>
                  <a:pt x="168" y="128"/>
                  <a:pt x="168" y="128"/>
                  <a:pt x="168" y="128"/>
                </a:cubicBezTo>
                <a:cubicBezTo>
                  <a:pt x="168" y="129"/>
                  <a:pt x="168" y="130"/>
                  <a:pt x="168" y="130"/>
                </a:cubicBezTo>
                <a:cubicBezTo>
                  <a:pt x="167" y="132"/>
                  <a:pt x="165" y="134"/>
                  <a:pt x="163" y="136"/>
                </a:cubicBezTo>
                <a:cubicBezTo>
                  <a:pt x="162" y="137"/>
                  <a:pt x="162" y="137"/>
                  <a:pt x="162" y="137"/>
                </a:cubicBezTo>
                <a:cubicBezTo>
                  <a:pt x="155" y="144"/>
                  <a:pt x="144" y="152"/>
                  <a:pt x="129" y="157"/>
                </a:cubicBezTo>
                <a:moveTo>
                  <a:pt x="113" y="100"/>
                </a:moveTo>
                <a:cubicBezTo>
                  <a:pt x="112" y="100"/>
                  <a:pt x="111" y="99"/>
                  <a:pt x="110" y="99"/>
                </a:cubicBezTo>
                <a:cubicBezTo>
                  <a:pt x="110" y="98"/>
                  <a:pt x="110" y="98"/>
                  <a:pt x="110" y="98"/>
                </a:cubicBezTo>
                <a:cubicBezTo>
                  <a:pt x="110" y="98"/>
                  <a:pt x="110" y="98"/>
                  <a:pt x="110" y="97"/>
                </a:cubicBezTo>
                <a:cubicBezTo>
                  <a:pt x="111" y="97"/>
                  <a:pt x="111" y="97"/>
                  <a:pt x="111" y="97"/>
                </a:cubicBezTo>
                <a:cubicBezTo>
                  <a:pt x="112" y="98"/>
                  <a:pt x="113" y="98"/>
                  <a:pt x="114" y="98"/>
                </a:cubicBezTo>
                <a:cubicBezTo>
                  <a:pt x="113" y="99"/>
                  <a:pt x="113" y="100"/>
                  <a:pt x="113" y="100"/>
                </a:cubicBezTo>
                <a:moveTo>
                  <a:pt x="106" y="97"/>
                </a:moveTo>
                <a:cubicBezTo>
                  <a:pt x="103" y="96"/>
                  <a:pt x="100" y="94"/>
                  <a:pt x="97" y="93"/>
                </a:cubicBezTo>
                <a:cubicBezTo>
                  <a:pt x="97" y="92"/>
                  <a:pt x="97" y="92"/>
                  <a:pt x="97" y="92"/>
                </a:cubicBezTo>
                <a:cubicBezTo>
                  <a:pt x="97" y="92"/>
                  <a:pt x="97" y="92"/>
                  <a:pt x="97" y="92"/>
                </a:cubicBezTo>
                <a:cubicBezTo>
                  <a:pt x="98" y="92"/>
                  <a:pt x="98" y="92"/>
                  <a:pt x="98" y="92"/>
                </a:cubicBezTo>
                <a:cubicBezTo>
                  <a:pt x="99" y="93"/>
                  <a:pt x="102" y="94"/>
                  <a:pt x="107" y="96"/>
                </a:cubicBezTo>
                <a:cubicBezTo>
                  <a:pt x="106" y="96"/>
                  <a:pt x="106" y="97"/>
                  <a:pt x="106" y="97"/>
                </a:cubicBezTo>
                <a:moveTo>
                  <a:pt x="98" y="89"/>
                </a:moveTo>
                <a:cubicBezTo>
                  <a:pt x="98" y="87"/>
                  <a:pt x="98" y="85"/>
                  <a:pt x="98" y="83"/>
                </a:cubicBezTo>
                <a:cubicBezTo>
                  <a:pt x="99" y="83"/>
                  <a:pt x="99" y="83"/>
                  <a:pt x="99" y="83"/>
                </a:cubicBezTo>
                <a:cubicBezTo>
                  <a:pt x="100" y="82"/>
                  <a:pt x="102" y="81"/>
                  <a:pt x="106" y="79"/>
                </a:cubicBezTo>
                <a:cubicBezTo>
                  <a:pt x="104" y="82"/>
                  <a:pt x="103" y="85"/>
                  <a:pt x="103" y="88"/>
                </a:cubicBezTo>
                <a:cubicBezTo>
                  <a:pt x="101" y="88"/>
                  <a:pt x="99" y="89"/>
                  <a:pt x="99" y="89"/>
                </a:cubicBezTo>
                <a:cubicBezTo>
                  <a:pt x="99" y="89"/>
                  <a:pt x="99" y="89"/>
                  <a:pt x="99" y="89"/>
                </a:cubicBezTo>
                <a:cubicBezTo>
                  <a:pt x="99" y="89"/>
                  <a:pt x="99" y="89"/>
                  <a:pt x="99" y="89"/>
                </a:cubicBezTo>
                <a:cubicBezTo>
                  <a:pt x="99" y="89"/>
                  <a:pt x="99" y="89"/>
                  <a:pt x="99" y="89"/>
                </a:cubicBezTo>
                <a:cubicBezTo>
                  <a:pt x="98" y="89"/>
                  <a:pt x="98" y="89"/>
                  <a:pt x="98" y="89"/>
                </a:cubicBezTo>
                <a:cubicBezTo>
                  <a:pt x="98" y="89"/>
                  <a:pt x="98" y="89"/>
                  <a:pt x="98" y="89"/>
                </a:cubicBezTo>
                <a:cubicBezTo>
                  <a:pt x="98" y="89"/>
                  <a:pt x="98" y="89"/>
                  <a:pt x="98" y="89"/>
                </a:cubicBezTo>
                <a:moveTo>
                  <a:pt x="107" y="86"/>
                </a:moveTo>
                <a:cubicBezTo>
                  <a:pt x="108" y="83"/>
                  <a:pt x="109" y="80"/>
                  <a:pt x="111" y="76"/>
                </a:cubicBezTo>
                <a:cubicBezTo>
                  <a:pt x="111" y="75"/>
                  <a:pt x="111" y="75"/>
                  <a:pt x="111" y="75"/>
                </a:cubicBezTo>
                <a:cubicBezTo>
                  <a:pt x="113" y="74"/>
                  <a:pt x="116" y="73"/>
                  <a:pt x="118" y="71"/>
                </a:cubicBezTo>
                <a:cubicBezTo>
                  <a:pt x="117" y="75"/>
                  <a:pt x="115" y="79"/>
                  <a:pt x="114" y="83"/>
                </a:cubicBezTo>
                <a:cubicBezTo>
                  <a:pt x="113" y="84"/>
                  <a:pt x="112" y="84"/>
                  <a:pt x="111" y="84"/>
                </a:cubicBezTo>
                <a:cubicBezTo>
                  <a:pt x="110" y="85"/>
                  <a:pt x="110" y="85"/>
                  <a:pt x="110" y="85"/>
                </a:cubicBezTo>
                <a:cubicBezTo>
                  <a:pt x="109" y="86"/>
                  <a:pt x="108" y="86"/>
                  <a:pt x="107" y="86"/>
                </a:cubicBezTo>
                <a:moveTo>
                  <a:pt x="123" y="85"/>
                </a:moveTo>
                <a:cubicBezTo>
                  <a:pt x="124" y="85"/>
                  <a:pt x="124" y="85"/>
                  <a:pt x="124" y="84"/>
                </a:cubicBezTo>
                <a:cubicBezTo>
                  <a:pt x="129" y="83"/>
                  <a:pt x="134" y="81"/>
                  <a:pt x="140" y="79"/>
                </a:cubicBezTo>
                <a:cubicBezTo>
                  <a:pt x="153" y="73"/>
                  <a:pt x="167" y="68"/>
                  <a:pt x="178" y="66"/>
                </a:cubicBezTo>
                <a:cubicBezTo>
                  <a:pt x="179" y="72"/>
                  <a:pt x="180" y="79"/>
                  <a:pt x="180" y="86"/>
                </a:cubicBezTo>
                <a:cubicBezTo>
                  <a:pt x="180" y="96"/>
                  <a:pt x="178" y="106"/>
                  <a:pt x="176" y="115"/>
                </a:cubicBezTo>
                <a:cubicBezTo>
                  <a:pt x="175" y="115"/>
                  <a:pt x="175" y="115"/>
                  <a:pt x="175" y="115"/>
                </a:cubicBezTo>
                <a:cubicBezTo>
                  <a:pt x="169" y="113"/>
                  <a:pt x="161" y="110"/>
                  <a:pt x="151" y="107"/>
                </a:cubicBezTo>
                <a:cubicBezTo>
                  <a:pt x="151" y="107"/>
                  <a:pt x="151" y="107"/>
                  <a:pt x="151" y="107"/>
                </a:cubicBezTo>
                <a:cubicBezTo>
                  <a:pt x="150" y="107"/>
                  <a:pt x="150" y="107"/>
                  <a:pt x="150" y="107"/>
                </a:cubicBezTo>
                <a:cubicBezTo>
                  <a:pt x="145" y="105"/>
                  <a:pt x="139" y="103"/>
                  <a:pt x="134" y="101"/>
                </a:cubicBezTo>
                <a:cubicBezTo>
                  <a:pt x="128" y="99"/>
                  <a:pt x="123" y="97"/>
                  <a:pt x="118" y="96"/>
                </a:cubicBezTo>
                <a:cubicBezTo>
                  <a:pt x="118" y="95"/>
                  <a:pt x="117" y="95"/>
                  <a:pt x="117" y="95"/>
                </a:cubicBezTo>
                <a:cubicBezTo>
                  <a:pt x="116" y="95"/>
                  <a:pt x="116" y="95"/>
                  <a:pt x="116" y="95"/>
                </a:cubicBezTo>
                <a:cubicBezTo>
                  <a:pt x="116" y="95"/>
                  <a:pt x="116" y="95"/>
                  <a:pt x="115" y="95"/>
                </a:cubicBezTo>
                <a:cubicBezTo>
                  <a:pt x="114" y="94"/>
                  <a:pt x="113" y="94"/>
                  <a:pt x="112" y="94"/>
                </a:cubicBezTo>
                <a:cubicBezTo>
                  <a:pt x="111" y="93"/>
                  <a:pt x="111" y="93"/>
                  <a:pt x="111" y="93"/>
                </a:cubicBezTo>
                <a:cubicBezTo>
                  <a:pt x="111" y="93"/>
                  <a:pt x="111" y="93"/>
                  <a:pt x="111" y="93"/>
                </a:cubicBezTo>
                <a:cubicBezTo>
                  <a:pt x="111" y="92"/>
                  <a:pt x="110" y="92"/>
                  <a:pt x="110" y="92"/>
                </a:cubicBezTo>
                <a:cubicBezTo>
                  <a:pt x="109" y="92"/>
                  <a:pt x="109" y="92"/>
                  <a:pt x="109" y="92"/>
                </a:cubicBezTo>
                <a:cubicBezTo>
                  <a:pt x="108" y="92"/>
                  <a:pt x="106" y="92"/>
                  <a:pt x="105" y="91"/>
                </a:cubicBezTo>
                <a:cubicBezTo>
                  <a:pt x="110" y="90"/>
                  <a:pt x="116" y="88"/>
                  <a:pt x="123" y="85"/>
                </a:cubicBezTo>
                <a:cubicBezTo>
                  <a:pt x="123" y="85"/>
                  <a:pt x="123" y="85"/>
                  <a:pt x="123" y="85"/>
                </a:cubicBezTo>
                <a:moveTo>
                  <a:pt x="119" y="81"/>
                </a:moveTo>
                <a:cubicBezTo>
                  <a:pt x="120" y="77"/>
                  <a:pt x="122" y="73"/>
                  <a:pt x="123" y="69"/>
                </a:cubicBezTo>
                <a:cubicBezTo>
                  <a:pt x="123" y="68"/>
                  <a:pt x="123" y="68"/>
                  <a:pt x="123" y="68"/>
                </a:cubicBezTo>
                <a:cubicBezTo>
                  <a:pt x="125" y="67"/>
                  <a:pt x="126" y="66"/>
                  <a:pt x="128" y="65"/>
                </a:cubicBezTo>
                <a:cubicBezTo>
                  <a:pt x="126" y="70"/>
                  <a:pt x="124" y="75"/>
                  <a:pt x="122" y="79"/>
                </a:cubicBezTo>
                <a:cubicBezTo>
                  <a:pt x="121" y="80"/>
                  <a:pt x="120" y="80"/>
                  <a:pt x="119" y="81"/>
                </a:cubicBezTo>
                <a:moveTo>
                  <a:pt x="127" y="77"/>
                </a:moveTo>
                <a:cubicBezTo>
                  <a:pt x="129" y="73"/>
                  <a:pt x="131" y="69"/>
                  <a:pt x="133" y="65"/>
                </a:cubicBezTo>
                <a:cubicBezTo>
                  <a:pt x="133" y="64"/>
                  <a:pt x="133" y="63"/>
                  <a:pt x="132" y="63"/>
                </a:cubicBezTo>
                <a:cubicBezTo>
                  <a:pt x="134" y="62"/>
                  <a:pt x="136" y="61"/>
                  <a:pt x="138" y="60"/>
                </a:cubicBezTo>
                <a:cubicBezTo>
                  <a:pt x="136" y="65"/>
                  <a:pt x="134" y="70"/>
                  <a:pt x="132" y="75"/>
                </a:cubicBezTo>
                <a:cubicBezTo>
                  <a:pt x="130" y="76"/>
                  <a:pt x="129" y="76"/>
                  <a:pt x="127" y="77"/>
                </a:cubicBezTo>
                <a:moveTo>
                  <a:pt x="137" y="72"/>
                </a:moveTo>
                <a:cubicBezTo>
                  <a:pt x="139" y="67"/>
                  <a:pt x="141" y="62"/>
                  <a:pt x="143" y="57"/>
                </a:cubicBezTo>
                <a:cubicBezTo>
                  <a:pt x="143" y="57"/>
                  <a:pt x="143" y="57"/>
                  <a:pt x="143" y="57"/>
                </a:cubicBezTo>
                <a:cubicBezTo>
                  <a:pt x="146" y="55"/>
                  <a:pt x="148" y="54"/>
                  <a:pt x="150" y="53"/>
                </a:cubicBezTo>
                <a:cubicBezTo>
                  <a:pt x="149" y="58"/>
                  <a:pt x="147" y="63"/>
                  <a:pt x="146" y="68"/>
                </a:cubicBezTo>
                <a:cubicBezTo>
                  <a:pt x="143" y="70"/>
                  <a:pt x="140" y="71"/>
                  <a:pt x="137" y="72"/>
                </a:cubicBezTo>
                <a:moveTo>
                  <a:pt x="151" y="66"/>
                </a:moveTo>
                <a:cubicBezTo>
                  <a:pt x="152" y="61"/>
                  <a:pt x="154" y="55"/>
                  <a:pt x="155" y="50"/>
                </a:cubicBezTo>
                <a:cubicBezTo>
                  <a:pt x="157" y="49"/>
                  <a:pt x="159" y="48"/>
                  <a:pt x="161" y="47"/>
                </a:cubicBezTo>
                <a:cubicBezTo>
                  <a:pt x="159" y="52"/>
                  <a:pt x="157" y="57"/>
                  <a:pt x="155" y="63"/>
                </a:cubicBezTo>
                <a:cubicBezTo>
                  <a:pt x="155" y="63"/>
                  <a:pt x="155" y="63"/>
                  <a:pt x="155" y="63"/>
                </a:cubicBezTo>
                <a:cubicBezTo>
                  <a:pt x="155" y="64"/>
                  <a:pt x="155" y="64"/>
                  <a:pt x="155" y="64"/>
                </a:cubicBezTo>
                <a:cubicBezTo>
                  <a:pt x="154" y="65"/>
                  <a:pt x="152" y="65"/>
                  <a:pt x="151" y="66"/>
                </a:cubicBezTo>
                <a:moveTo>
                  <a:pt x="168" y="58"/>
                </a:moveTo>
                <a:cubicBezTo>
                  <a:pt x="170" y="53"/>
                  <a:pt x="172" y="48"/>
                  <a:pt x="174" y="43"/>
                </a:cubicBezTo>
                <a:cubicBezTo>
                  <a:pt x="172" y="47"/>
                  <a:pt x="171" y="52"/>
                  <a:pt x="171" y="57"/>
                </a:cubicBezTo>
                <a:cubicBezTo>
                  <a:pt x="170" y="57"/>
                  <a:pt x="169" y="57"/>
                  <a:pt x="168" y="58"/>
                </a:cubicBezTo>
                <a:moveTo>
                  <a:pt x="160" y="62"/>
                </a:moveTo>
                <a:cubicBezTo>
                  <a:pt x="162" y="56"/>
                  <a:pt x="164" y="50"/>
                  <a:pt x="166" y="44"/>
                </a:cubicBezTo>
                <a:cubicBezTo>
                  <a:pt x="167" y="44"/>
                  <a:pt x="168" y="43"/>
                  <a:pt x="169" y="43"/>
                </a:cubicBezTo>
                <a:cubicBezTo>
                  <a:pt x="168" y="49"/>
                  <a:pt x="166" y="54"/>
                  <a:pt x="163" y="60"/>
                </a:cubicBezTo>
                <a:cubicBezTo>
                  <a:pt x="162" y="61"/>
                  <a:pt x="161" y="61"/>
                  <a:pt x="160" y="62"/>
                </a:cubicBezTo>
                <a:moveTo>
                  <a:pt x="46" y="152"/>
                </a:moveTo>
                <a:cubicBezTo>
                  <a:pt x="41" y="149"/>
                  <a:pt x="35" y="145"/>
                  <a:pt x="29" y="141"/>
                </a:cubicBezTo>
                <a:cubicBezTo>
                  <a:pt x="21" y="135"/>
                  <a:pt x="15" y="126"/>
                  <a:pt x="11" y="116"/>
                </a:cubicBezTo>
                <a:cubicBezTo>
                  <a:pt x="11" y="115"/>
                  <a:pt x="11" y="114"/>
                  <a:pt x="10" y="114"/>
                </a:cubicBezTo>
                <a:cubicBezTo>
                  <a:pt x="7" y="106"/>
                  <a:pt x="6" y="98"/>
                  <a:pt x="6" y="90"/>
                </a:cubicBezTo>
                <a:cubicBezTo>
                  <a:pt x="6" y="90"/>
                  <a:pt x="6" y="89"/>
                  <a:pt x="6" y="89"/>
                </a:cubicBezTo>
                <a:cubicBezTo>
                  <a:pt x="6" y="88"/>
                  <a:pt x="6" y="88"/>
                  <a:pt x="6" y="87"/>
                </a:cubicBezTo>
                <a:cubicBezTo>
                  <a:pt x="6" y="73"/>
                  <a:pt x="10" y="59"/>
                  <a:pt x="18" y="48"/>
                </a:cubicBezTo>
                <a:cubicBezTo>
                  <a:pt x="33" y="26"/>
                  <a:pt x="60" y="13"/>
                  <a:pt x="90" y="11"/>
                </a:cubicBezTo>
                <a:cubicBezTo>
                  <a:pt x="89" y="12"/>
                  <a:pt x="89" y="15"/>
                  <a:pt x="89" y="17"/>
                </a:cubicBezTo>
                <a:cubicBezTo>
                  <a:pt x="89" y="31"/>
                  <a:pt x="89" y="54"/>
                  <a:pt x="89" y="71"/>
                </a:cubicBezTo>
                <a:cubicBezTo>
                  <a:pt x="89" y="81"/>
                  <a:pt x="89" y="88"/>
                  <a:pt x="89" y="91"/>
                </a:cubicBezTo>
                <a:cubicBezTo>
                  <a:pt x="89" y="92"/>
                  <a:pt x="89" y="92"/>
                  <a:pt x="89" y="92"/>
                </a:cubicBezTo>
                <a:cubicBezTo>
                  <a:pt x="89" y="93"/>
                  <a:pt x="89" y="93"/>
                  <a:pt x="89" y="93"/>
                </a:cubicBezTo>
                <a:cubicBezTo>
                  <a:pt x="90" y="95"/>
                  <a:pt x="92" y="104"/>
                  <a:pt x="96" y="114"/>
                </a:cubicBezTo>
                <a:cubicBezTo>
                  <a:pt x="95" y="114"/>
                  <a:pt x="95" y="114"/>
                  <a:pt x="95" y="114"/>
                </a:cubicBezTo>
                <a:cubicBezTo>
                  <a:pt x="95" y="115"/>
                  <a:pt x="95" y="117"/>
                  <a:pt x="96" y="117"/>
                </a:cubicBezTo>
                <a:cubicBezTo>
                  <a:pt x="97" y="117"/>
                  <a:pt x="97" y="117"/>
                  <a:pt x="97" y="117"/>
                </a:cubicBezTo>
                <a:cubicBezTo>
                  <a:pt x="99" y="124"/>
                  <a:pt x="102" y="132"/>
                  <a:pt x="105" y="140"/>
                </a:cubicBezTo>
                <a:cubicBezTo>
                  <a:pt x="104" y="140"/>
                  <a:pt x="105" y="141"/>
                  <a:pt x="105" y="141"/>
                </a:cubicBezTo>
                <a:cubicBezTo>
                  <a:pt x="108" y="149"/>
                  <a:pt x="110" y="156"/>
                  <a:pt x="113" y="161"/>
                </a:cubicBezTo>
                <a:cubicBezTo>
                  <a:pt x="112" y="161"/>
                  <a:pt x="112" y="161"/>
                  <a:pt x="112" y="161"/>
                </a:cubicBezTo>
                <a:cubicBezTo>
                  <a:pt x="112" y="161"/>
                  <a:pt x="112" y="161"/>
                  <a:pt x="111" y="161"/>
                </a:cubicBezTo>
                <a:cubicBezTo>
                  <a:pt x="111" y="161"/>
                  <a:pt x="111" y="161"/>
                  <a:pt x="110" y="162"/>
                </a:cubicBezTo>
                <a:cubicBezTo>
                  <a:pt x="104" y="163"/>
                  <a:pt x="98" y="163"/>
                  <a:pt x="92" y="163"/>
                </a:cubicBezTo>
                <a:cubicBezTo>
                  <a:pt x="91" y="163"/>
                  <a:pt x="91" y="163"/>
                  <a:pt x="91" y="163"/>
                </a:cubicBezTo>
                <a:cubicBezTo>
                  <a:pt x="91" y="163"/>
                  <a:pt x="90" y="163"/>
                  <a:pt x="90" y="162"/>
                </a:cubicBezTo>
                <a:cubicBezTo>
                  <a:pt x="90" y="162"/>
                  <a:pt x="89" y="162"/>
                  <a:pt x="89" y="162"/>
                </a:cubicBezTo>
                <a:cubicBezTo>
                  <a:pt x="89" y="162"/>
                  <a:pt x="88" y="163"/>
                  <a:pt x="88" y="163"/>
                </a:cubicBezTo>
                <a:cubicBezTo>
                  <a:pt x="82" y="163"/>
                  <a:pt x="77" y="162"/>
                  <a:pt x="71" y="161"/>
                </a:cubicBezTo>
                <a:cubicBezTo>
                  <a:pt x="71" y="161"/>
                  <a:pt x="71" y="160"/>
                  <a:pt x="71" y="160"/>
                </a:cubicBezTo>
                <a:cubicBezTo>
                  <a:pt x="70" y="160"/>
                  <a:pt x="70" y="160"/>
                  <a:pt x="70" y="160"/>
                </a:cubicBezTo>
                <a:cubicBezTo>
                  <a:pt x="69" y="160"/>
                  <a:pt x="69" y="160"/>
                  <a:pt x="68" y="160"/>
                </a:cubicBezTo>
                <a:cubicBezTo>
                  <a:pt x="62" y="159"/>
                  <a:pt x="55" y="156"/>
                  <a:pt x="49" y="153"/>
                </a:cubicBezTo>
                <a:cubicBezTo>
                  <a:pt x="49" y="153"/>
                  <a:pt x="48" y="153"/>
                  <a:pt x="48" y="152"/>
                </a:cubicBezTo>
                <a:cubicBezTo>
                  <a:pt x="48" y="152"/>
                  <a:pt x="47" y="152"/>
                  <a:pt x="47" y="152"/>
                </a:cubicBezTo>
                <a:cubicBezTo>
                  <a:pt x="47" y="152"/>
                  <a:pt x="47" y="152"/>
                  <a:pt x="46" y="152"/>
                </a:cubicBezTo>
                <a:moveTo>
                  <a:pt x="99" y="78"/>
                </a:moveTo>
                <a:cubicBezTo>
                  <a:pt x="101" y="51"/>
                  <a:pt x="104" y="32"/>
                  <a:pt x="108" y="4"/>
                </a:cubicBezTo>
                <a:cubicBezTo>
                  <a:pt x="111" y="4"/>
                  <a:pt x="114" y="4"/>
                  <a:pt x="117" y="5"/>
                </a:cubicBezTo>
                <a:cubicBezTo>
                  <a:pt x="138" y="7"/>
                  <a:pt x="158" y="15"/>
                  <a:pt x="170" y="29"/>
                </a:cubicBezTo>
                <a:cubicBezTo>
                  <a:pt x="172" y="32"/>
                  <a:pt x="173" y="34"/>
                  <a:pt x="174" y="36"/>
                </a:cubicBezTo>
                <a:cubicBezTo>
                  <a:pt x="172" y="37"/>
                  <a:pt x="168" y="39"/>
                  <a:pt x="165" y="40"/>
                </a:cubicBezTo>
                <a:cubicBezTo>
                  <a:pt x="165" y="40"/>
                  <a:pt x="165" y="40"/>
                  <a:pt x="165" y="40"/>
                </a:cubicBezTo>
                <a:cubicBezTo>
                  <a:pt x="164" y="40"/>
                  <a:pt x="164" y="41"/>
                  <a:pt x="163" y="41"/>
                </a:cubicBezTo>
                <a:cubicBezTo>
                  <a:pt x="151" y="47"/>
                  <a:pt x="138" y="55"/>
                  <a:pt x="126" y="62"/>
                </a:cubicBezTo>
                <a:cubicBezTo>
                  <a:pt x="117" y="67"/>
                  <a:pt x="110" y="72"/>
                  <a:pt x="105" y="75"/>
                </a:cubicBezTo>
                <a:cubicBezTo>
                  <a:pt x="102" y="76"/>
                  <a:pt x="100" y="77"/>
                  <a:pt x="99" y="78"/>
                </a:cubicBezTo>
                <a:moveTo>
                  <a:pt x="107" y="0"/>
                </a:moveTo>
                <a:cubicBezTo>
                  <a:pt x="106" y="0"/>
                  <a:pt x="106" y="0"/>
                  <a:pt x="105" y="1"/>
                </a:cubicBezTo>
                <a:cubicBezTo>
                  <a:pt x="105" y="1"/>
                  <a:pt x="104" y="2"/>
                  <a:pt x="104" y="3"/>
                </a:cubicBezTo>
                <a:cubicBezTo>
                  <a:pt x="101" y="32"/>
                  <a:pt x="97" y="50"/>
                  <a:pt x="95" y="79"/>
                </a:cubicBezTo>
                <a:cubicBezTo>
                  <a:pt x="95" y="79"/>
                  <a:pt x="94" y="80"/>
                  <a:pt x="94" y="80"/>
                </a:cubicBezTo>
                <a:cubicBezTo>
                  <a:pt x="94" y="83"/>
                  <a:pt x="94" y="88"/>
                  <a:pt x="94" y="91"/>
                </a:cubicBezTo>
                <a:cubicBezTo>
                  <a:pt x="93" y="91"/>
                  <a:pt x="93" y="91"/>
                  <a:pt x="93" y="91"/>
                </a:cubicBezTo>
                <a:cubicBezTo>
                  <a:pt x="93" y="91"/>
                  <a:pt x="93" y="91"/>
                  <a:pt x="93" y="91"/>
                </a:cubicBezTo>
                <a:cubicBezTo>
                  <a:pt x="93" y="88"/>
                  <a:pt x="92" y="81"/>
                  <a:pt x="92" y="71"/>
                </a:cubicBezTo>
                <a:cubicBezTo>
                  <a:pt x="92" y="60"/>
                  <a:pt x="93" y="46"/>
                  <a:pt x="93" y="33"/>
                </a:cubicBezTo>
                <a:cubicBezTo>
                  <a:pt x="93" y="27"/>
                  <a:pt x="93" y="22"/>
                  <a:pt x="93" y="18"/>
                </a:cubicBezTo>
                <a:cubicBezTo>
                  <a:pt x="93" y="13"/>
                  <a:pt x="94" y="10"/>
                  <a:pt x="94" y="9"/>
                </a:cubicBezTo>
                <a:cubicBezTo>
                  <a:pt x="94" y="9"/>
                  <a:pt x="94" y="9"/>
                  <a:pt x="94" y="9"/>
                </a:cubicBezTo>
                <a:cubicBezTo>
                  <a:pt x="94" y="8"/>
                  <a:pt x="94" y="8"/>
                  <a:pt x="94" y="8"/>
                </a:cubicBezTo>
                <a:cubicBezTo>
                  <a:pt x="94" y="8"/>
                  <a:pt x="94" y="8"/>
                  <a:pt x="94" y="8"/>
                </a:cubicBezTo>
                <a:cubicBezTo>
                  <a:pt x="94" y="8"/>
                  <a:pt x="94" y="8"/>
                  <a:pt x="94" y="8"/>
                </a:cubicBezTo>
                <a:cubicBezTo>
                  <a:pt x="93" y="7"/>
                  <a:pt x="93" y="7"/>
                  <a:pt x="93" y="7"/>
                </a:cubicBezTo>
                <a:cubicBezTo>
                  <a:pt x="93" y="7"/>
                  <a:pt x="93" y="7"/>
                  <a:pt x="93" y="7"/>
                </a:cubicBezTo>
                <a:cubicBezTo>
                  <a:pt x="93" y="7"/>
                  <a:pt x="93" y="7"/>
                  <a:pt x="93" y="7"/>
                </a:cubicBezTo>
                <a:cubicBezTo>
                  <a:pt x="93" y="7"/>
                  <a:pt x="93" y="7"/>
                  <a:pt x="93" y="7"/>
                </a:cubicBezTo>
                <a:cubicBezTo>
                  <a:pt x="92" y="7"/>
                  <a:pt x="92" y="7"/>
                  <a:pt x="92" y="7"/>
                </a:cubicBezTo>
                <a:cubicBezTo>
                  <a:pt x="92" y="6"/>
                  <a:pt x="92" y="6"/>
                  <a:pt x="92" y="6"/>
                </a:cubicBezTo>
                <a:cubicBezTo>
                  <a:pt x="92" y="6"/>
                  <a:pt x="92" y="6"/>
                  <a:pt x="92" y="6"/>
                </a:cubicBezTo>
                <a:cubicBezTo>
                  <a:pt x="92" y="6"/>
                  <a:pt x="92" y="6"/>
                  <a:pt x="92" y="6"/>
                </a:cubicBezTo>
                <a:cubicBezTo>
                  <a:pt x="61" y="9"/>
                  <a:pt x="31" y="22"/>
                  <a:pt x="14" y="46"/>
                </a:cubicBezTo>
                <a:cubicBezTo>
                  <a:pt x="6" y="58"/>
                  <a:pt x="2" y="74"/>
                  <a:pt x="2" y="89"/>
                </a:cubicBezTo>
                <a:cubicBezTo>
                  <a:pt x="2" y="90"/>
                  <a:pt x="2" y="90"/>
                  <a:pt x="2" y="90"/>
                </a:cubicBezTo>
                <a:cubicBezTo>
                  <a:pt x="1" y="95"/>
                  <a:pt x="0" y="99"/>
                  <a:pt x="0" y="104"/>
                </a:cubicBezTo>
                <a:cubicBezTo>
                  <a:pt x="0" y="111"/>
                  <a:pt x="1" y="117"/>
                  <a:pt x="3" y="123"/>
                </a:cubicBezTo>
                <a:cubicBezTo>
                  <a:pt x="2" y="123"/>
                  <a:pt x="2" y="123"/>
                  <a:pt x="2" y="123"/>
                </a:cubicBezTo>
                <a:cubicBezTo>
                  <a:pt x="2" y="124"/>
                  <a:pt x="2" y="125"/>
                  <a:pt x="3" y="126"/>
                </a:cubicBezTo>
                <a:cubicBezTo>
                  <a:pt x="3" y="126"/>
                  <a:pt x="3" y="126"/>
                  <a:pt x="3" y="126"/>
                </a:cubicBezTo>
                <a:cubicBezTo>
                  <a:pt x="4" y="129"/>
                  <a:pt x="5" y="131"/>
                  <a:pt x="6" y="134"/>
                </a:cubicBezTo>
                <a:cubicBezTo>
                  <a:pt x="6" y="134"/>
                  <a:pt x="6" y="135"/>
                  <a:pt x="6" y="135"/>
                </a:cubicBezTo>
                <a:cubicBezTo>
                  <a:pt x="8" y="138"/>
                  <a:pt x="9" y="140"/>
                  <a:pt x="10" y="143"/>
                </a:cubicBezTo>
                <a:cubicBezTo>
                  <a:pt x="10" y="144"/>
                  <a:pt x="10" y="145"/>
                  <a:pt x="11" y="145"/>
                </a:cubicBezTo>
                <a:cubicBezTo>
                  <a:pt x="11" y="146"/>
                  <a:pt x="11" y="146"/>
                  <a:pt x="11" y="146"/>
                </a:cubicBezTo>
                <a:cubicBezTo>
                  <a:pt x="12" y="147"/>
                  <a:pt x="13" y="149"/>
                  <a:pt x="14" y="150"/>
                </a:cubicBezTo>
                <a:cubicBezTo>
                  <a:pt x="14" y="151"/>
                  <a:pt x="14" y="151"/>
                  <a:pt x="14" y="151"/>
                </a:cubicBezTo>
                <a:cubicBezTo>
                  <a:pt x="14" y="151"/>
                  <a:pt x="15" y="152"/>
                  <a:pt x="16" y="152"/>
                </a:cubicBezTo>
                <a:cubicBezTo>
                  <a:pt x="17" y="154"/>
                  <a:pt x="19" y="156"/>
                  <a:pt x="20" y="158"/>
                </a:cubicBezTo>
                <a:cubicBezTo>
                  <a:pt x="20" y="159"/>
                  <a:pt x="21" y="160"/>
                  <a:pt x="21" y="161"/>
                </a:cubicBezTo>
                <a:cubicBezTo>
                  <a:pt x="22" y="161"/>
                  <a:pt x="22" y="161"/>
                  <a:pt x="22" y="161"/>
                </a:cubicBezTo>
                <a:cubicBezTo>
                  <a:pt x="23" y="161"/>
                  <a:pt x="24" y="162"/>
                  <a:pt x="24" y="163"/>
                </a:cubicBezTo>
                <a:cubicBezTo>
                  <a:pt x="29" y="168"/>
                  <a:pt x="36" y="174"/>
                  <a:pt x="46" y="179"/>
                </a:cubicBezTo>
                <a:cubicBezTo>
                  <a:pt x="46" y="180"/>
                  <a:pt x="46" y="180"/>
                  <a:pt x="46" y="180"/>
                </a:cubicBezTo>
                <a:cubicBezTo>
                  <a:pt x="46" y="181"/>
                  <a:pt x="47" y="181"/>
                  <a:pt x="48" y="181"/>
                </a:cubicBezTo>
                <a:cubicBezTo>
                  <a:pt x="48" y="181"/>
                  <a:pt x="48" y="181"/>
                  <a:pt x="48" y="181"/>
                </a:cubicBezTo>
                <a:cubicBezTo>
                  <a:pt x="48" y="181"/>
                  <a:pt x="48" y="181"/>
                  <a:pt x="48" y="181"/>
                </a:cubicBezTo>
                <a:cubicBezTo>
                  <a:pt x="51" y="182"/>
                  <a:pt x="54" y="183"/>
                  <a:pt x="57" y="184"/>
                </a:cubicBezTo>
                <a:cubicBezTo>
                  <a:pt x="57" y="185"/>
                  <a:pt x="58" y="186"/>
                  <a:pt x="59" y="186"/>
                </a:cubicBezTo>
                <a:cubicBezTo>
                  <a:pt x="59" y="186"/>
                  <a:pt x="59" y="186"/>
                  <a:pt x="59" y="186"/>
                </a:cubicBezTo>
                <a:cubicBezTo>
                  <a:pt x="60" y="186"/>
                  <a:pt x="61" y="186"/>
                  <a:pt x="61" y="186"/>
                </a:cubicBezTo>
                <a:cubicBezTo>
                  <a:pt x="63" y="186"/>
                  <a:pt x="65" y="187"/>
                  <a:pt x="68" y="187"/>
                </a:cubicBezTo>
                <a:cubicBezTo>
                  <a:pt x="68" y="188"/>
                  <a:pt x="68" y="189"/>
                  <a:pt x="69" y="190"/>
                </a:cubicBezTo>
                <a:cubicBezTo>
                  <a:pt x="69" y="190"/>
                  <a:pt x="70" y="190"/>
                  <a:pt x="70" y="190"/>
                </a:cubicBezTo>
                <a:cubicBezTo>
                  <a:pt x="71" y="190"/>
                  <a:pt x="71" y="189"/>
                  <a:pt x="72" y="188"/>
                </a:cubicBezTo>
                <a:cubicBezTo>
                  <a:pt x="72" y="188"/>
                  <a:pt x="72" y="188"/>
                  <a:pt x="72" y="188"/>
                </a:cubicBezTo>
                <a:cubicBezTo>
                  <a:pt x="74" y="189"/>
                  <a:pt x="76" y="189"/>
                  <a:pt x="78" y="189"/>
                </a:cubicBezTo>
                <a:cubicBezTo>
                  <a:pt x="79" y="189"/>
                  <a:pt x="79" y="190"/>
                  <a:pt x="79" y="190"/>
                </a:cubicBezTo>
                <a:cubicBezTo>
                  <a:pt x="80" y="190"/>
                  <a:pt x="80" y="190"/>
                  <a:pt x="80" y="190"/>
                </a:cubicBezTo>
                <a:cubicBezTo>
                  <a:pt x="81" y="190"/>
                  <a:pt x="81" y="190"/>
                  <a:pt x="82" y="189"/>
                </a:cubicBezTo>
                <a:cubicBezTo>
                  <a:pt x="84" y="190"/>
                  <a:pt x="87" y="190"/>
                  <a:pt x="89" y="190"/>
                </a:cubicBezTo>
                <a:cubicBezTo>
                  <a:pt x="89" y="190"/>
                  <a:pt x="89" y="190"/>
                  <a:pt x="89" y="190"/>
                </a:cubicBezTo>
                <a:cubicBezTo>
                  <a:pt x="93" y="190"/>
                  <a:pt x="97" y="189"/>
                  <a:pt x="100" y="189"/>
                </a:cubicBezTo>
                <a:cubicBezTo>
                  <a:pt x="100" y="190"/>
                  <a:pt x="101" y="190"/>
                  <a:pt x="102" y="190"/>
                </a:cubicBezTo>
                <a:cubicBezTo>
                  <a:pt x="102" y="190"/>
                  <a:pt x="102" y="190"/>
                  <a:pt x="102" y="190"/>
                </a:cubicBezTo>
                <a:cubicBezTo>
                  <a:pt x="103" y="190"/>
                  <a:pt x="103" y="190"/>
                  <a:pt x="104" y="189"/>
                </a:cubicBezTo>
                <a:cubicBezTo>
                  <a:pt x="104" y="189"/>
                  <a:pt x="104" y="189"/>
                  <a:pt x="104" y="189"/>
                </a:cubicBezTo>
                <a:cubicBezTo>
                  <a:pt x="108" y="188"/>
                  <a:pt x="111" y="188"/>
                  <a:pt x="115" y="187"/>
                </a:cubicBezTo>
                <a:cubicBezTo>
                  <a:pt x="116" y="187"/>
                  <a:pt x="117" y="186"/>
                  <a:pt x="117" y="185"/>
                </a:cubicBezTo>
                <a:cubicBezTo>
                  <a:pt x="117" y="184"/>
                  <a:pt x="117" y="184"/>
                  <a:pt x="116" y="184"/>
                </a:cubicBezTo>
                <a:cubicBezTo>
                  <a:pt x="117" y="181"/>
                  <a:pt x="117" y="178"/>
                  <a:pt x="117" y="175"/>
                </a:cubicBezTo>
                <a:cubicBezTo>
                  <a:pt x="118" y="176"/>
                  <a:pt x="118" y="177"/>
                  <a:pt x="119" y="178"/>
                </a:cubicBezTo>
                <a:cubicBezTo>
                  <a:pt x="121" y="180"/>
                  <a:pt x="122" y="182"/>
                  <a:pt x="124" y="184"/>
                </a:cubicBezTo>
                <a:cubicBezTo>
                  <a:pt x="124" y="184"/>
                  <a:pt x="124" y="184"/>
                  <a:pt x="124" y="184"/>
                </a:cubicBezTo>
                <a:cubicBezTo>
                  <a:pt x="124" y="184"/>
                  <a:pt x="124" y="184"/>
                  <a:pt x="124" y="184"/>
                </a:cubicBezTo>
                <a:cubicBezTo>
                  <a:pt x="124" y="184"/>
                  <a:pt x="124" y="184"/>
                  <a:pt x="124" y="184"/>
                </a:cubicBezTo>
                <a:cubicBezTo>
                  <a:pt x="125" y="184"/>
                  <a:pt x="125" y="184"/>
                  <a:pt x="125" y="184"/>
                </a:cubicBezTo>
                <a:cubicBezTo>
                  <a:pt x="125" y="184"/>
                  <a:pt x="125" y="184"/>
                  <a:pt x="125" y="184"/>
                </a:cubicBezTo>
                <a:cubicBezTo>
                  <a:pt x="126" y="184"/>
                  <a:pt x="126" y="184"/>
                  <a:pt x="126" y="184"/>
                </a:cubicBezTo>
                <a:cubicBezTo>
                  <a:pt x="126" y="184"/>
                  <a:pt x="126" y="184"/>
                  <a:pt x="126" y="184"/>
                </a:cubicBezTo>
                <a:cubicBezTo>
                  <a:pt x="126" y="184"/>
                  <a:pt x="126" y="184"/>
                  <a:pt x="126" y="184"/>
                </a:cubicBezTo>
                <a:cubicBezTo>
                  <a:pt x="126" y="184"/>
                  <a:pt x="126" y="184"/>
                  <a:pt x="126" y="184"/>
                </a:cubicBezTo>
                <a:cubicBezTo>
                  <a:pt x="131" y="183"/>
                  <a:pt x="135" y="181"/>
                  <a:pt x="139" y="179"/>
                </a:cubicBezTo>
                <a:cubicBezTo>
                  <a:pt x="139" y="179"/>
                  <a:pt x="139" y="179"/>
                  <a:pt x="140" y="178"/>
                </a:cubicBezTo>
                <a:cubicBezTo>
                  <a:pt x="142" y="177"/>
                  <a:pt x="144" y="176"/>
                  <a:pt x="147" y="174"/>
                </a:cubicBezTo>
                <a:cubicBezTo>
                  <a:pt x="147" y="174"/>
                  <a:pt x="147" y="174"/>
                  <a:pt x="147" y="174"/>
                </a:cubicBezTo>
                <a:cubicBezTo>
                  <a:pt x="148" y="174"/>
                  <a:pt x="148" y="174"/>
                  <a:pt x="149" y="173"/>
                </a:cubicBezTo>
                <a:cubicBezTo>
                  <a:pt x="149" y="173"/>
                  <a:pt x="149" y="173"/>
                  <a:pt x="149" y="173"/>
                </a:cubicBezTo>
                <a:cubicBezTo>
                  <a:pt x="158" y="166"/>
                  <a:pt x="166" y="159"/>
                  <a:pt x="170" y="149"/>
                </a:cubicBezTo>
                <a:cubicBezTo>
                  <a:pt x="171" y="149"/>
                  <a:pt x="171" y="149"/>
                  <a:pt x="171" y="149"/>
                </a:cubicBezTo>
                <a:cubicBezTo>
                  <a:pt x="171" y="148"/>
                  <a:pt x="171" y="148"/>
                  <a:pt x="171" y="148"/>
                </a:cubicBezTo>
                <a:cubicBezTo>
                  <a:pt x="171" y="148"/>
                  <a:pt x="171" y="148"/>
                  <a:pt x="172" y="147"/>
                </a:cubicBezTo>
                <a:cubicBezTo>
                  <a:pt x="172" y="145"/>
                  <a:pt x="172" y="142"/>
                  <a:pt x="173" y="139"/>
                </a:cubicBezTo>
                <a:cubicBezTo>
                  <a:pt x="173" y="139"/>
                  <a:pt x="173" y="139"/>
                  <a:pt x="173" y="139"/>
                </a:cubicBezTo>
                <a:cubicBezTo>
                  <a:pt x="173" y="140"/>
                  <a:pt x="173" y="141"/>
                  <a:pt x="174" y="141"/>
                </a:cubicBezTo>
                <a:cubicBezTo>
                  <a:pt x="175" y="142"/>
                  <a:pt x="175" y="142"/>
                  <a:pt x="176" y="142"/>
                </a:cubicBezTo>
                <a:cubicBezTo>
                  <a:pt x="176" y="142"/>
                  <a:pt x="177" y="142"/>
                  <a:pt x="177" y="142"/>
                </a:cubicBezTo>
                <a:cubicBezTo>
                  <a:pt x="178" y="142"/>
                  <a:pt x="178" y="141"/>
                  <a:pt x="179" y="141"/>
                </a:cubicBezTo>
                <a:cubicBezTo>
                  <a:pt x="184" y="129"/>
                  <a:pt x="186" y="116"/>
                  <a:pt x="186" y="103"/>
                </a:cubicBezTo>
                <a:cubicBezTo>
                  <a:pt x="186" y="103"/>
                  <a:pt x="186" y="102"/>
                  <a:pt x="186" y="102"/>
                </a:cubicBezTo>
                <a:cubicBezTo>
                  <a:pt x="186" y="89"/>
                  <a:pt x="184" y="76"/>
                  <a:pt x="182" y="63"/>
                </a:cubicBezTo>
                <a:cubicBezTo>
                  <a:pt x="182" y="62"/>
                  <a:pt x="181" y="62"/>
                  <a:pt x="180" y="62"/>
                </a:cubicBezTo>
                <a:cubicBezTo>
                  <a:pt x="180" y="61"/>
                  <a:pt x="180" y="61"/>
                  <a:pt x="179" y="61"/>
                </a:cubicBezTo>
                <a:cubicBezTo>
                  <a:pt x="179" y="61"/>
                  <a:pt x="179" y="61"/>
                  <a:pt x="179" y="61"/>
                </a:cubicBezTo>
                <a:cubicBezTo>
                  <a:pt x="179" y="61"/>
                  <a:pt x="179" y="61"/>
                  <a:pt x="179" y="61"/>
                </a:cubicBezTo>
                <a:cubicBezTo>
                  <a:pt x="171" y="63"/>
                  <a:pt x="162" y="66"/>
                  <a:pt x="152" y="70"/>
                </a:cubicBezTo>
                <a:cubicBezTo>
                  <a:pt x="160" y="66"/>
                  <a:pt x="167" y="63"/>
                  <a:pt x="173" y="60"/>
                </a:cubicBezTo>
                <a:cubicBezTo>
                  <a:pt x="174" y="60"/>
                  <a:pt x="174" y="59"/>
                  <a:pt x="174" y="58"/>
                </a:cubicBezTo>
                <a:cubicBezTo>
                  <a:pt x="175" y="52"/>
                  <a:pt x="177" y="46"/>
                  <a:pt x="178" y="39"/>
                </a:cubicBezTo>
                <a:cubicBezTo>
                  <a:pt x="179" y="39"/>
                  <a:pt x="180" y="38"/>
                  <a:pt x="179" y="37"/>
                </a:cubicBezTo>
                <a:cubicBezTo>
                  <a:pt x="177" y="33"/>
                  <a:pt x="175" y="30"/>
                  <a:pt x="173" y="27"/>
                </a:cubicBezTo>
                <a:cubicBezTo>
                  <a:pt x="160" y="11"/>
                  <a:pt x="139" y="3"/>
                  <a:pt x="118" y="1"/>
                </a:cubicBezTo>
                <a:cubicBezTo>
                  <a:pt x="114" y="0"/>
                  <a:pt x="111" y="0"/>
                  <a:pt x="107" y="0"/>
                </a:cubicBezTo>
                <a:cubicBezTo>
                  <a:pt x="107" y="0"/>
                  <a:pt x="107" y="0"/>
                  <a:pt x="107" y="0"/>
                </a:cubicBezTo>
              </a:path>
            </a:pathLst>
          </a:custGeom>
          <a:gradFill>
            <a:gsLst>
              <a:gs pos="0">
                <a:srgbClr val="E30000"/>
              </a:gs>
              <a:gs pos="100000">
                <a:srgbClr val="760303"/>
              </a:gs>
            </a:gsLst>
            <a:lin ang="2700000" scaled="0"/>
          </a:gra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865">
              <a:solidFill>
                <a:prstClr val="black"/>
              </a:solidFill>
            </a:endParaRPr>
          </a:p>
        </p:txBody>
      </p:sp>
      <p:grpSp>
        <p:nvGrpSpPr>
          <p:cNvPr id="76" name="组合 75"/>
          <p:cNvGrpSpPr/>
          <p:nvPr/>
        </p:nvGrpSpPr>
        <p:grpSpPr>
          <a:xfrm>
            <a:off x="4661044" y="1810980"/>
            <a:ext cx="228505" cy="247324"/>
            <a:chOff x="2342523" y="3214302"/>
            <a:chExt cx="228505" cy="247324"/>
          </a:xfrm>
          <a:gradFill>
            <a:gsLst>
              <a:gs pos="0">
                <a:srgbClr val="E30000"/>
              </a:gs>
              <a:gs pos="100000">
                <a:srgbClr val="760303"/>
              </a:gs>
            </a:gsLst>
            <a:lin ang="2700000" scaled="0"/>
          </a:gradFill>
        </p:grpSpPr>
        <p:sp>
          <p:nvSpPr>
            <p:cNvPr id="77" name="Freeform 762"/>
            <p:cNvSpPr>
              <a:spLocks noEditPoints="1"/>
            </p:cNvSpPr>
            <p:nvPr/>
          </p:nvSpPr>
          <p:spPr bwMode="auto">
            <a:xfrm>
              <a:off x="2367614" y="3239393"/>
              <a:ext cx="44805" cy="57350"/>
            </a:xfrm>
            <a:custGeom>
              <a:avLst/>
              <a:gdLst>
                <a:gd name="T0" fmla="*/ 9 w 21"/>
                <a:gd name="T1" fmla="*/ 24 h 27"/>
                <a:gd name="T2" fmla="*/ 9 w 21"/>
                <a:gd name="T3" fmla="*/ 24 h 27"/>
                <a:gd name="T4" fmla="*/ 6 w 21"/>
                <a:gd name="T5" fmla="*/ 23 h 27"/>
                <a:gd name="T6" fmla="*/ 4 w 21"/>
                <a:gd name="T7" fmla="*/ 21 h 27"/>
                <a:gd name="T8" fmla="*/ 4 w 21"/>
                <a:gd name="T9" fmla="*/ 20 h 27"/>
                <a:gd name="T10" fmla="*/ 5 w 21"/>
                <a:gd name="T11" fmla="*/ 20 h 27"/>
                <a:gd name="T12" fmla="*/ 10 w 21"/>
                <a:gd name="T13" fmla="*/ 12 h 27"/>
                <a:gd name="T14" fmla="*/ 13 w 21"/>
                <a:gd name="T15" fmla="*/ 12 h 27"/>
                <a:gd name="T16" fmla="*/ 13 w 21"/>
                <a:gd name="T17" fmla="*/ 12 h 27"/>
                <a:gd name="T18" fmla="*/ 13 w 21"/>
                <a:gd name="T19" fmla="*/ 12 h 27"/>
                <a:gd name="T20" fmla="*/ 15 w 21"/>
                <a:gd name="T21" fmla="*/ 12 h 27"/>
                <a:gd name="T22" fmla="*/ 16 w 21"/>
                <a:gd name="T23" fmla="*/ 13 h 27"/>
                <a:gd name="T24" fmla="*/ 17 w 21"/>
                <a:gd name="T25" fmla="*/ 15 h 27"/>
                <a:gd name="T26" fmla="*/ 15 w 21"/>
                <a:gd name="T27" fmla="*/ 20 h 27"/>
                <a:gd name="T28" fmla="*/ 9 w 21"/>
                <a:gd name="T29" fmla="*/ 24 h 27"/>
                <a:gd name="T30" fmla="*/ 5 w 21"/>
                <a:gd name="T31" fmla="*/ 12 h 27"/>
                <a:gd name="T32" fmla="*/ 5 w 21"/>
                <a:gd name="T33" fmla="*/ 12 h 27"/>
                <a:gd name="T34" fmla="*/ 6 w 21"/>
                <a:gd name="T35" fmla="*/ 9 h 27"/>
                <a:gd name="T36" fmla="*/ 6 w 21"/>
                <a:gd name="T37" fmla="*/ 11 h 27"/>
                <a:gd name="T38" fmla="*/ 5 w 21"/>
                <a:gd name="T39" fmla="*/ 12 h 27"/>
                <a:gd name="T40" fmla="*/ 17 w 21"/>
                <a:gd name="T41" fmla="*/ 9 h 27"/>
                <a:gd name="T42" fmla="*/ 17 w 21"/>
                <a:gd name="T43" fmla="*/ 9 h 27"/>
                <a:gd name="T44" fmla="*/ 17 w 21"/>
                <a:gd name="T45" fmla="*/ 7 h 27"/>
                <a:gd name="T46" fmla="*/ 17 w 21"/>
                <a:gd name="T47" fmla="*/ 8 h 27"/>
                <a:gd name="T48" fmla="*/ 17 w 21"/>
                <a:gd name="T49" fmla="*/ 9 h 27"/>
                <a:gd name="T50" fmla="*/ 17 w 21"/>
                <a:gd name="T51" fmla="*/ 9 h 27"/>
                <a:gd name="T52" fmla="*/ 9 w 21"/>
                <a:gd name="T53" fmla="*/ 9 h 27"/>
                <a:gd name="T54" fmla="*/ 10 w 21"/>
                <a:gd name="T55" fmla="*/ 4 h 27"/>
                <a:gd name="T56" fmla="*/ 11 w 21"/>
                <a:gd name="T57" fmla="*/ 4 h 27"/>
                <a:gd name="T58" fmla="*/ 10 w 21"/>
                <a:gd name="T59" fmla="*/ 9 h 27"/>
                <a:gd name="T60" fmla="*/ 9 w 21"/>
                <a:gd name="T61" fmla="*/ 9 h 27"/>
                <a:gd name="T62" fmla="*/ 14 w 21"/>
                <a:gd name="T63" fmla="*/ 8 h 27"/>
                <a:gd name="T64" fmla="*/ 13 w 21"/>
                <a:gd name="T65" fmla="*/ 8 h 27"/>
                <a:gd name="T66" fmla="*/ 14 w 21"/>
                <a:gd name="T67" fmla="*/ 3 h 27"/>
                <a:gd name="T68" fmla="*/ 15 w 21"/>
                <a:gd name="T69" fmla="*/ 4 h 27"/>
                <a:gd name="T70" fmla="*/ 16 w 21"/>
                <a:gd name="T71" fmla="*/ 4 h 27"/>
                <a:gd name="T72" fmla="*/ 14 w 21"/>
                <a:gd name="T73" fmla="*/ 8 h 27"/>
                <a:gd name="T74" fmla="*/ 13 w 21"/>
                <a:gd name="T75" fmla="*/ 0 h 27"/>
                <a:gd name="T76" fmla="*/ 8 w 21"/>
                <a:gd name="T77" fmla="*/ 1 h 27"/>
                <a:gd name="T78" fmla="*/ 2 w 21"/>
                <a:gd name="T79" fmla="*/ 11 h 27"/>
                <a:gd name="T80" fmla="*/ 0 w 21"/>
                <a:gd name="T81" fmla="*/ 18 h 27"/>
                <a:gd name="T82" fmla="*/ 1 w 21"/>
                <a:gd name="T83" fmla="*/ 22 h 27"/>
                <a:gd name="T84" fmla="*/ 4 w 21"/>
                <a:gd name="T85" fmla="*/ 26 h 27"/>
                <a:gd name="T86" fmla="*/ 9 w 21"/>
                <a:gd name="T87" fmla="*/ 27 h 27"/>
                <a:gd name="T88" fmla="*/ 9 w 21"/>
                <a:gd name="T89" fmla="*/ 27 h 27"/>
                <a:gd name="T90" fmla="*/ 18 w 21"/>
                <a:gd name="T91" fmla="*/ 22 h 27"/>
                <a:gd name="T92" fmla="*/ 21 w 21"/>
                <a:gd name="T93" fmla="*/ 9 h 27"/>
                <a:gd name="T94" fmla="*/ 19 w 21"/>
                <a:gd name="T95" fmla="*/ 9 h 27"/>
                <a:gd name="T96" fmla="*/ 21 w 21"/>
                <a:gd name="T97" fmla="*/ 9 h 27"/>
                <a:gd name="T98" fmla="*/ 21 w 21"/>
                <a:gd name="T99" fmla="*/ 8 h 27"/>
                <a:gd name="T100" fmla="*/ 20 w 21"/>
                <a:gd name="T101" fmla="*/ 4 h 27"/>
                <a:gd name="T102" fmla="*/ 17 w 21"/>
                <a:gd name="T103" fmla="*/ 1 h 27"/>
                <a:gd name="T104" fmla="*/ 13 w 21"/>
                <a:gd name="T105"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1" h="27">
                  <a:moveTo>
                    <a:pt x="9" y="24"/>
                  </a:moveTo>
                  <a:cubicBezTo>
                    <a:pt x="9" y="24"/>
                    <a:pt x="9" y="24"/>
                    <a:pt x="9" y="24"/>
                  </a:cubicBezTo>
                  <a:cubicBezTo>
                    <a:pt x="8" y="24"/>
                    <a:pt x="7" y="24"/>
                    <a:pt x="6" y="23"/>
                  </a:cubicBezTo>
                  <a:cubicBezTo>
                    <a:pt x="5" y="23"/>
                    <a:pt x="5" y="22"/>
                    <a:pt x="4" y="21"/>
                  </a:cubicBezTo>
                  <a:cubicBezTo>
                    <a:pt x="4" y="20"/>
                    <a:pt x="4" y="20"/>
                    <a:pt x="4" y="20"/>
                  </a:cubicBezTo>
                  <a:cubicBezTo>
                    <a:pt x="5" y="20"/>
                    <a:pt x="5" y="20"/>
                    <a:pt x="5" y="20"/>
                  </a:cubicBezTo>
                  <a:cubicBezTo>
                    <a:pt x="6" y="17"/>
                    <a:pt x="7" y="14"/>
                    <a:pt x="10" y="12"/>
                  </a:cubicBezTo>
                  <a:cubicBezTo>
                    <a:pt x="10" y="12"/>
                    <a:pt x="12" y="12"/>
                    <a:pt x="13" y="12"/>
                  </a:cubicBezTo>
                  <a:cubicBezTo>
                    <a:pt x="13" y="12"/>
                    <a:pt x="13" y="12"/>
                    <a:pt x="13" y="12"/>
                  </a:cubicBezTo>
                  <a:cubicBezTo>
                    <a:pt x="13" y="12"/>
                    <a:pt x="13" y="12"/>
                    <a:pt x="13" y="12"/>
                  </a:cubicBezTo>
                  <a:cubicBezTo>
                    <a:pt x="13" y="12"/>
                    <a:pt x="14" y="12"/>
                    <a:pt x="15" y="12"/>
                  </a:cubicBezTo>
                  <a:cubicBezTo>
                    <a:pt x="16" y="12"/>
                    <a:pt x="16" y="13"/>
                    <a:pt x="16" y="13"/>
                  </a:cubicBezTo>
                  <a:cubicBezTo>
                    <a:pt x="17" y="14"/>
                    <a:pt x="17" y="15"/>
                    <a:pt x="17" y="15"/>
                  </a:cubicBezTo>
                  <a:cubicBezTo>
                    <a:pt x="16" y="17"/>
                    <a:pt x="16" y="19"/>
                    <a:pt x="15" y="20"/>
                  </a:cubicBezTo>
                  <a:cubicBezTo>
                    <a:pt x="14" y="22"/>
                    <a:pt x="11" y="24"/>
                    <a:pt x="9" y="24"/>
                  </a:cubicBezTo>
                  <a:moveTo>
                    <a:pt x="5" y="12"/>
                  </a:moveTo>
                  <a:cubicBezTo>
                    <a:pt x="5" y="12"/>
                    <a:pt x="5" y="12"/>
                    <a:pt x="5" y="12"/>
                  </a:cubicBezTo>
                  <a:cubicBezTo>
                    <a:pt x="5" y="11"/>
                    <a:pt x="6" y="10"/>
                    <a:pt x="6" y="9"/>
                  </a:cubicBezTo>
                  <a:cubicBezTo>
                    <a:pt x="6" y="9"/>
                    <a:pt x="6" y="10"/>
                    <a:pt x="6" y="11"/>
                  </a:cubicBezTo>
                  <a:cubicBezTo>
                    <a:pt x="5" y="12"/>
                    <a:pt x="5" y="12"/>
                    <a:pt x="5" y="12"/>
                  </a:cubicBezTo>
                  <a:moveTo>
                    <a:pt x="17" y="9"/>
                  </a:moveTo>
                  <a:cubicBezTo>
                    <a:pt x="17" y="9"/>
                    <a:pt x="17" y="9"/>
                    <a:pt x="17" y="9"/>
                  </a:cubicBezTo>
                  <a:cubicBezTo>
                    <a:pt x="17" y="9"/>
                    <a:pt x="17" y="8"/>
                    <a:pt x="17" y="7"/>
                  </a:cubicBezTo>
                  <a:cubicBezTo>
                    <a:pt x="17" y="8"/>
                    <a:pt x="17" y="8"/>
                    <a:pt x="17" y="8"/>
                  </a:cubicBezTo>
                  <a:cubicBezTo>
                    <a:pt x="17" y="9"/>
                    <a:pt x="17" y="9"/>
                    <a:pt x="17" y="9"/>
                  </a:cubicBezTo>
                  <a:cubicBezTo>
                    <a:pt x="17" y="9"/>
                    <a:pt x="17" y="9"/>
                    <a:pt x="17" y="9"/>
                  </a:cubicBezTo>
                  <a:moveTo>
                    <a:pt x="9" y="9"/>
                  </a:moveTo>
                  <a:cubicBezTo>
                    <a:pt x="9" y="7"/>
                    <a:pt x="10" y="6"/>
                    <a:pt x="10" y="4"/>
                  </a:cubicBezTo>
                  <a:cubicBezTo>
                    <a:pt x="11" y="4"/>
                    <a:pt x="11" y="4"/>
                    <a:pt x="11" y="4"/>
                  </a:cubicBezTo>
                  <a:cubicBezTo>
                    <a:pt x="11" y="5"/>
                    <a:pt x="10" y="7"/>
                    <a:pt x="10" y="9"/>
                  </a:cubicBezTo>
                  <a:cubicBezTo>
                    <a:pt x="9" y="9"/>
                    <a:pt x="9" y="9"/>
                    <a:pt x="9" y="9"/>
                  </a:cubicBezTo>
                  <a:moveTo>
                    <a:pt x="14" y="8"/>
                  </a:moveTo>
                  <a:cubicBezTo>
                    <a:pt x="14" y="8"/>
                    <a:pt x="13" y="8"/>
                    <a:pt x="13" y="8"/>
                  </a:cubicBezTo>
                  <a:cubicBezTo>
                    <a:pt x="13" y="6"/>
                    <a:pt x="14" y="5"/>
                    <a:pt x="14" y="3"/>
                  </a:cubicBezTo>
                  <a:cubicBezTo>
                    <a:pt x="15" y="4"/>
                    <a:pt x="15" y="4"/>
                    <a:pt x="15" y="4"/>
                  </a:cubicBezTo>
                  <a:cubicBezTo>
                    <a:pt x="16" y="4"/>
                    <a:pt x="16" y="4"/>
                    <a:pt x="16" y="4"/>
                  </a:cubicBezTo>
                  <a:cubicBezTo>
                    <a:pt x="15" y="5"/>
                    <a:pt x="15" y="7"/>
                    <a:pt x="14" y="8"/>
                  </a:cubicBezTo>
                  <a:moveTo>
                    <a:pt x="13" y="0"/>
                  </a:moveTo>
                  <a:cubicBezTo>
                    <a:pt x="11" y="0"/>
                    <a:pt x="10" y="0"/>
                    <a:pt x="8" y="1"/>
                  </a:cubicBezTo>
                  <a:cubicBezTo>
                    <a:pt x="5" y="3"/>
                    <a:pt x="3" y="7"/>
                    <a:pt x="2" y="11"/>
                  </a:cubicBezTo>
                  <a:cubicBezTo>
                    <a:pt x="1" y="13"/>
                    <a:pt x="0" y="15"/>
                    <a:pt x="0" y="18"/>
                  </a:cubicBezTo>
                  <a:cubicBezTo>
                    <a:pt x="0" y="19"/>
                    <a:pt x="1" y="21"/>
                    <a:pt x="1" y="22"/>
                  </a:cubicBezTo>
                  <a:cubicBezTo>
                    <a:pt x="2" y="24"/>
                    <a:pt x="3" y="25"/>
                    <a:pt x="4" y="26"/>
                  </a:cubicBezTo>
                  <a:cubicBezTo>
                    <a:pt x="6" y="27"/>
                    <a:pt x="7" y="27"/>
                    <a:pt x="9" y="27"/>
                  </a:cubicBezTo>
                  <a:cubicBezTo>
                    <a:pt x="9" y="27"/>
                    <a:pt x="9" y="27"/>
                    <a:pt x="9" y="27"/>
                  </a:cubicBezTo>
                  <a:cubicBezTo>
                    <a:pt x="12" y="27"/>
                    <a:pt x="16" y="25"/>
                    <a:pt x="18" y="22"/>
                  </a:cubicBezTo>
                  <a:cubicBezTo>
                    <a:pt x="20" y="18"/>
                    <a:pt x="21" y="13"/>
                    <a:pt x="21" y="9"/>
                  </a:cubicBezTo>
                  <a:cubicBezTo>
                    <a:pt x="19" y="9"/>
                    <a:pt x="19" y="9"/>
                    <a:pt x="19" y="9"/>
                  </a:cubicBezTo>
                  <a:cubicBezTo>
                    <a:pt x="21" y="9"/>
                    <a:pt x="21" y="9"/>
                    <a:pt x="21" y="9"/>
                  </a:cubicBezTo>
                  <a:cubicBezTo>
                    <a:pt x="21" y="8"/>
                    <a:pt x="21" y="8"/>
                    <a:pt x="21" y="8"/>
                  </a:cubicBezTo>
                  <a:cubicBezTo>
                    <a:pt x="21" y="7"/>
                    <a:pt x="21" y="5"/>
                    <a:pt x="20" y="4"/>
                  </a:cubicBezTo>
                  <a:cubicBezTo>
                    <a:pt x="19" y="2"/>
                    <a:pt x="18" y="1"/>
                    <a:pt x="17" y="1"/>
                  </a:cubicBezTo>
                  <a:cubicBezTo>
                    <a:pt x="16" y="0"/>
                    <a:pt x="14" y="0"/>
                    <a:pt x="13"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1865">
                <a:solidFill>
                  <a:prstClr val="black"/>
                </a:solidFill>
              </a:endParaRPr>
            </a:p>
          </p:txBody>
        </p:sp>
        <p:sp>
          <p:nvSpPr>
            <p:cNvPr id="78" name="Freeform 763"/>
            <p:cNvSpPr>
              <a:spLocks noEditPoints="1"/>
            </p:cNvSpPr>
            <p:nvPr/>
          </p:nvSpPr>
          <p:spPr bwMode="auto">
            <a:xfrm>
              <a:off x="2342523" y="3214302"/>
              <a:ext cx="93194" cy="127246"/>
            </a:xfrm>
            <a:custGeom>
              <a:avLst/>
              <a:gdLst>
                <a:gd name="T0" fmla="*/ 16 w 44"/>
                <a:gd name="T1" fmla="*/ 56 h 60"/>
                <a:gd name="T2" fmla="*/ 21 w 44"/>
                <a:gd name="T3" fmla="*/ 51 h 60"/>
                <a:gd name="T4" fmla="*/ 20 w 44"/>
                <a:gd name="T5" fmla="*/ 56 h 60"/>
                <a:gd name="T6" fmla="*/ 23 w 44"/>
                <a:gd name="T7" fmla="*/ 56 h 60"/>
                <a:gd name="T8" fmla="*/ 25 w 44"/>
                <a:gd name="T9" fmla="*/ 51 h 60"/>
                <a:gd name="T10" fmla="*/ 28 w 44"/>
                <a:gd name="T11" fmla="*/ 50 h 60"/>
                <a:gd name="T12" fmla="*/ 26 w 44"/>
                <a:gd name="T13" fmla="*/ 55 h 60"/>
                <a:gd name="T14" fmla="*/ 23 w 44"/>
                <a:gd name="T15" fmla="*/ 56 h 60"/>
                <a:gd name="T16" fmla="*/ 12 w 44"/>
                <a:gd name="T17" fmla="*/ 54 h 60"/>
                <a:gd name="T18" fmla="*/ 13 w 44"/>
                <a:gd name="T19" fmla="*/ 50 h 60"/>
                <a:gd name="T20" fmla="*/ 13 w 44"/>
                <a:gd name="T21" fmla="*/ 55 h 60"/>
                <a:gd name="T22" fmla="*/ 8 w 44"/>
                <a:gd name="T23" fmla="*/ 51 h 60"/>
                <a:gd name="T24" fmla="*/ 11 w 44"/>
                <a:gd name="T25" fmla="*/ 48 h 60"/>
                <a:gd name="T26" fmla="*/ 29 w 44"/>
                <a:gd name="T27" fmla="*/ 53 h 60"/>
                <a:gd name="T28" fmla="*/ 33 w 44"/>
                <a:gd name="T29" fmla="*/ 47 h 60"/>
                <a:gd name="T30" fmla="*/ 32 w 44"/>
                <a:gd name="T31" fmla="*/ 51 h 60"/>
                <a:gd name="T32" fmla="*/ 6 w 44"/>
                <a:gd name="T33" fmla="*/ 49 h 60"/>
                <a:gd name="T34" fmla="*/ 6 w 44"/>
                <a:gd name="T35" fmla="*/ 44 h 60"/>
                <a:gd name="T36" fmla="*/ 6 w 44"/>
                <a:gd name="T37" fmla="*/ 49 h 60"/>
                <a:gd name="T38" fmla="*/ 37 w 44"/>
                <a:gd name="T39" fmla="*/ 43 h 60"/>
                <a:gd name="T40" fmla="*/ 38 w 44"/>
                <a:gd name="T41" fmla="*/ 43 h 60"/>
                <a:gd name="T42" fmla="*/ 4 w 44"/>
                <a:gd name="T43" fmla="*/ 41 h 60"/>
                <a:gd name="T44" fmla="*/ 4 w 44"/>
                <a:gd name="T45" fmla="*/ 41 h 60"/>
                <a:gd name="T46" fmla="*/ 21 w 44"/>
                <a:gd name="T47" fmla="*/ 47 h 60"/>
                <a:gd name="T48" fmla="*/ 5 w 44"/>
                <a:gd name="T49" fmla="*/ 30 h 60"/>
                <a:gd name="T50" fmla="*/ 17 w 44"/>
                <a:gd name="T51" fmla="*/ 5 h 60"/>
                <a:gd name="T52" fmla="*/ 25 w 44"/>
                <a:gd name="T53" fmla="*/ 3 h 60"/>
                <a:gd name="T54" fmla="*/ 37 w 44"/>
                <a:gd name="T55" fmla="*/ 11 h 60"/>
                <a:gd name="T56" fmla="*/ 40 w 44"/>
                <a:gd name="T57" fmla="*/ 24 h 60"/>
                <a:gd name="T58" fmla="*/ 26 w 44"/>
                <a:gd name="T59" fmla="*/ 47 h 60"/>
                <a:gd name="T60" fmla="*/ 21 w 44"/>
                <a:gd name="T61" fmla="*/ 47 h 60"/>
                <a:gd name="T62" fmla="*/ 16 w 44"/>
                <a:gd name="T63" fmla="*/ 2 h 60"/>
                <a:gd name="T64" fmla="*/ 1 w 44"/>
                <a:gd name="T65" fmla="*/ 28 h 60"/>
                <a:gd name="T66" fmla="*/ 0 w 44"/>
                <a:gd name="T67" fmla="*/ 40 h 60"/>
                <a:gd name="T68" fmla="*/ 20 w 44"/>
                <a:gd name="T69" fmla="*/ 60 h 60"/>
                <a:gd name="T70" fmla="*/ 21 w 44"/>
                <a:gd name="T71" fmla="*/ 59 h 60"/>
                <a:gd name="T72" fmla="*/ 27 w 44"/>
                <a:gd name="T73" fmla="*/ 58 h 60"/>
                <a:gd name="T74" fmla="*/ 44 w 44"/>
                <a:gd name="T75" fmla="*/ 23 h 60"/>
                <a:gd name="T76" fmla="*/ 40 w 44"/>
                <a:gd name="T77" fmla="*/ 9 h 60"/>
                <a:gd name="T78" fmla="*/ 25 w 44"/>
                <a:gd name="T79"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4" h="60">
                  <a:moveTo>
                    <a:pt x="20" y="56"/>
                  </a:moveTo>
                  <a:cubicBezTo>
                    <a:pt x="18" y="56"/>
                    <a:pt x="17" y="56"/>
                    <a:pt x="16" y="56"/>
                  </a:cubicBezTo>
                  <a:cubicBezTo>
                    <a:pt x="17" y="54"/>
                    <a:pt x="17" y="52"/>
                    <a:pt x="18" y="51"/>
                  </a:cubicBezTo>
                  <a:cubicBezTo>
                    <a:pt x="19" y="51"/>
                    <a:pt x="20" y="51"/>
                    <a:pt x="21" y="51"/>
                  </a:cubicBezTo>
                  <a:cubicBezTo>
                    <a:pt x="22" y="51"/>
                    <a:pt x="22" y="51"/>
                    <a:pt x="22" y="51"/>
                  </a:cubicBezTo>
                  <a:cubicBezTo>
                    <a:pt x="21" y="53"/>
                    <a:pt x="21" y="54"/>
                    <a:pt x="20" y="56"/>
                  </a:cubicBezTo>
                  <a:cubicBezTo>
                    <a:pt x="20" y="56"/>
                    <a:pt x="20" y="56"/>
                    <a:pt x="20" y="56"/>
                  </a:cubicBezTo>
                  <a:moveTo>
                    <a:pt x="23" y="56"/>
                  </a:moveTo>
                  <a:cubicBezTo>
                    <a:pt x="24" y="54"/>
                    <a:pt x="24" y="53"/>
                    <a:pt x="25" y="51"/>
                  </a:cubicBezTo>
                  <a:cubicBezTo>
                    <a:pt x="25" y="51"/>
                    <a:pt x="25" y="51"/>
                    <a:pt x="25" y="51"/>
                  </a:cubicBezTo>
                  <a:cubicBezTo>
                    <a:pt x="26" y="50"/>
                    <a:pt x="26" y="50"/>
                    <a:pt x="27" y="50"/>
                  </a:cubicBezTo>
                  <a:cubicBezTo>
                    <a:pt x="28" y="50"/>
                    <a:pt x="28" y="50"/>
                    <a:pt x="28" y="50"/>
                  </a:cubicBezTo>
                  <a:cubicBezTo>
                    <a:pt x="27" y="51"/>
                    <a:pt x="27" y="53"/>
                    <a:pt x="26" y="54"/>
                  </a:cubicBezTo>
                  <a:cubicBezTo>
                    <a:pt x="26" y="55"/>
                    <a:pt x="26" y="55"/>
                    <a:pt x="26" y="55"/>
                  </a:cubicBezTo>
                  <a:cubicBezTo>
                    <a:pt x="26" y="55"/>
                    <a:pt x="26" y="55"/>
                    <a:pt x="26" y="55"/>
                  </a:cubicBezTo>
                  <a:cubicBezTo>
                    <a:pt x="25" y="55"/>
                    <a:pt x="24" y="55"/>
                    <a:pt x="23" y="56"/>
                  </a:cubicBezTo>
                  <a:moveTo>
                    <a:pt x="13" y="55"/>
                  </a:moveTo>
                  <a:cubicBezTo>
                    <a:pt x="13" y="55"/>
                    <a:pt x="12" y="54"/>
                    <a:pt x="12" y="54"/>
                  </a:cubicBezTo>
                  <a:cubicBezTo>
                    <a:pt x="12" y="54"/>
                    <a:pt x="12" y="54"/>
                    <a:pt x="12" y="54"/>
                  </a:cubicBezTo>
                  <a:cubicBezTo>
                    <a:pt x="12" y="52"/>
                    <a:pt x="13" y="51"/>
                    <a:pt x="13" y="50"/>
                  </a:cubicBezTo>
                  <a:cubicBezTo>
                    <a:pt x="14" y="50"/>
                    <a:pt x="15" y="50"/>
                    <a:pt x="15" y="50"/>
                  </a:cubicBezTo>
                  <a:cubicBezTo>
                    <a:pt x="15" y="52"/>
                    <a:pt x="14" y="53"/>
                    <a:pt x="13" y="55"/>
                  </a:cubicBezTo>
                  <a:moveTo>
                    <a:pt x="9" y="53"/>
                  </a:moveTo>
                  <a:cubicBezTo>
                    <a:pt x="9" y="52"/>
                    <a:pt x="8" y="52"/>
                    <a:pt x="8" y="51"/>
                  </a:cubicBezTo>
                  <a:cubicBezTo>
                    <a:pt x="8" y="50"/>
                    <a:pt x="9" y="48"/>
                    <a:pt x="9" y="47"/>
                  </a:cubicBezTo>
                  <a:cubicBezTo>
                    <a:pt x="10" y="47"/>
                    <a:pt x="10" y="48"/>
                    <a:pt x="11" y="48"/>
                  </a:cubicBezTo>
                  <a:cubicBezTo>
                    <a:pt x="11" y="50"/>
                    <a:pt x="10" y="51"/>
                    <a:pt x="9" y="53"/>
                  </a:cubicBezTo>
                  <a:moveTo>
                    <a:pt x="29" y="53"/>
                  </a:moveTo>
                  <a:cubicBezTo>
                    <a:pt x="30" y="51"/>
                    <a:pt x="31" y="50"/>
                    <a:pt x="31" y="48"/>
                  </a:cubicBezTo>
                  <a:cubicBezTo>
                    <a:pt x="32" y="47"/>
                    <a:pt x="33" y="47"/>
                    <a:pt x="33" y="47"/>
                  </a:cubicBezTo>
                  <a:cubicBezTo>
                    <a:pt x="33" y="48"/>
                    <a:pt x="33" y="49"/>
                    <a:pt x="32" y="50"/>
                  </a:cubicBezTo>
                  <a:cubicBezTo>
                    <a:pt x="32" y="51"/>
                    <a:pt x="32" y="51"/>
                    <a:pt x="32" y="51"/>
                  </a:cubicBezTo>
                  <a:cubicBezTo>
                    <a:pt x="32" y="52"/>
                    <a:pt x="31" y="53"/>
                    <a:pt x="29" y="53"/>
                  </a:cubicBezTo>
                  <a:moveTo>
                    <a:pt x="6" y="49"/>
                  </a:moveTo>
                  <a:cubicBezTo>
                    <a:pt x="6" y="48"/>
                    <a:pt x="5" y="48"/>
                    <a:pt x="5" y="47"/>
                  </a:cubicBezTo>
                  <a:cubicBezTo>
                    <a:pt x="6" y="46"/>
                    <a:pt x="6" y="45"/>
                    <a:pt x="6" y="44"/>
                  </a:cubicBezTo>
                  <a:cubicBezTo>
                    <a:pt x="7" y="45"/>
                    <a:pt x="7" y="45"/>
                    <a:pt x="7" y="45"/>
                  </a:cubicBezTo>
                  <a:cubicBezTo>
                    <a:pt x="7" y="46"/>
                    <a:pt x="6" y="47"/>
                    <a:pt x="6" y="49"/>
                  </a:cubicBezTo>
                  <a:moveTo>
                    <a:pt x="36" y="46"/>
                  </a:moveTo>
                  <a:cubicBezTo>
                    <a:pt x="37" y="45"/>
                    <a:pt x="37" y="44"/>
                    <a:pt x="37" y="43"/>
                  </a:cubicBezTo>
                  <a:cubicBezTo>
                    <a:pt x="38" y="42"/>
                    <a:pt x="38" y="42"/>
                    <a:pt x="38" y="41"/>
                  </a:cubicBezTo>
                  <a:cubicBezTo>
                    <a:pt x="38" y="42"/>
                    <a:pt x="38" y="42"/>
                    <a:pt x="38" y="43"/>
                  </a:cubicBezTo>
                  <a:cubicBezTo>
                    <a:pt x="37" y="44"/>
                    <a:pt x="37" y="45"/>
                    <a:pt x="36" y="46"/>
                  </a:cubicBezTo>
                  <a:moveTo>
                    <a:pt x="4" y="41"/>
                  </a:moveTo>
                  <a:cubicBezTo>
                    <a:pt x="4" y="41"/>
                    <a:pt x="4" y="41"/>
                    <a:pt x="4" y="41"/>
                  </a:cubicBezTo>
                  <a:cubicBezTo>
                    <a:pt x="4" y="41"/>
                    <a:pt x="4" y="41"/>
                    <a:pt x="4" y="41"/>
                  </a:cubicBezTo>
                  <a:cubicBezTo>
                    <a:pt x="4" y="41"/>
                    <a:pt x="4" y="41"/>
                    <a:pt x="4" y="41"/>
                  </a:cubicBezTo>
                  <a:moveTo>
                    <a:pt x="21" y="47"/>
                  </a:moveTo>
                  <a:cubicBezTo>
                    <a:pt x="17" y="47"/>
                    <a:pt x="13" y="46"/>
                    <a:pt x="10" y="43"/>
                  </a:cubicBezTo>
                  <a:cubicBezTo>
                    <a:pt x="6" y="39"/>
                    <a:pt x="5" y="35"/>
                    <a:pt x="5" y="30"/>
                  </a:cubicBezTo>
                  <a:cubicBezTo>
                    <a:pt x="5" y="26"/>
                    <a:pt x="6" y="23"/>
                    <a:pt x="7" y="20"/>
                  </a:cubicBezTo>
                  <a:cubicBezTo>
                    <a:pt x="9" y="14"/>
                    <a:pt x="12" y="8"/>
                    <a:pt x="17" y="5"/>
                  </a:cubicBezTo>
                  <a:cubicBezTo>
                    <a:pt x="20" y="4"/>
                    <a:pt x="23" y="3"/>
                    <a:pt x="25" y="3"/>
                  </a:cubicBezTo>
                  <a:cubicBezTo>
                    <a:pt x="25" y="3"/>
                    <a:pt x="25" y="3"/>
                    <a:pt x="25" y="3"/>
                  </a:cubicBezTo>
                  <a:cubicBezTo>
                    <a:pt x="29" y="3"/>
                    <a:pt x="32" y="4"/>
                    <a:pt x="34" y="7"/>
                  </a:cubicBezTo>
                  <a:cubicBezTo>
                    <a:pt x="35" y="8"/>
                    <a:pt x="36" y="9"/>
                    <a:pt x="37" y="11"/>
                  </a:cubicBezTo>
                  <a:cubicBezTo>
                    <a:pt x="37" y="11"/>
                    <a:pt x="37" y="11"/>
                    <a:pt x="37" y="11"/>
                  </a:cubicBezTo>
                  <a:cubicBezTo>
                    <a:pt x="39" y="15"/>
                    <a:pt x="40" y="19"/>
                    <a:pt x="40" y="24"/>
                  </a:cubicBezTo>
                  <a:cubicBezTo>
                    <a:pt x="40" y="27"/>
                    <a:pt x="39" y="31"/>
                    <a:pt x="38" y="34"/>
                  </a:cubicBezTo>
                  <a:cubicBezTo>
                    <a:pt x="36" y="40"/>
                    <a:pt x="31" y="45"/>
                    <a:pt x="26" y="47"/>
                  </a:cubicBezTo>
                  <a:cubicBezTo>
                    <a:pt x="24" y="47"/>
                    <a:pt x="23" y="47"/>
                    <a:pt x="21" y="47"/>
                  </a:cubicBezTo>
                  <a:cubicBezTo>
                    <a:pt x="21" y="47"/>
                    <a:pt x="21" y="47"/>
                    <a:pt x="21" y="47"/>
                  </a:cubicBezTo>
                  <a:moveTo>
                    <a:pt x="25" y="0"/>
                  </a:moveTo>
                  <a:cubicBezTo>
                    <a:pt x="22" y="0"/>
                    <a:pt x="19" y="1"/>
                    <a:pt x="16" y="2"/>
                  </a:cubicBezTo>
                  <a:cubicBezTo>
                    <a:pt x="9" y="6"/>
                    <a:pt x="5" y="12"/>
                    <a:pt x="3" y="19"/>
                  </a:cubicBezTo>
                  <a:cubicBezTo>
                    <a:pt x="2" y="22"/>
                    <a:pt x="2" y="25"/>
                    <a:pt x="1" y="28"/>
                  </a:cubicBezTo>
                  <a:cubicBezTo>
                    <a:pt x="1" y="29"/>
                    <a:pt x="1" y="29"/>
                    <a:pt x="1" y="29"/>
                  </a:cubicBezTo>
                  <a:cubicBezTo>
                    <a:pt x="1" y="33"/>
                    <a:pt x="0" y="36"/>
                    <a:pt x="0" y="40"/>
                  </a:cubicBezTo>
                  <a:cubicBezTo>
                    <a:pt x="0" y="44"/>
                    <a:pt x="1" y="49"/>
                    <a:pt x="4" y="52"/>
                  </a:cubicBezTo>
                  <a:cubicBezTo>
                    <a:pt x="8" y="58"/>
                    <a:pt x="14" y="60"/>
                    <a:pt x="20" y="60"/>
                  </a:cubicBezTo>
                  <a:cubicBezTo>
                    <a:pt x="20" y="60"/>
                    <a:pt x="20" y="60"/>
                    <a:pt x="20" y="60"/>
                  </a:cubicBezTo>
                  <a:cubicBezTo>
                    <a:pt x="20" y="60"/>
                    <a:pt x="20" y="59"/>
                    <a:pt x="21" y="59"/>
                  </a:cubicBezTo>
                  <a:cubicBezTo>
                    <a:pt x="21" y="59"/>
                    <a:pt x="21" y="59"/>
                    <a:pt x="21" y="59"/>
                  </a:cubicBezTo>
                  <a:cubicBezTo>
                    <a:pt x="23" y="59"/>
                    <a:pt x="25" y="59"/>
                    <a:pt x="27" y="58"/>
                  </a:cubicBezTo>
                  <a:cubicBezTo>
                    <a:pt x="34" y="56"/>
                    <a:pt x="39" y="50"/>
                    <a:pt x="41" y="44"/>
                  </a:cubicBezTo>
                  <a:cubicBezTo>
                    <a:pt x="43" y="39"/>
                    <a:pt x="44" y="31"/>
                    <a:pt x="44" y="23"/>
                  </a:cubicBezTo>
                  <a:cubicBezTo>
                    <a:pt x="44" y="23"/>
                    <a:pt x="44" y="22"/>
                    <a:pt x="43" y="22"/>
                  </a:cubicBezTo>
                  <a:cubicBezTo>
                    <a:pt x="43" y="17"/>
                    <a:pt x="42" y="13"/>
                    <a:pt x="40" y="9"/>
                  </a:cubicBezTo>
                  <a:cubicBezTo>
                    <a:pt x="39" y="7"/>
                    <a:pt x="38" y="6"/>
                    <a:pt x="36" y="4"/>
                  </a:cubicBezTo>
                  <a:cubicBezTo>
                    <a:pt x="33" y="1"/>
                    <a:pt x="29" y="0"/>
                    <a:pt x="25"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1865">
                <a:solidFill>
                  <a:prstClr val="black"/>
                </a:solidFill>
              </a:endParaRPr>
            </a:p>
          </p:txBody>
        </p:sp>
        <p:sp>
          <p:nvSpPr>
            <p:cNvPr id="79" name="Freeform 764"/>
            <p:cNvSpPr>
              <a:spLocks noEditPoints="1"/>
            </p:cNvSpPr>
            <p:nvPr/>
          </p:nvSpPr>
          <p:spPr bwMode="auto">
            <a:xfrm>
              <a:off x="2505613" y="3362159"/>
              <a:ext cx="42117" cy="57350"/>
            </a:xfrm>
            <a:custGeom>
              <a:avLst/>
              <a:gdLst>
                <a:gd name="T0" fmla="*/ 8 w 20"/>
                <a:gd name="T1" fmla="*/ 24 h 27"/>
                <a:gd name="T2" fmla="*/ 8 w 20"/>
                <a:gd name="T3" fmla="*/ 24 h 27"/>
                <a:gd name="T4" fmla="*/ 6 w 20"/>
                <a:gd name="T5" fmla="*/ 23 h 27"/>
                <a:gd name="T6" fmla="*/ 4 w 20"/>
                <a:gd name="T7" fmla="*/ 21 h 27"/>
                <a:gd name="T8" fmla="*/ 4 w 20"/>
                <a:gd name="T9" fmla="*/ 20 h 27"/>
                <a:gd name="T10" fmla="*/ 4 w 20"/>
                <a:gd name="T11" fmla="*/ 20 h 27"/>
                <a:gd name="T12" fmla="*/ 9 w 20"/>
                <a:gd name="T13" fmla="*/ 12 h 27"/>
                <a:gd name="T14" fmla="*/ 12 w 20"/>
                <a:gd name="T15" fmla="*/ 11 h 27"/>
                <a:gd name="T16" fmla="*/ 12 w 20"/>
                <a:gd name="T17" fmla="*/ 11 h 27"/>
                <a:gd name="T18" fmla="*/ 14 w 20"/>
                <a:gd name="T19" fmla="*/ 12 h 27"/>
                <a:gd name="T20" fmla="*/ 16 w 20"/>
                <a:gd name="T21" fmla="*/ 13 h 27"/>
                <a:gd name="T22" fmla="*/ 16 w 20"/>
                <a:gd name="T23" fmla="*/ 15 h 27"/>
                <a:gd name="T24" fmla="*/ 14 w 20"/>
                <a:gd name="T25" fmla="*/ 20 h 27"/>
                <a:gd name="T26" fmla="*/ 8 w 20"/>
                <a:gd name="T27" fmla="*/ 24 h 27"/>
                <a:gd name="T28" fmla="*/ 4 w 20"/>
                <a:gd name="T29" fmla="*/ 12 h 27"/>
                <a:gd name="T30" fmla="*/ 5 w 20"/>
                <a:gd name="T31" fmla="*/ 12 h 27"/>
                <a:gd name="T32" fmla="*/ 6 w 20"/>
                <a:gd name="T33" fmla="*/ 8 h 27"/>
                <a:gd name="T34" fmla="*/ 5 w 20"/>
                <a:gd name="T35" fmla="*/ 11 h 27"/>
                <a:gd name="T36" fmla="*/ 4 w 20"/>
                <a:gd name="T37" fmla="*/ 12 h 27"/>
                <a:gd name="T38" fmla="*/ 17 w 20"/>
                <a:gd name="T39" fmla="*/ 9 h 27"/>
                <a:gd name="T40" fmla="*/ 16 w 20"/>
                <a:gd name="T41" fmla="*/ 9 h 27"/>
                <a:gd name="T42" fmla="*/ 17 w 20"/>
                <a:gd name="T43" fmla="*/ 7 h 27"/>
                <a:gd name="T44" fmla="*/ 17 w 20"/>
                <a:gd name="T45" fmla="*/ 8 h 27"/>
                <a:gd name="T46" fmla="*/ 17 w 20"/>
                <a:gd name="T47" fmla="*/ 9 h 27"/>
                <a:gd name="T48" fmla="*/ 17 w 20"/>
                <a:gd name="T49" fmla="*/ 9 h 27"/>
                <a:gd name="T50" fmla="*/ 9 w 20"/>
                <a:gd name="T51" fmla="*/ 9 h 27"/>
                <a:gd name="T52" fmla="*/ 10 w 20"/>
                <a:gd name="T53" fmla="*/ 4 h 27"/>
                <a:gd name="T54" fmla="*/ 11 w 20"/>
                <a:gd name="T55" fmla="*/ 3 h 27"/>
                <a:gd name="T56" fmla="*/ 9 w 20"/>
                <a:gd name="T57" fmla="*/ 8 h 27"/>
                <a:gd name="T58" fmla="*/ 9 w 20"/>
                <a:gd name="T59" fmla="*/ 9 h 27"/>
                <a:gd name="T60" fmla="*/ 14 w 20"/>
                <a:gd name="T61" fmla="*/ 8 h 27"/>
                <a:gd name="T62" fmla="*/ 12 w 20"/>
                <a:gd name="T63" fmla="*/ 8 h 27"/>
                <a:gd name="T64" fmla="*/ 14 w 20"/>
                <a:gd name="T65" fmla="*/ 3 h 27"/>
                <a:gd name="T66" fmla="*/ 15 w 20"/>
                <a:gd name="T67" fmla="*/ 4 h 27"/>
                <a:gd name="T68" fmla="*/ 15 w 20"/>
                <a:gd name="T69" fmla="*/ 4 h 27"/>
                <a:gd name="T70" fmla="*/ 14 w 20"/>
                <a:gd name="T71" fmla="*/ 8 h 27"/>
                <a:gd name="T72" fmla="*/ 13 w 20"/>
                <a:gd name="T73" fmla="*/ 0 h 27"/>
                <a:gd name="T74" fmla="*/ 8 w 20"/>
                <a:gd name="T75" fmla="*/ 1 h 27"/>
                <a:gd name="T76" fmla="*/ 1 w 20"/>
                <a:gd name="T77" fmla="*/ 10 h 27"/>
                <a:gd name="T78" fmla="*/ 0 w 20"/>
                <a:gd name="T79" fmla="*/ 18 h 27"/>
                <a:gd name="T80" fmla="*/ 1 w 20"/>
                <a:gd name="T81" fmla="*/ 22 h 27"/>
                <a:gd name="T82" fmla="*/ 4 w 20"/>
                <a:gd name="T83" fmla="*/ 26 h 27"/>
                <a:gd name="T84" fmla="*/ 8 w 20"/>
                <a:gd name="T85" fmla="*/ 27 h 27"/>
                <a:gd name="T86" fmla="*/ 8 w 20"/>
                <a:gd name="T87" fmla="*/ 27 h 27"/>
                <a:gd name="T88" fmla="*/ 17 w 20"/>
                <a:gd name="T89" fmla="*/ 22 h 27"/>
                <a:gd name="T90" fmla="*/ 20 w 20"/>
                <a:gd name="T91" fmla="*/ 9 h 27"/>
                <a:gd name="T92" fmla="*/ 19 w 20"/>
                <a:gd name="T93" fmla="*/ 9 h 27"/>
                <a:gd name="T94" fmla="*/ 20 w 20"/>
                <a:gd name="T95" fmla="*/ 9 h 27"/>
                <a:gd name="T96" fmla="*/ 20 w 20"/>
                <a:gd name="T97" fmla="*/ 8 h 27"/>
                <a:gd name="T98" fmla="*/ 19 w 20"/>
                <a:gd name="T99" fmla="*/ 3 h 27"/>
                <a:gd name="T100" fmla="*/ 16 w 20"/>
                <a:gd name="T101" fmla="*/ 0 h 27"/>
                <a:gd name="T102" fmla="*/ 13 w 20"/>
                <a:gd name="T103"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0" h="27">
                  <a:moveTo>
                    <a:pt x="8" y="24"/>
                  </a:moveTo>
                  <a:cubicBezTo>
                    <a:pt x="8" y="24"/>
                    <a:pt x="8" y="24"/>
                    <a:pt x="8" y="24"/>
                  </a:cubicBezTo>
                  <a:cubicBezTo>
                    <a:pt x="7" y="24"/>
                    <a:pt x="7" y="24"/>
                    <a:pt x="6" y="23"/>
                  </a:cubicBezTo>
                  <a:cubicBezTo>
                    <a:pt x="5" y="23"/>
                    <a:pt x="4" y="22"/>
                    <a:pt x="4" y="21"/>
                  </a:cubicBezTo>
                  <a:cubicBezTo>
                    <a:pt x="4" y="20"/>
                    <a:pt x="4" y="20"/>
                    <a:pt x="4" y="20"/>
                  </a:cubicBezTo>
                  <a:cubicBezTo>
                    <a:pt x="4" y="20"/>
                    <a:pt x="4" y="20"/>
                    <a:pt x="4" y="20"/>
                  </a:cubicBezTo>
                  <a:cubicBezTo>
                    <a:pt x="5" y="17"/>
                    <a:pt x="7" y="14"/>
                    <a:pt x="9" y="12"/>
                  </a:cubicBezTo>
                  <a:cubicBezTo>
                    <a:pt x="10" y="12"/>
                    <a:pt x="11" y="11"/>
                    <a:pt x="12" y="11"/>
                  </a:cubicBezTo>
                  <a:cubicBezTo>
                    <a:pt x="12" y="11"/>
                    <a:pt x="12" y="11"/>
                    <a:pt x="12" y="11"/>
                  </a:cubicBezTo>
                  <a:cubicBezTo>
                    <a:pt x="13" y="11"/>
                    <a:pt x="14" y="12"/>
                    <a:pt x="14" y="12"/>
                  </a:cubicBezTo>
                  <a:cubicBezTo>
                    <a:pt x="15" y="12"/>
                    <a:pt x="15" y="13"/>
                    <a:pt x="16" y="13"/>
                  </a:cubicBezTo>
                  <a:cubicBezTo>
                    <a:pt x="16" y="14"/>
                    <a:pt x="16" y="14"/>
                    <a:pt x="16" y="15"/>
                  </a:cubicBezTo>
                  <a:cubicBezTo>
                    <a:pt x="16" y="17"/>
                    <a:pt x="15" y="19"/>
                    <a:pt x="14" y="20"/>
                  </a:cubicBezTo>
                  <a:cubicBezTo>
                    <a:pt x="13" y="22"/>
                    <a:pt x="10" y="24"/>
                    <a:pt x="8" y="24"/>
                  </a:cubicBezTo>
                  <a:moveTo>
                    <a:pt x="4" y="12"/>
                  </a:moveTo>
                  <a:cubicBezTo>
                    <a:pt x="5" y="12"/>
                    <a:pt x="5" y="12"/>
                    <a:pt x="5" y="12"/>
                  </a:cubicBezTo>
                  <a:cubicBezTo>
                    <a:pt x="5" y="10"/>
                    <a:pt x="5" y="9"/>
                    <a:pt x="6" y="8"/>
                  </a:cubicBezTo>
                  <a:cubicBezTo>
                    <a:pt x="6" y="9"/>
                    <a:pt x="6" y="10"/>
                    <a:pt x="5" y="11"/>
                  </a:cubicBezTo>
                  <a:cubicBezTo>
                    <a:pt x="4" y="12"/>
                    <a:pt x="4" y="12"/>
                    <a:pt x="4" y="12"/>
                  </a:cubicBezTo>
                  <a:moveTo>
                    <a:pt x="17" y="9"/>
                  </a:moveTo>
                  <a:cubicBezTo>
                    <a:pt x="16" y="9"/>
                    <a:pt x="16" y="9"/>
                    <a:pt x="16" y="9"/>
                  </a:cubicBezTo>
                  <a:cubicBezTo>
                    <a:pt x="16" y="8"/>
                    <a:pt x="17" y="8"/>
                    <a:pt x="17" y="7"/>
                  </a:cubicBezTo>
                  <a:cubicBezTo>
                    <a:pt x="17" y="8"/>
                    <a:pt x="17" y="8"/>
                    <a:pt x="17" y="8"/>
                  </a:cubicBezTo>
                  <a:cubicBezTo>
                    <a:pt x="17" y="9"/>
                    <a:pt x="17" y="9"/>
                    <a:pt x="17" y="9"/>
                  </a:cubicBezTo>
                  <a:cubicBezTo>
                    <a:pt x="17" y="9"/>
                    <a:pt x="17" y="9"/>
                    <a:pt x="17" y="9"/>
                  </a:cubicBezTo>
                  <a:moveTo>
                    <a:pt x="9" y="9"/>
                  </a:moveTo>
                  <a:cubicBezTo>
                    <a:pt x="9" y="7"/>
                    <a:pt x="9" y="5"/>
                    <a:pt x="10" y="4"/>
                  </a:cubicBezTo>
                  <a:cubicBezTo>
                    <a:pt x="11" y="3"/>
                    <a:pt x="11" y="3"/>
                    <a:pt x="11" y="3"/>
                  </a:cubicBezTo>
                  <a:cubicBezTo>
                    <a:pt x="10" y="5"/>
                    <a:pt x="10" y="7"/>
                    <a:pt x="9" y="8"/>
                  </a:cubicBezTo>
                  <a:cubicBezTo>
                    <a:pt x="9" y="9"/>
                    <a:pt x="9" y="9"/>
                    <a:pt x="9" y="9"/>
                  </a:cubicBezTo>
                  <a:moveTo>
                    <a:pt x="14" y="8"/>
                  </a:moveTo>
                  <a:cubicBezTo>
                    <a:pt x="13" y="8"/>
                    <a:pt x="13" y="8"/>
                    <a:pt x="12" y="8"/>
                  </a:cubicBezTo>
                  <a:cubicBezTo>
                    <a:pt x="13" y="6"/>
                    <a:pt x="13" y="5"/>
                    <a:pt x="14" y="3"/>
                  </a:cubicBezTo>
                  <a:cubicBezTo>
                    <a:pt x="14" y="3"/>
                    <a:pt x="15" y="3"/>
                    <a:pt x="15" y="4"/>
                  </a:cubicBezTo>
                  <a:cubicBezTo>
                    <a:pt x="15" y="4"/>
                    <a:pt x="15" y="4"/>
                    <a:pt x="15" y="4"/>
                  </a:cubicBezTo>
                  <a:cubicBezTo>
                    <a:pt x="15" y="5"/>
                    <a:pt x="14" y="7"/>
                    <a:pt x="14" y="8"/>
                  </a:cubicBezTo>
                  <a:moveTo>
                    <a:pt x="13" y="0"/>
                  </a:moveTo>
                  <a:cubicBezTo>
                    <a:pt x="11" y="0"/>
                    <a:pt x="9" y="0"/>
                    <a:pt x="8" y="1"/>
                  </a:cubicBezTo>
                  <a:cubicBezTo>
                    <a:pt x="4" y="3"/>
                    <a:pt x="2" y="7"/>
                    <a:pt x="1" y="10"/>
                  </a:cubicBezTo>
                  <a:cubicBezTo>
                    <a:pt x="0" y="13"/>
                    <a:pt x="0" y="15"/>
                    <a:pt x="0" y="18"/>
                  </a:cubicBezTo>
                  <a:cubicBezTo>
                    <a:pt x="0" y="19"/>
                    <a:pt x="0" y="21"/>
                    <a:pt x="1" y="22"/>
                  </a:cubicBezTo>
                  <a:cubicBezTo>
                    <a:pt x="1" y="24"/>
                    <a:pt x="2" y="25"/>
                    <a:pt x="4" y="26"/>
                  </a:cubicBezTo>
                  <a:cubicBezTo>
                    <a:pt x="5" y="27"/>
                    <a:pt x="7" y="27"/>
                    <a:pt x="8" y="27"/>
                  </a:cubicBezTo>
                  <a:cubicBezTo>
                    <a:pt x="8" y="27"/>
                    <a:pt x="8" y="27"/>
                    <a:pt x="8" y="27"/>
                  </a:cubicBezTo>
                  <a:cubicBezTo>
                    <a:pt x="12" y="27"/>
                    <a:pt x="15" y="25"/>
                    <a:pt x="17" y="22"/>
                  </a:cubicBezTo>
                  <a:cubicBezTo>
                    <a:pt x="20" y="18"/>
                    <a:pt x="20" y="13"/>
                    <a:pt x="20" y="9"/>
                  </a:cubicBezTo>
                  <a:cubicBezTo>
                    <a:pt x="19" y="9"/>
                    <a:pt x="19" y="9"/>
                    <a:pt x="19" y="9"/>
                  </a:cubicBezTo>
                  <a:cubicBezTo>
                    <a:pt x="20" y="9"/>
                    <a:pt x="20" y="9"/>
                    <a:pt x="20" y="9"/>
                  </a:cubicBezTo>
                  <a:cubicBezTo>
                    <a:pt x="20" y="8"/>
                    <a:pt x="20" y="8"/>
                    <a:pt x="20" y="8"/>
                  </a:cubicBezTo>
                  <a:cubicBezTo>
                    <a:pt x="20" y="7"/>
                    <a:pt x="20" y="5"/>
                    <a:pt x="19" y="3"/>
                  </a:cubicBezTo>
                  <a:cubicBezTo>
                    <a:pt x="19" y="2"/>
                    <a:pt x="18" y="1"/>
                    <a:pt x="16" y="0"/>
                  </a:cubicBezTo>
                  <a:cubicBezTo>
                    <a:pt x="15" y="0"/>
                    <a:pt x="14" y="0"/>
                    <a:pt x="13"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1865">
                <a:solidFill>
                  <a:prstClr val="black"/>
                </a:solidFill>
              </a:endParaRPr>
            </a:p>
          </p:txBody>
        </p:sp>
        <p:sp>
          <p:nvSpPr>
            <p:cNvPr id="80" name="Freeform 765"/>
            <p:cNvSpPr>
              <a:spLocks noEditPoints="1"/>
            </p:cNvSpPr>
            <p:nvPr/>
          </p:nvSpPr>
          <p:spPr bwMode="auto">
            <a:xfrm>
              <a:off x="2480522" y="3337068"/>
              <a:ext cx="90506" cy="124558"/>
            </a:xfrm>
            <a:custGeom>
              <a:avLst/>
              <a:gdLst>
                <a:gd name="T0" fmla="*/ 16 w 43"/>
                <a:gd name="T1" fmla="*/ 56 h 59"/>
                <a:gd name="T2" fmla="*/ 21 w 43"/>
                <a:gd name="T3" fmla="*/ 51 h 59"/>
                <a:gd name="T4" fmla="*/ 20 w 43"/>
                <a:gd name="T5" fmla="*/ 56 h 59"/>
                <a:gd name="T6" fmla="*/ 23 w 43"/>
                <a:gd name="T7" fmla="*/ 55 h 59"/>
                <a:gd name="T8" fmla="*/ 25 w 43"/>
                <a:gd name="T9" fmla="*/ 50 h 59"/>
                <a:gd name="T10" fmla="*/ 27 w 43"/>
                <a:gd name="T11" fmla="*/ 50 h 59"/>
                <a:gd name="T12" fmla="*/ 26 w 43"/>
                <a:gd name="T13" fmla="*/ 55 h 59"/>
                <a:gd name="T14" fmla="*/ 23 w 43"/>
                <a:gd name="T15" fmla="*/ 55 h 59"/>
                <a:gd name="T16" fmla="*/ 11 w 43"/>
                <a:gd name="T17" fmla="*/ 54 h 59"/>
                <a:gd name="T18" fmla="*/ 13 w 43"/>
                <a:gd name="T19" fmla="*/ 49 h 59"/>
                <a:gd name="T20" fmla="*/ 13 w 43"/>
                <a:gd name="T21" fmla="*/ 55 h 59"/>
                <a:gd name="T22" fmla="*/ 7 w 43"/>
                <a:gd name="T23" fmla="*/ 51 h 59"/>
                <a:gd name="T24" fmla="*/ 11 w 43"/>
                <a:gd name="T25" fmla="*/ 48 h 59"/>
                <a:gd name="T26" fmla="*/ 29 w 43"/>
                <a:gd name="T27" fmla="*/ 53 h 59"/>
                <a:gd name="T28" fmla="*/ 33 w 43"/>
                <a:gd name="T29" fmla="*/ 46 h 59"/>
                <a:gd name="T30" fmla="*/ 32 w 43"/>
                <a:gd name="T31" fmla="*/ 51 h 59"/>
                <a:gd name="T32" fmla="*/ 5 w 43"/>
                <a:gd name="T33" fmla="*/ 48 h 59"/>
                <a:gd name="T34" fmla="*/ 6 w 43"/>
                <a:gd name="T35" fmla="*/ 44 h 59"/>
                <a:gd name="T36" fmla="*/ 5 w 43"/>
                <a:gd name="T37" fmla="*/ 48 h 59"/>
                <a:gd name="T38" fmla="*/ 37 w 43"/>
                <a:gd name="T39" fmla="*/ 43 h 59"/>
                <a:gd name="T40" fmla="*/ 37 w 43"/>
                <a:gd name="T41" fmla="*/ 43 h 59"/>
                <a:gd name="T42" fmla="*/ 3 w 43"/>
                <a:gd name="T43" fmla="*/ 41 h 59"/>
                <a:gd name="T44" fmla="*/ 3 w 43"/>
                <a:gd name="T45" fmla="*/ 41 h 59"/>
                <a:gd name="T46" fmla="*/ 21 w 43"/>
                <a:gd name="T47" fmla="*/ 47 h 59"/>
                <a:gd name="T48" fmla="*/ 4 w 43"/>
                <a:gd name="T49" fmla="*/ 29 h 59"/>
                <a:gd name="T50" fmla="*/ 17 w 43"/>
                <a:gd name="T51" fmla="*/ 5 h 59"/>
                <a:gd name="T52" fmla="*/ 25 w 43"/>
                <a:gd name="T53" fmla="*/ 3 h 59"/>
                <a:gd name="T54" fmla="*/ 36 w 43"/>
                <a:gd name="T55" fmla="*/ 11 h 59"/>
                <a:gd name="T56" fmla="*/ 36 w 43"/>
                <a:gd name="T57" fmla="*/ 11 h 59"/>
                <a:gd name="T58" fmla="*/ 37 w 43"/>
                <a:gd name="T59" fmla="*/ 34 h 59"/>
                <a:gd name="T60" fmla="*/ 21 w 43"/>
                <a:gd name="T61" fmla="*/ 47 h 59"/>
                <a:gd name="T62" fmla="*/ 25 w 43"/>
                <a:gd name="T63" fmla="*/ 0 h 59"/>
                <a:gd name="T64" fmla="*/ 3 w 43"/>
                <a:gd name="T65" fmla="*/ 18 h 59"/>
                <a:gd name="T66" fmla="*/ 1 w 43"/>
                <a:gd name="T67" fmla="*/ 29 h 59"/>
                <a:gd name="T68" fmla="*/ 3 w 43"/>
                <a:gd name="T69" fmla="*/ 52 h 59"/>
                <a:gd name="T70" fmla="*/ 19 w 43"/>
                <a:gd name="T71" fmla="*/ 59 h 59"/>
                <a:gd name="T72" fmla="*/ 21 w 43"/>
                <a:gd name="T73" fmla="*/ 59 h 59"/>
                <a:gd name="T74" fmla="*/ 41 w 43"/>
                <a:gd name="T75" fmla="*/ 44 h 59"/>
                <a:gd name="T76" fmla="*/ 43 w 43"/>
                <a:gd name="T77" fmla="*/ 22 h 59"/>
                <a:gd name="T78" fmla="*/ 36 w 43"/>
                <a:gd name="T79" fmla="*/ 4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3" h="59">
                  <a:moveTo>
                    <a:pt x="19" y="56"/>
                  </a:moveTo>
                  <a:cubicBezTo>
                    <a:pt x="18" y="56"/>
                    <a:pt x="17" y="56"/>
                    <a:pt x="16" y="56"/>
                  </a:cubicBezTo>
                  <a:cubicBezTo>
                    <a:pt x="16" y="54"/>
                    <a:pt x="17" y="52"/>
                    <a:pt x="18" y="51"/>
                  </a:cubicBezTo>
                  <a:cubicBezTo>
                    <a:pt x="19" y="51"/>
                    <a:pt x="20" y="51"/>
                    <a:pt x="21" y="51"/>
                  </a:cubicBezTo>
                  <a:cubicBezTo>
                    <a:pt x="22" y="51"/>
                    <a:pt x="22" y="51"/>
                    <a:pt x="22" y="51"/>
                  </a:cubicBezTo>
                  <a:cubicBezTo>
                    <a:pt x="21" y="52"/>
                    <a:pt x="20" y="54"/>
                    <a:pt x="20" y="56"/>
                  </a:cubicBezTo>
                  <a:cubicBezTo>
                    <a:pt x="19" y="56"/>
                    <a:pt x="19" y="56"/>
                    <a:pt x="19" y="56"/>
                  </a:cubicBezTo>
                  <a:moveTo>
                    <a:pt x="23" y="55"/>
                  </a:moveTo>
                  <a:cubicBezTo>
                    <a:pt x="23" y="54"/>
                    <a:pt x="24" y="53"/>
                    <a:pt x="24" y="51"/>
                  </a:cubicBezTo>
                  <a:cubicBezTo>
                    <a:pt x="25" y="50"/>
                    <a:pt x="25" y="50"/>
                    <a:pt x="25" y="50"/>
                  </a:cubicBezTo>
                  <a:cubicBezTo>
                    <a:pt x="25" y="50"/>
                    <a:pt x="26" y="50"/>
                    <a:pt x="26" y="50"/>
                  </a:cubicBezTo>
                  <a:cubicBezTo>
                    <a:pt x="27" y="50"/>
                    <a:pt x="27" y="50"/>
                    <a:pt x="27" y="50"/>
                  </a:cubicBezTo>
                  <a:cubicBezTo>
                    <a:pt x="27" y="51"/>
                    <a:pt x="26" y="53"/>
                    <a:pt x="26" y="54"/>
                  </a:cubicBezTo>
                  <a:cubicBezTo>
                    <a:pt x="26" y="55"/>
                    <a:pt x="26" y="55"/>
                    <a:pt x="26" y="55"/>
                  </a:cubicBezTo>
                  <a:cubicBezTo>
                    <a:pt x="25" y="55"/>
                    <a:pt x="25" y="55"/>
                    <a:pt x="25" y="55"/>
                  </a:cubicBezTo>
                  <a:cubicBezTo>
                    <a:pt x="25" y="55"/>
                    <a:pt x="24" y="55"/>
                    <a:pt x="23" y="55"/>
                  </a:cubicBezTo>
                  <a:moveTo>
                    <a:pt x="13" y="55"/>
                  </a:moveTo>
                  <a:cubicBezTo>
                    <a:pt x="12" y="55"/>
                    <a:pt x="12" y="54"/>
                    <a:pt x="11" y="54"/>
                  </a:cubicBezTo>
                  <a:cubicBezTo>
                    <a:pt x="11" y="53"/>
                    <a:pt x="11" y="53"/>
                    <a:pt x="11" y="53"/>
                  </a:cubicBezTo>
                  <a:cubicBezTo>
                    <a:pt x="12" y="52"/>
                    <a:pt x="12" y="51"/>
                    <a:pt x="13" y="49"/>
                  </a:cubicBezTo>
                  <a:cubicBezTo>
                    <a:pt x="14" y="50"/>
                    <a:pt x="14" y="50"/>
                    <a:pt x="15" y="50"/>
                  </a:cubicBezTo>
                  <a:cubicBezTo>
                    <a:pt x="14" y="52"/>
                    <a:pt x="13" y="53"/>
                    <a:pt x="13" y="55"/>
                  </a:cubicBezTo>
                  <a:moveTo>
                    <a:pt x="9" y="53"/>
                  </a:moveTo>
                  <a:cubicBezTo>
                    <a:pt x="8" y="52"/>
                    <a:pt x="8" y="52"/>
                    <a:pt x="7" y="51"/>
                  </a:cubicBezTo>
                  <a:cubicBezTo>
                    <a:pt x="8" y="50"/>
                    <a:pt x="8" y="48"/>
                    <a:pt x="9" y="47"/>
                  </a:cubicBezTo>
                  <a:cubicBezTo>
                    <a:pt x="9" y="47"/>
                    <a:pt x="10" y="48"/>
                    <a:pt x="11" y="48"/>
                  </a:cubicBezTo>
                  <a:cubicBezTo>
                    <a:pt x="10" y="50"/>
                    <a:pt x="9" y="51"/>
                    <a:pt x="9" y="53"/>
                  </a:cubicBezTo>
                  <a:moveTo>
                    <a:pt x="29" y="53"/>
                  </a:moveTo>
                  <a:cubicBezTo>
                    <a:pt x="30" y="51"/>
                    <a:pt x="30" y="50"/>
                    <a:pt x="31" y="48"/>
                  </a:cubicBezTo>
                  <a:cubicBezTo>
                    <a:pt x="32" y="47"/>
                    <a:pt x="32" y="47"/>
                    <a:pt x="33" y="46"/>
                  </a:cubicBezTo>
                  <a:cubicBezTo>
                    <a:pt x="33" y="48"/>
                    <a:pt x="32" y="49"/>
                    <a:pt x="32" y="50"/>
                  </a:cubicBezTo>
                  <a:cubicBezTo>
                    <a:pt x="32" y="51"/>
                    <a:pt x="32" y="51"/>
                    <a:pt x="32" y="51"/>
                  </a:cubicBezTo>
                  <a:cubicBezTo>
                    <a:pt x="31" y="52"/>
                    <a:pt x="30" y="52"/>
                    <a:pt x="29" y="53"/>
                  </a:cubicBezTo>
                  <a:moveTo>
                    <a:pt x="5" y="48"/>
                  </a:moveTo>
                  <a:cubicBezTo>
                    <a:pt x="5" y="48"/>
                    <a:pt x="5" y="48"/>
                    <a:pt x="5" y="47"/>
                  </a:cubicBezTo>
                  <a:cubicBezTo>
                    <a:pt x="5" y="46"/>
                    <a:pt x="5" y="45"/>
                    <a:pt x="6" y="44"/>
                  </a:cubicBezTo>
                  <a:cubicBezTo>
                    <a:pt x="6" y="45"/>
                    <a:pt x="6" y="45"/>
                    <a:pt x="6" y="45"/>
                  </a:cubicBezTo>
                  <a:cubicBezTo>
                    <a:pt x="6" y="46"/>
                    <a:pt x="6" y="47"/>
                    <a:pt x="5" y="48"/>
                  </a:cubicBezTo>
                  <a:moveTo>
                    <a:pt x="36" y="46"/>
                  </a:moveTo>
                  <a:cubicBezTo>
                    <a:pt x="36" y="45"/>
                    <a:pt x="36" y="44"/>
                    <a:pt x="37" y="43"/>
                  </a:cubicBezTo>
                  <a:cubicBezTo>
                    <a:pt x="37" y="42"/>
                    <a:pt x="37" y="41"/>
                    <a:pt x="38" y="41"/>
                  </a:cubicBezTo>
                  <a:cubicBezTo>
                    <a:pt x="38" y="41"/>
                    <a:pt x="38" y="42"/>
                    <a:pt x="37" y="43"/>
                  </a:cubicBezTo>
                  <a:cubicBezTo>
                    <a:pt x="37" y="44"/>
                    <a:pt x="36" y="45"/>
                    <a:pt x="36" y="46"/>
                  </a:cubicBezTo>
                  <a:moveTo>
                    <a:pt x="3" y="41"/>
                  </a:moveTo>
                  <a:cubicBezTo>
                    <a:pt x="3" y="41"/>
                    <a:pt x="3" y="41"/>
                    <a:pt x="3" y="41"/>
                  </a:cubicBezTo>
                  <a:cubicBezTo>
                    <a:pt x="3" y="41"/>
                    <a:pt x="3" y="41"/>
                    <a:pt x="3" y="41"/>
                  </a:cubicBezTo>
                  <a:cubicBezTo>
                    <a:pt x="3" y="41"/>
                    <a:pt x="3" y="41"/>
                    <a:pt x="3" y="41"/>
                  </a:cubicBezTo>
                  <a:moveTo>
                    <a:pt x="21" y="47"/>
                  </a:moveTo>
                  <a:cubicBezTo>
                    <a:pt x="16" y="47"/>
                    <a:pt x="12" y="46"/>
                    <a:pt x="9" y="43"/>
                  </a:cubicBezTo>
                  <a:cubicBezTo>
                    <a:pt x="6" y="39"/>
                    <a:pt x="4" y="35"/>
                    <a:pt x="4" y="29"/>
                  </a:cubicBezTo>
                  <a:cubicBezTo>
                    <a:pt x="4" y="26"/>
                    <a:pt x="5" y="23"/>
                    <a:pt x="6" y="20"/>
                  </a:cubicBezTo>
                  <a:cubicBezTo>
                    <a:pt x="8" y="14"/>
                    <a:pt x="12" y="8"/>
                    <a:pt x="17" y="5"/>
                  </a:cubicBezTo>
                  <a:cubicBezTo>
                    <a:pt x="19" y="4"/>
                    <a:pt x="22" y="3"/>
                    <a:pt x="25" y="3"/>
                  </a:cubicBezTo>
                  <a:cubicBezTo>
                    <a:pt x="25" y="3"/>
                    <a:pt x="25" y="3"/>
                    <a:pt x="25" y="3"/>
                  </a:cubicBezTo>
                  <a:cubicBezTo>
                    <a:pt x="28" y="3"/>
                    <a:pt x="31" y="4"/>
                    <a:pt x="33" y="6"/>
                  </a:cubicBezTo>
                  <a:cubicBezTo>
                    <a:pt x="35" y="8"/>
                    <a:pt x="36" y="9"/>
                    <a:pt x="36" y="11"/>
                  </a:cubicBezTo>
                  <a:cubicBezTo>
                    <a:pt x="38" y="10"/>
                    <a:pt x="38" y="10"/>
                    <a:pt x="38" y="10"/>
                  </a:cubicBezTo>
                  <a:cubicBezTo>
                    <a:pt x="36" y="11"/>
                    <a:pt x="36" y="11"/>
                    <a:pt x="36" y="11"/>
                  </a:cubicBezTo>
                  <a:cubicBezTo>
                    <a:pt x="38" y="15"/>
                    <a:pt x="39" y="19"/>
                    <a:pt x="39" y="24"/>
                  </a:cubicBezTo>
                  <a:cubicBezTo>
                    <a:pt x="39" y="27"/>
                    <a:pt x="39" y="31"/>
                    <a:pt x="37" y="34"/>
                  </a:cubicBezTo>
                  <a:cubicBezTo>
                    <a:pt x="35" y="40"/>
                    <a:pt x="31" y="45"/>
                    <a:pt x="25" y="47"/>
                  </a:cubicBezTo>
                  <a:cubicBezTo>
                    <a:pt x="24" y="47"/>
                    <a:pt x="22" y="47"/>
                    <a:pt x="21" y="47"/>
                  </a:cubicBezTo>
                  <a:cubicBezTo>
                    <a:pt x="21" y="47"/>
                    <a:pt x="21" y="47"/>
                    <a:pt x="21" y="47"/>
                  </a:cubicBezTo>
                  <a:moveTo>
                    <a:pt x="25" y="0"/>
                  </a:moveTo>
                  <a:cubicBezTo>
                    <a:pt x="21" y="0"/>
                    <a:pt x="18" y="0"/>
                    <a:pt x="15" y="2"/>
                  </a:cubicBezTo>
                  <a:cubicBezTo>
                    <a:pt x="9" y="6"/>
                    <a:pt x="5" y="12"/>
                    <a:pt x="3" y="18"/>
                  </a:cubicBezTo>
                  <a:cubicBezTo>
                    <a:pt x="2" y="22"/>
                    <a:pt x="1" y="25"/>
                    <a:pt x="1" y="28"/>
                  </a:cubicBezTo>
                  <a:cubicBezTo>
                    <a:pt x="1" y="29"/>
                    <a:pt x="1" y="29"/>
                    <a:pt x="1" y="29"/>
                  </a:cubicBezTo>
                  <a:cubicBezTo>
                    <a:pt x="0" y="32"/>
                    <a:pt x="0" y="36"/>
                    <a:pt x="0" y="40"/>
                  </a:cubicBezTo>
                  <a:cubicBezTo>
                    <a:pt x="0" y="44"/>
                    <a:pt x="1" y="49"/>
                    <a:pt x="3" y="52"/>
                  </a:cubicBezTo>
                  <a:cubicBezTo>
                    <a:pt x="8" y="58"/>
                    <a:pt x="14" y="59"/>
                    <a:pt x="19" y="59"/>
                  </a:cubicBezTo>
                  <a:cubicBezTo>
                    <a:pt x="19" y="59"/>
                    <a:pt x="19" y="59"/>
                    <a:pt x="19" y="59"/>
                  </a:cubicBezTo>
                  <a:cubicBezTo>
                    <a:pt x="20" y="59"/>
                    <a:pt x="20" y="59"/>
                    <a:pt x="20" y="59"/>
                  </a:cubicBezTo>
                  <a:cubicBezTo>
                    <a:pt x="21" y="59"/>
                    <a:pt x="21" y="59"/>
                    <a:pt x="21" y="59"/>
                  </a:cubicBezTo>
                  <a:cubicBezTo>
                    <a:pt x="23" y="59"/>
                    <a:pt x="25" y="59"/>
                    <a:pt x="26" y="58"/>
                  </a:cubicBezTo>
                  <a:cubicBezTo>
                    <a:pt x="33" y="56"/>
                    <a:pt x="38" y="50"/>
                    <a:pt x="41" y="44"/>
                  </a:cubicBezTo>
                  <a:cubicBezTo>
                    <a:pt x="43" y="39"/>
                    <a:pt x="43" y="31"/>
                    <a:pt x="43" y="23"/>
                  </a:cubicBezTo>
                  <a:cubicBezTo>
                    <a:pt x="43" y="22"/>
                    <a:pt x="43" y="22"/>
                    <a:pt x="43" y="22"/>
                  </a:cubicBezTo>
                  <a:cubicBezTo>
                    <a:pt x="43" y="17"/>
                    <a:pt x="42" y="13"/>
                    <a:pt x="40" y="9"/>
                  </a:cubicBezTo>
                  <a:cubicBezTo>
                    <a:pt x="39" y="7"/>
                    <a:pt x="38" y="5"/>
                    <a:pt x="36" y="4"/>
                  </a:cubicBezTo>
                  <a:cubicBezTo>
                    <a:pt x="33" y="1"/>
                    <a:pt x="29" y="0"/>
                    <a:pt x="25"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1865">
                <a:solidFill>
                  <a:prstClr val="black"/>
                </a:solidFill>
              </a:endParaRPr>
            </a:p>
          </p:txBody>
        </p:sp>
        <p:sp>
          <p:nvSpPr>
            <p:cNvPr id="81" name="Freeform 766"/>
            <p:cNvSpPr>
              <a:spLocks noEditPoints="1"/>
            </p:cNvSpPr>
            <p:nvPr/>
          </p:nvSpPr>
          <p:spPr bwMode="auto">
            <a:xfrm>
              <a:off x="2376575" y="3214302"/>
              <a:ext cx="158610" cy="247324"/>
            </a:xfrm>
            <a:custGeom>
              <a:avLst/>
              <a:gdLst>
                <a:gd name="T0" fmla="*/ 13 w 75"/>
                <a:gd name="T1" fmla="*/ 109 h 117"/>
                <a:gd name="T2" fmla="*/ 13 w 75"/>
                <a:gd name="T3" fmla="*/ 108 h 117"/>
                <a:gd name="T4" fmla="*/ 14 w 75"/>
                <a:gd name="T5" fmla="*/ 111 h 117"/>
                <a:gd name="T6" fmla="*/ 8 w 75"/>
                <a:gd name="T7" fmla="*/ 106 h 117"/>
                <a:gd name="T8" fmla="*/ 13 w 75"/>
                <a:gd name="T9" fmla="*/ 100 h 117"/>
                <a:gd name="T10" fmla="*/ 6 w 75"/>
                <a:gd name="T11" fmla="*/ 104 h 117"/>
                <a:gd name="T12" fmla="*/ 5 w 75"/>
                <a:gd name="T13" fmla="*/ 103 h 117"/>
                <a:gd name="T14" fmla="*/ 9 w 75"/>
                <a:gd name="T15" fmla="*/ 97 h 117"/>
                <a:gd name="T16" fmla="*/ 4 w 75"/>
                <a:gd name="T17" fmla="*/ 97 h 117"/>
                <a:gd name="T18" fmla="*/ 4 w 75"/>
                <a:gd name="T19" fmla="*/ 93 h 117"/>
                <a:gd name="T20" fmla="*/ 4 w 75"/>
                <a:gd name="T21" fmla="*/ 97 h 117"/>
                <a:gd name="T22" fmla="*/ 18 w 75"/>
                <a:gd name="T23" fmla="*/ 102 h 117"/>
                <a:gd name="T24" fmla="*/ 71 w 75"/>
                <a:gd name="T25" fmla="*/ 21 h 117"/>
                <a:gd name="T26" fmla="*/ 18 w 75"/>
                <a:gd name="T27" fmla="*/ 110 h 117"/>
                <a:gd name="T28" fmla="*/ 5 w 75"/>
                <a:gd name="T29" fmla="*/ 89 h 117"/>
                <a:gd name="T30" fmla="*/ 61 w 75"/>
                <a:gd name="T31" fmla="*/ 4 h 117"/>
                <a:gd name="T32" fmla="*/ 71 w 75"/>
                <a:gd name="T33" fmla="*/ 10 h 117"/>
                <a:gd name="T34" fmla="*/ 60 w 75"/>
                <a:gd name="T35" fmla="*/ 0 h 117"/>
                <a:gd name="T36" fmla="*/ 30 w 75"/>
                <a:gd name="T37" fmla="*/ 46 h 117"/>
                <a:gd name="T38" fmla="*/ 1 w 75"/>
                <a:gd name="T39" fmla="*/ 88 h 117"/>
                <a:gd name="T40" fmla="*/ 1 w 75"/>
                <a:gd name="T41" fmla="*/ 88 h 117"/>
                <a:gd name="T42" fmla="*/ 0 w 75"/>
                <a:gd name="T43" fmla="*/ 89 h 117"/>
                <a:gd name="T44" fmla="*/ 1 w 75"/>
                <a:gd name="T45" fmla="*/ 95 h 117"/>
                <a:gd name="T46" fmla="*/ 1 w 75"/>
                <a:gd name="T47" fmla="*/ 104 h 117"/>
                <a:gd name="T48" fmla="*/ 2 w 75"/>
                <a:gd name="T49" fmla="*/ 106 h 117"/>
                <a:gd name="T50" fmla="*/ 15 w 75"/>
                <a:gd name="T51" fmla="*/ 117 h 117"/>
                <a:gd name="T52" fmla="*/ 16 w 75"/>
                <a:gd name="T53" fmla="*/ 117 h 117"/>
                <a:gd name="T54" fmla="*/ 16 w 75"/>
                <a:gd name="T55" fmla="*/ 117 h 117"/>
                <a:gd name="T56" fmla="*/ 17 w 75"/>
                <a:gd name="T57" fmla="*/ 117 h 117"/>
                <a:gd name="T58" fmla="*/ 18 w 75"/>
                <a:gd name="T59" fmla="*/ 117 h 117"/>
                <a:gd name="T60" fmla="*/ 18 w 75"/>
                <a:gd name="T61" fmla="*/ 117 h 117"/>
                <a:gd name="T62" fmla="*/ 75 w 75"/>
                <a:gd name="T63" fmla="*/ 25 h 117"/>
                <a:gd name="T64" fmla="*/ 75 w 75"/>
                <a:gd name="T65" fmla="*/ 21 h 117"/>
                <a:gd name="T66" fmla="*/ 75 w 75"/>
                <a:gd name="T67" fmla="*/ 10 h 117"/>
                <a:gd name="T68" fmla="*/ 75 w 75"/>
                <a:gd name="T69" fmla="*/ 9 h 117"/>
                <a:gd name="T70" fmla="*/ 74 w 75"/>
                <a:gd name="T71" fmla="*/ 9 h 117"/>
                <a:gd name="T72" fmla="*/ 74 w 75"/>
                <a:gd name="T73" fmla="*/ 8 h 117"/>
                <a:gd name="T74" fmla="*/ 60 w 75"/>
                <a:gd name="T75"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5" h="117">
                  <a:moveTo>
                    <a:pt x="14" y="111"/>
                  </a:moveTo>
                  <a:cubicBezTo>
                    <a:pt x="14" y="111"/>
                    <a:pt x="13" y="110"/>
                    <a:pt x="13" y="109"/>
                  </a:cubicBezTo>
                  <a:cubicBezTo>
                    <a:pt x="13" y="109"/>
                    <a:pt x="13" y="109"/>
                    <a:pt x="13" y="109"/>
                  </a:cubicBezTo>
                  <a:cubicBezTo>
                    <a:pt x="13" y="109"/>
                    <a:pt x="13" y="109"/>
                    <a:pt x="13" y="108"/>
                  </a:cubicBezTo>
                  <a:cubicBezTo>
                    <a:pt x="13" y="107"/>
                    <a:pt x="14" y="105"/>
                    <a:pt x="15" y="103"/>
                  </a:cubicBezTo>
                  <a:cubicBezTo>
                    <a:pt x="15" y="106"/>
                    <a:pt x="14" y="108"/>
                    <a:pt x="14" y="111"/>
                  </a:cubicBezTo>
                  <a:moveTo>
                    <a:pt x="10" y="107"/>
                  </a:moveTo>
                  <a:cubicBezTo>
                    <a:pt x="10" y="107"/>
                    <a:pt x="9" y="106"/>
                    <a:pt x="8" y="106"/>
                  </a:cubicBezTo>
                  <a:cubicBezTo>
                    <a:pt x="9" y="103"/>
                    <a:pt x="10" y="101"/>
                    <a:pt x="11" y="99"/>
                  </a:cubicBezTo>
                  <a:cubicBezTo>
                    <a:pt x="12" y="99"/>
                    <a:pt x="12" y="100"/>
                    <a:pt x="13" y="100"/>
                  </a:cubicBezTo>
                  <a:cubicBezTo>
                    <a:pt x="12" y="103"/>
                    <a:pt x="11" y="105"/>
                    <a:pt x="10" y="107"/>
                  </a:cubicBezTo>
                  <a:moveTo>
                    <a:pt x="6" y="104"/>
                  </a:moveTo>
                  <a:cubicBezTo>
                    <a:pt x="5" y="104"/>
                    <a:pt x="5" y="103"/>
                    <a:pt x="5" y="103"/>
                  </a:cubicBezTo>
                  <a:cubicBezTo>
                    <a:pt x="5" y="103"/>
                    <a:pt x="5" y="103"/>
                    <a:pt x="5" y="103"/>
                  </a:cubicBezTo>
                  <a:cubicBezTo>
                    <a:pt x="6" y="100"/>
                    <a:pt x="7" y="98"/>
                    <a:pt x="8" y="96"/>
                  </a:cubicBezTo>
                  <a:cubicBezTo>
                    <a:pt x="8" y="96"/>
                    <a:pt x="9" y="97"/>
                    <a:pt x="9" y="97"/>
                  </a:cubicBezTo>
                  <a:cubicBezTo>
                    <a:pt x="8" y="99"/>
                    <a:pt x="7" y="102"/>
                    <a:pt x="6" y="104"/>
                  </a:cubicBezTo>
                  <a:moveTo>
                    <a:pt x="4" y="97"/>
                  </a:moveTo>
                  <a:cubicBezTo>
                    <a:pt x="4" y="96"/>
                    <a:pt x="4" y="96"/>
                    <a:pt x="4" y="95"/>
                  </a:cubicBezTo>
                  <a:cubicBezTo>
                    <a:pt x="4" y="94"/>
                    <a:pt x="4" y="94"/>
                    <a:pt x="4" y="93"/>
                  </a:cubicBezTo>
                  <a:cubicBezTo>
                    <a:pt x="5" y="93"/>
                    <a:pt x="5" y="94"/>
                    <a:pt x="6" y="94"/>
                  </a:cubicBezTo>
                  <a:cubicBezTo>
                    <a:pt x="5" y="95"/>
                    <a:pt x="5" y="96"/>
                    <a:pt x="4" y="97"/>
                  </a:cubicBezTo>
                  <a:moveTo>
                    <a:pt x="18" y="110"/>
                  </a:moveTo>
                  <a:cubicBezTo>
                    <a:pt x="18" y="107"/>
                    <a:pt x="18" y="104"/>
                    <a:pt x="18" y="102"/>
                  </a:cubicBezTo>
                  <a:cubicBezTo>
                    <a:pt x="36" y="75"/>
                    <a:pt x="55" y="44"/>
                    <a:pt x="71" y="16"/>
                  </a:cubicBezTo>
                  <a:cubicBezTo>
                    <a:pt x="71" y="18"/>
                    <a:pt x="71" y="19"/>
                    <a:pt x="71" y="21"/>
                  </a:cubicBezTo>
                  <a:cubicBezTo>
                    <a:pt x="71" y="22"/>
                    <a:pt x="71" y="23"/>
                    <a:pt x="71" y="24"/>
                  </a:cubicBezTo>
                  <a:cubicBezTo>
                    <a:pt x="55" y="51"/>
                    <a:pt x="36" y="82"/>
                    <a:pt x="18" y="110"/>
                  </a:cubicBezTo>
                  <a:moveTo>
                    <a:pt x="16" y="98"/>
                  </a:moveTo>
                  <a:cubicBezTo>
                    <a:pt x="13" y="95"/>
                    <a:pt x="9" y="92"/>
                    <a:pt x="5" y="89"/>
                  </a:cubicBezTo>
                  <a:cubicBezTo>
                    <a:pt x="16" y="76"/>
                    <a:pt x="25" y="62"/>
                    <a:pt x="33" y="48"/>
                  </a:cubicBezTo>
                  <a:cubicBezTo>
                    <a:pt x="42" y="34"/>
                    <a:pt x="52" y="19"/>
                    <a:pt x="61" y="4"/>
                  </a:cubicBezTo>
                  <a:cubicBezTo>
                    <a:pt x="63" y="5"/>
                    <a:pt x="64" y="5"/>
                    <a:pt x="65" y="6"/>
                  </a:cubicBezTo>
                  <a:cubicBezTo>
                    <a:pt x="67" y="7"/>
                    <a:pt x="68" y="9"/>
                    <a:pt x="71" y="10"/>
                  </a:cubicBezTo>
                  <a:cubicBezTo>
                    <a:pt x="54" y="39"/>
                    <a:pt x="34" y="71"/>
                    <a:pt x="16" y="98"/>
                  </a:cubicBezTo>
                  <a:moveTo>
                    <a:pt x="60" y="0"/>
                  </a:moveTo>
                  <a:cubicBezTo>
                    <a:pt x="59" y="0"/>
                    <a:pt x="59" y="1"/>
                    <a:pt x="58" y="1"/>
                  </a:cubicBezTo>
                  <a:cubicBezTo>
                    <a:pt x="49" y="16"/>
                    <a:pt x="40" y="31"/>
                    <a:pt x="30" y="46"/>
                  </a:cubicBezTo>
                  <a:cubicBezTo>
                    <a:pt x="21" y="61"/>
                    <a:pt x="12" y="75"/>
                    <a:pt x="1" y="87"/>
                  </a:cubicBezTo>
                  <a:cubicBezTo>
                    <a:pt x="1" y="88"/>
                    <a:pt x="1" y="88"/>
                    <a:pt x="1" y="88"/>
                  </a:cubicBezTo>
                  <a:cubicBezTo>
                    <a:pt x="1" y="88"/>
                    <a:pt x="1" y="88"/>
                    <a:pt x="1" y="88"/>
                  </a:cubicBezTo>
                  <a:cubicBezTo>
                    <a:pt x="1" y="88"/>
                    <a:pt x="1" y="88"/>
                    <a:pt x="1" y="88"/>
                  </a:cubicBezTo>
                  <a:cubicBezTo>
                    <a:pt x="1" y="88"/>
                    <a:pt x="1" y="88"/>
                    <a:pt x="1" y="88"/>
                  </a:cubicBezTo>
                  <a:cubicBezTo>
                    <a:pt x="0" y="89"/>
                    <a:pt x="0" y="89"/>
                    <a:pt x="0" y="89"/>
                  </a:cubicBezTo>
                  <a:cubicBezTo>
                    <a:pt x="0" y="89"/>
                    <a:pt x="0" y="89"/>
                    <a:pt x="0" y="89"/>
                  </a:cubicBezTo>
                  <a:cubicBezTo>
                    <a:pt x="1" y="91"/>
                    <a:pt x="1" y="93"/>
                    <a:pt x="1" y="95"/>
                  </a:cubicBezTo>
                  <a:cubicBezTo>
                    <a:pt x="1" y="97"/>
                    <a:pt x="1" y="99"/>
                    <a:pt x="0" y="103"/>
                  </a:cubicBezTo>
                  <a:cubicBezTo>
                    <a:pt x="0" y="104"/>
                    <a:pt x="1" y="104"/>
                    <a:pt x="1" y="104"/>
                  </a:cubicBezTo>
                  <a:cubicBezTo>
                    <a:pt x="1" y="105"/>
                    <a:pt x="1" y="105"/>
                    <a:pt x="1" y="106"/>
                  </a:cubicBezTo>
                  <a:cubicBezTo>
                    <a:pt x="2" y="106"/>
                    <a:pt x="2" y="106"/>
                    <a:pt x="2" y="106"/>
                  </a:cubicBezTo>
                  <a:cubicBezTo>
                    <a:pt x="7" y="109"/>
                    <a:pt x="11" y="113"/>
                    <a:pt x="15" y="117"/>
                  </a:cubicBezTo>
                  <a:cubicBezTo>
                    <a:pt x="15" y="117"/>
                    <a:pt x="15" y="117"/>
                    <a:pt x="15" y="117"/>
                  </a:cubicBezTo>
                  <a:cubicBezTo>
                    <a:pt x="15" y="117"/>
                    <a:pt x="15" y="117"/>
                    <a:pt x="15" y="117"/>
                  </a:cubicBezTo>
                  <a:cubicBezTo>
                    <a:pt x="16" y="117"/>
                    <a:pt x="16" y="117"/>
                    <a:pt x="16" y="117"/>
                  </a:cubicBezTo>
                  <a:cubicBezTo>
                    <a:pt x="16" y="117"/>
                    <a:pt x="16" y="117"/>
                    <a:pt x="16" y="117"/>
                  </a:cubicBezTo>
                  <a:cubicBezTo>
                    <a:pt x="16" y="117"/>
                    <a:pt x="16" y="117"/>
                    <a:pt x="16" y="117"/>
                  </a:cubicBezTo>
                  <a:cubicBezTo>
                    <a:pt x="17" y="117"/>
                    <a:pt x="17" y="117"/>
                    <a:pt x="17" y="117"/>
                  </a:cubicBezTo>
                  <a:cubicBezTo>
                    <a:pt x="17" y="117"/>
                    <a:pt x="17" y="117"/>
                    <a:pt x="17" y="117"/>
                  </a:cubicBezTo>
                  <a:cubicBezTo>
                    <a:pt x="17" y="117"/>
                    <a:pt x="17" y="117"/>
                    <a:pt x="17" y="117"/>
                  </a:cubicBezTo>
                  <a:cubicBezTo>
                    <a:pt x="18" y="117"/>
                    <a:pt x="18" y="117"/>
                    <a:pt x="18" y="117"/>
                  </a:cubicBezTo>
                  <a:cubicBezTo>
                    <a:pt x="18" y="117"/>
                    <a:pt x="18" y="117"/>
                    <a:pt x="18" y="117"/>
                  </a:cubicBezTo>
                  <a:cubicBezTo>
                    <a:pt x="18" y="117"/>
                    <a:pt x="18" y="117"/>
                    <a:pt x="18" y="117"/>
                  </a:cubicBezTo>
                  <a:cubicBezTo>
                    <a:pt x="18" y="116"/>
                    <a:pt x="18" y="116"/>
                    <a:pt x="18" y="116"/>
                  </a:cubicBezTo>
                  <a:cubicBezTo>
                    <a:pt x="36" y="88"/>
                    <a:pt x="58" y="55"/>
                    <a:pt x="75" y="25"/>
                  </a:cubicBezTo>
                  <a:cubicBezTo>
                    <a:pt x="75" y="25"/>
                    <a:pt x="75" y="24"/>
                    <a:pt x="75" y="24"/>
                  </a:cubicBezTo>
                  <a:cubicBezTo>
                    <a:pt x="75" y="23"/>
                    <a:pt x="75" y="22"/>
                    <a:pt x="75" y="21"/>
                  </a:cubicBezTo>
                  <a:cubicBezTo>
                    <a:pt x="75" y="19"/>
                    <a:pt x="75" y="17"/>
                    <a:pt x="75" y="13"/>
                  </a:cubicBezTo>
                  <a:cubicBezTo>
                    <a:pt x="75" y="12"/>
                    <a:pt x="75" y="11"/>
                    <a:pt x="75" y="10"/>
                  </a:cubicBezTo>
                  <a:cubicBezTo>
                    <a:pt x="75" y="9"/>
                    <a:pt x="75" y="9"/>
                    <a:pt x="75" y="9"/>
                  </a:cubicBezTo>
                  <a:cubicBezTo>
                    <a:pt x="75" y="9"/>
                    <a:pt x="75" y="9"/>
                    <a:pt x="75" y="9"/>
                  </a:cubicBezTo>
                  <a:cubicBezTo>
                    <a:pt x="75" y="9"/>
                    <a:pt x="75" y="9"/>
                    <a:pt x="75" y="9"/>
                  </a:cubicBezTo>
                  <a:cubicBezTo>
                    <a:pt x="74" y="9"/>
                    <a:pt x="74" y="9"/>
                    <a:pt x="74" y="9"/>
                  </a:cubicBezTo>
                  <a:cubicBezTo>
                    <a:pt x="74" y="8"/>
                    <a:pt x="74" y="8"/>
                    <a:pt x="74" y="8"/>
                  </a:cubicBezTo>
                  <a:cubicBezTo>
                    <a:pt x="74" y="8"/>
                    <a:pt x="74" y="8"/>
                    <a:pt x="74" y="8"/>
                  </a:cubicBezTo>
                  <a:cubicBezTo>
                    <a:pt x="71" y="6"/>
                    <a:pt x="69" y="5"/>
                    <a:pt x="67" y="4"/>
                  </a:cubicBezTo>
                  <a:cubicBezTo>
                    <a:pt x="65" y="2"/>
                    <a:pt x="63" y="1"/>
                    <a:pt x="60" y="0"/>
                  </a:cubicBezTo>
                  <a:cubicBezTo>
                    <a:pt x="60" y="0"/>
                    <a:pt x="60" y="0"/>
                    <a:pt x="6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1865">
                <a:solidFill>
                  <a:prstClr val="black"/>
                </a:solidFill>
              </a:endParaRPr>
            </a:p>
          </p:txBody>
        </p:sp>
      </p:grpSp>
      <p:sp>
        <p:nvSpPr>
          <p:cNvPr id="82" name="Freeform 767"/>
          <p:cNvSpPr>
            <a:spLocks noEditPoints="1"/>
          </p:cNvSpPr>
          <p:nvPr/>
        </p:nvSpPr>
        <p:spPr bwMode="auto">
          <a:xfrm>
            <a:off x="5118951" y="3639028"/>
            <a:ext cx="303779" cy="394285"/>
          </a:xfrm>
          <a:custGeom>
            <a:avLst/>
            <a:gdLst>
              <a:gd name="T0" fmla="*/ 68 w 143"/>
              <a:gd name="T1" fmla="*/ 164 h 186"/>
              <a:gd name="T2" fmla="*/ 55 w 143"/>
              <a:gd name="T3" fmla="*/ 181 h 186"/>
              <a:gd name="T4" fmla="*/ 66 w 143"/>
              <a:gd name="T5" fmla="*/ 179 h 186"/>
              <a:gd name="T6" fmla="*/ 33 w 143"/>
              <a:gd name="T7" fmla="*/ 182 h 186"/>
              <a:gd name="T8" fmla="*/ 38 w 143"/>
              <a:gd name="T9" fmla="*/ 181 h 186"/>
              <a:gd name="T10" fmla="*/ 70 w 143"/>
              <a:gd name="T11" fmla="*/ 180 h 186"/>
              <a:gd name="T12" fmla="*/ 77 w 143"/>
              <a:gd name="T13" fmla="*/ 178 h 186"/>
              <a:gd name="T14" fmla="*/ 21 w 143"/>
              <a:gd name="T15" fmla="*/ 181 h 186"/>
              <a:gd name="T16" fmla="*/ 47 w 143"/>
              <a:gd name="T17" fmla="*/ 162 h 186"/>
              <a:gd name="T18" fmla="*/ 109 w 143"/>
              <a:gd name="T19" fmla="*/ 160 h 186"/>
              <a:gd name="T20" fmla="*/ 99 w 143"/>
              <a:gd name="T21" fmla="*/ 160 h 186"/>
              <a:gd name="T22" fmla="*/ 88 w 143"/>
              <a:gd name="T23" fmla="*/ 177 h 186"/>
              <a:gd name="T24" fmla="*/ 5 w 143"/>
              <a:gd name="T25" fmla="*/ 179 h 186"/>
              <a:gd name="T26" fmla="*/ 21 w 143"/>
              <a:gd name="T27" fmla="*/ 156 h 186"/>
              <a:gd name="T28" fmla="*/ 10 w 143"/>
              <a:gd name="T29" fmla="*/ 180 h 186"/>
              <a:gd name="T30" fmla="*/ 24 w 143"/>
              <a:gd name="T31" fmla="*/ 139 h 186"/>
              <a:gd name="T32" fmla="*/ 20 w 143"/>
              <a:gd name="T33" fmla="*/ 151 h 186"/>
              <a:gd name="T34" fmla="*/ 16 w 143"/>
              <a:gd name="T35" fmla="*/ 155 h 186"/>
              <a:gd name="T36" fmla="*/ 30 w 143"/>
              <a:gd name="T37" fmla="*/ 133 h 186"/>
              <a:gd name="T38" fmla="*/ 31 w 143"/>
              <a:gd name="T39" fmla="*/ 124 h 186"/>
              <a:gd name="T40" fmla="*/ 35 w 143"/>
              <a:gd name="T41" fmla="*/ 123 h 186"/>
              <a:gd name="T42" fmla="*/ 68 w 143"/>
              <a:gd name="T43" fmla="*/ 113 h 186"/>
              <a:gd name="T44" fmla="*/ 73 w 143"/>
              <a:gd name="T45" fmla="*/ 112 h 186"/>
              <a:gd name="T46" fmla="*/ 35 w 143"/>
              <a:gd name="T47" fmla="*/ 114 h 186"/>
              <a:gd name="T48" fmla="*/ 76 w 143"/>
              <a:gd name="T49" fmla="*/ 104 h 186"/>
              <a:gd name="T50" fmla="*/ 76 w 143"/>
              <a:gd name="T51" fmla="*/ 104 h 186"/>
              <a:gd name="T52" fmla="*/ 92 w 143"/>
              <a:gd name="T53" fmla="*/ 89 h 186"/>
              <a:gd name="T54" fmla="*/ 95 w 143"/>
              <a:gd name="T55" fmla="*/ 74 h 186"/>
              <a:gd name="T56" fmla="*/ 93 w 143"/>
              <a:gd name="T57" fmla="*/ 79 h 186"/>
              <a:gd name="T58" fmla="*/ 106 w 143"/>
              <a:gd name="T59" fmla="*/ 61 h 186"/>
              <a:gd name="T60" fmla="*/ 103 w 143"/>
              <a:gd name="T61" fmla="*/ 53 h 186"/>
              <a:gd name="T62" fmla="*/ 106 w 143"/>
              <a:gd name="T63" fmla="*/ 58 h 186"/>
              <a:gd name="T64" fmla="*/ 110 w 143"/>
              <a:gd name="T65" fmla="*/ 40 h 186"/>
              <a:gd name="T66" fmla="*/ 105 w 143"/>
              <a:gd name="T67" fmla="*/ 33 h 186"/>
              <a:gd name="T68" fmla="*/ 105 w 143"/>
              <a:gd name="T69" fmla="*/ 30 h 186"/>
              <a:gd name="T70" fmla="*/ 105 w 143"/>
              <a:gd name="T71" fmla="*/ 30 h 186"/>
              <a:gd name="T72" fmla="*/ 110 w 143"/>
              <a:gd name="T73" fmla="*/ 21 h 186"/>
              <a:gd name="T74" fmla="*/ 104 w 143"/>
              <a:gd name="T75" fmla="*/ 17 h 186"/>
              <a:gd name="T76" fmla="*/ 110 w 143"/>
              <a:gd name="T77" fmla="*/ 15 h 186"/>
              <a:gd name="T78" fmla="*/ 114 w 143"/>
              <a:gd name="T79" fmla="*/ 29 h 186"/>
              <a:gd name="T80" fmla="*/ 139 w 143"/>
              <a:gd name="T81" fmla="*/ 53 h 186"/>
              <a:gd name="T82" fmla="*/ 112 w 143"/>
              <a:gd name="T83" fmla="*/ 151 h 186"/>
              <a:gd name="T84" fmla="*/ 37 w 143"/>
              <a:gd name="T85" fmla="*/ 127 h 186"/>
              <a:gd name="T86" fmla="*/ 63 w 143"/>
              <a:gd name="T87" fmla="*/ 115 h 186"/>
              <a:gd name="T88" fmla="*/ 66 w 143"/>
              <a:gd name="T89" fmla="*/ 116 h 186"/>
              <a:gd name="T90" fmla="*/ 109 w 143"/>
              <a:gd name="T91" fmla="*/ 0 h 186"/>
              <a:gd name="T92" fmla="*/ 103 w 143"/>
              <a:gd name="T93" fmla="*/ 7 h 186"/>
              <a:gd name="T94" fmla="*/ 99 w 143"/>
              <a:gd name="T95" fmla="*/ 12 h 186"/>
              <a:gd name="T96" fmla="*/ 101 w 143"/>
              <a:gd name="T97" fmla="*/ 25 h 186"/>
              <a:gd name="T98" fmla="*/ 64 w 143"/>
              <a:gd name="T99" fmla="*/ 110 h 186"/>
              <a:gd name="T100" fmla="*/ 45 w 143"/>
              <a:gd name="T101" fmla="*/ 96 h 186"/>
              <a:gd name="T102" fmla="*/ 43 w 143"/>
              <a:gd name="T103" fmla="*/ 97 h 186"/>
              <a:gd name="T104" fmla="*/ 14 w 143"/>
              <a:gd name="T105" fmla="*/ 150 h 186"/>
              <a:gd name="T106" fmla="*/ 3 w 143"/>
              <a:gd name="T107" fmla="*/ 172 h 186"/>
              <a:gd name="T108" fmla="*/ 1 w 143"/>
              <a:gd name="T109" fmla="*/ 178 h 186"/>
              <a:gd name="T110" fmla="*/ 1 w 143"/>
              <a:gd name="T111" fmla="*/ 181 h 186"/>
              <a:gd name="T112" fmla="*/ 23 w 143"/>
              <a:gd name="T113" fmla="*/ 185 h 186"/>
              <a:gd name="T114" fmla="*/ 35 w 143"/>
              <a:gd name="T115" fmla="*/ 186 h 186"/>
              <a:gd name="T116" fmla="*/ 100 w 143"/>
              <a:gd name="T117" fmla="*/ 177 h 186"/>
              <a:gd name="T118" fmla="*/ 117 w 143"/>
              <a:gd name="T119" fmla="*/ 149 h 186"/>
              <a:gd name="T120" fmla="*/ 134 w 143"/>
              <a:gd name="T121" fmla="*/ 5 h 186"/>
              <a:gd name="T122" fmla="*/ 111 w 143"/>
              <a:gd name="T123"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43" h="186">
                <a:moveTo>
                  <a:pt x="42" y="182"/>
                </a:moveTo>
                <a:cubicBezTo>
                  <a:pt x="48" y="176"/>
                  <a:pt x="53" y="170"/>
                  <a:pt x="59" y="165"/>
                </a:cubicBezTo>
                <a:cubicBezTo>
                  <a:pt x="60" y="164"/>
                  <a:pt x="60" y="164"/>
                  <a:pt x="60" y="163"/>
                </a:cubicBezTo>
                <a:cubicBezTo>
                  <a:pt x="63" y="164"/>
                  <a:pt x="65" y="164"/>
                  <a:pt x="68" y="164"/>
                </a:cubicBezTo>
                <a:cubicBezTo>
                  <a:pt x="63" y="169"/>
                  <a:pt x="58" y="174"/>
                  <a:pt x="52" y="179"/>
                </a:cubicBezTo>
                <a:cubicBezTo>
                  <a:pt x="52" y="180"/>
                  <a:pt x="52" y="180"/>
                  <a:pt x="52" y="181"/>
                </a:cubicBezTo>
                <a:cubicBezTo>
                  <a:pt x="49" y="181"/>
                  <a:pt x="45" y="181"/>
                  <a:pt x="42" y="182"/>
                </a:cubicBezTo>
                <a:moveTo>
                  <a:pt x="55" y="181"/>
                </a:moveTo>
                <a:cubicBezTo>
                  <a:pt x="60" y="175"/>
                  <a:pt x="66" y="170"/>
                  <a:pt x="72" y="165"/>
                </a:cubicBezTo>
                <a:cubicBezTo>
                  <a:pt x="72" y="164"/>
                  <a:pt x="72" y="164"/>
                  <a:pt x="72" y="164"/>
                </a:cubicBezTo>
                <a:cubicBezTo>
                  <a:pt x="75" y="164"/>
                  <a:pt x="78" y="164"/>
                  <a:pt x="81" y="163"/>
                </a:cubicBezTo>
                <a:cubicBezTo>
                  <a:pt x="76" y="169"/>
                  <a:pt x="71" y="174"/>
                  <a:pt x="66" y="179"/>
                </a:cubicBezTo>
                <a:cubicBezTo>
                  <a:pt x="65" y="180"/>
                  <a:pt x="65" y="180"/>
                  <a:pt x="65" y="180"/>
                </a:cubicBezTo>
                <a:cubicBezTo>
                  <a:pt x="62" y="180"/>
                  <a:pt x="58" y="181"/>
                  <a:pt x="55" y="181"/>
                </a:cubicBezTo>
                <a:moveTo>
                  <a:pt x="33" y="182"/>
                </a:moveTo>
                <a:cubicBezTo>
                  <a:pt x="33" y="182"/>
                  <a:pt x="33" y="182"/>
                  <a:pt x="33" y="182"/>
                </a:cubicBezTo>
                <a:cubicBezTo>
                  <a:pt x="31" y="182"/>
                  <a:pt x="30" y="182"/>
                  <a:pt x="29" y="182"/>
                </a:cubicBezTo>
                <a:cubicBezTo>
                  <a:pt x="36" y="175"/>
                  <a:pt x="44" y="169"/>
                  <a:pt x="51" y="163"/>
                </a:cubicBezTo>
                <a:cubicBezTo>
                  <a:pt x="53" y="163"/>
                  <a:pt x="55" y="163"/>
                  <a:pt x="57" y="163"/>
                </a:cubicBezTo>
                <a:cubicBezTo>
                  <a:pt x="50" y="169"/>
                  <a:pt x="44" y="175"/>
                  <a:pt x="38" y="181"/>
                </a:cubicBezTo>
                <a:cubicBezTo>
                  <a:pt x="38" y="181"/>
                  <a:pt x="38" y="181"/>
                  <a:pt x="37" y="181"/>
                </a:cubicBezTo>
                <a:cubicBezTo>
                  <a:pt x="37" y="181"/>
                  <a:pt x="37" y="181"/>
                  <a:pt x="36" y="182"/>
                </a:cubicBezTo>
                <a:cubicBezTo>
                  <a:pt x="35" y="182"/>
                  <a:pt x="34" y="182"/>
                  <a:pt x="33" y="182"/>
                </a:cubicBezTo>
                <a:moveTo>
                  <a:pt x="70" y="180"/>
                </a:moveTo>
                <a:cubicBezTo>
                  <a:pt x="75" y="174"/>
                  <a:pt x="80" y="169"/>
                  <a:pt x="86" y="163"/>
                </a:cubicBezTo>
                <a:cubicBezTo>
                  <a:pt x="86" y="163"/>
                  <a:pt x="86" y="163"/>
                  <a:pt x="86" y="163"/>
                </a:cubicBezTo>
                <a:cubicBezTo>
                  <a:pt x="89" y="162"/>
                  <a:pt x="91" y="162"/>
                  <a:pt x="94" y="161"/>
                </a:cubicBezTo>
                <a:cubicBezTo>
                  <a:pt x="88" y="167"/>
                  <a:pt x="83" y="173"/>
                  <a:pt x="77" y="178"/>
                </a:cubicBezTo>
                <a:cubicBezTo>
                  <a:pt x="77" y="179"/>
                  <a:pt x="77" y="179"/>
                  <a:pt x="77" y="179"/>
                </a:cubicBezTo>
                <a:cubicBezTo>
                  <a:pt x="74" y="179"/>
                  <a:pt x="72" y="179"/>
                  <a:pt x="70" y="180"/>
                </a:cubicBezTo>
                <a:moveTo>
                  <a:pt x="24" y="181"/>
                </a:moveTo>
                <a:cubicBezTo>
                  <a:pt x="23" y="181"/>
                  <a:pt x="22" y="181"/>
                  <a:pt x="21" y="181"/>
                </a:cubicBezTo>
                <a:cubicBezTo>
                  <a:pt x="19" y="181"/>
                  <a:pt x="16" y="181"/>
                  <a:pt x="14" y="181"/>
                </a:cubicBezTo>
                <a:cubicBezTo>
                  <a:pt x="19" y="176"/>
                  <a:pt x="32" y="166"/>
                  <a:pt x="38" y="161"/>
                </a:cubicBezTo>
                <a:cubicBezTo>
                  <a:pt x="39" y="160"/>
                  <a:pt x="39" y="160"/>
                  <a:pt x="39" y="160"/>
                </a:cubicBezTo>
                <a:cubicBezTo>
                  <a:pt x="42" y="161"/>
                  <a:pt x="45" y="162"/>
                  <a:pt x="47" y="162"/>
                </a:cubicBezTo>
                <a:cubicBezTo>
                  <a:pt x="40" y="169"/>
                  <a:pt x="32" y="175"/>
                  <a:pt x="24" y="181"/>
                </a:cubicBezTo>
                <a:moveTo>
                  <a:pt x="92" y="176"/>
                </a:moveTo>
                <a:cubicBezTo>
                  <a:pt x="97" y="171"/>
                  <a:pt x="102" y="166"/>
                  <a:pt x="108" y="161"/>
                </a:cubicBezTo>
                <a:cubicBezTo>
                  <a:pt x="108" y="160"/>
                  <a:pt x="108" y="160"/>
                  <a:pt x="109" y="160"/>
                </a:cubicBezTo>
                <a:cubicBezTo>
                  <a:pt x="105" y="164"/>
                  <a:pt x="102" y="169"/>
                  <a:pt x="99" y="174"/>
                </a:cubicBezTo>
                <a:cubicBezTo>
                  <a:pt x="97" y="174"/>
                  <a:pt x="94" y="175"/>
                  <a:pt x="92" y="176"/>
                </a:cubicBezTo>
                <a:moveTo>
                  <a:pt x="82" y="178"/>
                </a:moveTo>
                <a:cubicBezTo>
                  <a:pt x="88" y="172"/>
                  <a:pt x="94" y="166"/>
                  <a:pt x="99" y="160"/>
                </a:cubicBezTo>
                <a:cubicBezTo>
                  <a:pt x="102" y="159"/>
                  <a:pt x="105" y="158"/>
                  <a:pt x="107" y="157"/>
                </a:cubicBezTo>
                <a:cubicBezTo>
                  <a:pt x="107" y="158"/>
                  <a:pt x="106" y="158"/>
                  <a:pt x="106" y="159"/>
                </a:cubicBezTo>
                <a:cubicBezTo>
                  <a:pt x="100" y="164"/>
                  <a:pt x="94" y="170"/>
                  <a:pt x="88" y="175"/>
                </a:cubicBezTo>
                <a:cubicBezTo>
                  <a:pt x="88" y="176"/>
                  <a:pt x="88" y="176"/>
                  <a:pt x="88" y="177"/>
                </a:cubicBezTo>
                <a:cubicBezTo>
                  <a:pt x="86" y="177"/>
                  <a:pt x="84" y="177"/>
                  <a:pt x="82" y="178"/>
                </a:cubicBezTo>
                <a:moveTo>
                  <a:pt x="10" y="180"/>
                </a:moveTo>
                <a:cubicBezTo>
                  <a:pt x="8" y="180"/>
                  <a:pt x="7" y="179"/>
                  <a:pt x="5" y="179"/>
                </a:cubicBezTo>
                <a:cubicBezTo>
                  <a:pt x="5" y="179"/>
                  <a:pt x="5" y="179"/>
                  <a:pt x="5" y="179"/>
                </a:cubicBezTo>
                <a:cubicBezTo>
                  <a:pt x="8" y="175"/>
                  <a:pt x="10" y="172"/>
                  <a:pt x="13" y="168"/>
                </a:cubicBezTo>
                <a:cubicBezTo>
                  <a:pt x="15" y="163"/>
                  <a:pt x="18" y="159"/>
                  <a:pt x="20" y="156"/>
                </a:cubicBezTo>
                <a:cubicBezTo>
                  <a:pt x="21" y="156"/>
                  <a:pt x="21" y="156"/>
                  <a:pt x="21" y="156"/>
                </a:cubicBezTo>
                <a:cubicBezTo>
                  <a:pt x="21" y="156"/>
                  <a:pt x="21" y="156"/>
                  <a:pt x="21" y="156"/>
                </a:cubicBezTo>
                <a:cubicBezTo>
                  <a:pt x="25" y="157"/>
                  <a:pt x="30" y="159"/>
                  <a:pt x="35" y="160"/>
                </a:cubicBezTo>
                <a:cubicBezTo>
                  <a:pt x="31" y="163"/>
                  <a:pt x="25" y="168"/>
                  <a:pt x="20" y="172"/>
                </a:cubicBezTo>
                <a:cubicBezTo>
                  <a:pt x="17" y="174"/>
                  <a:pt x="14" y="176"/>
                  <a:pt x="12" y="178"/>
                </a:cubicBezTo>
                <a:cubicBezTo>
                  <a:pt x="12" y="179"/>
                  <a:pt x="11" y="179"/>
                  <a:pt x="10" y="180"/>
                </a:cubicBezTo>
                <a:cubicBezTo>
                  <a:pt x="10" y="180"/>
                  <a:pt x="10" y="180"/>
                  <a:pt x="10" y="180"/>
                </a:cubicBezTo>
                <a:moveTo>
                  <a:pt x="16" y="155"/>
                </a:moveTo>
                <a:cubicBezTo>
                  <a:pt x="18" y="151"/>
                  <a:pt x="20" y="146"/>
                  <a:pt x="23" y="141"/>
                </a:cubicBezTo>
                <a:cubicBezTo>
                  <a:pt x="23" y="140"/>
                  <a:pt x="24" y="139"/>
                  <a:pt x="24" y="139"/>
                </a:cubicBezTo>
                <a:cubicBezTo>
                  <a:pt x="25" y="138"/>
                  <a:pt x="26" y="137"/>
                  <a:pt x="28" y="136"/>
                </a:cubicBezTo>
                <a:cubicBezTo>
                  <a:pt x="27" y="137"/>
                  <a:pt x="27" y="138"/>
                  <a:pt x="27" y="138"/>
                </a:cubicBezTo>
                <a:cubicBezTo>
                  <a:pt x="25" y="142"/>
                  <a:pt x="23" y="145"/>
                  <a:pt x="21" y="148"/>
                </a:cubicBezTo>
                <a:cubicBezTo>
                  <a:pt x="21" y="149"/>
                  <a:pt x="20" y="150"/>
                  <a:pt x="20" y="151"/>
                </a:cubicBezTo>
                <a:cubicBezTo>
                  <a:pt x="19" y="152"/>
                  <a:pt x="19" y="152"/>
                  <a:pt x="19" y="152"/>
                </a:cubicBezTo>
                <a:cubicBezTo>
                  <a:pt x="19" y="152"/>
                  <a:pt x="19" y="152"/>
                  <a:pt x="19" y="152"/>
                </a:cubicBezTo>
                <a:cubicBezTo>
                  <a:pt x="19" y="152"/>
                  <a:pt x="18" y="152"/>
                  <a:pt x="18" y="153"/>
                </a:cubicBezTo>
                <a:cubicBezTo>
                  <a:pt x="17" y="153"/>
                  <a:pt x="17" y="154"/>
                  <a:pt x="16" y="155"/>
                </a:cubicBezTo>
                <a:moveTo>
                  <a:pt x="26" y="134"/>
                </a:moveTo>
                <a:cubicBezTo>
                  <a:pt x="27" y="132"/>
                  <a:pt x="28" y="131"/>
                  <a:pt x="29" y="129"/>
                </a:cubicBezTo>
                <a:cubicBezTo>
                  <a:pt x="30" y="128"/>
                  <a:pt x="31" y="127"/>
                  <a:pt x="33" y="127"/>
                </a:cubicBezTo>
                <a:cubicBezTo>
                  <a:pt x="32" y="129"/>
                  <a:pt x="31" y="131"/>
                  <a:pt x="30" y="133"/>
                </a:cubicBezTo>
                <a:cubicBezTo>
                  <a:pt x="29" y="133"/>
                  <a:pt x="29" y="133"/>
                  <a:pt x="29" y="133"/>
                </a:cubicBezTo>
                <a:cubicBezTo>
                  <a:pt x="29" y="133"/>
                  <a:pt x="28" y="133"/>
                  <a:pt x="28" y="133"/>
                </a:cubicBezTo>
                <a:cubicBezTo>
                  <a:pt x="28" y="133"/>
                  <a:pt x="27" y="133"/>
                  <a:pt x="26" y="134"/>
                </a:cubicBezTo>
                <a:moveTo>
                  <a:pt x="31" y="124"/>
                </a:moveTo>
                <a:cubicBezTo>
                  <a:pt x="31" y="124"/>
                  <a:pt x="31" y="124"/>
                  <a:pt x="31" y="124"/>
                </a:cubicBezTo>
                <a:cubicBezTo>
                  <a:pt x="32" y="122"/>
                  <a:pt x="33" y="120"/>
                  <a:pt x="33" y="118"/>
                </a:cubicBezTo>
                <a:cubicBezTo>
                  <a:pt x="35" y="118"/>
                  <a:pt x="36" y="117"/>
                  <a:pt x="38" y="116"/>
                </a:cubicBezTo>
                <a:cubicBezTo>
                  <a:pt x="37" y="118"/>
                  <a:pt x="36" y="120"/>
                  <a:pt x="35" y="123"/>
                </a:cubicBezTo>
                <a:cubicBezTo>
                  <a:pt x="35" y="122"/>
                  <a:pt x="34" y="122"/>
                  <a:pt x="34" y="122"/>
                </a:cubicBezTo>
                <a:cubicBezTo>
                  <a:pt x="34" y="122"/>
                  <a:pt x="33" y="123"/>
                  <a:pt x="33" y="123"/>
                </a:cubicBezTo>
                <a:cubicBezTo>
                  <a:pt x="32" y="123"/>
                  <a:pt x="32" y="124"/>
                  <a:pt x="31" y="124"/>
                </a:cubicBezTo>
                <a:moveTo>
                  <a:pt x="68" y="113"/>
                </a:moveTo>
                <a:cubicBezTo>
                  <a:pt x="69" y="111"/>
                  <a:pt x="70" y="110"/>
                  <a:pt x="71" y="109"/>
                </a:cubicBezTo>
                <a:cubicBezTo>
                  <a:pt x="72" y="109"/>
                  <a:pt x="72" y="109"/>
                  <a:pt x="72" y="109"/>
                </a:cubicBezTo>
                <a:cubicBezTo>
                  <a:pt x="74" y="108"/>
                  <a:pt x="76" y="107"/>
                  <a:pt x="78" y="107"/>
                </a:cubicBezTo>
                <a:cubicBezTo>
                  <a:pt x="77" y="108"/>
                  <a:pt x="75" y="110"/>
                  <a:pt x="73" y="112"/>
                </a:cubicBezTo>
                <a:cubicBezTo>
                  <a:pt x="73" y="112"/>
                  <a:pt x="73" y="112"/>
                  <a:pt x="73" y="112"/>
                </a:cubicBezTo>
                <a:cubicBezTo>
                  <a:pt x="73" y="112"/>
                  <a:pt x="73" y="112"/>
                  <a:pt x="73" y="112"/>
                </a:cubicBezTo>
                <a:cubicBezTo>
                  <a:pt x="71" y="112"/>
                  <a:pt x="69" y="112"/>
                  <a:pt x="68" y="113"/>
                </a:cubicBezTo>
                <a:moveTo>
                  <a:pt x="35" y="114"/>
                </a:moveTo>
                <a:cubicBezTo>
                  <a:pt x="37" y="111"/>
                  <a:pt x="40" y="108"/>
                  <a:pt x="42" y="105"/>
                </a:cubicBezTo>
                <a:cubicBezTo>
                  <a:pt x="41" y="107"/>
                  <a:pt x="40" y="109"/>
                  <a:pt x="40" y="112"/>
                </a:cubicBezTo>
                <a:cubicBezTo>
                  <a:pt x="38" y="112"/>
                  <a:pt x="37" y="113"/>
                  <a:pt x="35" y="114"/>
                </a:cubicBezTo>
                <a:moveTo>
                  <a:pt x="76" y="104"/>
                </a:moveTo>
                <a:cubicBezTo>
                  <a:pt x="78" y="102"/>
                  <a:pt x="80" y="99"/>
                  <a:pt x="82" y="96"/>
                </a:cubicBezTo>
                <a:cubicBezTo>
                  <a:pt x="84" y="95"/>
                  <a:pt x="87" y="95"/>
                  <a:pt x="89" y="94"/>
                </a:cubicBezTo>
                <a:cubicBezTo>
                  <a:pt x="87" y="96"/>
                  <a:pt x="85" y="99"/>
                  <a:pt x="83" y="101"/>
                </a:cubicBezTo>
                <a:cubicBezTo>
                  <a:pt x="80" y="102"/>
                  <a:pt x="78" y="103"/>
                  <a:pt x="76" y="104"/>
                </a:cubicBezTo>
                <a:moveTo>
                  <a:pt x="85" y="92"/>
                </a:moveTo>
                <a:cubicBezTo>
                  <a:pt x="87" y="89"/>
                  <a:pt x="89" y="86"/>
                  <a:pt x="91" y="83"/>
                </a:cubicBezTo>
                <a:cubicBezTo>
                  <a:pt x="93" y="82"/>
                  <a:pt x="95" y="82"/>
                  <a:pt x="97" y="81"/>
                </a:cubicBezTo>
                <a:cubicBezTo>
                  <a:pt x="96" y="84"/>
                  <a:pt x="94" y="86"/>
                  <a:pt x="92" y="89"/>
                </a:cubicBezTo>
                <a:cubicBezTo>
                  <a:pt x="92" y="89"/>
                  <a:pt x="92" y="89"/>
                  <a:pt x="92" y="89"/>
                </a:cubicBezTo>
                <a:cubicBezTo>
                  <a:pt x="90" y="90"/>
                  <a:pt x="88" y="91"/>
                  <a:pt x="85" y="92"/>
                </a:cubicBezTo>
                <a:moveTo>
                  <a:pt x="93" y="79"/>
                </a:moveTo>
                <a:cubicBezTo>
                  <a:pt x="94" y="77"/>
                  <a:pt x="95" y="76"/>
                  <a:pt x="95" y="74"/>
                </a:cubicBezTo>
                <a:cubicBezTo>
                  <a:pt x="97" y="73"/>
                  <a:pt x="99" y="73"/>
                  <a:pt x="101" y="72"/>
                </a:cubicBezTo>
                <a:cubicBezTo>
                  <a:pt x="101" y="74"/>
                  <a:pt x="100" y="76"/>
                  <a:pt x="99" y="77"/>
                </a:cubicBezTo>
                <a:cubicBezTo>
                  <a:pt x="98" y="77"/>
                  <a:pt x="98" y="77"/>
                  <a:pt x="98" y="77"/>
                </a:cubicBezTo>
                <a:cubicBezTo>
                  <a:pt x="97" y="78"/>
                  <a:pt x="95" y="79"/>
                  <a:pt x="93" y="79"/>
                </a:cubicBezTo>
                <a:moveTo>
                  <a:pt x="97" y="71"/>
                </a:moveTo>
                <a:cubicBezTo>
                  <a:pt x="98" y="68"/>
                  <a:pt x="99" y="66"/>
                  <a:pt x="100" y="63"/>
                </a:cubicBezTo>
                <a:cubicBezTo>
                  <a:pt x="100" y="63"/>
                  <a:pt x="100" y="63"/>
                  <a:pt x="100" y="63"/>
                </a:cubicBezTo>
                <a:cubicBezTo>
                  <a:pt x="102" y="62"/>
                  <a:pt x="104" y="61"/>
                  <a:pt x="106" y="61"/>
                </a:cubicBezTo>
                <a:cubicBezTo>
                  <a:pt x="105" y="63"/>
                  <a:pt x="104" y="66"/>
                  <a:pt x="103" y="69"/>
                </a:cubicBezTo>
                <a:cubicBezTo>
                  <a:pt x="101" y="69"/>
                  <a:pt x="99" y="70"/>
                  <a:pt x="97" y="71"/>
                </a:cubicBezTo>
                <a:moveTo>
                  <a:pt x="101" y="59"/>
                </a:moveTo>
                <a:cubicBezTo>
                  <a:pt x="102" y="57"/>
                  <a:pt x="102" y="55"/>
                  <a:pt x="103" y="53"/>
                </a:cubicBezTo>
                <a:cubicBezTo>
                  <a:pt x="103" y="52"/>
                  <a:pt x="103" y="52"/>
                  <a:pt x="103" y="52"/>
                </a:cubicBezTo>
                <a:cubicBezTo>
                  <a:pt x="105" y="52"/>
                  <a:pt x="107" y="51"/>
                  <a:pt x="108" y="51"/>
                </a:cubicBezTo>
                <a:cubicBezTo>
                  <a:pt x="108" y="53"/>
                  <a:pt x="107" y="55"/>
                  <a:pt x="107" y="58"/>
                </a:cubicBezTo>
                <a:cubicBezTo>
                  <a:pt x="106" y="58"/>
                  <a:pt x="106" y="58"/>
                  <a:pt x="106" y="58"/>
                </a:cubicBezTo>
                <a:cubicBezTo>
                  <a:pt x="105" y="58"/>
                  <a:pt x="103" y="58"/>
                  <a:pt x="101" y="59"/>
                </a:cubicBezTo>
                <a:moveTo>
                  <a:pt x="103" y="49"/>
                </a:moveTo>
                <a:cubicBezTo>
                  <a:pt x="104" y="47"/>
                  <a:pt x="104" y="44"/>
                  <a:pt x="104" y="42"/>
                </a:cubicBezTo>
                <a:cubicBezTo>
                  <a:pt x="106" y="42"/>
                  <a:pt x="108" y="41"/>
                  <a:pt x="110" y="40"/>
                </a:cubicBezTo>
                <a:cubicBezTo>
                  <a:pt x="110" y="43"/>
                  <a:pt x="109" y="45"/>
                  <a:pt x="109" y="47"/>
                </a:cubicBezTo>
                <a:cubicBezTo>
                  <a:pt x="107" y="48"/>
                  <a:pt x="105" y="48"/>
                  <a:pt x="103" y="49"/>
                </a:cubicBezTo>
                <a:moveTo>
                  <a:pt x="105" y="39"/>
                </a:moveTo>
                <a:cubicBezTo>
                  <a:pt x="105" y="37"/>
                  <a:pt x="105" y="35"/>
                  <a:pt x="105" y="33"/>
                </a:cubicBezTo>
                <a:cubicBezTo>
                  <a:pt x="107" y="32"/>
                  <a:pt x="109" y="32"/>
                  <a:pt x="111" y="31"/>
                </a:cubicBezTo>
                <a:cubicBezTo>
                  <a:pt x="110" y="33"/>
                  <a:pt x="110" y="35"/>
                  <a:pt x="110" y="37"/>
                </a:cubicBezTo>
                <a:cubicBezTo>
                  <a:pt x="108" y="38"/>
                  <a:pt x="106" y="38"/>
                  <a:pt x="105" y="39"/>
                </a:cubicBezTo>
                <a:moveTo>
                  <a:pt x="105" y="30"/>
                </a:moveTo>
                <a:cubicBezTo>
                  <a:pt x="105" y="29"/>
                  <a:pt x="105" y="28"/>
                  <a:pt x="105" y="27"/>
                </a:cubicBezTo>
                <a:cubicBezTo>
                  <a:pt x="107" y="26"/>
                  <a:pt x="109" y="25"/>
                  <a:pt x="110" y="24"/>
                </a:cubicBezTo>
                <a:cubicBezTo>
                  <a:pt x="110" y="25"/>
                  <a:pt x="111" y="27"/>
                  <a:pt x="111" y="28"/>
                </a:cubicBezTo>
                <a:cubicBezTo>
                  <a:pt x="109" y="29"/>
                  <a:pt x="107" y="29"/>
                  <a:pt x="105" y="30"/>
                </a:cubicBezTo>
                <a:moveTo>
                  <a:pt x="105" y="24"/>
                </a:moveTo>
                <a:cubicBezTo>
                  <a:pt x="105" y="22"/>
                  <a:pt x="104" y="21"/>
                  <a:pt x="104" y="20"/>
                </a:cubicBezTo>
                <a:cubicBezTo>
                  <a:pt x="106" y="19"/>
                  <a:pt x="108" y="19"/>
                  <a:pt x="110" y="18"/>
                </a:cubicBezTo>
                <a:cubicBezTo>
                  <a:pt x="110" y="19"/>
                  <a:pt x="110" y="20"/>
                  <a:pt x="110" y="21"/>
                </a:cubicBezTo>
                <a:cubicBezTo>
                  <a:pt x="110" y="21"/>
                  <a:pt x="110" y="21"/>
                  <a:pt x="110" y="21"/>
                </a:cubicBezTo>
                <a:cubicBezTo>
                  <a:pt x="110" y="21"/>
                  <a:pt x="109" y="21"/>
                  <a:pt x="109" y="21"/>
                </a:cubicBezTo>
                <a:cubicBezTo>
                  <a:pt x="108" y="22"/>
                  <a:pt x="106" y="23"/>
                  <a:pt x="105" y="24"/>
                </a:cubicBezTo>
                <a:moveTo>
                  <a:pt x="104" y="17"/>
                </a:moveTo>
                <a:cubicBezTo>
                  <a:pt x="104" y="16"/>
                  <a:pt x="103" y="14"/>
                  <a:pt x="103" y="13"/>
                </a:cubicBezTo>
                <a:cubicBezTo>
                  <a:pt x="104" y="12"/>
                  <a:pt x="105" y="11"/>
                  <a:pt x="106" y="9"/>
                </a:cubicBezTo>
                <a:cubicBezTo>
                  <a:pt x="107" y="8"/>
                  <a:pt x="107" y="7"/>
                  <a:pt x="108" y="6"/>
                </a:cubicBezTo>
                <a:cubicBezTo>
                  <a:pt x="109" y="9"/>
                  <a:pt x="109" y="12"/>
                  <a:pt x="110" y="15"/>
                </a:cubicBezTo>
                <a:cubicBezTo>
                  <a:pt x="108" y="16"/>
                  <a:pt x="106" y="16"/>
                  <a:pt x="104" y="17"/>
                </a:cubicBezTo>
                <a:moveTo>
                  <a:pt x="70" y="119"/>
                </a:moveTo>
                <a:cubicBezTo>
                  <a:pt x="71" y="119"/>
                  <a:pt x="71" y="119"/>
                  <a:pt x="72" y="119"/>
                </a:cubicBezTo>
                <a:cubicBezTo>
                  <a:pt x="107" y="87"/>
                  <a:pt x="115" y="53"/>
                  <a:pt x="114" y="29"/>
                </a:cubicBezTo>
                <a:cubicBezTo>
                  <a:pt x="114" y="19"/>
                  <a:pt x="113" y="11"/>
                  <a:pt x="112" y="5"/>
                </a:cubicBezTo>
                <a:cubicBezTo>
                  <a:pt x="113" y="5"/>
                  <a:pt x="113" y="5"/>
                  <a:pt x="113" y="5"/>
                </a:cubicBezTo>
                <a:cubicBezTo>
                  <a:pt x="118" y="7"/>
                  <a:pt x="126" y="7"/>
                  <a:pt x="131" y="7"/>
                </a:cubicBezTo>
                <a:cubicBezTo>
                  <a:pt x="133" y="14"/>
                  <a:pt x="139" y="32"/>
                  <a:pt x="139" y="53"/>
                </a:cubicBezTo>
                <a:cubicBezTo>
                  <a:pt x="139" y="80"/>
                  <a:pt x="130" y="113"/>
                  <a:pt x="98" y="140"/>
                </a:cubicBezTo>
                <a:cubicBezTo>
                  <a:pt x="98" y="140"/>
                  <a:pt x="97" y="141"/>
                  <a:pt x="97" y="141"/>
                </a:cubicBezTo>
                <a:cubicBezTo>
                  <a:pt x="97" y="142"/>
                  <a:pt x="98" y="142"/>
                  <a:pt x="98" y="143"/>
                </a:cubicBezTo>
                <a:cubicBezTo>
                  <a:pt x="103" y="145"/>
                  <a:pt x="107" y="148"/>
                  <a:pt x="112" y="151"/>
                </a:cubicBezTo>
                <a:cubicBezTo>
                  <a:pt x="100" y="157"/>
                  <a:pt x="86" y="160"/>
                  <a:pt x="70" y="160"/>
                </a:cubicBezTo>
                <a:cubicBezTo>
                  <a:pt x="56" y="160"/>
                  <a:pt x="40" y="158"/>
                  <a:pt x="23" y="153"/>
                </a:cubicBezTo>
                <a:cubicBezTo>
                  <a:pt x="23" y="152"/>
                  <a:pt x="24" y="152"/>
                  <a:pt x="24" y="151"/>
                </a:cubicBezTo>
                <a:cubicBezTo>
                  <a:pt x="26" y="147"/>
                  <a:pt x="32" y="137"/>
                  <a:pt x="37" y="127"/>
                </a:cubicBezTo>
                <a:cubicBezTo>
                  <a:pt x="40" y="122"/>
                  <a:pt x="42" y="117"/>
                  <a:pt x="44" y="112"/>
                </a:cubicBezTo>
                <a:cubicBezTo>
                  <a:pt x="45" y="108"/>
                  <a:pt x="46" y="105"/>
                  <a:pt x="47" y="102"/>
                </a:cubicBezTo>
                <a:cubicBezTo>
                  <a:pt x="51" y="105"/>
                  <a:pt x="57" y="110"/>
                  <a:pt x="62" y="114"/>
                </a:cubicBezTo>
                <a:cubicBezTo>
                  <a:pt x="62" y="114"/>
                  <a:pt x="62" y="114"/>
                  <a:pt x="63" y="115"/>
                </a:cubicBezTo>
                <a:cubicBezTo>
                  <a:pt x="63" y="115"/>
                  <a:pt x="64" y="115"/>
                  <a:pt x="64" y="115"/>
                </a:cubicBezTo>
                <a:cubicBezTo>
                  <a:pt x="64" y="115"/>
                  <a:pt x="64" y="115"/>
                  <a:pt x="64" y="115"/>
                </a:cubicBezTo>
                <a:cubicBezTo>
                  <a:pt x="65" y="115"/>
                  <a:pt x="65" y="116"/>
                  <a:pt x="66" y="116"/>
                </a:cubicBezTo>
                <a:cubicBezTo>
                  <a:pt x="66" y="116"/>
                  <a:pt x="66" y="116"/>
                  <a:pt x="66" y="116"/>
                </a:cubicBezTo>
                <a:cubicBezTo>
                  <a:pt x="67" y="117"/>
                  <a:pt x="68" y="118"/>
                  <a:pt x="69" y="119"/>
                </a:cubicBezTo>
                <a:cubicBezTo>
                  <a:pt x="70" y="119"/>
                  <a:pt x="70" y="119"/>
                  <a:pt x="70" y="119"/>
                </a:cubicBezTo>
                <a:moveTo>
                  <a:pt x="110" y="0"/>
                </a:moveTo>
                <a:cubicBezTo>
                  <a:pt x="109" y="0"/>
                  <a:pt x="109" y="0"/>
                  <a:pt x="109" y="0"/>
                </a:cubicBezTo>
                <a:cubicBezTo>
                  <a:pt x="109" y="0"/>
                  <a:pt x="109" y="0"/>
                  <a:pt x="109" y="0"/>
                </a:cubicBezTo>
                <a:cubicBezTo>
                  <a:pt x="108" y="0"/>
                  <a:pt x="108" y="0"/>
                  <a:pt x="108" y="0"/>
                </a:cubicBezTo>
                <a:cubicBezTo>
                  <a:pt x="108" y="1"/>
                  <a:pt x="108" y="1"/>
                  <a:pt x="108" y="1"/>
                </a:cubicBezTo>
                <a:cubicBezTo>
                  <a:pt x="106" y="3"/>
                  <a:pt x="104" y="5"/>
                  <a:pt x="103" y="7"/>
                </a:cubicBezTo>
                <a:cubicBezTo>
                  <a:pt x="101" y="9"/>
                  <a:pt x="100" y="11"/>
                  <a:pt x="100" y="11"/>
                </a:cubicBezTo>
                <a:cubicBezTo>
                  <a:pt x="100" y="12"/>
                  <a:pt x="100" y="12"/>
                  <a:pt x="100" y="12"/>
                </a:cubicBezTo>
                <a:cubicBezTo>
                  <a:pt x="99" y="12"/>
                  <a:pt x="99" y="12"/>
                  <a:pt x="99" y="12"/>
                </a:cubicBezTo>
                <a:cubicBezTo>
                  <a:pt x="99" y="12"/>
                  <a:pt x="99" y="12"/>
                  <a:pt x="99" y="12"/>
                </a:cubicBezTo>
                <a:cubicBezTo>
                  <a:pt x="99" y="13"/>
                  <a:pt x="99" y="13"/>
                  <a:pt x="99" y="13"/>
                </a:cubicBezTo>
                <a:cubicBezTo>
                  <a:pt x="99" y="13"/>
                  <a:pt x="99" y="13"/>
                  <a:pt x="99" y="13"/>
                </a:cubicBezTo>
                <a:cubicBezTo>
                  <a:pt x="99" y="13"/>
                  <a:pt x="99" y="13"/>
                  <a:pt x="99" y="13"/>
                </a:cubicBezTo>
                <a:cubicBezTo>
                  <a:pt x="100" y="15"/>
                  <a:pt x="101" y="19"/>
                  <a:pt x="101" y="25"/>
                </a:cubicBezTo>
                <a:cubicBezTo>
                  <a:pt x="101" y="25"/>
                  <a:pt x="100" y="26"/>
                  <a:pt x="101" y="26"/>
                </a:cubicBezTo>
                <a:cubicBezTo>
                  <a:pt x="101" y="27"/>
                  <a:pt x="101" y="27"/>
                  <a:pt x="101" y="27"/>
                </a:cubicBezTo>
                <a:cubicBezTo>
                  <a:pt x="101" y="28"/>
                  <a:pt x="101" y="29"/>
                  <a:pt x="101" y="31"/>
                </a:cubicBezTo>
                <a:cubicBezTo>
                  <a:pt x="101" y="50"/>
                  <a:pt x="95" y="81"/>
                  <a:pt x="64" y="110"/>
                </a:cubicBezTo>
                <a:cubicBezTo>
                  <a:pt x="58" y="105"/>
                  <a:pt x="51" y="100"/>
                  <a:pt x="46" y="96"/>
                </a:cubicBezTo>
                <a:cubicBezTo>
                  <a:pt x="46" y="96"/>
                  <a:pt x="46" y="96"/>
                  <a:pt x="46" y="96"/>
                </a:cubicBezTo>
                <a:cubicBezTo>
                  <a:pt x="45" y="96"/>
                  <a:pt x="45" y="96"/>
                  <a:pt x="45" y="96"/>
                </a:cubicBezTo>
                <a:cubicBezTo>
                  <a:pt x="45" y="96"/>
                  <a:pt x="45" y="96"/>
                  <a:pt x="45" y="96"/>
                </a:cubicBezTo>
                <a:cubicBezTo>
                  <a:pt x="44" y="96"/>
                  <a:pt x="44" y="96"/>
                  <a:pt x="44" y="96"/>
                </a:cubicBezTo>
                <a:cubicBezTo>
                  <a:pt x="44" y="96"/>
                  <a:pt x="44" y="96"/>
                  <a:pt x="44" y="96"/>
                </a:cubicBezTo>
                <a:cubicBezTo>
                  <a:pt x="44" y="96"/>
                  <a:pt x="44" y="96"/>
                  <a:pt x="44" y="96"/>
                </a:cubicBezTo>
                <a:cubicBezTo>
                  <a:pt x="43" y="97"/>
                  <a:pt x="43" y="97"/>
                  <a:pt x="43" y="97"/>
                </a:cubicBezTo>
                <a:cubicBezTo>
                  <a:pt x="37" y="104"/>
                  <a:pt x="32" y="112"/>
                  <a:pt x="27" y="120"/>
                </a:cubicBezTo>
                <a:cubicBezTo>
                  <a:pt x="26" y="121"/>
                  <a:pt x="26" y="122"/>
                  <a:pt x="27" y="122"/>
                </a:cubicBezTo>
                <a:cubicBezTo>
                  <a:pt x="27" y="122"/>
                  <a:pt x="27" y="122"/>
                  <a:pt x="27" y="122"/>
                </a:cubicBezTo>
                <a:cubicBezTo>
                  <a:pt x="24" y="130"/>
                  <a:pt x="19" y="140"/>
                  <a:pt x="14" y="150"/>
                </a:cubicBezTo>
                <a:cubicBezTo>
                  <a:pt x="11" y="157"/>
                  <a:pt x="7" y="164"/>
                  <a:pt x="5" y="169"/>
                </a:cubicBezTo>
                <a:cubicBezTo>
                  <a:pt x="5" y="170"/>
                  <a:pt x="4" y="170"/>
                  <a:pt x="4" y="171"/>
                </a:cubicBezTo>
                <a:cubicBezTo>
                  <a:pt x="4" y="171"/>
                  <a:pt x="4" y="171"/>
                  <a:pt x="4" y="171"/>
                </a:cubicBezTo>
                <a:cubicBezTo>
                  <a:pt x="3" y="172"/>
                  <a:pt x="3" y="172"/>
                  <a:pt x="3" y="172"/>
                </a:cubicBezTo>
                <a:cubicBezTo>
                  <a:pt x="3" y="172"/>
                  <a:pt x="3" y="173"/>
                  <a:pt x="3" y="173"/>
                </a:cubicBezTo>
                <a:cubicBezTo>
                  <a:pt x="2" y="174"/>
                  <a:pt x="2" y="176"/>
                  <a:pt x="1" y="177"/>
                </a:cubicBezTo>
                <a:cubicBezTo>
                  <a:pt x="1" y="177"/>
                  <a:pt x="1" y="177"/>
                  <a:pt x="1" y="178"/>
                </a:cubicBezTo>
                <a:cubicBezTo>
                  <a:pt x="1" y="178"/>
                  <a:pt x="1" y="178"/>
                  <a:pt x="1" y="178"/>
                </a:cubicBezTo>
                <a:cubicBezTo>
                  <a:pt x="1" y="179"/>
                  <a:pt x="1" y="179"/>
                  <a:pt x="1" y="179"/>
                </a:cubicBezTo>
                <a:cubicBezTo>
                  <a:pt x="1" y="179"/>
                  <a:pt x="0" y="179"/>
                  <a:pt x="0" y="179"/>
                </a:cubicBezTo>
                <a:cubicBezTo>
                  <a:pt x="1" y="180"/>
                  <a:pt x="1" y="180"/>
                  <a:pt x="1" y="180"/>
                </a:cubicBezTo>
                <a:cubicBezTo>
                  <a:pt x="1" y="180"/>
                  <a:pt x="1" y="181"/>
                  <a:pt x="1" y="181"/>
                </a:cubicBezTo>
                <a:cubicBezTo>
                  <a:pt x="1" y="182"/>
                  <a:pt x="2" y="182"/>
                  <a:pt x="2" y="182"/>
                </a:cubicBezTo>
                <a:cubicBezTo>
                  <a:pt x="3" y="183"/>
                  <a:pt x="3" y="183"/>
                  <a:pt x="4" y="183"/>
                </a:cubicBezTo>
                <a:cubicBezTo>
                  <a:pt x="9" y="184"/>
                  <a:pt x="15" y="185"/>
                  <a:pt x="21" y="185"/>
                </a:cubicBezTo>
                <a:cubicBezTo>
                  <a:pt x="22" y="185"/>
                  <a:pt x="23" y="185"/>
                  <a:pt x="23" y="185"/>
                </a:cubicBezTo>
                <a:cubicBezTo>
                  <a:pt x="24" y="185"/>
                  <a:pt x="24" y="185"/>
                  <a:pt x="24" y="185"/>
                </a:cubicBezTo>
                <a:cubicBezTo>
                  <a:pt x="27" y="186"/>
                  <a:pt x="30" y="186"/>
                  <a:pt x="33" y="186"/>
                </a:cubicBezTo>
                <a:cubicBezTo>
                  <a:pt x="33" y="186"/>
                  <a:pt x="34" y="186"/>
                  <a:pt x="35" y="186"/>
                </a:cubicBezTo>
                <a:cubicBezTo>
                  <a:pt x="35" y="186"/>
                  <a:pt x="35" y="186"/>
                  <a:pt x="35" y="186"/>
                </a:cubicBezTo>
                <a:cubicBezTo>
                  <a:pt x="35" y="186"/>
                  <a:pt x="36" y="186"/>
                  <a:pt x="36" y="186"/>
                </a:cubicBezTo>
                <a:cubicBezTo>
                  <a:pt x="36" y="186"/>
                  <a:pt x="37" y="186"/>
                  <a:pt x="37" y="186"/>
                </a:cubicBezTo>
                <a:cubicBezTo>
                  <a:pt x="37" y="186"/>
                  <a:pt x="37" y="186"/>
                  <a:pt x="37" y="186"/>
                </a:cubicBezTo>
                <a:cubicBezTo>
                  <a:pt x="58" y="185"/>
                  <a:pt x="84" y="183"/>
                  <a:pt x="100" y="177"/>
                </a:cubicBezTo>
                <a:cubicBezTo>
                  <a:pt x="101" y="177"/>
                  <a:pt x="101" y="177"/>
                  <a:pt x="101" y="177"/>
                </a:cubicBezTo>
                <a:cubicBezTo>
                  <a:pt x="107" y="169"/>
                  <a:pt x="113" y="160"/>
                  <a:pt x="119" y="152"/>
                </a:cubicBezTo>
                <a:cubicBezTo>
                  <a:pt x="119" y="151"/>
                  <a:pt x="119" y="150"/>
                  <a:pt x="118" y="149"/>
                </a:cubicBezTo>
                <a:cubicBezTo>
                  <a:pt x="118" y="149"/>
                  <a:pt x="117" y="149"/>
                  <a:pt x="117" y="149"/>
                </a:cubicBezTo>
                <a:cubicBezTo>
                  <a:pt x="117" y="149"/>
                  <a:pt x="117" y="149"/>
                  <a:pt x="117" y="149"/>
                </a:cubicBezTo>
                <a:cubicBezTo>
                  <a:pt x="112" y="146"/>
                  <a:pt x="107" y="143"/>
                  <a:pt x="103" y="141"/>
                </a:cubicBezTo>
                <a:cubicBezTo>
                  <a:pt x="134" y="113"/>
                  <a:pt x="143" y="80"/>
                  <a:pt x="143" y="53"/>
                </a:cubicBezTo>
                <a:cubicBezTo>
                  <a:pt x="143" y="30"/>
                  <a:pt x="137" y="11"/>
                  <a:pt x="134" y="5"/>
                </a:cubicBezTo>
                <a:cubicBezTo>
                  <a:pt x="134" y="4"/>
                  <a:pt x="133" y="4"/>
                  <a:pt x="132" y="4"/>
                </a:cubicBezTo>
                <a:cubicBezTo>
                  <a:pt x="130" y="3"/>
                  <a:pt x="125" y="3"/>
                  <a:pt x="120" y="3"/>
                </a:cubicBezTo>
                <a:cubicBezTo>
                  <a:pt x="118" y="2"/>
                  <a:pt x="116" y="2"/>
                  <a:pt x="114" y="2"/>
                </a:cubicBezTo>
                <a:cubicBezTo>
                  <a:pt x="112" y="1"/>
                  <a:pt x="111" y="1"/>
                  <a:pt x="111" y="0"/>
                </a:cubicBezTo>
                <a:cubicBezTo>
                  <a:pt x="111" y="0"/>
                  <a:pt x="111" y="0"/>
                  <a:pt x="111" y="0"/>
                </a:cubicBezTo>
                <a:cubicBezTo>
                  <a:pt x="110" y="0"/>
                  <a:pt x="110" y="0"/>
                  <a:pt x="110" y="0"/>
                </a:cubicBezTo>
                <a:cubicBezTo>
                  <a:pt x="110" y="0"/>
                  <a:pt x="110" y="0"/>
                  <a:pt x="110" y="0"/>
                </a:cubicBezTo>
              </a:path>
            </a:pathLst>
          </a:custGeom>
          <a:gradFill>
            <a:gsLst>
              <a:gs pos="0">
                <a:srgbClr val="E30000"/>
              </a:gs>
              <a:gs pos="100000">
                <a:srgbClr val="760303"/>
              </a:gs>
            </a:gsLst>
            <a:lin ang="2700000" scaled="0"/>
          </a:gra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865">
              <a:solidFill>
                <a:prstClr val="black"/>
              </a:solidFill>
            </a:endParaRPr>
          </a:p>
        </p:txBody>
      </p:sp>
      <p:sp>
        <p:nvSpPr>
          <p:cNvPr id="83" name="Freeform 768"/>
          <p:cNvSpPr>
            <a:spLocks noEditPoints="1"/>
          </p:cNvSpPr>
          <p:nvPr/>
        </p:nvSpPr>
        <p:spPr bwMode="auto">
          <a:xfrm>
            <a:off x="3695944" y="1683735"/>
            <a:ext cx="301091" cy="292129"/>
          </a:xfrm>
          <a:custGeom>
            <a:avLst/>
            <a:gdLst>
              <a:gd name="T0" fmla="*/ 80 w 142"/>
              <a:gd name="T1" fmla="*/ 133 h 138"/>
              <a:gd name="T2" fmla="*/ 80 w 142"/>
              <a:gd name="T3" fmla="*/ 133 h 138"/>
              <a:gd name="T4" fmla="*/ 78 w 142"/>
              <a:gd name="T5" fmla="*/ 133 h 138"/>
              <a:gd name="T6" fmla="*/ 83 w 142"/>
              <a:gd name="T7" fmla="*/ 95 h 138"/>
              <a:gd name="T8" fmla="*/ 77 w 142"/>
              <a:gd name="T9" fmla="*/ 92 h 138"/>
              <a:gd name="T10" fmla="*/ 53 w 142"/>
              <a:gd name="T11" fmla="*/ 74 h 138"/>
              <a:gd name="T12" fmla="*/ 65 w 142"/>
              <a:gd name="T13" fmla="*/ 91 h 138"/>
              <a:gd name="T14" fmla="*/ 52 w 142"/>
              <a:gd name="T15" fmla="*/ 83 h 138"/>
              <a:gd name="T16" fmla="*/ 49 w 142"/>
              <a:gd name="T17" fmla="*/ 74 h 138"/>
              <a:gd name="T18" fmla="*/ 137 w 142"/>
              <a:gd name="T19" fmla="*/ 82 h 138"/>
              <a:gd name="T20" fmla="*/ 124 w 142"/>
              <a:gd name="T21" fmla="*/ 83 h 138"/>
              <a:gd name="T22" fmla="*/ 132 w 142"/>
              <a:gd name="T23" fmla="*/ 56 h 138"/>
              <a:gd name="T24" fmla="*/ 125 w 142"/>
              <a:gd name="T25" fmla="*/ 83 h 138"/>
              <a:gd name="T26" fmla="*/ 124 w 142"/>
              <a:gd name="T27" fmla="*/ 59 h 138"/>
              <a:gd name="T28" fmla="*/ 120 w 142"/>
              <a:gd name="T29" fmla="*/ 76 h 138"/>
              <a:gd name="T30" fmla="*/ 84 w 142"/>
              <a:gd name="T31" fmla="*/ 49 h 138"/>
              <a:gd name="T32" fmla="*/ 56 w 142"/>
              <a:gd name="T33" fmla="*/ 35 h 138"/>
              <a:gd name="T34" fmla="*/ 126 w 142"/>
              <a:gd name="T35" fmla="*/ 33 h 138"/>
              <a:gd name="T36" fmla="*/ 29 w 142"/>
              <a:gd name="T37" fmla="*/ 64 h 138"/>
              <a:gd name="T38" fmla="*/ 75 w 142"/>
              <a:gd name="T39" fmla="*/ 31 h 138"/>
              <a:gd name="T40" fmla="*/ 111 w 142"/>
              <a:gd name="T41" fmla="*/ 30 h 138"/>
              <a:gd name="T42" fmla="*/ 50 w 142"/>
              <a:gd name="T43" fmla="*/ 66 h 138"/>
              <a:gd name="T44" fmla="*/ 54 w 142"/>
              <a:gd name="T45" fmla="*/ 65 h 138"/>
              <a:gd name="T46" fmla="*/ 25 w 142"/>
              <a:gd name="T47" fmla="*/ 47 h 138"/>
              <a:gd name="T48" fmla="*/ 121 w 142"/>
              <a:gd name="T49" fmla="*/ 40 h 138"/>
              <a:gd name="T50" fmla="*/ 55 w 142"/>
              <a:gd name="T51" fmla="*/ 22 h 138"/>
              <a:gd name="T52" fmla="*/ 28 w 142"/>
              <a:gd name="T53" fmla="*/ 61 h 138"/>
              <a:gd name="T54" fmla="*/ 115 w 142"/>
              <a:gd name="T55" fmla="*/ 19 h 138"/>
              <a:gd name="T56" fmla="*/ 65 w 142"/>
              <a:gd name="T57" fmla="*/ 12 h 138"/>
              <a:gd name="T58" fmla="*/ 84 w 142"/>
              <a:gd name="T59" fmla="*/ 16 h 138"/>
              <a:gd name="T60" fmla="*/ 97 w 142"/>
              <a:gd name="T61" fmla="*/ 24 h 138"/>
              <a:gd name="T62" fmla="*/ 110 w 142"/>
              <a:gd name="T63" fmla="*/ 19 h 138"/>
              <a:gd name="T64" fmla="*/ 111 w 142"/>
              <a:gd name="T65" fmla="*/ 31 h 138"/>
              <a:gd name="T66" fmla="*/ 124 w 142"/>
              <a:gd name="T67" fmla="*/ 46 h 138"/>
              <a:gd name="T68" fmla="*/ 134 w 142"/>
              <a:gd name="T69" fmla="*/ 52 h 138"/>
              <a:gd name="T70" fmla="*/ 127 w 142"/>
              <a:gd name="T71" fmla="*/ 52 h 138"/>
              <a:gd name="T72" fmla="*/ 119 w 142"/>
              <a:gd name="T73" fmla="*/ 86 h 138"/>
              <a:gd name="T74" fmla="*/ 129 w 142"/>
              <a:gd name="T75" fmla="*/ 86 h 138"/>
              <a:gd name="T76" fmla="*/ 128 w 142"/>
              <a:gd name="T77" fmla="*/ 104 h 138"/>
              <a:gd name="T78" fmla="*/ 100 w 142"/>
              <a:gd name="T79" fmla="*/ 98 h 138"/>
              <a:gd name="T80" fmla="*/ 63 w 142"/>
              <a:gd name="T81" fmla="*/ 83 h 138"/>
              <a:gd name="T82" fmla="*/ 75 w 142"/>
              <a:gd name="T83" fmla="*/ 52 h 138"/>
              <a:gd name="T84" fmla="*/ 92 w 142"/>
              <a:gd name="T85" fmla="*/ 41 h 138"/>
              <a:gd name="T86" fmla="*/ 71 w 142"/>
              <a:gd name="T87" fmla="*/ 25 h 138"/>
              <a:gd name="T88" fmla="*/ 57 w 142"/>
              <a:gd name="T89" fmla="*/ 17 h 138"/>
              <a:gd name="T90" fmla="*/ 21 w 142"/>
              <a:gd name="T91" fmla="*/ 48 h 138"/>
              <a:gd name="T92" fmla="*/ 25 w 142"/>
              <a:gd name="T93" fmla="*/ 70 h 138"/>
              <a:gd name="T94" fmla="*/ 51 w 142"/>
              <a:gd name="T95" fmla="*/ 88 h 138"/>
              <a:gd name="T96" fmla="*/ 55 w 142"/>
              <a:gd name="T97" fmla="*/ 114 h 138"/>
              <a:gd name="T98" fmla="*/ 61 w 142"/>
              <a:gd name="T99" fmla="*/ 119 h 138"/>
              <a:gd name="T100" fmla="*/ 60 w 142"/>
              <a:gd name="T101" fmla="*/ 132 h 138"/>
              <a:gd name="T102" fmla="*/ 97 w 142"/>
              <a:gd name="T103" fmla="*/ 18 h 138"/>
              <a:gd name="T104" fmla="*/ 38 w 142"/>
              <a:gd name="T105" fmla="*/ 15 h 138"/>
              <a:gd name="T106" fmla="*/ 38 w 142"/>
              <a:gd name="T107" fmla="*/ 15 h 138"/>
              <a:gd name="T108" fmla="*/ 91 w 142"/>
              <a:gd name="T109" fmla="*/ 15 h 138"/>
              <a:gd name="T110" fmla="*/ 75 w 142"/>
              <a:gd name="T111" fmla="*/ 8 h 138"/>
              <a:gd name="T112" fmla="*/ 62 w 142"/>
              <a:gd name="T113" fmla="*/ 6 h 138"/>
              <a:gd name="T114" fmla="*/ 71 w 142"/>
              <a:gd name="T115" fmla="*/ 0 h 138"/>
              <a:gd name="T116" fmla="*/ 23 w 142"/>
              <a:gd name="T117" fmla="*/ 18 h 138"/>
              <a:gd name="T118" fmla="*/ 141 w 142"/>
              <a:gd name="T119" fmla="*/ 82 h 138"/>
              <a:gd name="T120" fmla="*/ 117 w 142"/>
              <a:gd name="T121" fmla="*/ 1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42" h="138">
                <a:moveTo>
                  <a:pt x="90" y="131"/>
                </a:moveTo>
                <a:cubicBezTo>
                  <a:pt x="90" y="131"/>
                  <a:pt x="90" y="131"/>
                  <a:pt x="90" y="131"/>
                </a:cubicBezTo>
                <a:cubicBezTo>
                  <a:pt x="94" y="121"/>
                  <a:pt x="99" y="112"/>
                  <a:pt x="103" y="103"/>
                </a:cubicBezTo>
                <a:cubicBezTo>
                  <a:pt x="114" y="112"/>
                  <a:pt x="97" y="126"/>
                  <a:pt x="91" y="131"/>
                </a:cubicBezTo>
                <a:cubicBezTo>
                  <a:pt x="90" y="131"/>
                  <a:pt x="90" y="131"/>
                  <a:pt x="90" y="131"/>
                </a:cubicBezTo>
                <a:cubicBezTo>
                  <a:pt x="90" y="131"/>
                  <a:pt x="90" y="131"/>
                  <a:pt x="90" y="131"/>
                </a:cubicBezTo>
                <a:moveTo>
                  <a:pt x="80" y="133"/>
                </a:moveTo>
                <a:cubicBezTo>
                  <a:pt x="84" y="123"/>
                  <a:pt x="89" y="112"/>
                  <a:pt x="93" y="102"/>
                </a:cubicBezTo>
                <a:cubicBezTo>
                  <a:pt x="95" y="102"/>
                  <a:pt x="98" y="103"/>
                  <a:pt x="100" y="103"/>
                </a:cubicBezTo>
                <a:cubicBezTo>
                  <a:pt x="100" y="103"/>
                  <a:pt x="100" y="103"/>
                  <a:pt x="100" y="103"/>
                </a:cubicBezTo>
                <a:cubicBezTo>
                  <a:pt x="96" y="112"/>
                  <a:pt x="92" y="121"/>
                  <a:pt x="88" y="130"/>
                </a:cubicBezTo>
                <a:cubicBezTo>
                  <a:pt x="88" y="130"/>
                  <a:pt x="88" y="130"/>
                  <a:pt x="88" y="130"/>
                </a:cubicBezTo>
                <a:cubicBezTo>
                  <a:pt x="88" y="131"/>
                  <a:pt x="87" y="131"/>
                  <a:pt x="87" y="132"/>
                </a:cubicBezTo>
                <a:cubicBezTo>
                  <a:pt x="85" y="132"/>
                  <a:pt x="83" y="133"/>
                  <a:pt x="80" y="133"/>
                </a:cubicBezTo>
                <a:moveTo>
                  <a:pt x="71" y="133"/>
                </a:moveTo>
                <a:cubicBezTo>
                  <a:pt x="70" y="133"/>
                  <a:pt x="69" y="133"/>
                  <a:pt x="68" y="133"/>
                </a:cubicBezTo>
                <a:cubicBezTo>
                  <a:pt x="74" y="121"/>
                  <a:pt x="79" y="109"/>
                  <a:pt x="85" y="97"/>
                </a:cubicBezTo>
                <a:cubicBezTo>
                  <a:pt x="86" y="99"/>
                  <a:pt x="87" y="100"/>
                  <a:pt x="85" y="101"/>
                </a:cubicBezTo>
                <a:cubicBezTo>
                  <a:pt x="85" y="101"/>
                  <a:pt x="86" y="101"/>
                  <a:pt x="87" y="101"/>
                </a:cubicBezTo>
                <a:cubicBezTo>
                  <a:pt x="88" y="101"/>
                  <a:pt x="89" y="101"/>
                  <a:pt x="91" y="102"/>
                </a:cubicBezTo>
                <a:cubicBezTo>
                  <a:pt x="86" y="112"/>
                  <a:pt x="82" y="123"/>
                  <a:pt x="78" y="133"/>
                </a:cubicBezTo>
                <a:cubicBezTo>
                  <a:pt x="76" y="133"/>
                  <a:pt x="73" y="133"/>
                  <a:pt x="71" y="133"/>
                </a:cubicBezTo>
                <a:moveTo>
                  <a:pt x="66" y="133"/>
                </a:moveTo>
                <a:cubicBezTo>
                  <a:pt x="65" y="133"/>
                  <a:pt x="65" y="133"/>
                  <a:pt x="64" y="133"/>
                </a:cubicBezTo>
                <a:cubicBezTo>
                  <a:pt x="66" y="126"/>
                  <a:pt x="69" y="120"/>
                  <a:pt x="65" y="116"/>
                </a:cubicBezTo>
                <a:cubicBezTo>
                  <a:pt x="68" y="110"/>
                  <a:pt x="71" y="104"/>
                  <a:pt x="75" y="98"/>
                </a:cubicBezTo>
                <a:cubicBezTo>
                  <a:pt x="76" y="96"/>
                  <a:pt x="78" y="94"/>
                  <a:pt x="79" y="93"/>
                </a:cubicBezTo>
                <a:cubicBezTo>
                  <a:pt x="81" y="94"/>
                  <a:pt x="82" y="95"/>
                  <a:pt x="83" y="95"/>
                </a:cubicBezTo>
                <a:cubicBezTo>
                  <a:pt x="77" y="108"/>
                  <a:pt x="72" y="121"/>
                  <a:pt x="66" y="133"/>
                </a:cubicBezTo>
                <a:moveTo>
                  <a:pt x="63" y="115"/>
                </a:moveTo>
                <a:cubicBezTo>
                  <a:pt x="61" y="114"/>
                  <a:pt x="60" y="112"/>
                  <a:pt x="59" y="111"/>
                </a:cubicBezTo>
                <a:cubicBezTo>
                  <a:pt x="62" y="104"/>
                  <a:pt x="65" y="97"/>
                  <a:pt x="68" y="90"/>
                </a:cubicBezTo>
                <a:cubicBezTo>
                  <a:pt x="68" y="90"/>
                  <a:pt x="68" y="90"/>
                  <a:pt x="68" y="90"/>
                </a:cubicBezTo>
                <a:cubicBezTo>
                  <a:pt x="68" y="90"/>
                  <a:pt x="68" y="90"/>
                  <a:pt x="68" y="90"/>
                </a:cubicBezTo>
                <a:cubicBezTo>
                  <a:pt x="71" y="90"/>
                  <a:pt x="74" y="91"/>
                  <a:pt x="77" y="92"/>
                </a:cubicBezTo>
                <a:cubicBezTo>
                  <a:pt x="75" y="93"/>
                  <a:pt x="74" y="95"/>
                  <a:pt x="73" y="97"/>
                </a:cubicBezTo>
                <a:cubicBezTo>
                  <a:pt x="69" y="103"/>
                  <a:pt x="66" y="109"/>
                  <a:pt x="63" y="115"/>
                </a:cubicBezTo>
                <a:moveTo>
                  <a:pt x="50" y="75"/>
                </a:moveTo>
                <a:cubicBezTo>
                  <a:pt x="51" y="75"/>
                  <a:pt x="51" y="74"/>
                  <a:pt x="52" y="74"/>
                </a:cubicBezTo>
                <a:cubicBezTo>
                  <a:pt x="52" y="74"/>
                  <a:pt x="52" y="74"/>
                  <a:pt x="53" y="74"/>
                </a:cubicBezTo>
                <a:cubicBezTo>
                  <a:pt x="53" y="74"/>
                  <a:pt x="53" y="74"/>
                  <a:pt x="53" y="74"/>
                </a:cubicBezTo>
                <a:cubicBezTo>
                  <a:pt x="53" y="74"/>
                  <a:pt x="53" y="74"/>
                  <a:pt x="53" y="74"/>
                </a:cubicBezTo>
                <a:cubicBezTo>
                  <a:pt x="53" y="74"/>
                  <a:pt x="53" y="74"/>
                  <a:pt x="53" y="74"/>
                </a:cubicBezTo>
                <a:cubicBezTo>
                  <a:pt x="56" y="76"/>
                  <a:pt x="57" y="80"/>
                  <a:pt x="56" y="82"/>
                </a:cubicBezTo>
                <a:cubicBezTo>
                  <a:pt x="56" y="82"/>
                  <a:pt x="60" y="85"/>
                  <a:pt x="60" y="87"/>
                </a:cubicBezTo>
                <a:cubicBezTo>
                  <a:pt x="61" y="87"/>
                  <a:pt x="62" y="87"/>
                  <a:pt x="63" y="87"/>
                </a:cubicBezTo>
                <a:cubicBezTo>
                  <a:pt x="63" y="88"/>
                  <a:pt x="63" y="89"/>
                  <a:pt x="63" y="90"/>
                </a:cubicBezTo>
                <a:cubicBezTo>
                  <a:pt x="63" y="90"/>
                  <a:pt x="64" y="91"/>
                  <a:pt x="64" y="91"/>
                </a:cubicBezTo>
                <a:cubicBezTo>
                  <a:pt x="65" y="91"/>
                  <a:pt x="65" y="91"/>
                  <a:pt x="65" y="91"/>
                </a:cubicBezTo>
                <a:cubicBezTo>
                  <a:pt x="62" y="97"/>
                  <a:pt x="60" y="102"/>
                  <a:pt x="58" y="108"/>
                </a:cubicBezTo>
                <a:cubicBezTo>
                  <a:pt x="57" y="105"/>
                  <a:pt x="57" y="102"/>
                  <a:pt x="58" y="99"/>
                </a:cubicBezTo>
                <a:cubicBezTo>
                  <a:pt x="58" y="96"/>
                  <a:pt x="58" y="93"/>
                  <a:pt x="61" y="91"/>
                </a:cubicBezTo>
                <a:cubicBezTo>
                  <a:pt x="60" y="91"/>
                  <a:pt x="59" y="90"/>
                  <a:pt x="58" y="89"/>
                </a:cubicBezTo>
                <a:cubicBezTo>
                  <a:pt x="58" y="89"/>
                  <a:pt x="57" y="89"/>
                  <a:pt x="57" y="89"/>
                </a:cubicBezTo>
                <a:cubicBezTo>
                  <a:pt x="56" y="88"/>
                  <a:pt x="57" y="87"/>
                  <a:pt x="57" y="87"/>
                </a:cubicBezTo>
                <a:cubicBezTo>
                  <a:pt x="55" y="87"/>
                  <a:pt x="54" y="84"/>
                  <a:pt x="52" y="83"/>
                </a:cubicBezTo>
                <a:cubicBezTo>
                  <a:pt x="53" y="81"/>
                  <a:pt x="54" y="80"/>
                  <a:pt x="55" y="78"/>
                </a:cubicBezTo>
                <a:cubicBezTo>
                  <a:pt x="55" y="77"/>
                  <a:pt x="55" y="77"/>
                  <a:pt x="54" y="76"/>
                </a:cubicBezTo>
                <a:cubicBezTo>
                  <a:pt x="54" y="76"/>
                  <a:pt x="54" y="76"/>
                  <a:pt x="54" y="76"/>
                </a:cubicBezTo>
                <a:cubicBezTo>
                  <a:pt x="53" y="76"/>
                  <a:pt x="53" y="77"/>
                  <a:pt x="53" y="77"/>
                </a:cubicBezTo>
                <a:cubicBezTo>
                  <a:pt x="52" y="79"/>
                  <a:pt x="51" y="81"/>
                  <a:pt x="50" y="82"/>
                </a:cubicBezTo>
                <a:cubicBezTo>
                  <a:pt x="49" y="82"/>
                  <a:pt x="48" y="81"/>
                  <a:pt x="46" y="81"/>
                </a:cubicBezTo>
                <a:cubicBezTo>
                  <a:pt x="48" y="79"/>
                  <a:pt x="48" y="77"/>
                  <a:pt x="49" y="74"/>
                </a:cubicBezTo>
                <a:cubicBezTo>
                  <a:pt x="50" y="75"/>
                  <a:pt x="50" y="75"/>
                  <a:pt x="50" y="75"/>
                </a:cubicBezTo>
                <a:moveTo>
                  <a:pt x="128" y="82"/>
                </a:moveTo>
                <a:cubicBezTo>
                  <a:pt x="128" y="82"/>
                  <a:pt x="128" y="82"/>
                  <a:pt x="128" y="82"/>
                </a:cubicBezTo>
                <a:cubicBezTo>
                  <a:pt x="128" y="82"/>
                  <a:pt x="128" y="82"/>
                  <a:pt x="128" y="82"/>
                </a:cubicBezTo>
                <a:cubicBezTo>
                  <a:pt x="130" y="75"/>
                  <a:pt x="133" y="68"/>
                  <a:pt x="136" y="62"/>
                </a:cubicBezTo>
                <a:cubicBezTo>
                  <a:pt x="137" y="64"/>
                  <a:pt x="138" y="67"/>
                  <a:pt x="138" y="70"/>
                </a:cubicBezTo>
                <a:cubicBezTo>
                  <a:pt x="138" y="74"/>
                  <a:pt x="137" y="78"/>
                  <a:pt x="137" y="82"/>
                </a:cubicBezTo>
                <a:cubicBezTo>
                  <a:pt x="136" y="83"/>
                  <a:pt x="136" y="85"/>
                  <a:pt x="136" y="86"/>
                </a:cubicBezTo>
                <a:cubicBezTo>
                  <a:pt x="135" y="86"/>
                  <a:pt x="135" y="86"/>
                  <a:pt x="135" y="86"/>
                </a:cubicBezTo>
                <a:cubicBezTo>
                  <a:pt x="135" y="85"/>
                  <a:pt x="134" y="83"/>
                  <a:pt x="133" y="83"/>
                </a:cubicBezTo>
                <a:cubicBezTo>
                  <a:pt x="132" y="82"/>
                  <a:pt x="131" y="82"/>
                  <a:pt x="129" y="82"/>
                </a:cubicBezTo>
                <a:cubicBezTo>
                  <a:pt x="129" y="82"/>
                  <a:pt x="129" y="82"/>
                  <a:pt x="129" y="82"/>
                </a:cubicBezTo>
                <a:cubicBezTo>
                  <a:pt x="129" y="82"/>
                  <a:pt x="128" y="82"/>
                  <a:pt x="128" y="82"/>
                </a:cubicBezTo>
                <a:moveTo>
                  <a:pt x="124" y="83"/>
                </a:moveTo>
                <a:cubicBezTo>
                  <a:pt x="123" y="83"/>
                  <a:pt x="122" y="83"/>
                  <a:pt x="122" y="83"/>
                </a:cubicBezTo>
                <a:cubicBezTo>
                  <a:pt x="122" y="82"/>
                  <a:pt x="121" y="82"/>
                  <a:pt x="121" y="81"/>
                </a:cubicBezTo>
                <a:cubicBezTo>
                  <a:pt x="121" y="81"/>
                  <a:pt x="121" y="81"/>
                  <a:pt x="121" y="81"/>
                </a:cubicBezTo>
                <a:cubicBezTo>
                  <a:pt x="121" y="80"/>
                  <a:pt x="121" y="80"/>
                  <a:pt x="121" y="80"/>
                </a:cubicBezTo>
                <a:cubicBezTo>
                  <a:pt x="123" y="72"/>
                  <a:pt x="126" y="65"/>
                  <a:pt x="130" y="57"/>
                </a:cubicBezTo>
                <a:cubicBezTo>
                  <a:pt x="130" y="57"/>
                  <a:pt x="130" y="57"/>
                  <a:pt x="130" y="57"/>
                </a:cubicBezTo>
                <a:cubicBezTo>
                  <a:pt x="131" y="57"/>
                  <a:pt x="132" y="57"/>
                  <a:pt x="132" y="56"/>
                </a:cubicBezTo>
                <a:cubicBezTo>
                  <a:pt x="133" y="56"/>
                  <a:pt x="133" y="56"/>
                  <a:pt x="134" y="56"/>
                </a:cubicBezTo>
                <a:cubicBezTo>
                  <a:pt x="134" y="57"/>
                  <a:pt x="134" y="57"/>
                  <a:pt x="134" y="57"/>
                </a:cubicBezTo>
                <a:cubicBezTo>
                  <a:pt x="134" y="58"/>
                  <a:pt x="134" y="58"/>
                  <a:pt x="134" y="58"/>
                </a:cubicBezTo>
                <a:cubicBezTo>
                  <a:pt x="134" y="59"/>
                  <a:pt x="134" y="59"/>
                  <a:pt x="134" y="60"/>
                </a:cubicBezTo>
                <a:cubicBezTo>
                  <a:pt x="131" y="67"/>
                  <a:pt x="128" y="74"/>
                  <a:pt x="125" y="81"/>
                </a:cubicBezTo>
                <a:cubicBezTo>
                  <a:pt x="125" y="81"/>
                  <a:pt x="125" y="82"/>
                  <a:pt x="125" y="82"/>
                </a:cubicBezTo>
                <a:cubicBezTo>
                  <a:pt x="125" y="83"/>
                  <a:pt x="125" y="83"/>
                  <a:pt x="125" y="83"/>
                </a:cubicBezTo>
                <a:cubicBezTo>
                  <a:pt x="125" y="83"/>
                  <a:pt x="125" y="83"/>
                  <a:pt x="124" y="83"/>
                </a:cubicBezTo>
                <a:cubicBezTo>
                  <a:pt x="124" y="83"/>
                  <a:pt x="124" y="83"/>
                  <a:pt x="124" y="83"/>
                </a:cubicBezTo>
                <a:moveTo>
                  <a:pt x="120" y="76"/>
                </a:moveTo>
                <a:cubicBezTo>
                  <a:pt x="120" y="76"/>
                  <a:pt x="120" y="75"/>
                  <a:pt x="120" y="74"/>
                </a:cubicBezTo>
                <a:cubicBezTo>
                  <a:pt x="120" y="72"/>
                  <a:pt x="120" y="70"/>
                  <a:pt x="120" y="68"/>
                </a:cubicBezTo>
                <a:cubicBezTo>
                  <a:pt x="120" y="66"/>
                  <a:pt x="121" y="65"/>
                  <a:pt x="121" y="64"/>
                </a:cubicBezTo>
                <a:cubicBezTo>
                  <a:pt x="122" y="63"/>
                  <a:pt x="123" y="61"/>
                  <a:pt x="124" y="59"/>
                </a:cubicBezTo>
                <a:cubicBezTo>
                  <a:pt x="125" y="58"/>
                  <a:pt x="125" y="57"/>
                  <a:pt x="126" y="57"/>
                </a:cubicBezTo>
                <a:cubicBezTo>
                  <a:pt x="126" y="56"/>
                  <a:pt x="127" y="56"/>
                  <a:pt x="127" y="56"/>
                </a:cubicBezTo>
                <a:cubicBezTo>
                  <a:pt x="127" y="56"/>
                  <a:pt x="127" y="56"/>
                  <a:pt x="127" y="56"/>
                </a:cubicBezTo>
                <a:cubicBezTo>
                  <a:pt x="128" y="56"/>
                  <a:pt x="128" y="56"/>
                  <a:pt x="128" y="56"/>
                </a:cubicBezTo>
                <a:cubicBezTo>
                  <a:pt x="128" y="56"/>
                  <a:pt x="128" y="56"/>
                  <a:pt x="128" y="56"/>
                </a:cubicBezTo>
                <a:cubicBezTo>
                  <a:pt x="128" y="56"/>
                  <a:pt x="128" y="56"/>
                  <a:pt x="128" y="56"/>
                </a:cubicBezTo>
                <a:cubicBezTo>
                  <a:pt x="125" y="63"/>
                  <a:pt x="122" y="70"/>
                  <a:pt x="120" y="76"/>
                </a:cubicBezTo>
                <a:moveTo>
                  <a:pt x="75" y="48"/>
                </a:moveTo>
                <a:cubicBezTo>
                  <a:pt x="77" y="44"/>
                  <a:pt x="79" y="40"/>
                  <a:pt x="82" y="37"/>
                </a:cubicBezTo>
                <a:cubicBezTo>
                  <a:pt x="82" y="37"/>
                  <a:pt x="82" y="37"/>
                  <a:pt x="82" y="37"/>
                </a:cubicBezTo>
                <a:cubicBezTo>
                  <a:pt x="82" y="37"/>
                  <a:pt x="82" y="37"/>
                  <a:pt x="82" y="37"/>
                </a:cubicBezTo>
                <a:cubicBezTo>
                  <a:pt x="83" y="37"/>
                  <a:pt x="87" y="39"/>
                  <a:pt x="88" y="39"/>
                </a:cubicBezTo>
                <a:cubicBezTo>
                  <a:pt x="88" y="39"/>
                  <a:pt x="88" y="39"/>
                  <a:pt x="88" y="39"/>
                </a:cubicBezTo>
                <a:cubicBezTo>
                  <a:pt x="87" y="40"/>
                  <a:pt x="82" y="47"/>
                  <a:pt x="84" y="49"/>
                </a:cubicBezTo>
                <a:cubicBezTo>
                  <a:pt x="82" y="48"/>
                  <a:pt x="79" y="48"/>
                  <a:pt x="76" y="48"/>
                </a:cubicBezTo>
                <a:cubicBezTo>
                  <a:pt x="76" y="48"/>
                  <a:pt x="75" y="48"/>
                  <a:pt x="75" y="48"/>
                </a:cubicBezTo>
                <a:moveTo>
                  <a:pt x="44" y="80"/>
                </a:moveTo>
                <a:cubicBezTo>
                  <a:pt x="42" y="79"/>
                  <a:pt x="40" y="78"/>
                  <a:pt x="39" y="77"/>
                </a:cubicBezTo>
                <a:cubicBezTo>
                  <a:pt x="38" y="77"/>
                  <a:pt x="36" y="74"/>
                  <a:pt x="34" y="72"/>
                </a:cubicBezTo>
                <a:cubicBezTo>
                  <a:pt x="41" y="59"/>
                  <a:pt x="48" y="47"/>
                  <a:pt x="56" y="35"/>
                </a:cubicBezTo>
                <a:cubicBezTo>
                  <a:pt x="56" y="35"/>
                  <a:pt x="56" y="35"/>
                  <a:pt x="56" y="35"/>
                </a:cubicBezTo>
                <a:cubicBezTo>
                  <a:pt x="57" y="36"/>
                  <a:pt x="59" y="37"/>
                  <a:pt x="61" y="38"/>
                </a:cubicBezTo>
                <a:cubicBezTo>
                  <a:pt x="56" y="47"/>
                  <a:pt x="51" y="56"/>
                  <a:pt x="46" y="65"/>
                </a:cubicBezTo>
                <a:cubicBezTo>
                  <a:pt x="46" y="66"/>
                  <a:pt x="46" y="66"/>
                  <a:pt x="45" y="66"/>
                </a:cubicBezTo>
                <a:cubicBezTo>
                  <a:pt x="43" y="68"/>
                  <a:pt x="46" y="71"/>
                  <a:pt x="47" y="72"/>
                </a:cubicBezTo>
                <a:cubicBezTo>
                  <a:pt x="47" y="75"/>
                  <a:pt x="46" y="78"/>
                  <a:pt x="44" y="80"/>
                </a:cubicBezTo>
                <a:moveTo>
                  <a:pt x="124" y="37"/>
                </a:moveTo>
                <a:cubicBezTo>
                  <a:pt x="125" y="36"/>
                  <a:pt x="125" y="34"/>
                  <a:pt x="126" y="33"/>
                </a:cubicBezTo>
                <a:cubicBezTo>
                  <a:pt x="127" y="34"/>
                  <a:pt x="128" y="36"/>
                  <a:pt x="128" y="38"/>
                </a:cubicBezTo>
                <a:cubicBezTo>
                  <a:pt x="128" y="37"/>
                  <a:pt x="127" y="37"/>
                  <a:pt x="126" y="37"/>
                </a:cubicBezTo>
                <a:cubicBezTo>
                  <a:pt x="126" y="37"/>
                  <a:pt x="126" y="37"/>
                  <a:pt x="126" y="37"/>
                </a:cubicBezTo>
                <a:cubicBezTo>
                  <a:pt x="125" y="37"/>
                  <a:pt x="125" y="37"/>
                  <a:pt x="125" y="37"/>
                </a:cubicBezTo>
                <a:cubicBezTo>
                  <a:pt x="124" y="37"/>
                  <a:pt x="124" y="37"/>
                  <a:pt x="124" y="37"/>
                </a:cubicBezTo>
                <a:moveTo>
                  <a:pt x="33" y="70"/>
                </a:moveTo>
                <a:cubicBezTo>
                  <a:pt x="31" y="68"/>
                  <a:pt x="30" y="66"/>
                  <a:pt x="29" y="64"/>
                </a:cubicBezTo>
                <a:cubicBezTo>
                  <a:pt x="35" y="53"/>
                  <a:pt x="44" y="43"/>
                  <a:pt x="49" y="32"/>
                </a:cubicBezTo>
                <a:cubicBezTo>
                  <a:pt x="50" y="32"/>
                  <a:pt x="50" y="32"/>
                  <a:pt x="50" y="32"/>
                </a:cubicBezTo>
                <a:cubicBezTo>
                  <a:pt x="52" y="34"/>
                  <a:pt x="53" y="33"/>
                  <a:pt x="54" y="34"/>
                </a:cubicBezTo>
                <a:cubicBezTo>
                  <a:pt x="46" y="45"/>
                  <a:pt x="39" y="57"/>
                  <a:pt x="33" y="70"/>
                </a:cubicBezTo>
                <a:moveTo>
                  <a:pt x="59" y="69"/>
                </a:moveTo>
                <a:cubicBezTo>
                  <a:pt x="58" y="69"/>
                  <a:pt x="58" y="68"/>
                  <a:pt x="57" y="67"/>
                </a:cubicBezTo>
                <a:cubicBezTo>
                  <a:pt x="62" y="54"/>
                  <a:pt x="68" y="43"/>
                  <a:pt x="75" y="31"/>
                </a:cubicBezTo>
                <a:cubicBezTo>
                  <a:pt x="75" y="31"/>
                  <a:pt x="75" y="31"/>
                  <a:pt x="75" y="31"/>
                </a:cubicBezTo>
                <a:cubicBezTo>
                  <a:pt x="77" y="32"/>
                  <a:pt x="80" y="31"/>
                  <a:pt x="81" y="34"/>
                </a:cubicBezTo>
                <a:cubicBezTo>
                  <a:pt x="78" y="39"/>
                  <a:pt x="75" y="43"/>
                  <a:pt x="72" y="48"/>
                </a:cubicBezTo>
                <a:cubicBezTo>
                  <a:pt x="71" y="49"/>
                  <a:pt x="71" y="49"/>
                  <a:pt x="71" y="50"/>
                </a:cubicBezTo>
                <a:cubicBezTo>
                  <a:pt x="71" y="51"/>
                  <a:pt x="59" y="69"/>
                  <a:pt x="59" y="69"/>
                </a:cubicBezTo>
                <a:moveTo>
                  <a:pt x="111" y="30"/>
                </a:moveTo>
                <a:cubicBezTo>
                  <a:pt x="111" y="30"/>
                  <a:pt x="111" y="30"/>
                  <a:pt x="111" y="30"/>
                </a:cubicBezTo>
                <a:cubicBezTo>
                  <a:pt x="111" y="30"/>
                  <a:pt x="111" y="30"/>
                  <a:pt x="111" y="30"/>
                </a:cubicBezTo>
                <a:moveTo>
                  <a:pt x="61" y="32"/>
                </a:moveTo>
                <a:cubicBezTo>
                  <a:pt x="60" y="32"/>
                  <a:pt x="59" y="32"/>
                  <a:pt x="59" y="31"/>
                </a:cubicBezTo>
                <a:cubicBezTo>
                  <a:pt x="58" y="31"/>
                  <a:pt x="58" y="31"/>
                  <a:pt x="58" y="31"/>
                </a:cubicBezTo>
                <a:cubicBezTo>
                  <a:pt x="59" y="30"/>
                  <a:pt x="60" y="30"/>
                  <a:pt x="61" y="29"/>
                </a:cubicBezTo>
                <a:cubicBezTo>
                  <a:pt x="61" y="30"/>
                  <a:pt x="61" y="31"/>
                  <a:pt x="61" y="32"/>
                </a:cubicBezTo>
                <a:moveTo>
                  <a:pt x="50" y="66"/>
                </a:moveTo>
                <a:cubicBezTo>
                  <a:pt x="49" y="65"/>
                  <a:pt x="49" y="65"/>
                  <a:pt x="49" y="65"/>
                </a:cubicBezTo>
                <a:cubicBezTo>
                  <a:pt x="54" y="56"/>
                  <a:pt x="59" y="47"/>
                  <a:pt x="64" y="38"/>
                </a:cubicBezTo>
                <a:cubicBezTo>
                  <a:pt x="65" y="38"/>
                  <a:pt x="66" y="37"/>
                  <a:pt x="65" y="34"/>
                </a:cubicBezTo>
                <a:cubicBezTo>
                  <a:pt x="65" y="29"/>
                  <a:pt x="65" y="28"/>
                  <a:pt x="66" y="28"/>
                </a:cubicBezTo>
                <a:cubicBezTo>
                  <a:pt x="67" y="28"/>
                  <a:pt x="69" y="30"/>
                  <a:pt x="72" y="31"/>
                </a:cubicBezTo>
                <a:cubicBezTo>
                  <a:pt x="66" y="42"/>
                  <a:pt x="60" y="53"/>
                  <a:pt x="55" y="65"/>
                </a:cubicBezTo>
                <a:cubicBezTo>
                  <a:pt x="55" y="65"/>
                  <a:pt x="55" y="65"/>
                  <a:pt x="54" y="65"/>
                </a:cubicBezTo>
                <a:cubicBezTo>
                  <a:pt x="54" y="65"/>
                  <a:pt x="53" y="65"/>
                  <a:pt x="51" y="65"/>
                </a:cubicBezTo>
                <a:cubicBezTo>
                  <a:pt x="51" y="65"/>
                  <a:pt x="50" y="66"/>
                  <a:pt x="50" y="66"/>
                </a:cubicBezTo>
                <a:moveTo>
                  <a:pt x="25" y="47"/>
                </a:moveTo>
                <a:cubicBezTo>
                  <a:pt x="25" y="45"/>
                  <a:pt x="24" y="43"/>
                  <a:pt x="24" y="42"/>
                </a:cubicBezTo>
                <a:cubicBezTo>
                  <a:pt x="27" y="37"/>
                  <a:pt x="34" y="27"/>
                  <a:pt x="40" y="27"/>
                </a:cubicBezTo>
                <a:cubicBezTo>
                  <a:pt x="40" y="27"/>
                  <a:pt x="40" y="27"/>
                  <a:pt x="40" y="27"/>
                </a:cubicBezTo>
                <a:cubicBezTo>
                  <a:pt x="35" y="33"/>
                  <a:pt x="30" y="40"/>
                  <a:pt x="25" y="47"/>
                </a:cubicBezTo>
                <a:moveTo>
                  <a:pt x="121" y="40"/>
                </a:moveTo>
                <a:cubicBezTo>
                  <a:pt x="121" y="40"/>
                  <a:pt x="120" y="39"/>
                  <a:pt x="120" y="39"/>
                </a:cubicBezTo>
                <a:cubicBezTo>
                  <a:pt x="119" y="38"/>
                  <a:pt x="119" y="37"/>
                  <a:pt x="118" y="35"/>
                </a:cubicBezTo>
                <a:cubicBezTo>
                  <a:pt x="119" y="32"/>
                  <a:pt x="120" y="29"/>
                  <a:pt x="121" y="25"/>
                </a:cubicBezTo>
                <a:cubicBezTo>
                  <a:pt x="122" y="27"/>
                  <a:pt x="123" y="28"/>
                  <a:pt x="124" y="30"/>
                </a:cubicBezTo>
                <a:cubicBezTo>
                  <a:pt x="124" y="30"/>
                  <a:pt x="124" y="30"/>
                  <a:pt x="124" y="30"/>
                </a:cubicBezTo>
                <a:cubicBezTo>
                  <a:pt x="123" y="33"/>
                  <a:pt x="122" y="37"/>
                  <a:pt x="121" y="40"/>
                </a:cubicBezTo>
                <a:moveTo>
                  <a:pt x="28" y="61"/>
                </a:moveTo>
                <a:cubicBezTo>
                  <a:pt x="26" y="58"/>
                  <a:pt x="26" y="56"/>
                  <a:pt x="26" y="55"/>
                </a:cubicBezTo>
                <a:cubicBezTo>
                  <a:pt x="26" y="53"/>
                  <a:pt x="26" y="51"/>
                  <a:pt x="26" y="50"/>
                </a:cubicBezTo>
                <a:cubicBezTo>
                  <a:pt x="31" y="42"/>
                  <a:pt x="37" y="35"/>
                  <a:pt x="42" y="27"/>
                </a:cubicBezTo>
                <a:cubicBezTo>
                  <a:pt x="42" y="27"/>
                  <a:pt x="43" y="26"/>
                  <a:pt x="43" y="26"/>
                </a:cubicBezTo>
                <a:cubicBezTo>
                  <a:pt x="46" y="25"/>
                  <a:pt x="52" y="22"/>
                  <a:pt x="55" y="20"/>
                </a:cubicBezTo>
                <a:cubicBezTo>
                  <a:pt x="54" y="21"/>
                  <a:pt x="55" y="21"/>
                  <a:pt x="55" y="22"/>
                </a:cubicBezTo>
                <a:cubicBezTo>
                  <a:pt x="56" y="23"/>
                  <a:pt x="57" y="24"/>
                  <a:pt x="58" y="25"/>
                </a:cubicBezTo>
                <a:cubicBezTo>
                  <a:pt x="59" y="26"/>
                  <a:pt x="52" y="28"/>
                  <a:pt x="50" y="30"/>
                </a:cubicBezTo>
                <a:cubicBezTo>
                  <a:pt x="50" y="30"/>
                  <a:pt x="50" y="30"/>
                  <a:pt x="50" y="30"/>
                </a:cubicBezTo>
                <a:cubicBezTo>
                  <a:pt x="50" y="30"/>
                  <a:pt x="50" y="29"/>
                  <a:pt x="49" y="29"/>
                </a:cubicBezTo>
                <a:cubicBezTo>
                  <a:pt x="49" y="29"/>
                  <a:pt x="49" y="29"/>
                  <a:pt x="49" y="29"/>
                </a:cubicBezTo>
                <a:cubicBezTo>
                  <a:pt x="49" y="29"/>
                  <a:pt x="48" y="29"/>
                  <a:pt x="48" y="29"/>
                </a:cubicBezTo>
                <a:cubicBezTo>
                  <a:pt x="43" y="41"/>
                  <a:pt x="34" y="50"/>
                  <a:pt x="28" y="61"/>
                </a:cubicBezTo>
                <a:moveTo>
                  <a:pt x="117" y="32"/>
                </a:moveTo>
                <a:cubicBezTo>
                  <a:pt x="117" y="32"/>
                  <a:pt x="117" y="32"/>
                  <a:pt x="117" y="32"/>
                </a:cubicBezTo>
                <a:cubicBezTo>
                  <a:pt x="116" y="31"/>
                  <a:pt x="116" y="30"/>
                  <a:pt x="115" y="29"/>
                </a:cubicBezTo>
                <a:cubicBezTo>
                  <a:pt x="115" y="28"/>
                  <a:pt x="115" y="28"/>
                  <a:pt x="115" y="28"/>
                </a:cubicBezTo>
                <a:cubicBezTo>
                  <a:pt x="115" y="27"/>
                  <a:pt x="115" y="25"/>
                  <a:pt x="115" y="24"/>
                </a:cubicBezTo>
                <a:cubicBezTo>
                  <a:pt x="115" y="22"/>
                  <a:pt x="115" y="21"/>
                  <a:pt x="115" y="19"/>
                </a:cubicBezTo>
                <a:cubicBezTo>
                  <a:pt x="115" y="19"/>
                  <a:pt x="115" y="19"/>
                  <a:pt x="115" y="19"/>
                </a:cubicBezTo>
                <a:cubicBezTo>
                  <a:pt x="116" y="20"/>
                  <a:pt x="118" y="22"/>
                  <a:pt x="119" y="23"/>
                </a:cubicBezTo>
                <a:cubicBezTo>
                  <a:pt x="119" y="23"/>
                  <a:pt x="119" y="23"/>
                  <a:pt x="119" y="23"/>
                </a:cubicBezTo>
                <a:cubicBezTo>
                  <a:pt x="119" y="24"/>
                  <a:pt x="119" y="24"/>
                  <a:pt x="119" y="24"/>
                </a:cubicBezTo>
                <a:cubicBezTo>
                  <a:pt x="118" y="27"/>
                  <a:pt x="118" y="30"/>
                  <a:pt x="117" y="32"/>
                </a:cubicBezTo>
                <a:moveTo>
                  <a:pt x="38" y="20"/>
                </a:moveTo>
                <a:cubicBezTo>
                  <a:pt x="42" y="20"/>
                  <a:pt x="45" y="18"/>
                  <a:pt x="48" y="17"/>
                </a:cubicBezTo>
                <a:cubicBezTo>
                  <a:pt x="53" y="13"/>
                  <a:pt x="59" y="12"/>
                  <a:pt x="65" y="12"/>
                </a:cubicBezTo>
                <a:cubicBezTo>
                  <a:pt x="65" y="12"/>
                  <a:pt x="65" y="12"/>
                  <a:pt x="65" y="12"/>
                </a:cubicBezTo>
                <a:cubicBezTo>
                  <a:pt x="71" y="12"/>
                  <a:pt x="76" y="13"/>
                  <a:pt x="81" y="15"/>
                </a:cubicBezTo>
                <a:cubicBezTo>
                  <a:pt x="81" y="15"/>
                  <a:pt x="81" y="16"/>
                  <a:pt x="81" y="16"/>
                </a:cubicBezTo>
                <a:cubicBezTo>
                  <a:pt x="81" y="17"/>
                  <a:pt x="81" y="17"/>
                  <a:pt x="82" y="18"/>
                </a:cubicBezTo>
                <a:cubicBezTo>
                  <a:pt x="82" y="18"/>
                  <a:pt x="82" y="18"/>
                  <a:pt x="82" y="18"/>
                </a:cubicBezTo>
                <a:cubicBezTo>
                  <a:pt x="83" y="18"/>
                  <a:pt x="83" y="17"/>
                  <a:pt x="83" y="17"/>
                </a:cubicBezTo>
                <a:cubicBezTo>
                  <a:pt x="84" y="16"/>
                  <a:pt x="84" y="16"/>
                  <a:pt x="84" y="16"/>
                </a:cubicBezTo>
                <a:cubicBezTo>
                  <a:pt x="84" y="16"/>
                  <a:pt x="84" y="16"/>
                  <a:pt x="84" y="16"/>
                </a:cubicBezTo>
                <a:cubicBezTo>
                  <a:pt x="85" y="16"/>
                  <a:pt x="85" y="16"/>
                  <a:pt x="85" y="16"/>
                </a:cubicBezTo>
                <a:cubicBezTo>
                  <a:pt x="87" y="18"/>
                  <a:pt x="89" y="19"/>
                  <a:pt x="91" y="20"/>
                </a:cubicBezTo>
                <a:cubicBezTo>
                  <a:pt x="92" y="20"/>
                  <a:pt x="93" y="20"/>
                  <a:pt x="93" y="21"/>
                </a:cubicBezTo>
                <a:cubicBezTo>
                  <a:pt x="94" y="21"/>
                  <a:pt x="94" y="22"/>
                  <a:pt x="95" y="23"/>
                </a:cubicBezTo>
                <a:cubicBezTo>
                  <a:pt x="95" y="23"/>
                  <a:pt x="96" y="24"/>
                  <a:pt x="97" y="24"/>
                </a:cubicBezTo>
                <a:cubicBezTo>
                  <a:pt x="97" y="24"/>
                  <a:pt x="97" y="24"/>
                  <a:pt x="97" y="24"/>
                </a:cubicBezTo>
                <a:cubicBezTo>
                  <a:pt x="98" y="23"/>
                  <a:pt x="98" y="23"/>
                  <a:pt x="98" y="23"/>
                </a:cubicBezTo>
                <a:cubicBezTo>
                  <a:pt x="98" y="23"/>
                  <a:pt x="99" y="23"/>
                  <a:pt x="99" y="22"/>
                </a:cubicBezTo>
                <a:cubicBezTo>
                  <a:pt x="99" y="22"/>
                  <a:pt x="101" y="20"/>
                  <a:pt x="102" y="18"/>
                </a:cubicBezTo>
                <a:cubicBezTo>
                  <a:pt x="104" y="17"/>
                  <a:pt x="106" y="16"/>
                  <a:pt x="108" y="15"/>
                </a:cubicBezTo>
                <a:cubicBezTo>
                  <a:pt x="108" y="15"/>
                  <a:pt x="108" y="15"/>
                  <a:pt x="108" y="15"/>
                </a:cubicBezTo>
                <a:cubicBezTo>
                  <a:pt x="109" y="15"/>
                  <a:pt x="110" y="16"/>
                  <a:pt x="110" y="16"/>
                </a:cubicBezTo>
                <a:cubicBezTo>
                  <a:pt x="110" y="17"/>
                  <a:pt x="110" y="18"/>
                  <a:pt x="110" y="19"/>
                </a:cubicBezTo>
                <a:cubicBezTo>
                  <a:pt x="110" y="19"/>
                  <a:pt x="110" y="19"/>
                  <a:pt x="110" y="19"/>
                </a:cubicBezTo>
                <a:cubicBezTo>
                  <a:pt x="110" y="19"/>
                  <a:pt x="110" y="19"/>
                  <a:pt x="111" y="20"/>
                </a:cubicBezTo>
                <a:cubicBezTo>
                  <a:pt x="111" y="22"/>
                  <a:pt x="111" y="23"/>
                  <a:pt x="111" y="24"/>
                </a:cubicBezTo>
                <a:cubicBezTo>
                  <a:pt x="111" y="25"/>
                  <a:pt x="111" y="27"/>
                  <a:pt x="110" y="27"/>
                </a:cubicBezTo>
                <a:cubicBezTo>
                  <a:pt x="110" y="28"/>
                  <a:pt x="110" y="29"/>
                  <a:pt x="111" y="30"/>
                </a:cubicBezTo>
                <a:cubicBezTo>
                  <a:pt x="111" y="30"/>
                  <a:pt x="111" y="30"/>
                  <a:pt x="111" y="30"/>
                </a:cubicBezTo>
                <a:cubicBezTo>
                  <a:pt x="111" y="30"/>
                  <a:pt x="111" y="30"/>
                  <a:pt x="111" y="31"/>
                </a:cubicBezTo>
                <a:cubicBezTo>
                  <a:pt x="112" y="32"/>
                  <a:pt x="113" y="35"/>
                  <a:pt x="114" y="38"/>
                </a:cubicBezTo>
                <a:cubicBezTo>
                  <a:pt x="115" y="39"/>
                  <a:pt x="116" y="40"/>
                  <a:pt x="116" y="41"/>
                </a:cubicBezTo>
                <a:cubicBezTo>
                  <a:pt x="117" y="43"/>
                  <a:pt x="118" y="44"/>
                  <a:pt x="118" y="44"/>
                </a:cubicBezTo>
                <a:cubicBezTo>
                  <a:pt x="119" y="45"/>
                  <a:pt x="119" y="45"/>
                  <a:pt x="120" y="46"/>
                </a:cubicBezTo>
                <a:cubicBezTo>
                  <a:pt x="121" y="46"/>
                  <a:pt x="121" y="46"/>
                  <a:pt x="122" y="46"/>
                </a:cubicBezTo>
                <a:cubicBezTo>
                  <a:pt x="122" y="46"/>
                  <a:pt x="122" y="46"/>
                  <a:pt x="122" y="46"/>
                </a:cubicBezTo>
                <a:cubicBezTo>
                  <a:pt x="123" y="46"/>
                  <a:pt x="123" y="46"/>
                  <a:pt x="124" y="46"/>
                </a:cubicBezTo>
                <a:cubicBezTo>
                  <a:pt x="125" y="45"/>
                  <a:pt x="125" y="44"/>
                  <a:pt x="125" y="44"/>
                </a:cubicBezTo>
                <a:cubicBezTo>
                  <a:pt x="126" y="43"/>
                  <a:pt x="126" y="42"/>
                  <a:pt x="126" y="42"/>
                </a:cubicBezTo>
                <a:cubicBezTo>
                  <a:pt x="127" y="42"/>
                  <a:pt x="128" y="42"/>
                  <a:pt x="129" y="43"/>
                </a:cubicBezTo>
                <a:cubicBezTo>
                  <a:pt x="131" y="44"/>
                  <a:pt x="132" y="46"/>
                  <a:pt x="133" y="47"/>
                </a:cubicBezTo>
                <a:cubicBezTo>
                  <a:pt x="134" y="48"/>
                  <a:pt x="134" y="48"/>
                  <a:pt x="135" y="48"/>
                </a:cubicBezTo>
                <a:cubicBezTo>
                  <a:pt x="135" y="49"/>
                  <a:pt x="135" y="51"/>
                  <a:pt x="136" y="52"/>
                </a:cubicBezTo>
                <a:cubicBezTo>
                  <a:pt x="135" y="52"/>
                  <a:pt x="134" y="52"/>
                  <a:pt x="134" y="52"/>
                </a:cubicBezTo>
                <a:cubicBezTo>
                  <a:pt x="133" y="52"/>
                  <a:pt x="132" y="52"/>
                  <a:pt x="132" y="52"/>
                </a:cubicBezTo>
                <a:cubicBezTo>
                  <a:pt x="131" y="52"/>
                  <a:pt x="130" y="52"/>
                  <a:pt x="130" y="52"/>
                </a:cubicBezTo>
                <a:cubicBezTo>
                  <a:pt x="130" y="52"/>
                  <a:pt x="130" y="52"/>
                  <a:pt x="130" y="52"/>
                </a:cubicBezTo>
                <a:cubicBezTo>
                  <a:pt x="129" y="52"/>
                  <a:pt x="129" y="52"/>
                  <a:pt x="129" y="52"/>
                </a:cubicBezTo>
                <a:cubicBezTo>
                  <a:pt x="129" y="52"/>
                  <a:pt x="129" y="52"/>
                  <a:pt x="129" y="52"/>
                </a:cubicBezTo>
                <a:cubicBezTo>
                  <a:pt x="129" y="52"/>
                  <a:pt x="128" y="52"/>
                  <a:pt x="127" y="52"/>
                </a:cubicBezTo>
                <a:cubicBezTo>
                  <a:pt x="127" y="52"/>
                  <a:pt x="127" y="52"/>
                  <a:pt x="127" y="52"/>
                </a:cubicBezTo>
                <a:cubicBezTo>
                  <a:pt x="126" y="52"/>
                  <a:pt x="124" y="52"/>
                  <a:pt x="123" y="53"/>
                </a:cubicBezTo>
                <a:cubicBezTo>
                  <a:pt x="122" y="55"/>
                  <a:pt x="120" y="56"/>
                  <a:pt x="119" y="58"/>
                </a:cubicBezTo>
                <a:cubicBezTo>
                  <a:pt x="118" y="60"/>
                  <a:pt x="117" y="61"/>
                  <a:pt x="117" y="63"/>
                </a:cubicBezTo>
                <a:cubicBezTo>
                  <a:pt x="116" y="64"/>
                  <a:pt x="116" y="65"/>
                  <a:pt x="116" y="67"/>
                </a:cubicBezTo>
                <a:cubicBezTo>
                  <a:pt x="115" y="69"/>
                  <a:pt x="115" y="72"/>
                  <a:pt x="115" y="74"/>
                </a:cubicBezTo>
                <a:cubicBezTo>
                  <a:pt x="115" y="77"/>
                  <a:pt x="116" y="80"/>
                  <a:pt x="117" y="83"/>
                </a:cubicBezTo>
                <a:cubicBezTo>
                  <a:pt x="117" y="84"/>
                  <a:pt x="118" y="85"/>
                  <a:pt x="119" y="86"/>
                </a:cubicBezTo>
                <a:cubicBezTo>
                  <a:pt x="121" y="87"/>
                  <a:pt x="122" y="88"/>
                  <a:pt x="124" y="88"/>
                </a:cubicBezTo>
                <a:cubicBezTo>
                  <a:pt x="124" y="88"/>
                  <a:pt x="124" y="88"/>
                  <a:pt x="124" y="88"/>
                </a:cubicBezTo>
                <a:cubicBezTo>
                  <a:pt x="125" y="87"/>
                  <a:pt x="125" y="87"/>
                  <a:pt x="125" y="87"/>
                </a:cubicBezTo>
                <a:cubicBezTo>
                  <a:pt x="125" y="87"/>
                  <a:pt x="125" y="87"/>
                  <a:pt x="125" y="87"/>
                </a:cubicBezTo>
                <a:cubicBezTo>
                  <a:pt x="126" y="87"/>
                  <a:pt x="128" y="87"/>
                  <a:pt x="128" y="86"/>
                </a:cubicBezTo>
                <a:cubicBezTo>
                  <a:pt x="129" y="86"/>
                  <a:pt x="129" y="86"/>
                  <a:pt x="129" y="86"/>
                </a:cubicBezTo>
                <a:cubicBezTo>
                  <a:pt x="129" y="86"/>
                  <a:pt x="129" y="86"/>
                  <a:pt x="129" y="86"/>
                </a:cubicBezTo>
                <a:cubicBezTo>
                  <a:pt x="129" y="86"/>
                  <a:pt x="129" y="86"/>
                  <a:pt x="129" y="86"/>
                </a:cubicBezTo>
                <a:cubicBezTo>
                  <a:pt x="129" y="86"/>
                  <a:pt x="130" y="86"/>
                  <a:pt x="131" y="87"/>
                </a:cubicBezTo>
                <a:cubicBezTo>
                  <a:pt x="131" y="87"/>
                  <a:pt x="131" y="87"/>
                  <a:pt x="131" y="87"/>
                </a:cubicBezTo>
                <a:cubicBezTo>
                  <a:pt x="131" y="88"/>
                  <a:pt x="132" y="88"/>
                  <a:pt x="132" y="89"/>
                </a:cubicBezTo>
                <a:cubicBezTo>
                  <a:pt x="132" y="91"/>
                  <a:pt x="131" y="94"/>
                  <a:pt x="130" y="97"/>
                </a:cubicBezTo>
                <a:cubicBezTo>
                  <a:pt x="130" y="99"/>
                  <a:pt x="129" y="102"/>
                  <a:pt x="128" y="103"/>
                </a:cubicBezTo>
                <a:cubicBezTo>
                  <a:pt x="128" y="104"/>
                  <a:pt x="128" y="104"/>
                  <a:pt x="128" y="104"/>
                </a:cubicBezTo>
                <a:cubicBezTo>
                  <a:pt x="128" y="104"/>
                  <a:pt x="128" y="104"/>
                  <a:pt x="128" y="104"/>
                </a:cubicBezTo>
                <a:cubicBezTo>
                  <a:pt x="122" y="114"/>
                  <a:pt x="113" y="122"/>
                  <a:pt x="102" y="127"/>
                </a:cubicBezTo>
                <a:cubicBezTo>
                  <a:pt x="107" y="122"/>
                  <a:pt x="111" y="117"/>
                  <a:pt x="111" y="111"/>
                </a:cubicBezTo>
                <a:cubicBezTo>
                  <a:pt x="111" y="106"/>
                  <a:pt x="109" y="102"/>
                  <a:pt x="106" y="99"/>
                </a:cubicBezTo>
                <a:cubicBezTo>
                  <a:pt x="105" y="99"/>
                  <a:pt x="104" y="98"/>
                  <a:pt x="103" y="98"/>
                </a:cubicBezTo>
                <a:cubicBezTo>
                  <a:pt x="102" y="98"/>
                  <a:pt x="102" y="98"/>
                  <a:pt x="102" y="98"/>
                </a:cubicBezTo>
                <a:cubicBezTo>
                  <a:pt x="101" y="98"/>
                  <a:pt x="101" y="98"/>
                  <a:pt x="100" y="98"/>
                </a:cubicBezTo>
                <a:cubicBezTo>
                  <a:pt x="98" y="98"/>
                  <a:pt x="96" y="98"/>
                  <a:pt x="94" y="98"/>
                </a:cubicBezTo>
                <a:cubicBezTo>
                  <a:pt x="92" y="97"/>
                  <a:pt x="91" y="97"/>
                  <a:pt x="90" y="97"/>
                </a:cubicBezTo>
                <a:cubicBezTo>
                  <a:pt x="87" y="90"/>
                  <a:pt x="74" y="85"/>
                  <a:pt x="68" y="85"/>
                </a:cubicBezTo>
                <a:cubicBezTo>
                  <a:pt x="67" y="85"/>
                  <a:pt x="67" y="85"/>
                  <a:pt x="67" y="85"/>
                </a:cubicBezTo>
                <a:cubicBezTo>
                  <a:pt x="67" y="84"/>
                  <a:pt x="65" y="83"/>
                  <a:pt x="63" y="83"/>
                </a:cubicBezTo>
                <a:cubicBezTo>
                  <a:pt x="63" y="83"/>
                  <a:pt x="63" y="83"/>
                  <a:pt x="63" y="83"/>
                </a:cubicBezTo>
                <a:cubicBezTo>
                  <a:pt x="63" y="83"/>
                  <a:pt x="63" y="83"/>
                  <a:pt x="63" y="83"/>
                </a:cubicBezTo>
                <a:cubicBezTo>
                  <a:pt x="62" y="82"/>
                  <a:pt x="61" y="81"/>
                  <a:pt x="61" y="80"/>
                </a:cubicBezTo>
                <a:cubicBezTo>
                  <a:pt x="61" y="79"/>
                  <a:pt x="61" y="78"/>
                  <a:pt x="61" y="77"/>
                </a:cubicBezTo>
                <a:cubicBezTo>
                  <a:pt x="60" y="76"/>
                  <a:pt x="60" y="74"/>
                  <a:pt x="59" y="73"/>
                </a:cubicBezTo>
                <a:cubicBezTo>
                  <a:pt x="59" y="73"/>
                  <a:pt x="59" y="73"/>
                  <a:pt x="59" y="73"/>
                </a:cubicBezTo>
                <a:cubicBezTo>
                  <a:pt x="62" y="73"/>
                  <a:pt x="63" y="72"/>
                  <a:pt x="64" y="70"/>
                </a:cubicBezTo>
                <a:cubicBezTo>
                  <a:pt x="65" y="68"/>
                  <a:pt x="68" y="63"/>
                  <a:pt x="70" y="60"/>
                </a:cubicBezTo>
                <a:cubicBezTo>
                  <a:pt x="73" y="56"/>
                  <a:pt x="74" y="54"/>
                  <a:pt x="75" y="52"/>
                </a:cubicBezTo>
                <a:cubicBezTo>
                  <a:pt x="75" y="52"/>
                  <a:pt x="76" y="52"/>
                  <a:pt x="76" y="52"/>
                </a:cubicBezTo>
                <a:cubicBezTo>
                  <a:pt x="79" y="52"/>
                  <a:pt x="82" y="53"/>
                  <a:pt x="83" y="53"/>
                </a:cubicBezTo>
                <a:cubicBezTo>
                  <a:pt x="84" y="53"/>
                  <a:pt x="84" y="53"/>
                  <a:pt x="84" y="53"/>
                </a:cubicBezTo>
                <a:cubicBezTo>
                  <a:pt x="85" y="53"/>
                  <a:pt x="87" y="52"/>
                  <a:pt x="87" y="51"/>
                </a:cubicBezTo>
                <a:cubicBezTo>
                  <a:pt x="88" y="50"/>
                  <a:pt x="88" y="49"/>
                  <a:pt x="88" y="48"/>
                </a:cubicBezTo>
                <a:cubicBezTo>
                  <a:pt x="88" y="47"/>
                  <a:pt x="89" y="45"/>
                  <a:pt x="91" y="42"/>
                </a:cubicBezTo>
                <a:cubicBezTo>
                  <a:pt x="91" y="42"/>
                  <a:pt x="92" y="41"/>
                  <a:pt x="92" y="41"/>
                </a:cubicBezTo>
                <a:cubicBezTo>
                  <a:pt x="93" y="39"/>
                  <a:pt x="92" y="37"/>
                  <a:pt x="91" y="36"/>
                </a:cubicBezTo>
                <a:cubicBezTo>
                  <a:pt x="90" y="35"/>
                  <a:pt x="89" y="35"/>
                  <a:pt x="88" y="34"/>
                </a:cubicBezTo>
                <a:cubicBezTo>
                  <a:pt x="88" y="34"/>
                  <a:pt x="87" y="34"/>
                  <a:pt x="87" y="34"/>
                </a:cubicBezTo>
                <a:cubicBezTo>
                  <a:pt x="86" y="34"/>
                  <a:pt x="86" y="34"/>
                  <a:pt x="86" y="33"/>
                </a:cubicBezTo>
                <a:cubicBezTo>
                  <a:pt x="84" y="28"/>
                  <a:pt x="80" y="27"/>
                  <a:pt x="77" y="27"/>
                </a:cubicBezTo>
                <a:cubicBezTo>
                  <a:pt x="76" y="27"/>
                  <a:pt x="75" y="27"/>
                  <a:pt x="74" y="27"/>
                </a:cubicBezTo>
                <a:cubicBezTo>
                  <a:pt x="73" y="26"/>
                  <a:pt x="72" y="26"/>
                  <a:pt x="71" y="25"/>
                </a:cubicBezTo>
                <a:cubicBezTo>
                  <a:pt x="69" y="24"/>
                  <a:pt x="68" y="23"/>
                  <a:pt x="66" y="23"/>
                </a:cubicBezTo>
                <a:cubicBezTo>
                  <a:pt x="66" y="23"/>
                  <a:pt x="66" y="23"/>
                  <a:pt x="66" y="23"/>
                </a:cubicBezTo>
                <a:cubicBezTo>
                  <a:pt x="65" y="23"/>
                  <a:pt x="64" y="24"/>
                  <a:pt x="63" y="24"/>
                </a:cubicBezTo>
                <a:cubicBezTo>
                  <a:pt x="63" y="24"/>
                  <a:pt x="63" y="24"/>
                  <a:pt x="63" y="24"/>
                </a:cubicBezTo>
                <a:cubicBezTo>
                  <a:pt x="62" y="23"/>
                  <a:pt x="62" y="22"/>
                  <a:pt x="61" y="22"/>
                </a:cubicBezTo>
                <a:cubicBezTo>
                  <a:pt x="60" y="21"/>
                  <a:pt x="60" y="20"/>
                  <a:pt x="59" y="20"/>
                </a:cubicBezTo>
                <a:cubicBezTo>
                  <a:pt x="59" y="18"/>
                  <a:pt x="58" y="17"/>
                  <a:pt x="57" y="17"/>
                </a:cubicBezTo>
                <a:cubicBezTo>
                  <a:pt x="56" y="16"/>
                  <a:pt x="56" y="16"/>
                  <a:pt x="55" y="16"/>
                </a:cubicBezTo>
                <a:cubicBezTo>
                  <a:pt x="54" y="16"/>
                  <a:pt x="53" y="16"/>
                  <a:pt x="52" y="17"/>
                </a:cubicBezTo>
                <a:cubicBezTo>
                  <a:pt x="49" y="19"/>
                  <a:pt x="41" y="22"/>
                  <a:pt x="39" y="22"/>
                </a:cubicBezTo>
                <a:cubicBezTo>
                  <a:pt x="39" y="22"/>
                  <a:pt x="39" y="22"/>
                  <a:pt x="39" y="22"/>
                </a:cubicBezTo>
                <a:cubicBezTo>
                  <a:pt x="32" y="22"/>
                  <a:pt x="26" y="30"/>
                  <a:pt x="21" y="39"/>
                </a:cubicBezTo>
                <a:cubicBezTo>
                  <a:pt x="20" y="40"/>
                  <a:pt x="20" y="40"/>
                  <a:pt x="20" y="41"/>
                </a:cubicBezTo>
                <a:cubicBezTo>
                  <a:pt x="20" y="43"/>
                  <a:pt x="20" y="45"/>
                  <a:pt x="21" y="48"/>
                </a:cubicBezTo>
                <a:cubicBezTo>
                  <a:pt x="21" y="49"/>
                  <a:pt x="21" y="51"/>
                  <a:pt x="22" y="52"/>
                </a:cubicBezTo>
                <a:cubicBezTo>
                  <a:pt x="21" y="52"/>
                  <a:pt x="21" y="52"/>
                  <a:pt x="21" y="52"/>
                </a:cubicBezTo>
                <a:cubicBezTo>
                  <a:pt x="21" y="53"/>
                  <a:pt x="21" y="53"/>
                  <a:pt x="22" y="53"/>
                </a:cubicBezTo>
                <a:cubicBezTo>
                  <a:pt x="22" y="54"/>
                  <a:pt x="22" y="54"/>
                  <a:pt x="22" y="54"/>
                </a:cubicBezTo>
                <a:cubicBezTo>
                  <a:pt x="21" y="57"/>
                  <a:pt x="22" y="61"/>
                  <a:pt x="25" y="66"/>
                </a:cubicBezTo>
                <a:cubicBezTo>
                  <a:pt x="25" y="67"/>
                  <a:pt x="25" y="68"/>
                  <a:pt x="24" y="68"/>
                </a:cubicBezTo>
                <a:cubicBezTo>
                  <a:pt x="24" y="69"/>
                  <a:pt x="24" y="69"/>
                  <a:pt x="25" y="70"/>
                </a:cubicBezTo>
                <a:cubicBezTo>
                  <a:pt x="25" y="70"/>
                  <a:pt x="25" y="70"/>
                  <a:pt x="25" y="70"/>
                </a:cubicBezTo>
                <a:cubicBezTo>
                  <a:pt x="26" y="70"/>
                  <a:pt x="26" y="69"/>
                  <a:pt x="26" y="69"/>
                </a:cubicBezTo>
                <a:cubicBezTo>
                  <a:pt x="27" y="69"/>
                  <a:pt x="27" y="69"/>
                  <a:pt x="27" y="69"/>
                </a:cubicBezTo>
                <a:cubicBezTo>
                  <a:pt x="27" y="69"/>
                  <a:pt x="27" y="69"/>
                  <a:pt x="27" y="69"/>
                </a:cubicBezTo>
                <a:cubicBezTo>
                  <a:pt x="28" y="71"/>
                  <a:pt x="33" y="79"/>
                  <a:pt x="37" y="81"/>
                </a:cubicBezTo>
                <a:cubicBezTo>
                  <a:pt x="40" y="83"/>
                  <a:pt x="46" y="86"/>
                  <a:pt x="50" y="87"/>
                </a:cubicBezTo>
                <a:cubicBezTo>
                  <a:pt x="51" y="88"/>
                  <a:pt x="51" y="88"/>
                  <a:pt x="51" y="88"/>
                </a:cubicBezTo>
                <a:cubicBezTo>
                  <a:pt x="51" y="89"/>
                  <a:pt x="52" y="89"/>
                  <a:pt x="52" y="90"/>
                </a:cubicBezTo>
                <a:cubicBezTo>
                  <a:pt x="53" y="90"/>
                  <a:pt x="53" y="91"/>
                  <a:pt x="53" y="92"/>
                </a:cubicBezTo>
                <a:cubicBezTo>
                  <a:pt x="54" y="92"/>
                  <a:pt x="54" y="92"/>
                  <a:pt x="54" y="93"/>
                </a:cubicBezTo>
                <a:cubicBezTo>
                  <a:pt x="54" y="94"/>
                  <a:pt x="54" y="96"/>
                  <a:pt x="54" y="97"/>
                </a:cubicBezTo>
                <a:cubicBezTo>
                  <a:pt x="54" y="97"/>
                  <a:pt x="53" y="98"/>
                  <a:pt x="53" y="99"/>
                </a:cubicBezTo>
                <a:cubicBezTo>
                  <a:pt x="53" y="101"/>
                  <a:pt x="52" y="108"/>
                  <a:pt x="55" y="114"/>
                </a:cubicBezTo>
                <a:cubicBezTo>
                  <a:pt x="55" y="114"/>
                  <a:pt x="55" y="114"/>
                  <a:pt x="55" y="114"/>
                </a:cubicBezTo>
                <a:cubicBezTo>
                  <a:pt x="55" y="115"/>
                  <a:pt x="55" y="115"/>
                  <a:pt x="55" y="116"/>
                </a:cubicBezTo>
                <a:cubicBezTo>
                  <a:pt x="55" y="116"/>
                  <a:pt x="55" y="117"/>
                  <a:pt x="56" y="117"/>
                </a:cubicBezTo>
                <a:cubicBezTo>
                  <a:pt x="56" y="117"/>
                  <a:pt x="56" y="117"/>
                  <a:pt x="56" y="117"/>
                </a:cubicBezTo>
                <a:cubicBezTo>
                  <a:pt x="56" y="118"/>
                  <a:pt x="56" y="118"/>
                  <a:pt x="56" y="118"/>
                </a:cubicBezTo>
                <a:cubicBezTo>
                  <a:pt x="57" y="118"/>
                  <a:pt x="57" y="117"/>
                  <a:pt x="58" y="117"/>
                </a:cubicBezTo>
                <a:cubicBezTo>
                  <a:pt x="58" y="117"/>
                  <a:pt x="58" y="117"/>
                  <a:pt x="58" y="117"/>
                </a:cubicBezTo>
                <a:cubicBezTo>
                  <a:pt x="59" y="117"/>
                  <a:pt x="60" y="118"/>
                  <a:pt x="61" y="119"/>
                </a:cubicBezTo>
                <a:cubicBezTo>
                  <a:pt x="61" y="119"/>
                  <a:pt x="60" y="120"/>
                  <a:pt x="60" y="121"/>
                </a:cubicBezTo>
                <a:cubicBezTo>
                  <a:pt x="60" y="121"/>
                  <a:pt x="60" y="122"/>
                  <a:pt x="61" y="122"/>
                </a:cubicBezTo>
                <a:cubicBezTo>
                  <a:pt x="61" y="122"/>
                  <a:pt x="61" y="122"/>
                  <a:pt x="61" y="122"/>
                </a:cubicBezTo>
                <a:cubicBezTo>
                  <a:pt x="61" y="122"/>
                  <a:pt x="62" y="122"/>
                  <a:pt x="62" y="121"/>
                </a:cubicBezTo>
                <a:cubicBezTo>
                  <a:pt x="62" y="121"/>
                  <a:pt x="62" y="121"/>
                  <a:pt x="62" y="121"/>
                </a:cubicBezTo>
                <a:cubicBezTo>
                  <a:pt x="63" y="122"/>
                  <a:pt x="62" y="124"/>
                  <a:pt x="61" y="127"/>
                </a:cubicBezTo>
                <a:cubicBezTo>
                  <a:pt x="61" y="129"/>
                  <a:pt x="60" y="131"/>
                  <a:pt x="60" y="132"/>
                </a:cubicBezTo>
                <a:cubicBezTo>
                  <a:pt x="31" y="128"/>
                  <a:pt x="5" y="107"/>
                  <a:pt x="5" y="69"/>
                </a:cubicBezTo>
                <a:cubicBezTo>
                  <a:pt x="5" y="46"/>
                  <a:pt x="15" y="29"/>
                  <a:pt x="29" y="18"/>
                </a:cubicBezTo>
                <a:cubicBezTo>
                  <a:pt x="30" y="19"/>
                  <a:pt x="30" y="19"/>
                  <a:pt x="30" y="19"/>
                </a:cubicBezTo>
                <a:cubicBezTo>
                  <a:pt x="31" y="19"/>
                  <a:pt x="32" y="19"/>
                  <a:pt x="33" y="19"/>
                </a:cubicBezTo>
                <a:cubicBezTo>
                  <a:pt x="34" y="19"/>
                  <a:pt x="35" y="19"/>
                  <a:pt x="35" y="20"/>
                </a:cubicBezTo>
                <a:cubicBezTo>
                  <a:pt x="36" y="20"/>
                  <a:pt x="37" y="20"/>
                  <a:pt x="38" y="20"/>
                </a:cubicBezTo>
                <a:moveTo>
                  <a:pt x="97" y="18"/>
                </a:moveTo>
                <a:cubicBezTo>
                  <a:pt x="96" y="17"/>
                  <a:pt x="96" y="17"/>
                  <a:pt x="96" y="17"/>
                </a:cubicBezTo>
                <a:cubicBezTo>
                  <a:pt x="95" y="17"/>
                  <a:pt x="94" y="16"/>
                  <a:pt x="93" y="16"/>
                </a:cubicBezTo>
                <a:cubicBezTo>
                  <a:pt x="94" y="14"/>
                  <a:pt x="95" y="12"/>
                  <a:pt x="96" y="10"/>
                </a:cubicBezTo>
                <a:cubicBezTo>
                  <a:pt x="98" y="11"/>
                  <a:pt x="100" y="12"/>
                  <a:pt x="102" y="13"/>
                </a:cubicBezTo>
                <a:cubicBezTo>
                  <a:pt x="101" y="14"/>
                  <a:pt x="99" y="15"/>
                  <a:pt x="98" y="16"/>
                </a:cubicBezTo>
                <a:cubicBezTo>
                  <a:pt x="98" y="17"/>
                  <a:pt x="97" y="17"/>
                  <a:pt x="97" y="18"/>
                </a:cubicBezTo>
                <a:moveTo>
                  <a:pt x="38" y="15"/>
                </a:moveTo>
                <a:cubicBezTo>
                  <a:pt x="38" y="15"/>
                  <a:pt x="38" y="15"/>
                  <a:pt x="38" y="15"/>
                </a:cubicBezTo>
                <a:cubicBezTo>
                  <a:pt x="38" y="15"/>
                  <a:pt x="37" y="15"/>
                  <a:pt x="37" y="15"/>
                </a:cubicBezTo>
                <a:cubicBezTo>
                  <a:pt x="36" y="15"/>
                  <a:pt x="35" y="15"/>
                  <a:pt x="34" y="15"/>
                </a:cubicBezTo>
                <a:cubicBezTo>
                  <a:pt x="38" y="12"/>
                  <a:pt x="43" y="10"/>
                  <a:pt x="47" y="9"/>
                </a:cubicBezTo>
                <a:cubicBezTo>
                  <a:pt x="47" y="10"/>
                  <a:pt x="46" y="11"/>
                  <a:pt x="46" y="13"/>
                </a:cubicBezTo>
                <a:cubicBezTo>
                  <a:pt x="45" y="13"/>
                  <a:pt x="45" y="13"/>
                  <a:pt x="45" y="13"/>
                </a:cubicBezTo>
                <a:cubicBezTo>
                  <a:pt x="43" y="14"/>
                  <a:pt x="41" y="15"/>
                  <a:pt x="38" y="15"/>
                </a:cubicBezTo>
                <a:moveTo>
                  <a:pt x="91" y="15"/>
                </a:moveTo>
                <a:cubicBezTo>
                  <a:pt x="89" y="14"/>
                  <a:pt x="88" y="13"/>
                  <a:pt x="87" y="12"/>
                </a:cubicBezTo>
                <a:cubicBezTo>
                  <a:pt x="87" y="12"/>
                  <a:pt x="86" y="12"/>
                  <a:pt x="85" y="12"/>
                </a:cubicBezTo>
                <a:cubicBezTo>
                  <a:pt x="85" y="12"/>
                  <a:pt x="85" y="12"/>
                  <a:pt x="85" y="12"/>
                </a:cubicBezTo>
                <a:cubicBezTo>
                  <a:pt x="86" y="10"/>
                  <a:pt x="87" y="9"/>
                  <a:pt x="88" y="7"/>
                </a:cubicBezTo>
                <a:cubicBezTo>
                  <a:pt x="90" y="8"/>
                  <a:pt x="92" y="8"/>
                  <a:pt x="94" y="9"/>
                </a:cubicBezTo>
                <a:cubicBezTo>
                  <a:pt x="93" y="11"/>
                  <a:pt x="92" y="13"/>
                  <a:pt x="91" y="15"/>
                </a:cubicBezTo>
                <a:moveTo>
                  <a:pt x="49" y="11"/>
                </a:moveTo>
                <a:cubicBezTo>
                  <a:pt x="49" y="10"/>
                  <a:pt x="49" y="9"/>
                  <a:pt x="49" y="8"/>
                </a:cubicBezTo>
                <a:cubicBezTo>
                  <a:pt x="52" y="7"/>
                  <a:pt x="55" y="7"/>
                  <a:pt x="58" y="6"/>
                </a:cubicBezTo>
                <a:cubicBezTo>
                  <a:pt x="58" y="7"/>
                  <a:pt x="58" y="7"/>
                  <a:pt x="58" y="8"/>
                </a:cubicBezTo>
                <a:cubicBezTo>
                  <a:pt x="55" y="9"/>
                  <a:pt x="52" y="10"/>
                  <a:pt x="49" y="11"/>
                </a:cubicBezTo>
                <a:moveTo>
                  <a:pt x="83" y="11"/>
                </a:moveTo>
                <a:cubicBezTo>
                  <a:pt x="81" y="10"/>
                  <a:pt x="78" y="9"/>
                  <a:pt x="75" y="8"/>
                </a:cubicBezTo>
                <a:cubicBezTo>
                  <a:pt x="75" y="7"/>
                  <a:pt x="76" y="6"/>
                  <a:pt x="77" y="5"/>
                </a:cubicBezTo>
                <a:cubicBezTo>
                  <a:pt x="79" y="6"/>
                  <a:pt x="82" y="6"/>
                  <a:pt x="84" y="7"/>
                </a:cubicBezTo>
                <a:cubicBezTo>
                  <a:pt x="84" y="7"/>
                  <a:pt x="84" y="7"/>
                  <a:pt x="84" y="7"/>
                </a:cubicBezTo>
                <a:cubicBezTo>
                  <a:pt x="84" y="7"/>
                  <a:pt x="85" y="7"/>
                  <a:pt x="86" y="7"/>
                </a:cubicBezTo>
                <a:cubicBezTo>
                  <a:pt x="85" y="8"/>
                  <a:pt x="84" y="10"/>
                  <a:pt x="83" y="11"/>
                </a:cubicBezTo>
                <a:moveTo>
                  <a:pt x="61" y="8"/>
                </a:moveTo>
                <a:cubicBezTo>
                  <a:pt x="61" y="7"/>
                  <a:pt x="61" y="6"/>
                  <a:pt x="62" y="6"/>
                </a:cubicBezTo>
                <a:cubicBezTo>
                  <a:pt x="63" y="5"/>
                  <a:pt x="64" y="5"/>
                  <a:pt x="65" y="5"/>
                </a:cubicBezTo>
                <a:cubicBezTo>
                  <a:pt x="66" y="5"/>
                  <a:pt x="68" y="5"/>
                  <a:pt x="69" y="5"/>
                </a:cubicBezTo>
                <a:cubicBezTo>
                  <a:pt x="71" y="5"/>
                  <a:pt x="73" y="5"/>
                  <a:pt x="74" y="5"/>
                </a:cubicBezTo>
                <a:cubicBezTo>
                  <a:pt x="74" y="6"/>
                  <a:pt x="73" y="7"/>
                  <a:pt x="73" y="8"/>
                </a:cubicBezTo>
                <a:cubicBezTo>
                  <a:pt x="70" y="8"/>
                  <a:pt x="67" y="7"/>
                  <a:pt x="65" y="7"/>
                </a:cubicBezTo>
                <a:cubicBezTo>
                  <a:pt x="64" y="7"/>
                  <a:pt x="62" y="7"/>
                  <a:pt x="61" y="8"/>
                </a:cubicBezTo>
                <a:moveTo>
                  <a:pt x="71" y="0"/>
                </a:moveTo>
                <a:cubicBezTo>
                  <a:pt x="69" y="0"/>
                  <a:pt x="68" y="1"/>
                  <a:pt x="66" y="1"/>
                </a:cubicBezTo>
                <a:cubicBezTo>
                  <a:pt x="65" y="1"/>
                  <a:pt x="65" y="1"/>
                  <a:pt x="65" y="1"/>
                </a:cubicBezTo>
                <a:cubicBezTo>
                  <a:pt x="64" y="1"/>
                  <a:pt x="64" y="1"/>
                  <a:pt x="64" y="1"/>
                </a:cubicBezTo>
                <a:cubicBezTo>
                  <a:pt x="53" y="2"/>
                  <a:pt x="41" y="5"/>
                  <a:pt x="27" y="13"/>
                </a:cubicBezTo>
                <a:cubicBezTo>
                  <a:pt x="27" y="14"/>
                  <a:pt x="27" y="14"/>
                  <a:pt x="27" y="14"/>
                </a:cubicBezTo>
                <a:cubicBezTo>
                  <a:pt x="26" y="14"/>
                  <a:pt x="26" y="15"/>
                  <a:pt x="26" y="15"/>
                </a:cubicBezTo>
                <a:cubicBezTo>
                  <a:pt x="25" y="16"/>
                  <a:pt x="24" y="17"/>
                  <a:pt x="23" y="18"/>
                </a:cubicBezTo>
                <a:cubicBezTo>
                  <a:pt x="8" y="30"/>
                  <a:pt x="0" y="48"/>
                  <a:pt x="0" y="69"/>
                </a:cubicBezTo>
                <a:cubicBezTo>
                  <a:pt x="0" y="110"/>
                  <a:pt x="30" y="133"/>
                  <a:pt x="62" y="137"/>
                </a:cubicBezTo>
                <a:cubicBezTo>
                  <a:pt x="62" y="138"/>
                  <a:pt x="63" y="138"/>
                  <a:pt x="64" y="138"/>
                </a:cubicBezTo>
                <a:cubicBezTo>
                  <a:pt x="64" y="138"/>
                  <a:pt x="67" y="138"/>
                  <a:pt x="72" y="138"/>
                </a:cubicBezTo>
                <a:cubicBezTo>
                  <a:pt x="85" y="138"/>
                  <a:pt x="90" y="136"/>
                  <a:pt x="92" y="135"/>
                </a:cubicBezTo>
                <a:cubicBezTo>
                  <a:pt x="103" y="132"/>
                  <a:pt x="112" y="127"/>
                  <a:pt x="120" y="121"/>
                </a:cubicBezTo>
                <a:cubicBezTo>
                  <a:pt x="131" y="111"/>
                  <a:pt x="138" y="98"/>
                  <a:pt x="141" y="82"/>
                </a:cubicBezTo>
                <a:cubicBezTo>
                  <a:pt x="142" y="79"/>
                  <a:pt x="142" y="75"/>
                  <a:pt x="142" y="72"/>
                </a:cubicBezTo>
                <a:cubicBezTo>
                  <a:pt x="142" y="71"/>
                  <a:pt x="142" y="71"/>
                  <a:pt x="142" y="70"/>
                </a:cubicBezTo>
                <a:cubicBezTo>
                  <a:pt x="142" y="69"/>
                  <a:pt x="142" y="69"/>
                  <a:pt x="142" y="69"/>
                </a:cubicBezTo>
                <a:cubicBezTo>
                  <a:pt x="142" y="49"/>
                  <a:pt x="135" y="32"/>
                  <a:pt x="122" y="20"/>
                </a:cubicBezTo>
                <a:cubicBezTo>
                  <a:pt x="122" y="19"/>
                  <a:pt x="122" y="19"/>
                  <a:pt x="122" y="19"/>
                </a:cubicBezTo>
                <a:cubicBezTo>
                  <a:pt x="120" y="18"/>
                  <a:pt x="119" y="17"/>
                  <a:pt x="118" y="16"/>
                </a:cubicBezTo>
                <a:cubicBezTo>
                  <a:pt x="118" y="15"/>
                  <a:pt x="117" y="15"/>
                  <a:pt x="117" y="15"/>
                </a:cubicBezTo>
                <a:cubicBezTo>
                  <a:pt x="104" y="6"/>
                  <a:pt x="88" y="0"/>
                  <a:pt x="71" y="0"/>
                </a:cubicBezTo>
              </a:path>
            </a:pathLst>
          </a:custGeom>
          <a:gradFill>
            <a:gsLst>
              <a:gs pos="0">
                <a:srgbClr val="E30000"/>
              </a:gs>
              <a:gs pos="100000">
                <a:srgbClr val="760303"/>
              </a:gs>
            </a:gsLst>
            <a:lin ang="2700000" scaled="0"/>
          </a:gra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865">
              <a:solidFill>
                <a:prstClr val="black"/>
              </a:solidFill>
            </a:endParaRPr>
          </a:p>
        </p:txBody>
      </p:sp>
      <p:grpSp>
        <p:nvGrpSpPr>
          <p:cNvPr id="84" name="组合 83"/>
          <p:cNvGrpSpPr/>
          <p:nvPr/>
        </p:nvGrpSpPr>
        <p:grpSpPr>
          <a:xfrm>
            <a:off x="4242566" y="1318124"/>
            <a:ext cx="291233" cy="388908"/>
            <a:chOff x="1924044" y="2721446"/>
            <a:chExt cx="291233" cy="388908"/>
          </a:xfrm>
          <a:gradFill>
            <a:gsLst>
              <a:gs pos="0">
                <a:srgbClr val="E30000"/>
              </a:gs>
              <a:gs pos="100000">
                <a:srgbClr val="760303"/>
              </a:gs>
            </a:gsLst>
            <a:lin ang="2700000" scaled="0"/>
          </a:gradFill>
        </p:grpSpPr>
        <p:sp>
          <p:nvSpPr>
            <p:cNvPr id="85" name="Freeform 769"/>
            <p:cNvSpPr>
              <a:spLocks noEditPoints="1"/>
            </p:cNvSpPr>
            <p:nvPr/>
          </p:nvSpPr>
          <p:spPr bwMode="auto">
            <a:xfrm>
              <a:off x="1924044" y="2721446"/>
              <a:ext cx="291233" cy="388908"/>
            </a:xfrm>
            <a:custGeom>
              <a:avLst/>
              <a:gdLst>
                <a:gd name="T0" fmla="*/ 107 w 137"/>
                <a:gd name="T1" fmla="*/ 84 h 183"/>
                <a:gd name="T2" fmla="*/ 125 w 137"/>
                <a:gd name="T3" fmla="*/ 157 h 183"/>
                <a:gd name="T4" fmla="*/ 128 w 137"/>
                <a:gd name="T5" fmla="*/ 169 h 183"/>
                <a:gd name="T6" fmla="*/ 121 w 137"/>
                <a:gd name="T7" fmla="*/ 169 h 183"/>
                <a:gd name="T8" fmla="*/ 116 w 137"/>
                <a:gd name="T9" fmla="*/ 167 h 183"/>
                <a:gd name="T10" fmla="*/ 35 w 137"/>
                <a:gd name="T11" fmla="*/ 172 h 183"/>
                <a:gd name="T12" fmla="*/ 16 w 137"/>
                <a:gd name="T13" fmla="*/ 177 h 183"/>
                <a:gd name="T14" fmla="*/ 5 w 137"/>
                <a:gd name="T15" fmla="*/ 133 h 183"/>
                <a:gd name="T16" fmla="*/ 39 w 137"/>
                <a:gd name="T17" fmla="*/ 62 h 183"/>
                <a:gd name="T18" fmla="*/ 35 w 137"/>
                <a:gd name="T19" fmla="*/ 59 h 183"/>
                <a:gd name="T20" fmla="*/ 122 w 137"/>
                <a:gd name="T21" fmla="*/ 64 h 183"/>
                <a:gd name="T22" fmla="*/ 124 w 137"/>
                <a:gd name="T23" fmla="*/ 64 h 183"/>
                <a:gd name="T24" fmla="*/ 52 w 137"/>
                <a:gd name="T25" fmla="*/ 60 h 183"/>
                <a:gd name="T26" fmla="*/ 115 w 137"/>
                <a:gd name="T27" fmla="*/ 57 h 183"/>
                <a:gd name="T28" fmla="*/ 65 w 137"/>
                <a:gd name="T29" fmla="*/ 56 h 183"/>
                <a:gd name="T30" fmla="*/ 104 w 137"/>
                <a:gd name="T31" fmla="*/ 56 h 183"/>
                <a:gd name="T32" fmla="*/ 76 w 137"/>
                <a:gd name="T33" fmla="*/ 54 h 183"/>
                <a:gd name="T34" fmla="*/ 96 w 137"/>
                <a:gd name="T35" fmla="*/ 54 h 183"/>
                <a:gd name="T36" fmla="*/ 82 w 137"/>
                <a:gd name="T37" fmla="*/ 53 h 183"/>
                <a:gd name="T38" fmla="*/ 81 w 137"/>
                <a:gd name="T39" fmla="*/ 57 h 183"/>
                <a:gd name="T40" fmla="*/ 88 w 137"/>
                <a:gd name="T41" fmla="*/ 55 h 183"/>
                <a:gd name="T42" fmla="*/ 89 w 137"/>
                <a:gd name="T43" fmla="*/ 57 h 183"/>
                <a:gd name="T44" fmla="*/ 38 w 137"/>
                <a:gd name="T45" fmla="*/ 55 h 183"/>
                <a:gd name="T46" fmla="*/ 35 w 137"/>
                <a:gd name="T47" fmla="*/ 49 h 183"/>
                <a:gd name="T48" fmla="*/ 89 w 137"/>
                <a:gd name="T49" fmla="*/ 46 h 183"/>
                <a:gd name="T50" fmla="*/ 51 w 137"/>
                <a:gd name="T51" fmla="*/ 53 h 183"/>
                <a:gd name="T52" fmla="*/ 63 w 137"/>
                <a:gd name="T53" fmla="*/ 52 h 183"/>
                <a:gd name="T54" fmla="*/ 100 w 137"/>
                <a:gd name="T55" fmla="*/ 43 h 183"/>
                <a:gd name="T56" fmla="*/ 73 w 137"/>
                <a:gd name="T57" fmla="*/ 50 h 183"/>
                <a:gd name="T58" fmla="*/ 85 w 137"/>
                <a:gd name="T59" fmla="*/ 45 h 183"/>
                <a:gd name="T60" fmla="*/ 82 w 137"/>
                <a:gd name="T61" fmla="*/ 49 h 183"/>
                <a:gd name="T62" fmla="*/ 111 w 137"/>
                <a:gd name="T63" fmla="*/ 40 h 183"/>
                <a:gd name="T64" fmla="*/ 49 w 137"/>
                <a:gd name="T65" fmla="*/ 28 h 183"/>
                <a:gd name="T66" fmla="*/ 65 w 137"/>
                <a:gd name="T67" fmla="*/ 5 h 183"/>
                <a:gd name="T68" fmla="*/ 63 w 137"/>
                <a:gd name="T69" fmla="*/ 30 h 183"/>
                <a:gd name="T70" fmla="*/ 78 w 137"/>
                <a:gd name="T71" fmla="*/ 8 h 183"/>
                <a:gd name="T72" fmla="*/ 44 w 137"/>
                <a:gd name="T73" fmla="*/ 42 h 183"/>
                <a:gd name="T74" fmla="*/ 41 w 137"/>
                <a:gd name="T75" fmla="*/ 32 h 183"/>
                <a:gd name="T76" fmla="*/ 65 w 137"/>
                <a:gd name="T77" fmla="*/ 0 h 183"/>
                <a:gd name="T78" fmla="*/ 31 w 137"/>
                <a:gd name="T79" fmla="*/ 10 h 183"/>
                <a:gd name="T80" fmla="*/ 34 w 137"/>
                <a:gd name="T81" fmla="*/ 42 h 183"/>
                <a:gd name="T82" fmla="*/ 31 w 137"/>
                <a:gd name="T83" fmla="*/ 59 h 183"/>
                <a:gd name="T84" fmla="*/ 0 w 137"/>
                <a:gd name="T85" fmla="*/ 133 h 183"/>
                <a:gd name="T86" fmla="*/ 12 w 137"/>
                <a:gd name="T87" fmla="*/ 180 h 183"/>
                <a:gd name="T88" fmla="*/ 35 w 137"/>
                <a:gd name="T89" fmla="*/ 177 h 183"/>
                <a:gd name="T90" fmla="*/ 106 w 137"/>
                <a:gd name="T91" fmla="*/ 174 h 183"/>
                <a:gd name="T92" fmla="*/ 131 w 137"/>
                <a:gd name="T93" fmla="*/ 173 h 183"/>
                <a:gd name="T94" fmla="*/ 130 w 137"/>
                <a:gd name="T95" fmla="*/ 157 h 183"/>
                <a:gd name="T96" fmla="*/ 89 w 137"/>
                <a:gd name="T97" fmla="*/ 64 h 183"/>
                <a:gd name="T98" fmla="*/ 124 w 137"/>
                <a:gd name="T99" fmla="*/ 69 h 183"/>
                <a:gd name="T100" fmla="*/ 134 w 137"/>
                <a:gd name="T101" fmla="*/ 54 h 183"/>
                <a:gd name="T102" fmla="*/ 115 w 137"/>
                <a:gd name="T103" fmla="*/ 43 h 183"/>
                <a:gd name="T104" fmla="*/ 112 w 137"/>
                <a:gd name="T105" fmla="*/ 32 h 183"/>
                <a:gd name="T106" fmla="*/ 100 w 137"/>
                <a:gd name="T107" fmla="*/ 15 h 183"/>
                <a:gd name="T108" fmla="*/ 82 w 137"/>
                <a:gd name="T109" fmla="*/ 4 h 183"/>
                <a:gd name="T110" fmla="*/ 69 w 137"/>
                <a:gd name="T111" fmla="*/ 2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37" h="183">
                  <a:moveTo>
                    <a:pt x="41" y="66"/>
                  </a:moveTo>
                  <a:cubicBezTo>
                    <a:pt x="43" y="66"/>
                    <a:pt x="45" y="66"/>
                    <a:pt x="45" y="66"/>
                  </a:cubicBezTo>
                  <a:cubicBezTo>
                    <a:pt x="62" y="65"/>
                    <a:pt x="72" y="64"/>
                    <a:pt x="80" y="62"/>
                  </a:cubicBezTo>
                  <a:cubicBezTo>
                    <a:pt x="80" y="63"/>
                    <a:pt x="81" y="64"/>
                    <a:pt x="82" y="65"/>
                  </a:cubicBezTo>
                  <a:cubicBezTo>
                    <a:pt x="84" y="67"/>
                    <a:pt x="87" y="69"/>
                    <a:pt x="90" y="71"/>
                  </a:cubicBezTo>
                  <a:cubicBezTo>
                    <a:pt x="95" y="75"/>
                    <a:pt x="101" y="79"/>
                    <a:pt x="107" y="84"/>
                  </a:cubicBezTo>
                  <a:cubicBezTo>
                    <a:pt x="113" y="88"/>
                    <a:pt x="118" y="93"/>
                    <a:pt x="122" y="98"/>
                  </a:cubicBezTo>
                  <a:cubicBezTo>
                    <a:pt x="128" y="107"/>
                    <a:pt x="131" y="117"/>
                    <a:pt x="131" y="128"/>
                  </a:cubicBezTo>
                  <a:cubicBezTo>
                    <a:pt x="131" y="131"/>
                    <a:pt x="131" y="134"/>
                    <a:pt x="130" y="137"/>
                  </a:cubicBezTo>
                  <a:cubicBezTo>
                    <a:pt x="129" y="141"/>
                    <a:pt x="128" y="143"/>
                    <a:pt x="127" y="146"/>
                  </a:cubicBezTo>
                  <a:cubicBezTo>
                    <a:pt x="126" y="149"/>
                    <a:pt x="125" y="153"/>
                    <a:pt x="125" y="157"/>
                  </a:cubicBezTo>
                  <a:cubicBezTo>
                    <a:pt x="125" y="157"/>
                    <a:pt x="125" y="157"/>
                    <a:pt x="125" y="157"/>
                  </a:cubicBezTo>
                  <a:cubicBezTo>
                    <a:pt x="125" y="157"/>
                    <a:pt x="125" y="157"/>
                    <a:pt x="125" y="157"/>
                  </a:cubicBezTo>
                  <a:cubicBezTo>
                    <a:pt x="125" y="157"/>
                    <a:pt x="125" y="157"/>
                    <a:pt x="125" y="157"/>
                  </a:cubicBezTo>
                  <a:cubicBezTo>
                    <a:pt x="125" y="157"/>
                    <a:pt x="125" y="157"/>
                    <a:pt x="125" y="157"/>
                  </a:cubicBezTo>
                  <a:cubicBezTo>
                    <a:pt x="125" y="158"/>
                    <a:pt x="125" y="159"/>
                    <a:pt x="126" y="160"/>
                  </a:cubicBezTo>
                  <a:cubicBezTo>
                    <a:pt x="126" y="162"/>
                    <a:pt x="126" y="163"/>
                    <a:pt x="127" y="165"/>
                  </a:cubicBezTo>
                  <a:cubicBezTo>
                    <a:pt x="127" y="167"/>
                    <a:pt x="128" y="168"/>
                    <a:pt x="128" y="169"/>
                  </a:cubicBezTo>
                  <a:cubicBezTo>
                    <a:pt x="128" y="170"/>
                    <a:pt x="128" y="170"/>
                    <a:pt x="128" y="170"/>
                  </a:cubicBezTo>
                  <a:cubicBezTo>
                    <a:pt x="127" y="170"/>
                    <a:pt x="127" y="170"/>
                    <a:pt x="127" y="170"/>
                  </a:cubicBezTo>
                  <a:cubicBezTo>
                    <a:pt x="127" y="170"/>
                    <a:pt x="126" y="170"/>
                    <a:pt x="126" y="170"/>
                  </a:cubicBezTo>
                  <a:cubicBezTo>
                    <a:pt x="126" y="170"/>
                    <a:pt x="126" y="170"/>
                    <a:pt x="126" y="170"/>
                  </a:cubicBezTo>
                  <a:cubicBezTo>
                    <a:pt x="126" y="170"/>
                    <a:pt x="126" y="170"/>
                    <a:pt x="126" y="170"/>
                  </a:cubicBezTo>
                  <a:cubicBezTo>
                    <a:pt x="125" y="170"/>
                    <a:pt x="122" y="170"/>
                    <a:pt x="121" y="169"/>
                  </a:cubicBezTo>
                  <a:cubicBezTo>
                    <a:pt x="120" y="168"/>
                    <a:pt x="119" y="168"/>
                    <a:pt x="118" y="168"/>
                  </a:cubicBezTo>
                  <a:cubicBezTo>
                    <a:pt x="117" y="167"/>
                    <a:pt x="117" y="167"/>
                    <a:pt x="117" y="167"/>
                  </a:cubicBezTo>
                  <a:cubicBezTo>
                    <a:pt x="117" y="167"/>
                    <a:pt x="117" y="167"/>
                    <a:pt x="117" y="167"/>
                  </a:cubicBezTo>
                  <a:cubicBezTo>
                    <a:pt x="117" y="167"/>
                    <a:pt x="116" y="167"/>
                    <a:pt x="116" y="167"/>
                  </a:cubicBezTo>
                  <a:cubicBezTo>
                    <a:pt x="116" y="167"/>
                    <a:pt x="116" y="167"/>
                    <a:pt x="116" y="167"/>
                  </a:cubicBezTo>
                  <a:cubicBezTo>
                    <a:pt x="116" y="167"/>
                    <a:pt x="116" y="167"/>
                    <a:pt x="116" y="167"/>
                  </a:cubicBezTo>
                  <a:cubicBezTo>
                    <a:pt x="111" y="168"/>
                    <a:pt x="108" y="168"/>
                    <a:pt x="105" y="169"/>
                  </a:cubicBezTo>
                  <a:cubicBezTo>
                    <a:pt x="102" y="169"/>
                    <a:pt x="99" y="170"/>
                    <a:pt x="94" y="171"/>
                  </a:cubicBezTo>
                  <a:cubicBezTo>
                    <a:pt x="86" y="172"/>
                    <a:pt x="79" y="173"/>
                    <a:pt x="71" y="173"/>
                  </a:cubicBezTo>
                  <a:cubicBezTo>
                    <a:pt x="67" y="173"/>
                    <a:pt x="64" y="173"/>
                    <a:pt x="61" y="173"/>
                  </a:cubicBezTo>
                  <a:cubicBezTo>
                    <a:pt x="56" y="173"/>
                    <a:pt x="51" y="173"/>
                    <a:pt x="46" y="173"/>
                  </a:cubicBezTo>
                  <a:cubicBezTo>
                    <a:pt x="43" y="173"/>
                    <a:pt x="39" y="172"/>
                    <a:pt x="35" y="172"/>
                  </a:cubicBezTo>
                  <a:cubicBezTo>
                    <a:pt x="30" y="172"/>
                    <a:pt x="25" y="173"/>
                    <a:pt x="21" y="176"/>
                  </a:cubicBezTo>
                  <a:cubicBezTo>
                    <a:pt x="20" y="176"/>
                    <a:pt x="19" y="177"/>
                    <a:pt x="19" y="177"/>
                  </a:cubicBezTo>
                  <a:cubicBezTo>
                    <a:pt x="18" y="177"/>
                    <a:pt x="17" y="178"/>
                    <a:pt x="17" y="178"/>
                  </a:cubicBezTo>
                  <a:cubicBezTo>
                    <a:pt x="17" y="178"/>
                    <a:pt x="17" y="178"/>
                    <a:pt x="17" y="178"/>
                  </a:cubicBezTo>
                  <a:cubicBezTo>
                    <a:pt x="16" y="178"/>
                    <a:pt x="16" y="178"/>
                    <a:pt x="16" y="178"/>
                  </a:cubicBezTo>
                  <a:cubicBezTo>
                    <a:pt x="16" y="177"/>
                    <a:pt x="16" y="177"/>
                    <a:pt x="16" y="177"/>
                  </a:cubicBezTo>
                  <a:cubicBezTo>
                    <a:pt x="16" y="176"/>
                    <a:pt x="16" y="174"/>
                    <a:pt x="16" y="173"/>
                  </a:cubicBezTo>
                  <a:cubicBezTo>
                    <a:pt x="16" y="172"/>
                    <a:pt x="16" y="172"/>
                    <a:pt x="16" y="171"/>
                  </a:cubicBezTo>
                  <a:cubicBezTo>
                    <a:pt x="16" y="170"/>
                    <a:pt x="16" y="170"/>
                    <a:pt x="16" y="170"/>
                  </a:cubicBezTo>
                  <a:cubicBezTo>
                    <a:pt x="16" y="170"/>
                    <a:pt x="16" y="170"/>
                    <a:pt x="16" y="169"/>
                  </a:cubicBezTo>
                  <a:cubicBezTo>
                    <a:pt x="13" y="162"/>
                    <a:pt x="11" y="157"/>
                    <a:pt x="9" y="151"/>
                  </a:cubicBezTo>
                  <a:cubicBezTo>
                    <a:pt x="7" y="146"/>
                    <a:pt x="6" y="140"/>
                    <a:pt x="5" y="133"/>
                  </a:cubicBezTo>
                  <a:cubicBezTo>
                    <a:pt x="5" y="132"/>
                    <a:pt x="5" y="131"/>
                    <a:pt x="5" y="130"/>
                  </a:cubicBezTo>
                  <a:cubicBezTo>
                    <a:pt x="5" y="117"/>
                    <a:pt x="9" y="103"/>
                    <a:pt x="16" y="92"/>
                  </a:cubicBezTo>
                  <a:cubicBezTo>
                    <a:pt x="20" y="88"/>
                    <a:pt x="24" y="84"/>
                    <a:pt x="28" y="81"/>
                  </a:cubicBezTo>
                  <a:cubicBezTo>
                    <a:pt x="33" y="77"/>
                    <a:pt x="37" y="72"/>
                    <a:pt x="39" y="66"/>
                  </a:cubicBezTo>
                  <a:cubicBezTo>
                    <a:pt x="40" y="66"/>
                    <a:pt x="41" y="66"/>
                    <a:pt x="41" y="66"/>
                  </a:cubicBezTo>
                  <a:moveTo>
                    <a:pt x="39" y="62"/>
                  </a:moveTo>
                  <a:cubicBezTo>
                    <a:pt x="39" y="62"/>
                    <a:pt x="38" y="62"/>
                    <a:pt x="38" y="62"/>
                  </a:cubicBezTo>
                  <a:cubicBezTo>
                    <a:pt x="37" y="61"/>
                    <a:pt x="36" y="61"/>
                    <a:pt x="36" y="61"/>
                  </a:cubicBezTo>
                  <a:cubicBezTo>
                    <a:pt x="36" y="60"/>
                    <a:pt x="36" y="60"/>
                    <a:pt x="36" y="60"/>
                  </a:cubicBezTo>
                  <a:cubicBezTo>
                    <a:pt x="35" y="59"/>
                    <a:pt x="35" y="59"/>
                    <a:pt x="35" y="59"/>
                  </a:cubicBezTo>
                  <a:cubicBezTo>
                    <a:pt x="35" y="59"/>
                    <a:pt x="35" y="59"/>
                    <a:pt x="35" y="59"/>
                  </a:cubicBezTo>
                  <a:cubicBezTo>
                    <a:pt x="35" y="59"/>
                    <a:pt x="35" y="59"/>
                    <a:pt x="35" y="59"/>
                  </a:cubicBezTo>
                  <a:cubicBezTo>
                    <a:pt x="36" y="59"/>
                    <a:pt x="37" y="59"/>
                    <a:pt x="38" y="59"/>
                  </a:cubicBezTo>
                  <a:cubicBezTo>
                    <a:pt x="38" y="59"/>
                    <a:pt x="39" y="59"/>
                    <a:pt x="39" y="59"/>
                  </a:cubicBezTo>
                  <a:cubicBezTo>
                    <a:pt x="40" y="59"/>
                    <a:pt x="40" y="59"/>
                    <a:pt x="41" y="59"/>
                  </a:cubicBezTo>
                  <a:cubicBezTo>
                    <a:pt x="40" y="60"/>
                    <a:pt x="40" y="61"/>
                    <a:pt x="39" y="62"/>
                  </a:cubicBezTo>
                  <a:moveTo>
                    <a:pt x="124" y="64"/>
                  </a:moveTo>
                  <a:cubicBezTo>
                    <a:pt x="123" y="64"/>
                    <a:pt x="123" y="64"/>
                    <a:pt x="122" y="64"/>
                  </a:cubicBezTo>
                  <a:cubicBezTo>
                    <a:pt x="123" y="62"/>
                    <a:pt x="125" y="60"/>
                    <a:pt x="126" y="58"/>
                  </a:cubicBezTo>
                  <a:cubicBezTo>
                    <a:pt x="127" y="58"/>
                    <a:pt x="129" y="58"/>
                    <a:pt x="130" y="58"/>
                  </a:cubicBezTo>
                  <a:cubicBezTo>
                    <a:pt x="130" y="58"/>
                    <a:pt x="131" y="58"/>
                    <a:pt x="131" y="58"/>
                  </a:cubicBezTo>
                  <a:cubicBezTo>
                    <a:pt x="131" y="60"/>
                    <a:pt x="131" y="62"/>
                    <a:pt x="131" y="64"/>
                  </a:cubicBezTo>
                  <a:cubicBezTo>
                    <a:pt x="129" y="64"/>
                    <a:pt x="127" y="64"/>
                    <a:pt x="124" y="64"/>
                  </a:cubicBezTo>
                  <a:cubicBezTo>
                    <a:pt x="124" y="64"/>
                    <a:pt x="124" y="64"/>
                    <a:pt x="124" y="64"/>
                  </a:cubicBezTo>
                  <a:cubicBezTo>
                    <a:pt x="124" y="64"/>
                    <a:pt x="124" y="64"/>
                    <a:pt x="124" y="64"/>
                  </a:cubicBezTo>
                  <a:moveTo>
                    <a:pt x="44" y="62"/>
                  </a:moveTo>
                  <a:cubicBezTo>
                    <a:pt x="45" y="61"/>
                    <a:pt x="46" y="60"/>
                    <a:pt x="46" y="59"/>
                  </a:cubicBezTo>
                  <a:cubicBezTo>
                    <a:pt x="46" y="59"/>
                    <a:pt x="46" y="59"/>
                    <a:pt x="46" y="59"/>
                  </a:cubicBezTo>
                  <a:cubicBezTo>
                    <a:pt x="48" y="58"/>
                    <a:pt x="51" y="58"/>
                    <a:pt x="54" y="58"/>
                  </a:cubicBezTo>
                  <a:cubicBezTo>
                    <a:pt x="53" y="59"/>
                    <a:pt x="53" y="59"/>
                    <a:pt x="52" y="60"/>
                  </a:cubicBezTo>
                  <a:cubicBezTo>
                    <a:pt x="52" y="61"/>
                    <a:pt x="52" y="61"/>
                    <a:pt x="52" y="61"/>
                  </a:cubicBezTo>
                  <a:cubicBezTo>
                    <a:pt x="50" y="61"/>
                    <a:pt x="48" y="61"/>
                    <a:pt x="45" y="62"/>
                  </a:cubicBezTo>
                  <a:cubicBezTo>
                    <a:pt x="44" y="62"/>
                    <a:pt x="44" y="62"/>
                    <a:pt x="44" y="62"/>
                  </a:cubicBezTo>
                  <a:moveTo>
                    <a:pt x="117" y="64"/>
                  </a:moveTo>
                  <a:cubicBezTo>
                    <a:pt x="115" y="64"/>
                    <a:pt x="113" y="63"/>
                    <a:pt x="111" y="63"/>
                  </a:cubicBezTo>
                  <a:cubicBezTo>
                    <a:pt x="112" y="61"/>
                    <a:pt x="113" y="59"/>
                    <a:pt x="115" y="57"/>
                  </a:cubicBezTo>
                  <a:cubicBezTo>
                    <a:pt x="117" y="58"/>
                    <a:pt x="119" y="58"/>
                    <a:pt x="121" y="58"/>
                  </a:cubicBezTo>
                  <a:cubicBezTo>
                    <a:pt x="119" y="60"/>
                    <a:pt x="118" y="62"/>
                    <a:pt x="117" y="64"/>
                  </a:cubicBezTo>
                  <a:moveTo>
                    <a:pt x="57" y="61"/>
                  </a:moveTo>
                  <a:cubicBezTo>
                    <a:pt x="58" y="60"/>
                    <a:pt x="58" y="58"/>
                    <a:pt x="59" y="57"/>
                  </a:cubicBezTo>
                  <a:cubicBezTo>
                    <a:pt x="61" y="57"/>
                    <a:pt x="63" y="56"/>
                    <a:pt x="65" y="56"/>
                  </a:cubicBezTo>
                  <a:cubicBezTo>
                    <a:pt x="65" y="56"/>
                    <a:pt x="65" y="56"/>
                    <a:pt x="65" y="56"/>
                  </a:cubicBezTo>
                  <a:cubicBezTo>
                    <a:pt x="65" y="57"/>
                    <a:pt x="64" y="58"/>
                    <a:pt x="64" y="59"/>
                  </a:cubicBezTo>
                  <a:cubicBezTo>
                    <a:pt x="64" y="60"/>
                    <a:pt x="64" y="60"/>
                    <a:pt x="64" y="60"/>
                  </a:cubicBezTo>
                  <a:cubicBezTo>
                    <a:pt x="62" y="60"/>
                    <a:pt x="59" y="61"/>
                    <a:pt x="57" y="61"/>
                  </a:cubicBezTo>
                  <a:moveTo>
                    <a:pt x="106" y="62"/>
                  </a:moveTo>
                  <a:cubicBezTo>
                    <a:pt x="104" y="62"/>
                    <a:pt x="102" y="61"/>
                    <a:pt x="100" y="61"/>
                  </a:cubicBezTo>
                  <a:cubicBezTo>
                    <a:pt x="102" y="59"/>
                    <a:pt x="103" y="57"/>
                    <a:pt x="104" y="56"/>
                  </a:cubicBezTo>
                  <a:cubicBezTo>
                    <a:pt x="106" y="56"/>
                    <a:pt x="108" y="57"/>
                    <a:pt x="110" y="57"/>
                  </a:cubicBezTo>
                  <a:cubicBezTo>
                    <a:pt x="109" y="59"/>
                    <a:pt x="107" y="60"/>
                    <a:pt x="106" y="62"/>
                  </a:cubicBezTo>
                  <a:moveTo>
                    <a:pt x="69" y="60"/>
                  </a:moveTo>
                  <a:cubicBezTo>
                    <a:pt x="69" y="58"/>
                    <a:pt x="70" y="57"/>
                    <a:pt x="71" y="56"/>
                  </a:cubicBezTo>
                  <a:cubicBezTo>
                    <a:pt x="71" y="55"/>
                    <a:pt x="71" y="55"/>
                    <a:pt x="71" y="55"/>
                  </a:cubicBezTo>
                  <a:cubicBezTo>
                    <a:pt x="73" y="55"/>
                    <a:pt x="74" y="55"/>
                    <a:pt x="76" y="54"/>
                  </a:cubicBezTo>
                  <a:cubicBezTo>
                    <a:pt x="75" y="56"/>
                    <a:pt x="74" y="57"/>
                    <a:pt x="73" y="58"/>
                  </a:cubicBezTo>
                  <a:cubicBezTo>
                    <a:pt x="73" y="59"/>
                    <a:pt x="73" y="59"/>
                    <a:pt x="73" y="59"/>
                  </a:cubicBezTo>
                  <a:cubicBezTo>
                    <a:pt x="72" y="59"/>
                    <a:pt x="70" y="59"/>
                    <a:pt x="69" y="60"/>
                  </a:cubicBezTo>
                  <a:moveTo>
                    <a:pt x="96" y="60"/>
                  </a:moveTo>
                  <a:cubicBezTo>
                    <a:pt x="95" y="59"/>
                    <a:pt x="94" y="59"/>
                    <a:pt x="93" y="59"/>
                  </a:cubicBezTo>
                  <a:cubicBezTo>
                    <a:pt x="94" y="57"/>
                    <a:pt x="95" y="55"/>
                    <a:pt x="96" y="54"/>
                  </a:cubicBezTo>
                  <a:cubicBezTo>
                    <a:pt x="97" y="54"/>
                    <a:pt x="97" y="54"/>
                    <a:pt x="97" y="54"/>
                  </a:cubicBezTo>
                  <a:cubicBezTo>
                    <a:pt x="97" y="54"/>
                    <a:pt x="98" y="55"/>
                    <a:pt x="99" y="55"/>
                  </a:cubicBezTo>
                  <a:cubicBezTo>
                    <a:pt x="98" y="56"/>
                    <a:pt x="97" y="58"/>
                    <a:pt x="96" y="60"/>
                  </a:cubicBezTo>
                  <a:moveTo>
                    <a:pt x="79" y="58"/>
                  </a:moveTo>
                  <a:cubicBezTo>
                    <a:pt x="79" y="56"/>
                    <a:pt x="80" y="55"/>
                    <a:pt x="81" y="54"/>
                  </a:cubicBezTo>
                  <a:cubicBezTo>
                    <a:pt x="82" y="53"/>
                    <a:pt x="82" y="53"/>
                    <a:pt x="82" y="53"/>
                  </a:cubicBezTo>
                  <a:cubicBezTo>
                    <a:pt x="82" y="53"/>
                    <a:pt x="83" y="53"/>
                    <a:pt x="83" y="53"/>
                  </a:cubicBezTo>
                  <a:cubicBezTo>
                    <a:pt x="83" y="54"/>
                    <a:pt x="84" y="55"/>
                    <a:pt x="84" y="55"/>
                  </a:cubicBezTo>
                  <a:cubicBezTo>
                    <a:pt x="84" y="56"/>
                    <a:pt x="83" y="56"/>
                    <a:pt x="83" y="56"/>
                  </a:cubicBezTo>
                  <a:cubicBezTo>
                    <a:pt x="83" y="57"/>
                    <a:pt x="83" y="57"/>
                    <a:pt x="82" y="57"/>
                  </a:cubicBezTo>
                  <a:cubicBezTo>
                    <a:pt x="82" y="57"/>
                    <a:pt x="82" y="57"/>
                    <a:pt x="82" y="57"/>
                  </a:cubicBezTo>
                  <a:cubicBezTo>
                    <a:pt x="81" y="57"/>
                    <a:pt x="81" y="57"/>
                    <a:pt x="81" y="57"/>
                  </a:cubicBezTo>
                  <a:cubicBezTo>
                    <a:pt x="81" y="57"/>
                    <a:pt x="81" y="57"/>
                    <a:pt x="81" y="57"/>
                  </a:cubicBezTo>
                  <a:cubicBezTo>
                    <a:pt x="80" y="57"/>
                    <a:pt x="80" y="57"/>
                    <a:pt x="80" y="57"/>
                  </a:cubicBezTo>
                  <a:cubicBezTo>
                    <a:pt x="80" y="58"/>
                    <a:pt x="79" y="58"/>
                    <a:pt x="79" y="58"/>
                  </a:cubicBezTo>
                  <a:moveTo>
                    <a:pt x="89" y="57"/>
                  </a:moveTo>
                  <a:cubicBezTo>
                    <a:pt x="88" y="57"/>
                    <a:pt x="88" y="57"/>
                    <a:pt x="88" y="57"/>
                  </a:cubicBezTo>
                  <a:cubicBezTo>
                    <a:pt x="88" y="56"/>
                    <a:pt x="88" y="56"/>
                    <a:pt x="88" y="55"/>
                  </a:cubicBezTo>
                  <a:cubicBezTo>
                    <a:pt x="88" y="54"/>
                    <a:pt x="87" y="52"/>
                    <a:pt x="87" y="51"/>
                  </a:cubicBezTo>
                  <a:cubicBezTo>
                    <a:pt x="87" y="51"/>
                    <a:pt x="87" y="51"/>
                    <a:pt x="87" y="51"/>
                  </a:cubicBezTo>
                  <a:cubicBezTo>
                    <a:pt x="87" y="51"/>
                    <a:pt x="87" y="51"/>
                    <a:pt x="87" y="51"/>
                  </a:cubicBezTo>
                  <a:cubicBezTo>
                    <a:pt x="87" y="51"/>
                    <a:pt x="88" y="51"/>
                    <a:pt x="88" y="51"/>
                  </a:cubicBezTo>
                  <a:cubicBezTo>
                    <a:pt x="89" y="52"/>
                    <a:pt x="90" y="52"/>
                    <a:pt x="91" y="52"/>
                  </a:cubicBezTo>
                  <a:cubicBezTo>
                    <a:pt x="90" y="54"/>
                    <a:pt x="89" y="55"/>
                    <a:pt x="89" y="57"/>
                  </a:cubicBezTo>
                  <a:moveTo>
                    <a:pt x="37" y="48"/>
                  </a:moveTo>
                  <a:cubicBezTo>
                    <a:pt x="38" y="48"/>
                    <a:pt x="38" y="48"/>
                    <a:pt x="39" y="48"/>
                  </a:cubicBezTo>
                  <a:cubicBezTo>
                    <a:pt x="39" y="47"/>
                    <a:pt x="39" y="47"/>
                    <a:pt x="40" y="47"/>
                  </a:cubicBezTo>
                  <a:cubicBezTo>
                    <a:pt x="40" y="47"/>
                    <a:pt x="41" y="47"/>
                    <a:pt x="41" y="47"/>
                  </a:cubicBezTo>
                  <a:cubicBezTo>
                    <a:pt x="40" y="50"/>
                    <a:pt x="40" y="52"/>
                    <a:pt x="38" y="54"/>
                  </a:cubicBezTo>
                  <a:cubicBezTo>
                    <a:pt x="38" y="55"/>
                    <a:pt x="38" y="55"/>
                    <a:pt x="38" y="55"/>
                  </a:cubicBezTo>
                  <a:cubicBezTo>
                    <a:pt x="38" y="55"/>
                    <a:pt x="38" y="55"/>
                    <a:pt x="38" y="55"/>
                  </a:cubicBezTo>
                  <a:cubicBezTo>
                    <a:pt x="38" y="55"/>
                    <a:pt x="38" y="55"/>
                    <a:pt x="38" y="55"/>
                  </a:cubicBezTo>
                  <a:cubicBezTo>
                    <a:pt x="37" y="55"/>
                    <a:pt x="36" y="55"/>
                    <a:pt x="35" y="54"/>
                  </a:cubicBezTo>
                  <a:cubicBezTo>
                    <a:pt x="35" y="54"/>
                    <a:pt x="34" y="54"/>
                    <a:pt x="34" y="52"/>
                  </a:cubicBezTo>
                  <a:cubicBezTo>
                    <a:pt x="34" y="51"/>
                    <a:pt x="34" y="51"/>
                    <a:pt x="34" y="51"/>
                  </a:cubicBezTo>
                  <a:cubicBezTo>
                    <a:pt x="34" y="51"/>
                    <a:pt x="34" y="50"/>
                    <a:pt x="35" y="49"/>
                  </a:cubicBezTo>
                  <a:cubicBezTo>
                    <a:pt x="35" y="49"/>
                    <a:pt x="36" y="48"/>
                    <a:pt x="37" y="48"/>
                  </a:cubicBezTo>
                  <a:cubicBezTo>
                    <a:pt x="37" y="48"/>
                    <a:pt x="37" y="48"/>
                    <a:pt x="37" y="48"/>
                  </a:cubicBezTo>
                  <a:moveTo>
                    <a:pt x="91" y="48"/>
                  </a:moveTo>
                  <a:cubicBezTo>
                    <a:pt x="91" y="48"/>
                    <a:pt x="90" y="48"/>
                    <a:pt x="89" y="47"/>
                  </a:cubicBezTo>
                  <a:cubicBezTo>
                    <a:pt x="89" y="47"/>
                    <a:pt x="89" y="47"/>
                    <a:pt x="89" y="47"/>
                  </a:cubicBezTo>
                  <a:cubicBezTo>
                    <a:pt x="89" y="46"/>
                    <a:pt x="89" y="46"/>
                    <a:pt x="89" y="46"/>
                  </a:cubicBezTo>
                  <a:cubicBezTo>
                    <a:pt x="90" y="46"/>
                    <a:pt x="90" y="46"/>
                    <a:pt x="91" y="46"/>
                  </a:cubicBezTo>
                  <a:cubicBezTo>
                    <a:pt x="91" y="47"/>
                    <a:pt x="91" y="47"/>
                    <a:pt x="91" y="48"/>
                  </a:cubicBezTo>
                  <a:moveTo>
                    <a:pt x="43" y="55"/>
                  </a:moveTo>
                  <a:cubicBezTo>
                    <a:pt x="44" y="52"/>
                    <a:pt x="45" y="49"/>
                    <a:pt x="45" y="47"/>
                  </a:cubicBezTo>
                  <a:cubicBezTo>
                    <a:pt x="48" y="46"/>
                    <a:pt x="51" y="46"/>
                    <a:pt x="54" y="45"/>
                  </a:cubicBezTo>
                  <a:cubicBezTo>
                    <a:pt x="53" y="48"/>
                    <a:pt x="52" y="51"/>
                    <a:pt x="51" y="53"/>
                  </a:cubicBezTo>
                  <a:cubicBezTo>
                    <a:pt x="51" y="54"/>
                    <a:pt x="51" y="54"/>
                    <a:pt x="51" y="54"/>
                  </a:cubicBezTo>
                  <a:cubicBezTo>
                    <a:pt x="48" y="54"/>
                    <a:pt x="45" y="54"/>
                    <a:pt x="43" y="55"/>
                  </a:cubicBezTo>
                  <a:moveTo>
                    <a:pt x="56" y="53"/>
                  </a:moveTo>
                  <a:cubicBezTo>
                    <a:pt x="57" y="50"/>
                    <a:pt x="58" y="48"/>
                    <a:pt x="59" y="45"/>
                  </a:cubicBezTo>
                  <a:cubicBezTo>
                    <a:pt x="61" y="45"/>
                    <a:pt x="64" y="44"/>
                    <a:pt x="66" y="44"/>
                  </a:cubicBezTo>
                  <a:cubicBezTo>
                    <a:pt x="65" y="47"/>
                    <a:pt x="64" y="49"/>
                    <a:pt x="63" y="52"/>
                  </a:cubicBezTo>
                  <a:cubicBezTo>
                    <a:pt x="61" y="52"/>
                    <a:pt x="58" y="53"/>
                    <a:pt x="56" y="53"/>
                  </a:cubicBezTo>
                  <a:moveTo>
                    <a:pt x="96" y="49"/>
                  </a:moveTo>
                  <a:cubicBezTo>
                    <a:pt x="95" y="49"/>
                    <a:pt x="95" y="49"/>
                    <a:pt x="95" y="49"/>
                  </a:cubicBezTo>
                  <a:cubicBezTo>
                    <a:pt x="95" y="49"/>
                    <a:pt x="95" y="48"/>
                    <a:pt x="95" y="48"/>
                  </a:cubicBezTo>
                  <a:cubicBezTo>
                    <a:pt x="95" y="47"/>
                    <a:pt x="96" y="46"/>
                    <a:pt x="96" y="45"/>
                  </a:cubicBezTo>
                  <a:cubicBezTo>
                    <a:pt x="97" y="44"/>
                    <a:pt x="99" y="44"/>
                    <a:pt x="100" y="43"/>
                  </a:cubicBezTo>
                  <a:cubicBezTo>
                    <a:pt x="100" y="45"/>
                    <a:pt x="100" y="46"/>
                    <a:pt x="100" y="48"/>
                  </a:cubicBezTo>
                  <a:cubicBezTo>
                    <a:pt x="99" y="48"/>
                    <a:pt x="98" y="49"/>
                    <a:pt x="96" y="49"/>
                  </a:cubicBezTo>
                  <a:moveTo>
                    <a:pt x="68" y="51"/>
                  </a:moveTo>
                  <a:cubicBezTo>
                    <a:pt x="69" y="49"/>
                    <a:pt x="70" y="46"/>
                    <a:pt x="71" y="43"/>
                  </a:cubicBezTo>
                  <a:cubicBezTo>
                    <a:pt x="73" y="43"/>
                    <a:pt x="75" y="43"/>
                    <a:pt x="76" y="43"/>
                  </a:cubicBezTo>
                  <a:cubicBezTo>
                    <a:pt x="75" y="45"/>
                    <a:pt x="74" y="48"/>
                    <a:pt x="73" y="50"/>
                  </a:cubicBezTo>
                  <a:cubicBezTo>
                    <a:pt x="72" y="51"/>
                    <a:pt x="70" y="51"/>
                    <a:pt x="68" y="51"/>
                  </a:cubicBezTo>
                  <a:moveTo>
                    <a:pt x="78" y="50"/>
                  </a:moveTo>
                  <a:cubicBezTo>
                    <a:pt x="79" y="47"/>
                    <a:pt x="80" y="45"/>
                    <a:pt x="81" y="43"/>
                  </a:cubicBezTo>
                  <a:cubicBezTo>
                    <a:pt x="81" y="43"/>
                    <a:pt x="82" y="43"/>
                    <a:pt x="83" y="43"/>
                  </a:cubicBezTo>
                  <a:cubicBezTo>
                    <a:pt x="83" y="43"/>
                    <a:pt x="84" y="43"/>
                    <a:pt x="84" y="44"/>
                  </a:cubicBezTo>
                  <a:cubicBezTo>
                    <a:pt x="85" y="44"/>
                    <a:pt x="85" y="44"/>
                    <a:pt x="85" y="45"/>
                  </a:cubicBezTo>
                  <a:cubicBezTo>
                    <a:pt x="85" y="45"/>
                    <a:pt x="85" y="45"/>
                    <a:pt x="85" y="45"/>
                  </a:cubicBezTo>
                  <a:cubicBezTo>
                    <a:pt x="85" y="46"/>
                    <a:pt x="85" y="46"/>
                    <a:pt x="85" y="46"/>
                  </a:cubicBezTo>
                  <a:cubicBezTo>
                    <a:pt x="84" y="46"/>
                    <a:pt x="84" y="46"/>
                    <a:pt x="84" y="46"/>
                  </a:cubicBezTo>
                  <a:cubicBezTo>
                    <a:pt x="84" y="47"/>
                    <a:pt x="84" y="47"/>
                    <a:pt x="84" y="47"/>
                  </a:cubicBezTo>
                  <a:cubicBezTo>
                    <a:pt x="84" y="47"/>
                    <a:pt x="84" y="47"/>
                    <a:pt x="84" y="47"/>
                  </a:cubicBezTo>
                  <a:cubicBezTo>
                    <a:pt x="83" y="48"/>
                    <a:pt x="83" y="49"/>
                    <a:pt x="82" y="49"/>
                  </a:cubicBezTo>
                  <a:cubicBezTo>
                    <a:pt x="82" y="49"/>
                    <a:pt x="82" y="49"/>
                    <a:pt x="81" y="49"/>
                  </a:cubicBezTo>
                  <a:cubicBezTo>
                    <a:pt x="80" y="49"/>
                    <a:pt x="79" y="49"/>
                    <a:pt x="78" y="50"/>
                  </a:cubicBezTo>
                  <a:moveTo>
                    <a:pt x="104" y="45"/>
                  </a:moveTo>
                  <a:cubicBezTo>
                    <a:pt x="105" y="44"/>
                    <a:pt x="105" y="42"/>
                    <a:pt x="105" y="41"/>
                  </a:cubicBezTo>
                  <a:cubicBezTo>
                    <a:pt x="107" y="40"/>
                    <a:pt x="109" y="39"/>
                    <a:pt x="110" y="37"/>
                  </a:cubicBezTo>
                  <a:cubicBezTo>
                    <a:pt x="111" y="38"/>
                    <a:pt x="111" y="39"/>
                    <a:pt x="111" y="40"/>
                  </a:cubicBezTo>
                  <a:cubicBezTo>
                    <a:pt x="109" y="42"/>
                    <a:pt x="107" y="44"/>
                    <a:pt x="104" y="45"/>
                  </a:cubicBezTo>
                  <a:moveTo>
                    <a:pt x="47" y="35"/>
                  </a:moveTo>
                  <a:cubicBezTo>
                    <a:pt x="48" y="35"/>
                    <a:pt x="48" y="35"/>
                    <a:pt x="48" y="35"/>
                  </a:cubicBezTo>
                  <a:cubicBezTo>
                    <a:pt x="49" y="35"/>
                    <a:pt x="50" y="35"/>
                    <a:pt x="50" y="34"/>
                  </a:cubicBezTo>
                  <a:cubicBezTo>
                    <a:pt x="50" y="33"/>
                    <a:pt x="50" y="32"/>
                    <a:pt x="50" y="32"/>
                  </a:cubicBezTo>
                  <a:cubicBezTo>
                    <a:pt x="50" y="30"/>
                    <a:pt x="50" y="29"/>
                    <a:pt x="49" y="28"/>
                  </a:cubicBezTo>
                  <a:cubicBezTo>
                    <a:pt x="46" y="21"/>
                    <a:pt x="41" y="14"/>
                    <a:pt x="39" y="8"/>
                  </a:cubicBezTo>
                  <a:cubicBezTo>
                    <a:pt x="39" y="8"/>
                    <a:pt x="39" y="8"/>
                    <a:pt x="39" y="8"/>
                  </a:cubicBezTo>
                  <a:cubicBezTo>
                    <a:pt x="39" y="7"/>
                    <a:pt x="39" y="7"/>
                    <a:pt x="40" y="7"/>
                  </a:cubicBezTo>
                  <a:cubicBezTo>
                    <a:pt x="50" y="7"/>
                    <a:pt x="56" y="5"/>
                    <a:pt x="65" y="5"/>
                  </a:cubicBezTo>
                  <a:cubicBezTo>
                    <a:pt x="65" y="5"/>
                    <a:pt x="65" y="5"/>
                    <a:pt x="65" y="5"/>
                  </a:cubicBezTo>
                  <a:cubicBezTo>
                    <a:pt x="65" y="5"/>
                    <a:pt x="65" y="5"/>
                    <a:pt x="65" y="5"/>
                  </a:cubicBezTo>
                  <a:cubicBezTo>
                    <a:pt x="65" y="5"/>
                    <a:pt x="65" y="5"/>
                    <a:pt x="65" y="5"/>
                  </a:cubicBezTo>
                  <a:cubicBezTo>
                    <a:pt x="65" y="6"/>
                    <a:pt x="65" y="6"/>
                    <a:pt x="65" y="6"/>
                  </a:cubicBezTo>
                  <a:cubicBezTo>
                    <a:pt x="65" y="6"/>
                    <a:pt x="65" y="6"/>
                    <a:pt x="65" y="6"/>
                  </a:cubicBezTo>
                  <a:cubicBezTo>
                    <a:pt x="64" y="8"/>
                    <a:pt x="62" y="11"/>
                    <a:pt x="61" y="14"/>
                  </a:cubicBezTo>
                  <a:cubicBezTo>
                    <a:pt x="61" y="16"/>
                    <a:pt x="60" y="19"/>
                    <a:pt x="60" y="21"/>
                  </a:cubicBezTo>
                  <a:cubicBezTo>
                    <a:pt x="60" y="24"/>
                    <a:pt x="61" y="27"/>
                    <a:pt x="63" y="30"/>
                  </a:cubicBezTo>
                  <a:cubicBezTo>
                    <a:pt x="63" y="31"/>
                    <a:pt x="64" y="32"/>
                    <a:pt x="65" y="32"/>
                  </a:cubicBezTo>
                  <a:cubicBezTo>
                    <a:pt x="65" y="32"/>
                    <a:pt x="65" y="32"/>
                    <a:pt x="65" y="32"/>
                  </a:cubicBezTo>
                  <a:cubicBezTo>
                    <a:pt x="66" y="31"/>
                    <a:pt x="67" y="31"/>
                    <a:pt x="67" y="30"/>
                  </a:cubicBezTo>
                  <a:cubicBezTo>
                    <a:pt x="69" y="26"/>
                    <a:pt x="69" y="23"/>
                    <a:pt x="70" y="19"/>
                  </a:cubicBezTo>
                  <a:cubicBezTo>
                    <a:pt x="71" y="16"/>
                    <a:pt x="72" y="13"/>
                    <a:pt x="74" y="10"/>
                  </a:cubicBezTo>
                  <a:cubicBezTo>
                    <a:pt x="75" y="9"/>
                    <a:pt x="76" y="9"/>
                    <a:pt x="78" y="8"/>
                  </a:cubicBezTo>
                  <a:cubicBezTo>
                    <a:pt x="79" y="9"/>
                    <a:pt x="79" y="9"/>
                    <a:pt x="80" y="10"/>
                  </a:cubicBezTo>
                  <a:cubicBezTo>
                    <a:pt x="85" y="10"/>
                    <a:pt x="90" y="11"/>
                    <a:pt x="94" y="13"/>
                  </a:cubicBezTo>
                  <a:cubicBezTo>
                    <a:pt x="86" y="19"/>
                    <a:pt x="80" y="29"/>
                    <a:pt x="79" y="38"/>
                  </a:cubicBezTo>
                  <a:cubicBezTo>
                    <a:pt x="78" y="38"/>
                    <a:pt x="78" y="38"/>
                    <a:pt x="78" y="38"/>
                  </a:cubicBezTo>
                  <a:cubicBezTo>
                    <a:pt x="75" y="39"/>
                    <a:pt x="65" y="40"/>
                    <a:pt x="56" y="41"/>
                  </a:cubicBezTo>
                  <a:cubicBezTo>
                    <a:pt x="52" y="41"/>
                    <a:pt x="47" y="42"/>
                    <a:pt x="44" y="42"/>
                  </a:cubicBezTo>
                  <a:cubicBezTo>
                    <a:pt x="42" y="43"/>
                    <a:pt x="40" y="43"/>
                    <a:pt x="39" y="43"/>
                  </a:cubicBezTo>
                  <a:cubicBezTo>
                    <a:pt x="39" y="42"/>
                    <a:pt x="39" y="41"/>
                    <a:pt x="39" y="40"/>
                  </a:cubicBezTo>
                  <a:cubicBezTo>
                    <a:pt x="37" y="35"/>
                    <a:pt x="35" y="31"/>
                    <a:pt x="31" y="27"/>
                  </a:cubicBezTo>
                  <a:cubicBezTo>
                    <a:pt x="29" y="24"/>
                    <a:pt x="25" y="22"/>
                    <a:pt x="21" y="20"/>
                  </a:cubicBezTo>
                  <a:cubicBezTo>
                    <a:pt x="24" y="17"/>
                    <a:pt x="27" y="16"/>
                    <a:pt x="31" y="15"/>
                  </a:cubicBezTo>
                  <a:cubicBezTo>
                    <a:pt x="33" y="18"/>
                    <a:pt x="36" y="24"/>
                    <a:pt x="41" y="32"/>
                  </a:cubicBezTo>
                  <a:cubicBezTo>
                    <a:pt x="42" y="33"/>
                    <a:pt x="43" y="34"/>
                    <a:pt x="44" y="34"/>
                  </a:cubicBezTo>
                  <a:cubicBezTo>
                    <a:pt x="45" y="35"/>
                    <a:pt x="46" y="35"/>
                    <a:pt x="47" y="35"/>
                  </a:cubicBezTo>
                  <a:moveTo>
                    <a:pt x="65" y="0"/>
                  </a:moveTo>
                  <a:cubicBezTo>
                    <a:pt x="65" y="0"/>
                    <a:pt x="65" y="0"/>
                    <a:pt x="65" y="0"/>
                  </a:cubicBezTo>
                  <a:cubicBezTo>
                    <a:pt x="65" y="0"/>
                    <a:pt x="65" y="0"/>
                    <a:pt x="65" y="0"/>
                  </a:cubicBezTo>
                  <a:cubicBezTo>
                    <a:pt x="65" y="0"/>
                    <a:pt x="65" y="0"/>
                    <a:pt x="65" y="0"/>
                  </a:cubicBezTo>
                  <a:cubicBezTo>
                    <a:pt x="55" y="0"/>
                    <a:pt x="49" y="1"/>
                    <a:pt x="40" y="1"/>
                  </a:cubicBezTo>
                  <a:cubicBezTo>
                    <a:pt x="36" y="1"/>
                    <a:pt x="33" y="4"/>
                    <a:pt x="33" y="8"/>
                  </a:cubicBezTo>
                  <a:cubicBezTo>
                    <a:pt x="33" y="9"/>
                    <a:pt x="33" y="9"/>
                    <a:pt x="34" y="10"/>
                  </a:cubicBezTo>
                  <a:cubicBezTo>
                    <a:pt x="34" y="11"/>
                    <a:pt x="34" y="11"/>
                    <a:pt x="34" y="11"/>
                  </a:cubicBezTo>
                  <a:cubicBezTo>
                    <a:pt x="34" y="10"/>
                    <a:pt x="33" y="10"/>
                    <a:pt x="32" y="10"/>
                  </a:cubicBezTo>
                  <a:cubicBezTo>
                    <a:pt x="32" y="10"/>
                    <a:pt x="32" y="10"/>
                    <a:pt x="31" y="10"/>
                  </a:cubicBezTo>
                  <a:cubicBezTo>
                    <a:pt x="31" y="10"/>
                    <a:pt x="31" y="10"/>
                    <a:pt x="31" y="10"/>
                  </a:cubicBezTo>
                  <a:cubicBezTo>
                    <a:pt x="25" y="10"/>
                    <a:pt x="19" y="14"/>
                    <a:pt x="15" y="19"/>
                  </a:cubicBezTo>
                  <a:cubicBezTo>
                    <a:pt x="15" y="20"/>
                    <a:pt x="15" y="21"/>
                    <a:pt x="16" y="22"/>
                  </a:cubicBezTo>
                  <a:cubicBezTo>
                    <a:pt x="16" y="23"/>
                    <a:pt x="16" y="23"/>
                    <a:pt x="17" y="24"/>
                  </a:cubicBezTo>
                  <a:cubicBezTo>
                    <a:pt x="21" y="26"/>
                    <a:pt x="25" y="28"/>
                    <a:pt x="28" y="31"/>
                  </a:cubicBezTo>
                  <a:cubicBezTo>
                    <a:pt x="30" y="34"/>
                    <a:pt x="32" y="37"/>
                    <a:pt x="34" y="42"/>
                  </a:cubicBezTo>
                  <a:cubicBezTo>
                    <a:pt x="34" y="42"/>
                    <a:pt x="34" y="43"/>
                    <a:pt x="34" y="44"/>
                  </a:cubicBezTo>
                  <a:cubicBezTo>
                    <a:pt x="33" y="45"/>
                    <a:pt x="33" y="46"/>
                    <a:pt x="32" y="46"/>
                  </a:cubicBezTo>
                  <a:cubicBezTo>
                    <a:pt x="31" y="48"/>
                    <a:pt x="30" y="49"/>
                    <a:pt x="30" y="51"/>
                  </a:cubicBezTo>
                  <a:cubicBezTo>
                    <a:pt x="30" y="52"/>
                    <a:pt x="30" y="52"/>
                    <a:pt x="30" y="53"/>
                  </a:cubicBezTo>
                  <a:cubicBezTo>
                    <a:pt x="30" y="54"/>
                    <a:pt x="31" y="56"/>
                    <a:pt x="32" y="57"/>
                  </a:cubicBezTo>
                  <a:cubicBezTo>
                    <a:pt x="31" y="58"/>
                    <a:pt x="31" y="59"/>
                    <a:pt x="31" y="59"/>
                  </a:cubicBezTo>
                  <a:cubicBezTo>
                    <a:pt x="31" y="61"/>
                    <a:pt x="31" y="62"/>
                    <a:pt x="32" y="63"/>
                  </a:cubicBezTo>
                  <a:cubicBezTo>
                    <a:pt x="32" y="63"/>
                    <a:pt x="33" y="64"/>
                    <a:pt x="34" y="65"/>
                  </a:cubicBezTo>
                  <a:cubicBezTo>
                    <a:pt x="32" y="70"/>
                    <a:pt x="29" y="73"/>
                    <a:pt x="25" y="77"/>
                  </a:cubicBezTo>
                  <a:cubicBezTo>
                    <a:pt x="21" y="80"/>
                    <a:pt x="16" y="84"/>
                    <a:pt x="12" y="89"/>
                  </a:cubicBezTo>
                  <a:cubicBezTo>
                    <a:pt x="4" y="101"/>
                    <a:pt x="0" y="116"/>
                    <a:pt x="0" y="130"/>
                  </a:cubicBezTo>
                  <a:cubicBezTo>
                    <a:pt x="0" y="131"/>
                    <a:pt x="0" y="132"/>
                    <a:pt x="0" y="133"/>
                  </a:cubicBezTo>
                  <a:cubicBezTo>
                    <a:pt x="0" y="141"/>
                    <a:pt x="2" y="147"/>
                    <a:pt x="4" y="153"/>
                  </a:cubicBezTo>
                  <a:cubicBezTo>
                    <a:pt x="6" y="159"/>
                    <a:pt x="8" y="164"/>
                    <a:pt x="11" y="171"/>
                  </a:cubicBezTo>
                  <a:cubicBezTo>
                    <a:pt x="11" y="171"/>
                    <a:pt x="11" y="172"/>
                    <a:pt x="11" y="173"/>
                  </a:cubicBezTo>
                  <a:cubicBezTo>
                    <a:pt x="11" y="174"/>
                    <a:pt x="11" y="176"/>
                    <a:pt x="11" y="177"/>
                  </a:cubicBezTo>
                  <a:cubicBezTo>
                    <a:pt x="11" y="178"/>
                    <a:pt x="11" y="178"/>
                    <a:pt x="11" y="179"/>
                  </a:cubicBezTo>
                  <a:cubicBezTo>
                    <a:pt x="11" y="179"/>
                    <a:pt x="12" y="180"/>
                    <a:pt x="12" y="180"/>
                  </a:cubicBezTo>
                  <a:cubicBezTo>
                    <a:pt x="12" y="180"/>
                    <a:pt x="12" y="181"/>
                    <a:pt x="13" y="182"/>
                  </a:cubicBezTo>
                  <a:cubicBezTo>
                    <a:pt x="14" y="183"/>
                    <a:pt x="15" y="183"/>
                    <a:pt x="16" y="183"/>
                  </a:cubicBezTo>
                  <a:cubicBezTo>
                    <a:pt x="17" y="183"/>
                    <a:pt x="17" y="183"/>
                    <a:pt x="17" y="183"/>
                  </a:cubicBezTo>
                  <a:cubicBezTo>
                    <a:pt x="18" y="183"/>
                    <a:pt x="20" y="182"/>
                    <a:pt x="21" y="182"/>
                  </a:cubicBezTo>
                  <a:cubicBezTo>
                    <a:pt x="22" y="181"/>
                    <a:pt x="23" y="180"/>
                    <a:pt x="24" y="180"/>
                  </a:cubicBezTo>
                  <a:cubicBezTo>
                    <a:pt x="27" y="178"/>
                    <a:pt x="31" y="177"/>
                    <a:pt x="35" y="177"/>
                  </a:cubicBezTo>
                  <a:cubicBezTo>
                    <a:pt x="35" y="177"/>
                    <a:pt x="35" y="177"/>
                    <a:pt x="35" y="177"/>
                  </a:cubicBezTo>
                  <a:cubicBezTo>
                    <a:pt x="39" y="177"/>
                    <a:pt x="42" y="178"/>
                    <a:pt x="46" y="178"/>
                  </a:cubicBezTo>
                  <a:cubicBezTo>
                    <a:pt x="51" y="178"/>
                    <a:pt x="56" y="179"/>
                    <a:pt x="61" y="179"/>
                  </a:cubicBezTo>
                  <a:cubicBezTo>
                    <a:pt x="64" y="179"/>
                    <a:pt x="67" y="179"/>
                    <a:pt x="71" y="178"/>
                  </a:cubicBezTo>
                  <a:cubicBezTo>
                    <a:pt x="79" y="178"/>
                    <a:pt x="87" y="177"/>
                    <a:pt x="95" y="176"/>
                  </a:cubicBezTo>
                  <a:cubicBezTo>
                    <a:pt x="100" y="175"/>
                    <a:pt x="103" y="175"/>
                    <a:pt x="106" y="174"/>
                  </a:cubicBezTo>
                  <a:cubicBezTo>
                    <a:pt x="109" y="173"/>
                    <a:pt x="112" y="173"/>
                    <a:pt x="116" y="172"/>
                  </a:cubicBezTo>
                  <a:cubicBezTo>
                    <a:pt x="116" y="172"/>
                    <a:pt x="116" y="173"/>
                    <a:pt x="117" y="173"/>
                  </a:cubicBezTo>
                  <a:cubicBezTo>
                    <a:pt x="118" y="173"/>
                    <a:pt x="119" y="174"/>
                    <a:pt x="121" y="174"/>
                  </a:cubicBezTo>
                  <a:cubicBezTo>
                    <a:pt x="122" y="175"/>
                    <a:pt x="124" y="175"/>
                    <a:pt x="126" y="175"/>
                  </a:cubicBezTo>
                  <a:cubicBezTo>
                    <a:pt x="127" y="175"/>
                    <a:pt x="128" y="175"/>
                    <a:pt x="129" y="175"/>
                  </a:cubicBezTo>
                  <a:cubicBezTo>
                    <a:pt x="130" y="175"/>
                    <a:pt x="131" y="174"/>
                    <a:pt x="131" y="173"/>
                  </a:cubicBezTo>
                  <a:cubicBezTo>
                    <a:pt x="133" y="172"/>
                    <a:pt x="133" y="170"/>
                    <a:pt x="133" y="169"/>
                  </a:cubicBezTo>
                  <a:cubicBezTo>
                    <a:pt x="133" y="167"/>
                    <a:pt x="132" y="164"/>
                    <a:pt x="131" y="162"/>
                  </a:cubicBezTo>
                  <a:cubicBezTo>
                    <a:pt x="131" y="161"/>
                    <a:pt x="131" y="160"/>
                    <a:pt x="131" y="159"/>
                  </a:cubicBezTo>
                  <a:cubicBezTo>
                    <a:pt x="130" y="158"/>
                    <a:pt x="130" y="157"/>
                    <a:pt x="130" y="157"/>
                  </a:cubicBezTo>
                  <a:cubicBezTo>
                    <a:pt x="130" y="157"/>
                    <a:pt x="130" y="157"/>
                    <a:pt x="130" y="157"/>
                  </a:cubicBezTo>
                  <a:cubicBezTo>
                    <a:pt x="130" y="157"/>
                    <a:pt x="130" y="157"/>
                    <a:pt x="130" y="157"/>
                  </a:cubicBezTo>
                  <a:cubicBezTo>
                    <a:pt x="130" y="153"/>
                    <a:pt x="131" y="151"/>
                    <a:pt x="132" y="148"/>
                  </a:cubicBezTo>
                  <a:cubicBezTo>
                    <a:pt x="133" y="145"/>
                    <a:pt x="134" y="142"/>
                    <a:pt x="135" y="138"/>
                  </a:cubicBezTo>
                  <a:cubicBezTo>
                    <a:pt x="136" y="135"/>
                    <a:pt x="136" y="131"/>
                    <a:pt x="136" y="128"/>
                  </a:cubicBezTo>
                  <a:cubicBezTo>
                    <a:pt x="136" y="116"/>
                    <a:pt x="133" y="105"/>
                    <a:pt x="126" y="95"/>
                  </a:cubicBezTo>
                  <a:cubicBezTo>
                    <a:pt x="120" y="86"/>
                    <a:pt x="110" y="79"/>
                    <a:pt x="101" y="73"/>
                  </a:cubicBezTo>
                  <a:cubicBezTo>
                    <a:pt x="96" y="69"/>
                    <a:pt x="92" y="67"/>
                    <a:pt x="89" y="64"/>
                  </a:cubicBezTo>
                  <a:cubicBezTo>
                    <a:pt x="88" y="63"/>
                    <a:pt x="86" y="62"/>
                    <a:pt x="86" y="61"/>
                  </a:cubicBezTo>
                  <a:cubicBezTo>
                    <a:pt x="85" y="60"/>
                    <a:pt x="85" y="60"/>
                    <a:pt x="85" y="60"/>
                  </a:cubicBezTo>
                  <a:cubicBezTo>
                    <a:pt x="85" y="60"/>
                    <a:pt x="85" y="60"/>
                    <a:pt x="85" y="60"/>
                  </a:cubicBezTo>
                  <a:cubicBezTo>
                    <a:pt x="91" y="63"/>
                    <a:pt x="98" y="65"/>
                    <a:pt x="106" y="67"/>
                  </a:cubicBezTo>
                  <a:cubicBezTo>
                    <a:pt x="106" y="67"/>
                    <a:pt x="106" y="67"/>
                    <a:pt x="106" y="67"/>
                  </a:cubicBezTo>
                  <a:cubicBezTo>
                    <a:pt x="112" y="68"/>
                    <a:pt x="119" y="69"/>
                    <a:pt x="124" y="69"/>
                  </a:cubicBezTo>
                  <a:cubicBezTo>
                    <a:pt x="128" y="69"/>
                    <a:pt x="131" y="69"/>
                    <a:pt x="133" y="68"/>
                  </a:cubicBezTo>
                  <a:cubicBezTo>
                    <a:pt x="134" y="68"/>
                    <a:pt x="135" y="67"/>
                    <a:pt x="135" y="66"/>
                  </a:cubicBezTo>
                  <a:cubicBezTo>
                    <a:pt x="135" y="65"/>
                    <a:pt x="135" y="65"/>
                    <a:pt x="135" y="64"/>
                  </a:cubicBezTo>
                  <a:cubicBezTo>
                    <a:pt x="135" y="62"/>
                    <a:pt x="135" y="59"/>
                    <a:pt x="136" y="57"/>
                  </a:cubicBezTo>
                  <a:cubicBezTo>
                    <a:pt x="137" y="56"/>
                    <a:pt x="137" y="56"/>
                    <a:pt x="136" y="55"/>
                  </a:cubicBezTo>
                  <a:cubicBezTo>
                    <a:pt x="136" y="54"/>
                    <a:pt x="135" y="54"/>
                    <a:pt x="134" y="54"/>
                  </a:cubicBezTo>
                  <a:cubicBezTo>
                    <a:pt x="134" y="54"/>
                    <a:pt x="134" y="54"/>
                    <a:pt x="134" y="54"/>
                  </a:cubicBezTo>
                  <a:cubicBezTo>
                    <a:pt x="133" y="54"/>
                    <a:pt x="131" y="54"/>
                    <a:pt x="130" y="54"/>
                  </a:cubicBezTo>
                  <a:cubicBezTo>
                    <a:pt x="121" y="54"/>
                    <a:pt x="112" y="53"/>
                    <a:pt x="103" y="51"/>
                  </a:cubicBezTo>
                  <a:cubicBezTo>
                    <a:pt x="104" y="50"/>
                    <a:pt x="104" y="50"/>
                    <a:pt x="104" y="50"/>
                  </a:cubicBezTo>
                  <a:cubicBezTo>
                    <a:pt x="108" y="48"/>
                    <a:pt x="111" y="46"/>
                    <a:pt x="115" y="43"/>
                  </a:cubicBezTo>
                  <a:cubicBezTo>
                    <a:pt x="115" y="43"/>
                    <a:pt x="115" y="43"/>
                    <a:pt x="115" y="43"/>
                  </a:cubicBezTo>
                  <a:cubicBezTo>
                    <a:pt x="115" y="42"/>
                    <a:pt x="115" y="42"/>
                    <a:pt x="115" y="42"/>
                  </a:cubicBezTo>
                  <a:cubicBezTo>
                    <a:pt x="116" y="42"/>
                    <a:pt x="116" y="42"/>
                    <a:pt x="116" y="41"/>
                  </a:cubicBezTo>
                  <a:cubicBezTo>
                    <a:pt x="116" y="40"/>
                    <a:pt x="116" y="40"/>
                    <a:pt x="116" y="40"/>
                  </a:cubicBezTo>
                  <a:cubicBezTo>
                    <a:pt x="116" y="40"/>
                    <a:pt x="116" y="40"/>
                    <a:pt x="116" y="40"/>
                  </a:cubicBezTo>
                  <a:cubicBezTo>
                    <a:pt x="115" y="37"/>
                    <a:pt x="114" y="35"/>
                    <a:pt x="113" y="33"/>
                  </a:cubicBezTo>
                  <a:cubicBezTo>
                    <a:pt x="113" y="33"/>
                    <a:pt x="112" y="32"/>
                    <a:pt x="112" y="32"/>
                  </a:cubicBezTo>
                  <a:cubicBezTo>
                    <a:pt x="112" y="32"/>
                    <a:pt x="111" y="32"/>
                    <a:pt x="111" y="32"/>
                  </a:cubicBezTo>
                  <a:cubicBezTo>
                    <a:pt x="111" y="32"/>
                    <a:pt x="110" y="32"/>
                    <a:pt x="110" y="32"/>
                  </a:cubicBezTo>
                  <a:cubicBezTo>
                    <a:pt x="103" y="37"/>
                    <a:pt x="96" y="42"/>
                    <a:pt x="88" y="42"/>
                  </a:cubicBezTo>
                  <a:cubicBezTo>
                    <a:pt x="88" y="41"/>
                    <a:pt x="88" y="41"/>
                    <a:pt x="87" y="41"/>
                  </a:cubicBezTo>
                  <a:cubicBezTo>
                    <a:pt x="87" y="40"/>
                    <a:pt x="85" y="39"/>
                    <a:pt x="84" y="39"/>
                  </a:cubicBezTo>
                  <a:cubicBezTo>
                    <a:pt x="85" y="30"/>
                    <a:pt x="92" y="21"/>
                    <a:pt x="100" y="15"/>
                  </a:cubicBezTo>
                  <a:cubicBezTo>
                    <a:pt x="101" y="15"/>
                    <a:pt x="101" y="14"/>
                    <a:pt x="101" y="13"/>
                  </a:cubicBezTo>
                  <a:cubicBezTo>
                    <a:pt x="101" y="12"/>
                    <a:pt x="101" y="11"/>
                    <a:pt x="100" y="11"/>
                  </a:cubicBezTo>
                  <a:cubicBezTo>
                    <a:pt x="95" y="8"/>
                    <a:pt x="90" y="6"/>
                    <a:pt x="84" y="5"/>
                  </a:cubicBezTo>
                  <a:cubicBezTo>
                    <a:pt x="84" y="4"/>
                    <a:pt x="83" y="4"/>
                    <a:pt x="83" y="4"/>
                  </a:cubicBezTo>
                  <a:cubicBezTo>
                    <a:pt x="82" y="4"/>
                    <a:pt x="82" y="4"/>
                    <a:pt x="82" y="4"/>
                  </a:cubicBezTo>
                  <a:cubicBezTo>
                    <a:pt x="82" y="4"/>
                    <a:pt x="82" y="4"/>
                    <a:pt x="82" y="4"/>
                  </a:cubicBezTo>
                  <a:cubicBezTo>
                    <a:pt x="81" y="3"/>
                    <a:pt x="81" y="3"/>
                    <a:pt x="80" y="3"/>
                  </a:cubicBezTo>
                  <a:cubicBezTo>
                    <a:pt x="80" y="3"/>
                    <a:pt x="80" y="3"/>
                    <a:pt x="80" y="3"/>
                  </a:cubicBezTo>
                  <a:cubicBezTo>
                    <a:pt x="80" y="3"/>
                    <a:pt x="79" y="3"/>
                    <a:pt x="79" y="3"/>
                  </a:cubicBezTo>
                  <a:cubicBezTo>
                    <a:pt x="76" y="3"/>
                    <a:pt x="73" y="4"/>
                    <a:pt x="70" y="6"/>
                  </a:cubicBezTo>
                  <a:cubicBezTo>
                    <a:pt x="71" y="6"/>
                    <a:pt x="71" y="6"/>
                    <a:pt x="71" y="6"/>
                  </a:cubicBezTo>
                  <a:cubicBezTo>
                    <a:pt x="71" y="4"/>
                    <a:pt x="70" y="3"/>
                    <a:pt x="69" y="2"/>
                  </a:cubicBezTo>
                  <a:cubicBezTo>
                    <a:pt x="68" y="1"/>
                    <a:pt x="67" y="0"/>
                    <a:pt x="65"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1865">
                <a:solidFill>
                  <a:prstClr val="black"/>
                </a:solidFill>
              </a:endParaRPr>
            </a:p>
          </p:txBody>
        </p:sp>
        <p:sp>
          <p:nvSpPr>
            <p:cNvPr id="86" name="Freeform 770"/>
            <p:cNvSpPr>
              <a:spLocks noEditPoints="1"/>
            </p:cNvSpPr>
            <p:nvPr/>
          </p:nvSpPr>
          <p:spPr bwMode="auto">
            <a:xfrm>
              <a:off x="2010966" y="2897978"/>
              <a:ext cx="112909" cy="169363"/>
            </a:xfrm>
            <a:custGeom>
              <a:avLst/>
              <a:gdLst>
                <a:gd name="T0" fmla="*/ 26 w 53"/>
                <a:gd name="T1" fmla="*/ 65 h 80"/>
                <a:gd name="T2" fmla="*/ 24 w 53"/>
                <a:gd name="T3" fmla="*/ 43 h 80"/>
                <a:gd name="T4" fmla="*/ 10 w 53"/>
                <a:gd name="T5" fmla="*/ 34 h 80"/>
                <a:gd name="T6" fmla="*/ 8 w 53"/>
                <a:gd name="T7" fmla="*/ 22 h 80"/>
                <a:gd name="T8" fmla="*/ 20 w 53"/>
                <a:gd name="T9" fmla="*/ 13 h 80"/>
                <a:gd name="T10" fmla="*/ 21 w 53"/>
                <a:gd name="T11" fmla="*/ 5 h 80"/>
                <a:gd name="T12" fmla="*/ 25 w 53"/>
                <a:gd name="T13" fmla="*/ 9 h 80"/>
                <a:gd name="T14" fmla="*/ 28 w 53"/>
                <a:gd name="T15" fmla="*/ 11 h 80"/>
                <a:gd name="T16" fmla="*/ 28 w 53"/>
                <a:gd name="T17" fmla="*/ 11 h 80"/>
                <a:gd name="T18" fmla="*/ 31 w 53"/>
                <a:gd name="T19" fmla="*/ 12 h 80"/>
                <a:gd name="T20" fmla="*/ 45 w 53"/>
                <a:gd name="T21" fmla="*/ 17 h 80"/>
                <a:gd name="T22" fmla="*/ 41 w 53"/>
                <a:gd name="T23" fmla="*/ 23 h 80"/>
                <a:gd name="T24" fmla="*/ 35 w 53"/>
                <a:gd name="T25" fmla="*/ 19 h 80"/>
                <a:gd name="T26" fmla="*/ 29 w 53"/>
                <a:gd name="T27" fmla="*/ 16 h 80"/>
                <a:gd name="T28" fmla="*/ 27 w 53"/>
                <a:gd name="T29" fmla="*/ 17 h 80"/>
                <a:gd name="T30" fmla="*/ 27 w 53"/>
                <a:gd name="T31" fmla="*/ 37 h 80"/>
                <a:gd name="T32" fmla="*/ 30 w 53"/>
                <a:gd name="T33" fmla="*/ 39 h 80"/>
                <a:gd name="T34" fmla="*/ 48 w 53"/>
                <a:gd name="T35" fmla="*/ 52 h 80"/>
                <a:gd name="T36" fmla="*/ 46 w 53"/>
                <a:gd name="T37" fmla="*/ 63 h 80"/>
                <a:gd name="T38" fmla="*/ 33 w 53"/>
                <a:gd name="T39" fmla="*/ 69 h 80"/>
                <a:gd name="T40" fmla="*/ 31 w 53"/>
                <a:gd name="T41" fmla="*/ 75 h 80"/>
                <a:gd name="T42" fmla="*/ 28 w 53"/>
                <a:gd name="T43" fmla="*/ 71 h 80"/>
                <a:gd name="T44" fmla="*/ 23 w 53"/>
                <a:gd name="T45" fmla="*/ 69 h 80"/>
                <a:gd name="T46" fmla="*/ 9 w 53"/>
                <a:gd name="T47" fmla="*/ 60 h 80"/>
                <a:gd name="T48" fmla="*/ 24 w 53"/>
                <a:gd name="T49" fmla="*/ 66 h 80"/>
                <a:gd name="T50" fmla="*/ 27 w 53"/>
                <a:gd name="T51" fmla="*/ 0 h 80"/>
                <a:gd name="T52" fmla="*/ 17 w 53"/>
                <a:gd name="T53" fmla="*/ 3 h 80"/>
                <a:gd name="T54" fmla="*/ 7 w 53"/>
                <a:gd name="T55" fmla="*/ 16 h 80"/>
                <a:gd name="T56" fmla="*/ 2 w 53"/>
                <a:gd name="T57" fmla="*/ 27 h 80"/>
                <a:gd name="T58" fmla="*/ 20 w 53"/>
                <a:gd name="T59" fmla="*/ 45 h 80"/>
                <a:gd name="T60" fmla="*/ 9 w 53"/>
                <a:gd name="T61" fmla="*/ 56 h 80"/>
                <a:gd name="T62" fmla="*/ 7 w 53"/>
                <a:gd name="T63" fmla="*/ 55 h 80"/>
                <a:gd name="T64" fmla="*/ 0 w 53"/>
                <a:gd name="T65" fmla="*/ 65 h 80"/>
                <a:gd name="T66" fmla="*/ 1 w 53"/>
                <a:gd name="T67" fmla="*/ 68 h 80"/>
                <a:gd name="T68" fmla="*/ 22 w 53"/>
                <a:gd name="T69" fmla="*/ 73 h 80"/>
                <a:gd name="T70" fmla="*/ 25 w 53"/>
                <a:gd name="T71" fmla="*/ 78 h 80"/>
                <a:gd name="T72" fmla="*/ 27 w 53"/>
                <a:gd name="T73" fmla="*/ 80 h 80"/>
                <a:gd name="T74" fmla="*/ 36 w 53"/>
                <a:gd name="T75" fmla="*/ 77 h 80"/>
                <a:gd name="T76" fmla="*/ 36 w 53"/>
                <a:gd name="T77" fmla="*/ 73 h 80"/>
                <a:gd name="T78" fmla="*/ 53 w 53"/>
                <a:gd name="T79" fmla="*/ 55 h 80"/>
                <a:gd name="T80" fmla="*/ 45 w 53"/>
                <a:gd name="T81" fmla="*/ 42 h 80"/>
                <a:gd name="T82" fmla="*/ 31 w 53"/>
                <a:gd name="T83" fmla="*/ 22 h 80"/>
                <a:gd name="T84" fmla="*/ 41 w 53"/>
                <a:gd name="T85" fmla="*/ 27 h 80"/>
                <a:gd name="T86" fmla="*/ 41 w 53"/>
                <a:gd name="T87" fmla="*/ 27 h 80"/>
                <a:gd name="T88" fmla="*/ 44 w 53"/>
                <a:gd name="T89" fmla="*/ 25 h 80"/>
                <a:gd name="T90" fmla="*/ 49 w 53"/>
                <a:gd name="T91" fmla="*/ 19 h 80"/>
                <a:gd name="T92" fmla="*/ 48 w 53"/>
                <a:gd name="T93" fmla="*/ 14 h 80"/>
                <a:gd name="T94" fmla="*/ 32 w 53"/>
                <a:gd name="T95" fmla="*/ 8 h 80"/>
                <a:gd name="T96" fmla="*/ 29 w 53"/>
                <a:gd name="T97" fmla="*/ 2 h 80"/>
                <a:gd name="T98" fmla="*/ 27 w 53"/>
                <a:gd name="T99"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3" h="80">
                  <a:moveTo>
                    <a:pt x="24" y="66"/>
                  </a:moveTo>
                  <a:cubicBezTo>
                    <a:pt x="25" y="66"/>
                    <a:pt x="25" y="66"/>
                    <a:pt x="26" y="65"/>
                  </a:cubicBezTo>
                  <a:cubicBezTo>
                    <a:pt x="26" y="65"/>
                    <a:pt x="27" y="64"/>
                    <a:pt x="27" y="63"/>
                  </a:cubicBezTo>
                  <a:cubicBezTo>
                    <a:pt x="26" y="57"/>
                    <a:pt x="25" y="50"/>
                    <a:pt x="24" y="43"/>
                  </a:cubicBezTo>
                  <a:cubicBezTo>
                    <a:pt x="24" y="42"/>
                    <a:pt x="23" y="41"/>
                    <a:pt x="22" y="41"/>
                  </a:cubicBezTo>
                  <a:cubicBezTo>
                    <a:pt x="16" y="39"/>
                    <a:pt x="12" y="37"/>
                    <a:pt x="10" y="34"/>
                  </a:cubicBezTo>
                  <a:cubicBezTo>
                    <a:pt x="7" y="32"/>
                    <a:pt x="7" y="29"/>
                    <a:pt x="7" y="27"/>
                  </a:cubicBezTo>
                  <a:cubicBezTo>
                    <a:pt x="7" y="25"/>
                    <a:pt x="7" y="24"/>
                    <a:pt x="8" y="22"/>
                  </a:cubicBezTo>
                  <a:cubicBezTo>
                    <a:pt x="8" y="21"/>
                    <a:pt x="9" y="20"/>
                    <a:pt x="10" y="19"/>
                  </a:cubicBezTo>
                  <a:cubicBezTo>
                    <a:pt x="12" y="16"/>
                    <a:pt x="16" y="15"/>
                    <a:pt x="20" y="13"/>
                  </a:cubicBezTo>
                  <a:cubicBezTo>
                    <a:pt x="21" y="13"/>
                    <a:pt x="22" y="12"/>
                    <a:pt x="22" y="11"/>
                  </a:cubicBezTo>
                  <a:cubicBezTo>
                    <a:pt x="22" y="9"/>
                    <a:pt x="21" y="7"/>
                    <a:pt x="21" y="5"/>
                  </a:cubicBezTo>
                  <a:cubicBezTo>
                    <a:pt x="23" y="4"/>
                    <a:pt x="24" y="4"/>
                    <a:pt x="25" y="4"/>
                  </a:cubicBezTo>
                  <a:cubicBezTo>
                    <a:pt x="25" y="6"/>
                    <a:pt x="25" y="8"/>
                    <a:pt x="25" y="9"/>
                  </a:cubicBezTo>
                  <a:cubicBezTo>
                    <a:pt x="25" y="10"/>
                    <a:pt x="26" y="11"/>
                    <a:pt x="26" y="11"/>
                  </a:cubicBezTo>
                  <a:cubicBezTo>
                    <a:pt x="27" y="11"/>
                    <a:pt x="27" y="11"/>
                    <a:pt x="28" y="11"/>
                  </a:cubicBezTo>
                  <a:cubicBezTo>
                    <a:pt x="28" y="11"/>
                    <a:pt x="28" y="11"/>
                    <a:pt x="28" y="11"/>
                  </a:cubicBezTo>
                  <a:cubicBezTo>
                    <a:pt x="28" y="11"/>
                    <a:pt x="28" y="11"/>
                    <a:pt x="28" y="11"/>
                  </a:cubicBezTo>
                  <a:cubicBezTo>
                    <a:pt x="28" y="11"/>
                    <a:pt x="28" y="11"/>
                    <a:pt x="28" y="11"/>
                  </a:cubicBezTo>
                  <a:cubicBezTo>
                    <a:pt x="28" y="11"/>
                    <a:pt x="30" y="12"/>
                    <a:pt x="31" y="12"/>
                  </a:cubicBezTo>
                  <a:cubicBezTo>
                    <a:pt x="33" y="13"/>
                    <a:pt x="36" y="13"/>
                    <a:pt x="39" y="14"/>
                  </a:cubicBezTo>
                  <a:cubicBezTo>
                    <a:pt x="41" y="15"/>
                    <a:pt x="43" y="16"/>
                    <a:pt x="45" y="17"/>
                  </a:cubicBezTo>
                  <a:cubicBezTo>
                    <a:pt x="44" y="18"/>
                    <a:pt x="44" y="18"/>
                    <a:pt x="44" y="18"/>
                  </a:cubicBezTo>
                  <a:cubicBezTo>
                    <a:pt x="43" y="19"/>
                    <a:pt x="42" y="21"/>
                    <a:pt x="41" y="23"/>
                  </a:cubicBezTo>
                  <a:cubicBezTo>
                    <a:pt x="41" y="23"/>
                    <a:pt x="41" y="23"/>
                    <a:pt x="41" y="23"/>
                  </a:cubicBezTo>
                  <a:cubicBezTo>
                    <a:pt x="39" y="22"/>
                    <a:pt x="37" y="20"/>
                    <a:pt x="35" y="19"/>
                  </a:cubicBezTo>
                  <a:cubicBezTo>
                    <a:pt x="34" y="18"/>
                    <a:pt x="32" y="18"/>
                    <a:pt x="31" y="17"/>
                  </a:cubicBezTo>
                  <a:cubicBezTo>
                    <a:pt x="30" y="17"/>
                    <a:pt x="29" y="16"/>
                    <a:pt x="29" y="16"/>
                  </a:cubicBezTo>
                  <a:cubicBezTo>
                    <a:pt x="28" y="16"/>
                    <a:pt x="28" y="16"/>
                    <a:pt x="28" y="16"/>
                  </a:cubicBezTo>
                  <a:cubicBezTo>
                    <a:pt x="28" y="16"/>
                    <a:pt x="27" y="16"/>
                    <a:pt x="27" y="17"/>
                  </a:cubicBezTo>
                  <a:cubicBezTo>
                    <a:pt x="26" y="17"/>
                    <a:pt x="26" y="18"/>
                    <a:pt x="26" y="18"/>
                  </a:cubicBezTo>
                  <a:cubicBezTo>
                    <a:pt x="26" y="25"/>
                    <a:pt x="27" y="31"/>
                    <a:pt x="27" y="37"/>
                  </a:cubicBezTo>
                  <a:cubicBezTo>
                    <a:pt x="27" y="38"/>
                    <a:pt x="28" y="39"/>
                    <a:pt x="29" y="39"/>
                  </a:cubicBezTo>
                  <a:cubicBezTo>
                    <a:pt x="30" y="39"/>
                    <a:pt x="30" y="39"/>
                    <a:pt x="30" y="39"/>
                  </a:cubicBezTo>
                  <a:cubicBezTo>
                    <a:pt x="34" y="41"/>
                    <a:pt x="38" y="43"/>
                    <a:pt x="42" y="46"/>
                  </a:cubicBezTo>
                  <a:cubicBezTo>
                    <a:pt x="45" y="48"/>
                    <a:pt x="47" y="50"/>
                    <a:pt x="48" y="52"/>
                  </a:cubicBezTo>
                  <a:cubicBezTo>
                    <a:pt x="48" y="53"/>
                    <a:pt x="49" y="54"/>
                    <a:pt x="49" y="55"/>
                  </a:cubicBezTo>
                  <a:cubicBezTo>
                    <a:pt x="49" y="58"/>
                    <a:pt x="48" y="61"/>
                    <a:pt x="46" y="63"/>
                  </a:cubicBezTo>
                  <a:cubicBezTo>
                    <a:pt x="43" y="66"/>
                    <a:pt x="40" y="68"/>
                    <a:pt x="35" y="69"/>
                  </a:cubicBezTo>
                  <a:cubicBezTo>
                    <a:pt x="35" y="69"/>
                    <a:pt x="34" y="69"/>
                    <a:pt x="33" y="69"/>
                  </a:cubicBezTo>
                  <a:cubicBezTo>
                    <a:pt x="32" y="69"/>
                    <a:pt x="31" y="71"/>
                    <a:pt x="31" y="72"/>
                  </a:cubicBezTo>
                  <a:cubicBezTo>
                    <a:pt x="31" y="73"/>
                    <a:pt x="31" y="74"/>
                    <a:pt x="31" y="75"/>
                  </a:cubicBezTo>
                  <a:cubicBezTo>
                    <a:pt x="30" y="75"/>
                    <a:pt x="29" y="76"/>
                    <a:pt x="28" y="76"/>
                  </a:cubicBezTo>
                  <a:cubicBezTo>
                    <a:pt x="28" y="74"/>
                    <a:pt x="28" y="73"/>
                    <a:pt x="28" y="71"/>
                  </a:cubicBezTo>
                  <a:cubicBezTo>
                    <a:pt x="28" y="70"/>
                    <a:pt x="27" y="69"/>
                    <a:pt x="26" y="69"/>
                  </a:cubicBezTo>
                  <a:cubicBezTo>
                    <a:pt x="25" y="69"/>
                    <a:pt x="24" y="69"/>
                    <a:pt x="23" y="69"/>
                  </a:cubicBezTo>
                  <a:cubicBezTo>
                    <a:pt x="19" y="69"/>
                    <a:pt x="12" y="68"/>
                    <a:pt x="6" y="66"/>
                  </a:cubicBezTo>
                  <a:cubicBezTo>
                    <a:pt x="7" y="64"/>
                    <a:pt x="8" y="62"/>
                    <a:pt x="9" y="60"/>
                  </a:cubicBezTo>
                  <a:cubicBezTo>
                    <a:pt x="14" y="63"/>
                    <a:pt x="19" y="65"/>
                    <a:pt x="24" y="66"/>
                  </a:cubicBezTo>
                  <a:cubicBezTo>
                    <a:pt x="24" y="66"/>
                    <a:pt x="24" y="66"/>
                    <a:pt x="24" y="66"/>
                  </a:cubicBezTo>
                  <a:moveTo>
                    <a:pt x="27" y="0"/>
                  </a:moveTo>
                  <a:cubicBezTo>
                    <a:pt x="27" y="0"/>
                    <a:pt x="27" y="0"/>
                    <a:pt x="27" y="0"/>
                  </a:cubicBezTo>
                  <a:cubicBezTo>
                    <a:pt x="24" y="0"/>
                    <a:pt x="22" y="0"/>
                    <a:pt x="19" y="1"/>
                  </a:cubicBezTo>
                  <a:cubicBezTo>
                    <a:pt x="18" y="1"/>
                    <a:pt x="17" y="2"/>
                    <a:pt x="17" y="3"/>
                  </a:cubicBezTo>
                  <a:cubicBezTo>
                    <a:pt x="17" y="5"/>
                    <a:pt x="17" y="7"/>
                    <a:pt x="17" y="10"/>
                  </a:cubicBezTo>
                  <a:cubicBezTo>
                    <a:pt x="13" y="11"/>
                    <a:pt x="10" y="13"/>
                    <a:pt x="7" y="16"/>
                  </a:cubicBezTo>
                  <a:cubicBezTo>
                    <a:pt x="6" y="17"/>
                    <a:pt x="5" y="19"/>
                    <a:pt x="4" y="20"/>
                  </a:cubicBezTo>
                  <a:cubicBezTo>
                    <a:pt x="3" y="22"/>
                    <a:pt x="2" y="25"/>
                    <a:pt x="2" y="27"/>
                  </a:cubicBezTo>
                  <a:cubicBezTo>
                    <a:pt x="2" y="30"/>
                    <a:pt x="3" y="34"/>
                    <a:pt x="6" y="37"/>
                  </a:cubicBezTo>
                  <a:cubicBezTo>
                    <a:pt x="9" y="40"/>
                    <a:pt x="14" y="43"/>
                    <a:pt x="20" y="45"/>
                  </a:cubicBezTo>
                  <a:cubicBezTo>
                    <a:pt x="20" y="50"/>
                    <a:pt x="21" y="56"/>
                    <a:pt x="22" y="61"/>
                  </a:cubicBezTo>
                  <a:cubicBezTo>
                    <a:pt x="17" y="60"/>
                    <a:pt x="13" y="58"/>
                    <a:pt x="9" y="56"/>
                  </a:cubicBezTo>
                  <a:cubicBezTo>
                    <a:pt x="9" y="55"/>
                    <a:pt x="8" y="55"/>
                    <a:pt x="8" y="55"/>
                  </a:cubicBezTo>
                  <a:cubicBezTo>
                    <a:pt x="8" y="55"/>
                    <a:pt x="8" y="55"/>
                    <a:pt x="7" y="55"/>
                  </a:cubicBezTo>
                  <a:cubicBezTo>
                    <a:pt x="7" y="56"/>
                    <a:pt x="6" y="56"/>
                    <a:pt x="6" y="57"/>
                  </a:cubicBezTo>
                  <a:cubicBezTo>
                    <a:pt x="5" y="60"/>
                    <a:pt x="3" y="62"/>
                    <a:pt x="0" y="65"/>
                  </a:cubicBezTo>
                  <a:cubicBezTo>
                    <a:pt x="0" y="65"/>
                    <a:pt x="0" y="66"/>
                    <a:pt x="0" y="67"/>
                  </a:cubicBezTo>
                  <a:cubicBezTo>
                    <a:pt x="0" y="67"/>
                    <a:pt x="0" y="68"/>
                    <a:pt x="1" y="68"/>
                  </a:cubicBezTo>
                  <a:cubicBezTo>
                    <a:pt x="7" y="71"/>
                    <a:pt x="12" y="72"/>
                    <a:pt x="17" y="73"/>
                  </a:cubicBezTo>
                  <a:cubicBezTo>
                    <a:pt x="19" y="73"/>
                    <a:pt x="21" y="73"/>
                    <a:pt x="22" y="73"/>
                  </a:cubicBezTo>
                  <a:cubicBezTo>
                    <a:pt x="23" y="73"/>
                    <a:pt x="23" y="73"/>
                    <a:pt x="24" y="74"/>
                  </a:cubicBezTo>
                  <a:cubicBezTo>
                    <a:pt x="24" y="75"/>
                    <a:pt x="24" y="77"/>
                    <a:pt x="25" y="78"/>
                  </a:cubicBezTo>
                  <a:cubicBezTo>
                    <a:pt x="25" y="80"/>
                    <a:pt x="26" y="80"/>
                    <a:pt x="27" y="80"/>
                  </a:cubicBezTo>
                  <a:cubicBezTo>
                    <a:pt x="27" y="80"/>
                    <a:pt x="27" y="80"/>
                    <a:pt x="27" y="80"/>
                  </a:cubicBezTo>
                  <a:cubicBezTo>
                    <a:pt x="29" y="80"/>
                    <a:pt x="32" y="80"/>
                    <a:pt x="34" y="79"/>
                  </a:cubicBezTo>
                  <a:cubicBezTo>
                    <a:pt x="35" y="79"/>
                    <a:pt x="36" y="78"/>
                    <a:pt x="36" y="77"/>
                  </a:cubicBezTo>
                  <a:cubicBezTo>
                    <a:pt x="36" y="76"/>
                    <a:pt x="36" y="74"/>
                    <a:pt x="35" y="73"/>
                  </a:cubicBezTo>
                  <a:cubicBezTo>
                    <a:pt x="36" y="73"/>
                    <a:pt x="36" y="73"/>
                    <a:pt x="36" y="73"/>
                  </a:cubicBezTo>
                  <a:cubicBezTo>
                    <a:pt x="41" y="72"/>
                    <a:pt x="46" y="69"/>
                    <a:pt x="49" y="65"/>
                  </a:cubicBezTo>
                  <a:cubicBezTo>
                    <a:pt x="52" y="63"/>
                    <a:pt x="53" y="59"/>
                    <a:pt x="53" y="55"/>
                  </a:cubicBezTo>
                  <a:cubicBezTo>
                    <a:pt x="53" y="54"/>
                    <a:pt x="53" y="52"/>
                    <a:pt x="52" y="50"/>
                  </a:cubicBezTo>
                  <a:cubicBezTo>
                    <a:pt x="50" y="47"/>
                    <a:pt x="47" y="44"/>
                    <a:pt x="45" y="42"/>
                  </a:cubicBezTo>
                  <a:cubicBezTo>
                    <a:pt x="41" y="39"/>
                    <a:pt x="36" y="37"/>
                    <a:pt x="32" y="35"/>
                  </a:cubicBezTo>
                  <a:cubicBezTo>
                    <a:pt x="31" y="31"/>
                    <a:pt x="31" y="26"/>
                    <a:pt x="31" y="22"/>
                  </a:cubicBezTo>
                  <a:cubicBezTo>
                    <a:pt x="33" y="23"/>
                    <a:pt x="37" y="25"/>
                    <a:pt x="38" y="26"/>
                  </a:cubicBezTo>
                  <a:cubicBezTo>
                    <a:pt x="39" y="27"/>
                    <a:pt x="39" y="27"/>
                    <a:pt x="41" y="27"/>
                  </a:cubicBezTo>
                  <a:cubicBezTo>
                    <a:pt x="41" y="27"/>
                    <a:pt x="41" y="27"/>
                    <a:pt x="41" y="27"/>
                  </a:cubicBezTo>
                  <a:cubicBezTo>
                    <a:pt x="41" y="27"/>
                    <a:pt x="41" y="27"/>
                    <a:pt x="41" y="27"/>
                  </a:cubicBezTo>
                  <a:cubicBezTo>
                    <a:pt x="42" y="27"/>
                    <a:pt x="43" y="27"/>
                    <a:pt x="43" y="26"/>
                  </a:cubicBezTo>
                  <a:cubicBezTo>
                    <a:pt x="44" y="26"/>
                    <a:pt x="44" y="26"/>
                    <a:pt x="44" y="25"/>
                  </a:cubicBezTo>
                  <a:cubicBezTo>
                    <a:pt x="45" y="24"/>
                    <a:pt x="47" y="22"/>
                    <a:pt x="48" y="20"/>
                  </a:cubicBezTo>
                  <a:cubicBezTo>
                    <a:pt x="48" y="20"/>
                    <a:pt x="48" y="20"/>
                    <a:pt x="49" y="19"/>
                  </a:cubicBezTo>
                  <a:cubicBezTo>
                    <a:pt x="49" y="18"/>
                    <a:pt x="49" y="18"/>
                    <a:pt x="49" y="17"/>
                  </a:cubicBezTo>
                  <a:cubicBezTo>
                    <a:pt x="49" y="16"/>
                    <a:pt x="49" y="15"/>
                    <a:pt x="48" y="14"/>
                  </a:cubicBezTo>
                  <a:cubicBezTo>
                    <a:pt x="46" y="12"/>
                    <a:pt x="42" y="11"/>
                    <a:pt x="38" y="9"/>
                  </a:cubicBezTo>
                  <a:cubicBezTo>
                    <a:pt x="36" y="9"/>
                    <a:pt x="34" y="8"/>
                    <a:pt x="32" y="8"/>
                  </a:cubicBezTo>
                  <a:cubicBezTo>
                    <a:pt x="31" y="8"/>
                    <a:pt x="30" y="7"/>
                    <a:pt x="30" y="7"/>
                  </a:cubicBezTo>
                  <a:cubicBezTo>
                    <a:pt x="29" y="5"/>
                    <a:pt x="29" y="3"/>
                    <a:pt x="29" y="2"/>
                  </a:cubicBezTo>
                  <a:cubicBezTo>
                    <a:pt x="29" y="1"/>
                    <a:pt x="29" y="0"/>
                    <a:pt x="28" y="0"/>
                  </a:cubicBezTo>
                  <a:cubicBezTo>
                    <a:pt x="28" y="0"/>
                    <a:pt x="28" y="0"/>
                    <a:pt x="27"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1865">
                <a:solidFill>
                  <a:prstClr val="black"/>
                </a:solidFill>
              </a:endParaRPr>
            </a:p>
          </p:txBody>
        </p:sp>
        <p:sp>
          <p:nvSpPr>
            <p:cNvPr id="87" name="Freeform 771"/>
            <p:cNvSpPr>
              <a:spLocks noEditPoints="1"/>
            </p:cNvSpPr>
            <p:nvPr/>
          </p:nvSpPr>
          <p:spPr bwMode="auto">
            <a:xfrm>
              <a:off x="2035161" y="2932030"/>
              <a:ext cx="25091" cy="42117"/>
            </a:xfrm>
            <a:custGeom>
              <a:avLst/>
              <a:gdLst>
                <a:gd name="T0" fmla="*/ 7 w 12"/>
                <a:gd name="T1" fmla="*/ 14 h 20"/>
                <a:gd name="T2" fmla="*/ 6 w 12"/>
                <a:gd name="T3" fmla="*/ 13 h 20"/>
                <a:gd name="T4" fmla="*/ 5 w 12"/>
                <a:gd name="T5" fmla="*/ 9 h 20"/>
                <a:gd name="T6" fmla="*/ 5 w 12"/>
                <a:gd name="T7" fmla="*/ 9 h 20"/>
                <a:gd name="T8" fmla="*/ 5 w 12"/>
                <a:gd name="T9" fmla="*/ 8 h 20"/>
                <a:gd name="T10" fmla="*/ 7 w 12"/>
                <a:gd name="T11" fmla="*/ 6 h 20"/>
                <a:gd name="T12" fmla="*/ 7 w 12"/>
                <a:gd name="T13" fmla="*/ 14 h 20"/>
                <a:gd name="T14" fmla="*/ 9 w 12"/>
                <a:gd name="T15" fmla="*/ 0 h 20"/>
                <a:gd name="T16" fmla="*/ 8 w 12"/>
                <a:gd name="T17" fmla="*/ 0 h 20"/>
                <a:gd name="T18" fmla="*/ 6 w 12"/>
                <a:gd name="T19" fmla="*/ 1 h 20"/>
                <a:gd name="T20" fmla="*/ 2 w 12"/>
                <a:gd name="T21" fmla="*/ 4 h 20"/>
                <a:gd name="T22" fmla="*/ 0 w 12"/>
                <a:gd name="T23" fmla="*/ 9 h 20"/>
                <a:gd name="T24" fmla="*/ 0 w 12"/>
                <a:gd name="T25" fmla="*/ 10 h 20"/>
                <a:gd name="T26" fmla="*/ 3 w 12"/>
                <a:gd name="T27" fmla="*/ 15 h 20"/>
                <a:gd name="T28" fmla="*/ 7 w 12"/>
                <a:gd name="T29" fmla="*/ 19 h 20"/>
                <a:gd name="T30" fmla="*/ 9 w 12"/>
                <a:gd name="T31" fmla="*/ 20 h 20"/>
                <a:gd name="T32" fmla="*/ 10 w 12"/>
                <a:gd name="T33" fmla="*/ 20 h 20"/>
                <a:gd name="T34" fmla="*/ 11 w 12"/>
                <a:gd name="T35" fmla="*/ 20 h 20"/>
                <a:gd name="T36" fmla="*/ 12 w 12"/>
                <a:gd name="T37" fmla="*/ 18 h 20"/>
                <a:gd name="T38" fmla="*/ 11 w 12"/>
                <a:gd name="T39" fmla="*/ 2 h 20"/>
                <a:gd name="T40" fmla="*/ 10 w 12"/>
                <a:gd name="T41" fmla="*/ 0 h 20"/>
                <a:gd name="T42" fmla="*/ 9 w 12"/>
                <a:gd name="T43"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2" h="20">
                  <a:moveTo>
                    <a:pt x="7" y="14"/>
                  </a:moveTo>
                  <a:cubicBezTo>
                    <a:pt x="7" y="13"/>
                    <a:pt x="6" y="13"/>
                    <a:pt x="6" y="13"/>
                  </a:cubicBezTo>
                  <a:cubicBezTo>
                    <a:pt x="5" y="12"/>
                    <a:pt x="5" y="11"/>
                    <a:pt x="5" y="9"/>
                  </a:cubicBezTo>
                  <a:cubicBezTo>
                    <a:pt x="5" y="9"/>
                    <a:pt x="5" y="9"/>
                    <a:pt x="5" y="9"/>
                  </a:cubicBezTo>
                  <a:cubicBezTo>
                    <a:pt x="5" y="9"/>
                    <a:pt x="5" y="8"/>
                    <a:pt x="5" y="8"/>
                  </a:cubicBezTo>
                  <a:cubicBezTo>
                    <a:pt x="5" y="7"/>
                    <a:pt x="6" y="6"/>
                    <a:pt x="7" y="6"/>
                  </a:cubicBezTo>
                  <a:cubicBezTo>
                    <a:pt x="7" y="8"/>
                    <a:pt x="7" y="11"/>
                    <a:pt x="7" y="14"/>
                  </a:cubicBezTo>
                  <a:moveTo>
                    <a:pt x="9" y="0"/>
                  </a:moveTo>
                  <a:cubicBezTo>
                    <a:pt x="9" y="0"/>
                    <a:pt x="8" y="0"/>
                    <a:pt x="8" y="0"/>
                  </a:cubicBezTo>
                  <a:cubicBezTo>
                    <a:pt x="7" y="0"/>
                    <a:pt x="7" y="1"/>
                    <a:pt x="6" y="1"/>
                  </a:cubicBezTo>
                  <a:cubicBezTo>
                    <a:pt x="5" y="2"/>
                    <a:pt x="3" y="3"/>
                    <a:pt x="2" y="4"/>
                  </a:cubicBezTo>
                  <a:cubicBezTo>
                    <a:pt x="1" y="6"/>
                    <a:pt x="0" y="7"/>
                    <a:pt x="0" y="9"/>
                  </a:cubicBezTo>
                  <a:cubicBezTo>
                    <a:pt x="0" y="10"/>
                    <a:pt x="0" y="10"/>
                    <a:pt x="0" y="10"/>
                  </a:cubicBezTo>
                  <a:cubicBezTo>
                    <a:pt x="0" y="12"/>
                    <a:pt x="1" y="14"/>
                    <a:pt x="3" y="15"/>
                  </a:cubicBezTo>
                  <a:cubicBezTo>
                    <a:pt x="4" y="17"/>
                    <a:pt x="6" y="18"/>
                    <a:pt x="7" y="19"/>
                  </a:cubicBezTo>
                  <a:cubicBezTo>
                    <a:pt x="8" y="19"/>
                    <a:pt x="9" y="20"/>
                    <a:pt x="9" y="20"/>
                  </a:cubicBezTo>
                  <a:cubicBezTo>
                    <a:pt x="9" y="20"/>
                    <a:pt x="10" y="20"/>
                    <a:pt x="10" y="20"/>
                  </a:cubicBezTo>
                  <a:cubicBezTo>
                    <a:pt x="10" y="20"/>
                    <a:pt x="11" y="20"/>
                    <a:pt x="11" y="20"/>
                  </a:cubicBezTo>
                  <a:cubicBezTo>
                    <a:pt x="12" y="19"/>
                    <a:pt x="12" y="18"/>
                    <a:pt x="12" y="18"/>
                  </a:cubicBezTo>
                  <a:cubicBezTo>
                    <a:pt x="12" y="12"/>
                    <a:pt x="11" y="7"/>
                    <a:pt x="11" y="2"/>
                  </a:cubicBezTo>
                  <a:cubicBezTo>
                    <a:pt x="11" y="1"/>
                    <a:pt x="11" y="1"/>
                    <a:pt x="10" y="0"/>
                  </a:cubicBezTo>
                  <a:cubicBezTo>
                    <a:pt x="10" y="0"/>
                    <a:pt x="9" y="0"/>
                    <a:pt x="9"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1865">
                <a:solidFill>
                  <a:prstClr val="black"/>
                </a:solidFill>
              </a:endParaRPr>
            </a:p>
          </p:txBody>
        </p:sp>
        <p:sp>
          <p:nvSpPr>
            <p:cNvPr id="88" name="Freeform 772"/>
            <p:cNvSpPr>
              <a:spLocks noEditPoints="1"/>
            </p:cNvSpPr>
            <p:nvPr/>
          </p:nvSpPr>
          <p:spPr bwMode="auto">
            <a:xfrm>
              <a:off x="2071005" y="2991173"/>
              <a:ext cx="29571" cy="46597"/>
            </a:xfrm>
            <a:custGeom>
              <a:avLst/>
              <a:gdLst>
                <a:gd name="T0" fmla="*/ 6 w 14"/>
                <a:gd name="T1" fmla="*/ 18 h 22"/>
                <a:gd name="T2" fmla="*/ 5 w 14"/>
                <a:gd name="T3" fmla="*/ 7 h 22"/>
                <a:gd name="T4" fmla="*/ 7 w 14"/>
                <a:gd name="T5" fmla="*/ 9 h 22"/>
                <a:gd name="T6" fmla="*/ 10 w 14"/>
                <a:gd name="T7" fmla="*/ 14 h 22"/>
                <a:gd name="T8" fmla="*/ 10 w 14"/>
                <a:gd name="T9" fmla="*/ 14 h 22"/>
                <a:gd name="T10" fmla="*/ 8 w 14"/>
                <a:gd name="T11" fmla="*/ 16 h 22"/>
                <a:gd name="T12" fmla="*/ 6 w 14"/>
                <a:gd name="T13" fmla="*/ 18 h 22"/>
                <a:gd name="T14" fmla="*/ 2 w 14"/>
                <a:gd name="T15" fmla="*/ 0 h 22"/>
                <a:gd name="T16" fmla="*/ 1 w 14"/>
                <a:gd name="T17" fmla="*/ 1 h 22"/>
                <a:gd name="T18" fmla="*/ 0 w 14"/>
                <a:gd name="T19" fmla="*/ 3 h 22"/>
                <a:gd name="T20" fmla="*/ 2 w 14"/>
                <a:gd name="T21" fmla="*/ 21 h 22"/>
                <a:gd name="T22" fmla="*/ 3 w 14"/>
                <a:gd name="T23" fmla="*/ 22 h 22"/>
                <a:gd name="T24" fmla="*/ 4 w 14"/>
                <a:gd name="T25" fmla="*/ 22 h 22"/>
                <a:gd name="T26" fmla="*/ 5 w 14"/>
                <a:gd name="T27" fmla="*/ 22 h 22"/>
                <a:gd name="T28" fmla="*/ 7 w 14"/>
                <a:gd name="T29" fmla="*/ 22 h 22"/>
                <a:gd name="T30" fmla="*/ 11 w 14"/>
                <a:gd name="T31" fmla="*/ 19 h 22"/>
                <a:gd name="T32" fmla="*/ 14 w 14"/>
                <a:gd name="T33" fmla="*/ 15 h 22"/>
                <a:gd name="T34" fmla="*/ 12 w 14"/>
                <a:gd name="T35" fmla="*/ 15 h 22"/>
                <a:gd name="T36" fmla="*/ 14 w 14"/>
                <a:gd name="T37" fmla="*/ 15 h 22"/>
                <a:gd name="T38" fmla="*/ 14 w 14"/>
                <a:gd name="T39" fmla="*/ 14 h 22"/>
                <a:gd name="T40" fmla="*/ 10 w 14"/>
                <a:gd name="T41" fmla="*/ 6 h 22"/>
                <a:gd name="T42" fmla="*/ 3 w 14"/>
                <a:gd name="T43" fmla="*/ 1 h 22"/>
                <a:gd name="T44" fmla="*/ 2 w 14"/>
                <a:gd name="T45"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4" h="22">
                  <a:moveTo>
                    <a:pt x="6" y="18"/>
                  </a:moveTo>
                  <a:cubicBezTo>
                    <a:pt x="6" y="14"/>
                    <a:pt x="5" y="10"/>
                    <a:pt x="5" y="7"/>
                  </a:cubicBezTo>
                  <a:cubicBezTo>
                    <a:pt x="6" y="7"/>
                    <a:pt x="7" y="8"/>
                    <a:pt x="7" y="9"/>
                  </a:cubicBezTo>
                  <a:cubicBezTo>
                    <a:pt x="9" y="10"/>
                    <a:pt x="10" y="12"/>
                    <a:pt x="10" y="14"/>
                  </a:cubicBezTo>
                  <a:cubicBezTo>
                    <a:pt x="10" y="14"/>
                    <a:pt x="10" y="14"/>
                    <a:pt x="10" y="14"/>
                  </a:cubicBezTo>
                  <a:cubicBezTo>
                    <a:pt x="9" y="15"/>
                    <a:pt x="9" y="16"/>
                    <a:pt x="8" y="16"/>
                  </a:cubicBezTo>
                  <a:cubicBezTo>
                    <a:pt x="8" y="17"/>
                    <a:pt x="7" y="17"/>
                    <a:pt x="6" y="18"/>
                  </a:cubicBezTo>
                  <a:moveTo>
                    <a:pt x="2" y="0"/>
                  </a:moveTo>
                  <a:cubicBezTo>
                    <a:pt x="2" y="0"/>
                    <a:pt x="2" y="1"/>
                    <a:pt x="1" y="1"/>
                  </a:cubicBezTo>
                  <a:cubicBezTo>
                    <a:pt x="1" y="1"/>
                    <a:pt x="0" y="2"/>
                    <a:pt x="0" y="3"/>
                  </a:cubicBezTo>
                  <a:cubicBezTo>
                    <a:pt x="1" y="9"/>
                    <a:pt x="1" y="15"/>
                    <a:pt x="2" y="21"/>
                  </a:cubicBezTo>
                  <a:cubicBezTo>
                    <a:pt x="2" y="21"/>
                    <a:pt x="2" y="22"/>
                    <a:pt x="3" y="22"/>
                  </a:cubicBezTo>
                  <a:cubicBezTo>
                    <a:pt x="3" y="22"/>
                    <a:pt x="4" y="22"/>
                    <a:pt x="4" y="22"/>
                  </a:cubicBezTo>
                  <a:cubicBezTo>
                    <a:pt x="4" y="22"/>
                    <a:pt x="4" y="22"/>
                    <a:pt x="5" y="22"/>
                  </a:cubicBezTo>
                  <a:cubicBezTo>
                    <a:pt x="5" y="22"/>
                    <a:pt x="6" y="22"/>
                    <a:pt x="7" y="22"/>
                  </a:cubicBezTo>
                  <a:cubicBezTo>
                    <a:pt x="9" y="21"/>
                    <a:pt x="10" y="21"/>
                    <a:pt x="11" y="19"/>
                  </a:cubicBezTo>
                  <a:cubicBezTo>
                    <a:pt x="13" y="18"/>
                    <a:pt x="13" y="17"/>
                    <a:pt x="14" y="15"/>
                  </a:cubicBezTo>
                  <a:cubicBezTo>
                    <a:pt x="12" y="15"/>
                    <a:pt x="12" y="15"/>
                    <a:pt x="12" y="15"/>
                  </a:cubicBezTo>
                  <a:cubicBezTo>
                    <a:pt x="14" y="15"/>
                    <a:pt x="14" y="15"/>
                    <a:pt x="14" y="15"/>
                  </a:cubicBezTo>
                  <a:cubicBezTo>
                    <a:pt x="14" y="15"/>
                    <a:pt x="14" y="14"/>
                    <a:pt x="14" y="14"/>
                  </a:cubicBezTo>
                  <a:cubicBezTo>
                    <a:pt x="14" y="10"/>
                    <a:pt x="12" y="8"/>
                    <a:pt x="10" y="6"/>
                  </a:cubicBezTo>
                  <a:cubicBezTo>
                    <a:pt x="8" y="3"/>
                    <a:pt x="6" y="2"/>
                    <a:pt x="3" y="1"/>
                  </a:cubicBezTo>
                  <a:cubicBezTo>
                    <a:pt x="3" y="1"/>
                    <a:pt x="3" y="0"/>
                    <a:pt x="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1865">
                <a:solidFill>
                  <a:prstClr val="black"/>
                </a:solidFill>
              </a:endParaRPr>
            </a:p>
          </p:txBody>
        </p:sp>
      </p:grpSp>
      <p:grpSp>
        <p:nvGrpSpPr>
          <p:cNvPr id="89" name="组合 88"/>
          <p:cNvGrpSpPr/>
          <p:nvPr/>
        </p:nvGrpSpPr>
        <p:grpSpPr>
          <a:xfrm>
            <a:off x="3143946" y="3085236"/>
            <a:ext cx="197143" cy="302883"/>
            <a:chOff x="825425" y="4488558"/>
            <a:chExt cx="197142" cy="302882"/>
          </a:xfrm>
          <a:gradFill>
            <a:gsLst>
              <a:gs pos="0">
                <a:srgbClr val="E30000"/>
              </a:gs>
              <a:gs pos="100000">
                <a:srgbClr val="760303"/>
              </a:gs>
            </a:gsLst>
            <a:lin ang="2700000" scaled="0"/>
          </a:gradFill>
        </p:grpSpPr>
        <p:sp>
          <p:nvSpPr>
            <p:cNvPr id="90" name="Freeform 783"/>
            <p:cNvSpPr>
              <a:spLocks noEditPoints="1"/>
            </p:cNvSpPr>
            <p:nvPr/>
          </p:nvSpPr>
          <p:spPr bwMode="auto">
            <a:xfrm>
              <a:off x="848724" y="4499311"/>
              <a:ext cx="153233" cy="60935"/>
            </a:xfrm>
            <a:custGeom>
              <a:avLst/>
              <a:gdLst>
                <a:gd name="T0" fmla="*/ 35 w 72"/>
                <a:gd name="T1" fmla="*/ 25 h 29"/>
                <a:gd name="T2" fmla="*/ 51 w 72"/>
                <a:gd name="T3" fmla="*/ 16 h 29"/>
                <a:gd name="T4" fmla="*/ 56 w 72"/>
                <a:gd name="T5" fmla="*/ 13 h 29"/>
                <a:gd name="T6" fmla="*/ 63 w 72"/>
                <a:gd name="T7" fmla="*/ 16 h 29"/>
                <a:gd name="T8" fmla="*/ 47 w 72"/>
                <a:gd name="T9" fmla="*/ 24 h 29"/>
                <a:gd name="T10" fmla="*/ 48 w 72"/>
                <a:gd name="T11" fmla="*/ 21 h 29"/>
                <a:gd name="T12" fmla="*/ 45 w 72"/>
                <a:gd name="T13" fmla="*/ 17 h 29"/>
                <a:gd name="T14" fmla="*/ 39 w 72"/>
                <a:gd name="T15" fmla="*/ 13 h 29"/>
                <a:gd name="T16" fmla="*/ 41 w 72"/>
                <a:gd name="T17" fmla="*/ 13 h 29"/>
                <a:gd name="T18" fmla="*/ 49 w 72"/>
                <a:gd name="T19" fmla="*/ 16 h 29"/>
                <a:gd name="T20" fmla="*/ 9 w 72"/>
                <a:gd name="T21" fmla="*/ 16 h 29"/>
                <a:gd name="T22" fmla="*/ 26 w 72"/>
                <a:gd name="T23" fmla="*/ 12 h 29"/>
                <a:gd name="T24" fmla="*/ 27 w 72"/>
                <a:gd name="T25" fmla="*/ 14 h 29"/>
                <a:gd name="T26" fmla="*/ 25 w 72"/>
                <a:gd name="T27" fmla="*/ 15 h 29"/>
                <a:gd name="T28" fmla="*/ 17 w 72"/>
                <a:gd name="T29" fmla="*/ 17 h 29"/>
                <a:gd name="T30" fmla="*/ 16 w 72"/>
                <a:gd name="T31" fmla="*/ 19 h 29"/>
                <a:gd name="T32" fmla="*/ 21 w 72"/>
                <a:gd name="T33" fmla="*/ 22 h 29"/>
                <a:gd name="T34" fmla="*/ 23 w 72"/>
                <a:gd name="T35" fmla="*/ 25 h 29"/>
                <a:gd name="T36" fmla="*/ 6 w 72"/>
                <a:gd name="T37" fmla="*/ 19 h 29"/>
                <a:gd name="T38" fmla="*/ 9 w 72"/>
                <a:gd name="T39" fmla="*/ 16 h 29"/>
                <a:gd name="T40" fmla="*/ 41 w 72"/>
                <a:gd name="T41" fmla="*/ 9 h 29"/>
                <a:gd name="T42" fmla="*/ 45 w 72"/>
                <a:gd name="T43" fmla="*/ 8 h 29"/>
                <a:gd name="T44" fmla="*/ 51 w 72"/>
                <a:gd name="T45" fmla="*/ 12 h 29"/>
                <a:gd name="T46" fmla="*/ 50 w 72"/>
                <a:gd name="T47" fmla="*/ 13 h 29"/>
                <a:gd name="T48" fmla="*/ 45 w 72"/>
                <a:gd name="T49" fmla="*/ 12 h 29"/>
                <a:gd name="T50" fmla="*/ 37 w 72"/>
                <a:gd name="T51" fmla="*/ 11 h 29"/>
                <a:gd name="T52" fmla="*/ 36 w 72"/>
                <a:gd name="T53" fmla="*/ 12 h 29"/>
                <a:gd name="T54" fmla="*/ 38 w 72"/>
                <a:gd name="T55" fmla="*/ 16 h 29"/>
                <a:gd name="T56" fmla="*/ 45 w 72"/>
                <a:gd name="T57" fmla="*/ 21 h 29"/>
                <a:gd name="T58" fmla="*/ 38 w 72"/>
                <a:gd name="T59" fmla="*/ 23 h 29"/>
                <a:gd name="T60" fmla="*/ 34 w 72"/>
                <a:gd name="T61" fmla="*/ 23 h 29"/>
                <a:gd name="T62" fmla="*/ 30 w 72"/>
                <a:gd name="T63" fmla="*/ 25 h 29"/>
                <a:gd name="T64" fmla="*/ 29 w 72"/>
                <a:gd name="T65" fmla="*/ 25 h 29"/>
                <a:gd name="T66" fmla="*/ 27 w 72"/>
                <a:gd name="T67" fmla="*/ 23 h 29"/>
                <a:gd name="T68" fmla="*/ 27 w 72"/>
                <a:gd name="T69" fmla="*/ 21 h 29"/>
                <a:gd name="T70" fmla="*/ 24 w 72"/>
                <a:gd name="T71" fmla="*/ 18 h 29"/>
                <a:gd name="T72" fmla="*/ 36 w 72"/>
                <a:gd name="T73" fmla="*/ 20 h 29"/>
                <a:gd name="T74" fmla="*/ 37 w 72"/>
                <a:gd name="T75" fmla="*/ 17 h 29"/>
                <a:gd name="T76" fmla="*/ 30 w 72"/>
                <a:gd name="T77" fmla="*/ 14 h 29"/>
                <a:gd name="T78" fmla="*/ 29 w 72"/>
                <a:gd name="T79" fmla="*/ 13 h 29"/>
                <a:gd name="T80" fmla="*/ 31 w 72"/>
                <a:gd name="T81" fmla="*/ 10 h 29"/>
                <a:gd name="T82" fmla="*/ 37 w 72"/>
                <a:gd name="T83" fmla="*/ 9 h 29"/>
                <a:gd name="T84" fmla="*/ 40 w 72"/>
                <a:gd name="T85" fmla="*/ 9 h 29"/>
                <a:gd name="T86" fmla="*/ 4 w 72"/>
                <a:gd name="T87" fmla="*/ 15 h 29"/>
                <a:gd name="T88" fmla="*/ 61 w 72"/>
                <a:gd name="T89" fmla="*/ 7 h 29"/>
                <a:gd name="T90" fmla="*/ 68 w 72"/>
                <a:gd name="T91" fmla="*/ 15 h 29"/>
                <a:gd name="T92" fmla="*/ 58 w 72"/>
                <a:gd name="T93" fmla="*/ 10 h 29"/>
                <a:gd name="T94" fmla="*/ 49 w 72"/>
                <a:gd name="T95" fmla="*/ 8 h 29"/>
                <a:gd name="T96" fmla="*/ 42 w 72"/>
                <a:gd name="T97" fmla="*/ 5 h 29"/>
                <a:gd name="T98" fmla="*/ 40 w 72"/>
                <a:gd name="T99" fmla="*/ 7 h 29"/>
                <a:gd name="T100" fmla="*/ 31 w 72"/>
                <a:gd name="T101" fmla="*/ 7 h 29"/>
                <a:gd name="T102" fmla="*/ 8 w 72"/>
                <a:gd name="T103" fmla="*/ 12 h 29"/>
                <a:gd name="T104" fmla="*/ 8 w 72"/>
                <a:gd name="T105" fmla="*/ 13 h 29"/>
                <a:gd name="T106" fmla="*/ 4 w 72"/>
                <a:gd name="T107" fmla="*/ 16 h 29"/>
                <a:gd name="T108" fmla="*/ 0 w 72"/>
                <a:gd name="T109" fmla="*/ 14 h 29"/>
                <a:gd name="T110" fmla="*/ 32 w 72"/>
                <a:gd name="T111" fmla="*/ 29 h 29"/>
                <a:gd name="T112" fmla="*/ 71 w 72"/>
                <a:gd name="T113" fmla="*/ 16 h 29"/>
                <a:gd name="T114" fmla="*/ 62 w 72"/>
                <a:gd name="T115" fmla="*/ 4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2" h="29">
                  <a:moveTo>
                    <a:pt x="35" y="25"/>
                  </a:moveTo>
                  <a:cubicBezTo>
                    <a:pt x="35" y="25"/>
                    <a:pt x="35" y="25"/>
                    <a:pt x="35" y="25"/>
                  </a:cubicBezTo>
                  <a:cubicBezTo>
                    <a:pt x="35" y="25"/>
                    <a:pt x="35" y="25"/>
                    <a:pt x="35" y="25"/>
                  </a:cubicBezTo>
                  <a:cubicBezTo>
                    <a:pt x="35" y="25"/>
                    <a:pt x="35" y="25"/>
                    <a:pt x="35" y="25"/>
                  </a:cubicBezTo>
                  <a:moveTo>
                    <a:pt x="50" y="16"/>
                  </a:moveTo>
                  <a:cubicBezTo>
                    <a:pt x="50" y="16"/>
                    <a:pt x="51" y="16"/>
                    <a:pt x="51" y="16"/>
                  </a:cubicBezTo>
                  <a:cubicBezTo>
                    <a:pt x="52" y="15"/>
                    <a:pt x="54" y="15"/>
                    <a:pt x="54" y="14"/>
                  </a:cubicBezTo>
                  <a:cubicBezTo>
                    <a:pt x="55" y="14"/>
                    <a:pt x="55" y="14"/>
                    <a:pt x="56" y="14"/>
                  </a:cubicBezTo>
                  <a:cubicBezTo>
                    <a:pt x="56" y="13"/>
                    <a:pt x="56" y="13"/>
                    <a:pt x="56" y="13"/>
                  </a:cubicBezTo>
                  <a:cubicBezTo>
                    <a:pt x="56" y="13"/>
                    <a:pt x="56" y="13"/>
                    <a:pt x="56" y="13"/>
                  </a:cubicBezTo>
                  <a:cubicBezTo>
                    <a:pt x="57" y="13"/>
                    <a:pt x="57" y="13"/>
                    <a:pt x="57" y="13"/>
                  </a:cubicBezTo>
                  <a:cubicBezTo>
                    <a:pt x="59" y="14"/>
                    <a:pt x="61" y="15"/>
                    <a:pt x="63" y="16"/>
                  </a:cubicBezTo>
                  <a:cubicBezTo>
                    <a:pt x="64" y="17"/>
                    <a:pt x="64" y="18"/>
                    <a:pt x="64" y="19"/>
                  </a:cubicBezTo>
                  <a:cubicBezTo>
                    <a:pt x="64" y="19"/>
                    <a:pt x="64" y="19"/>
                    <a:pt x="63" y="19"/>
                  </a:cubicBezTo>
                  <a:cubicBezTo>
                    <a:pt x="59" y="22"/>
                    <a:pt x="53" y="23"/>
                    <a:pt x="47" y="24"/>
                  </a:cubicBezTo>
                  <a:cubicBezTo>
                    <a:pt x="47" y="24"/>
                    <a:pt x="46" y="24"/>
                    <a:pt x="45" y="24"/>
                  </a:cubicBezTo>
                  <a:cubicBezTo>
                    <a:pt x="46" y="24"/>
                    <a:pt x="46" y="24"/>
                    <a:pt x="47" y="24"/>
                  </a:cubicBezTo>
                  <a:cubicBezTo>
                    <a:pt x="47" y="23"/>
                    <a:pt x="48" y="22"/>
                    <a:pt x="48" y="21"/>
                  </a:cubicBezTo>
                  <a:cubicBezTo>
                    <a:pt x="48" y="20"/>
                    <a:pt x="47" y="19"/>
                    <a:pt x="47" y="18"/>
                  </a:cubicBezTo>
                  <a:cubicBezTo>
                    <a:pt x="46" y="18"/>
                    <a:pt x="46" y="18"/>
                    <a:pt x="46" y="17"/>
                  </a:cubicBezTo>
                  <a:cubicBezTo>
                    <a:pt x="45" y="17"/>
                    <a:pt x="45" y="17"/>
                    <a:pt x="45" y="17"/>
                  </a:cubicBezTo>
                  <a:cubicBezTo>
                    <a:pt x="45" y="17"/>
                    <a:pt x="45" y="17"/>
                    <a:pt x="45" y="17"/>
                  </a:cubicBezTo>
                  <a:cubicBezTo>
                    <a:pt x="43" y="16"/>
                    <a:pt x="41" y="15"/>
                    <a:pt x="40" y="14"/>
                  </a:cubicBezTo>
                  <a:cubicBezTo>
                    <a:pt x="40" y="14"/>
                    <a:pt x="39" y="14"/>
                    <a:pt x="39" y="13"/>
                  </a:cubicBezTo>
                  <a:cubicBezTo>
                    <a:pt x="40" y="13"/>
                    <a:pt x="40" y="13"/>
                    <a:pt x="40" y="13"/>
                  </a:cubicBezTo>
                  <a:cubicBezTo>
                    <a:pt x="40" y="13"/>
                    <a:pt x="40" y="13"/>
                    <a:pt x="41" y="13"/>
                  </a:cubicBezTo>
                  <a:cubicBezTo>
                    <a:pt x="41" y="13"/>
                    <a:pt x="41" y="13"/>
                    <a:pt x="41" y="13"/>
                  </a:cubicBezTo>
                  <a:cubicBezTo>
                    <a:pt x="42" y="13"/>
                    <a:pt x="44" y="14"/>
                    <a:pt x="45" y="15"/>
                  </a:cubicBezTo>
                  <a:cubicBezTo>
                    <a:pt x="46" y="15"/>
                    <a:pt x="47" y="15"/>
                    <a:pt x="48" y="16"/>
                  </a:cubicBezTo>
                  <a:cubicBezTo>
                    <a:pt x="48" y="16"/>
                    <a:pt x="49" y="16"/>
                    <a:pt x="49" y="16"/>
                  </a:cubicBezTo>
                  <a:cubicBezTo>
                    <a:pt x="49" y="16"/>
                    <a:pt x="49" y="16"/>
                    <a:pt x="49" y="16"/>
                  </a:cubicBezTo>
                  <a:cubicBezTo>
                    <a:pt x="50" y="16"/>
                    <a:pt x="50" y="16"/>
                    <a:pt x="50" y="16"/>
                  </a:cubicBezTo>
                  <a:moveTo>
                    <a:pt x="9" y="16"/>
                  </a:moveTo>
                  <a:cubicBezTo>
                    <a:pt x="10" y="15"/>
                    <a:pt x="10" y="15"/>
                    <a:pt x="10" y="15"/>
                  </a:cubicBezTo>
                  <a:cubicBezTo>
                    <a:pt x="15" y="13"/>
                    <a:pt x="20" y="11"/>
                    <a:pt x="26" y="11"/>
                  </a:cubicBezTo>
                  <a:cubicBezTo>
                    <a:pt x="26" y="11"/>
                    <a:pt x="26" y="12"/>
                    <a:pt x="26" y="12"/>
                  </a:cubicBezTo>
                  <a:cubicBezTo>
                    <a:pt x="26" y="13"/>
                    <a:pt x="26" y="13"/>
                    <a:pt x="26" y="13"/>
                  </a:cubicBezTo>
                  <a:cubicBezTo>
                    <a:pt x="26" y="13"/>
                    <a:pt x="26" y="13"/>
                    <a:pt x="26" y="13"/>
                  </a:cubicBezTo>
                  <a:cubicBezTo>
                    <a:pt x="26" y="14"/>
                    <a:pt x="26" y="14"/>
                    <a:pt x="27" y="14"/>
                  </a:cubicBezTo>
                  <a:cubicBezTo>
                    <a:pt x="27" y="15"/>
                    <a:pt x="28" y="16"/>
                    <a:pt x="29" y="16"/>
                  </a:cubicBezTo>
                  <a:cubicBezTo>
                    <a:pt x="28" y="16"/>
                    <a:pt x="26" y="16"/>
                    <a:pt x="25" y="15"/>
                  </a:cubicBezTo>
                  <a:cubicBezTo>
                    <a:pt x="25" y="15"/>
                    <a:pt x="25" y="15"/>
                    <a:pt x="25" y="15"/>
                  </a:cubicBezTo>
                  <a:cubicBezTo>
                    <a:pt x="24" y="15"/>
                    <a:pt x="24" y="15"/>
                    <a:pt x="24" y="15"/>
                  </a:cubicBezTo>
                  <a:cubicBezTo>
                    <a:pt x="23" y="15"/>
                    <a:pt x="21" y="15"/>
                    <a:pt x="20" y="16"/>
                  </a:cubicBezTo>
                  <a:cubicBezTo>
                    <a:pt x="19" y="16"/>
                    <a:pt x="18" y="16"/>
                    <a:pt x="17" y="17"/>
                  </a:cubicBezTo>
                  <a:cubicBezTo>
                    <a:pt x="16" y="17"/>
                    <a:pt x="16" y="17"/>
                    <a:pt x="16" y="17"/>
                  </a:cubicBezTo>
                  <a:cubicBezTo>
                    <a:pt x="16" y="18"/>
                    <a:pt x="16" y="18"/>
                    <a:pt x="16" y="18"/>
                  </a:cubicBezTo>
                  <a:cubicBezTo>
                    <a:pt x="16" y="18"/>
                    <a:pt x="16" y="18"/>
                    <a:pt x="16" y="19"/>
                  </a:cubicBezTo>
                  <a:cubicBezTo>
                    <a:pt x="16" y="19"/>
                    <a:pt x="16" y="19"/>
                    <a:pt x="16" y="19"/>
                  </a:cubicBezTo>
                  <a:cubicBezTo>
                    <a:pt x="16" y="19"/>
                    <a:pt x="16" y="19"/>
                    <a:pt x="16" y="19"/>
                  </a:cubicBezTo>
                  <a:cubicBezTo>
                    <a:pt x="17" y="21"/>
                    <a:pt x="19" y="21"/>
                    <a:pt x="21" y="22"/>
                  </a:cubicBezTo>
                  <a:cubicBezTo>
                    <a:pt x="22" y="22"/>
                    <a:pt x="23" y="23"/>
                    <a:pt x="24" y="23"/>
                  </a:cubicBezTo>
                  <a:cubicBezTo>
                    <a:pt x="23" y="24"/>
                    <a:pt x="23" y="24"/>
                    <a:pt x="23" y="24"/>
                  </a:cubicBezTo>
                  <a:cubicBezTo>
                    <a:pt x="23" y="25"/>
                    <a:pt x="23" y="25"/>
                    <a:pt x="23" y="25"/>
                  </a:cubicBezTo>
                  <a:cubicBezTo>
                    <a:pt x="22" y="25"/>
                    <a:pt x="22" y="25"/>
                    <a:pt x="22" y="25"/>
                  </a:cubicBezTo>
                  <a:cubicBezTo>
                    <a:pt x="15" y="24"/>
                    <a:pt x="9" y="22"/>
                    <a:pt x="7" y="19"/>
                  </a:cubicBezTo>
                  <a:cubicBezTo>
                    <a:pt x="6" y="19"/>
                    <a:pt x="6" y="19"/>
                    <a:pt x="6" y="19"/>
                  </a:cubicBezTo>
                  <a:cubicBezTo>
                    <a:pt x="6" y="18"/>
                    <a:pt x="6" y="18"/>
                    <a:pt x="6" y="18"/>
                  </a:cubicBezTo>
                  <a:cubicBezTo>
                    <a:pt x="7" y="18"/>
                    <a:pt x="7" y="18"/>
                    <a:pt x="7" y="17"/>
                  </a:cubicBezTo>
                  <a:cubicBezTo>
                    <a:pt x="8" y="17"/>
                    <a:pt x="9" y="16"/>
                    <a:pt x="9" y="16"/>
                  </a:cubicBezTo>
                  <a:cubicBezTo>
                    <a:pt x="9" y="16"/>
                    <a:pt x="9" y="16"/>
                    <a:pt x="9" y="16"/>
                  </a:cubicBezTo>
                  <a:moveTo>
                    <a:pt x="40" y="9"/>
                  </a:moveTo>
                  <a:cubicBezTo>
                    <a:pt x="40" y="9"/>
                    <a:pt x="41" y="9"/>
                    <a:pt x="41" y="9"/>
                  </a:cubicBezTo>
                  <a:cubicBezTo>
                    <a:pt x="42" y="7"/>
                    <a:pt x="42" y="7"/>
                    <a:pt x="42" y="7"/>
                  </a:cubicBezTo>
                  <a:cubicBezTo>
                    <a:pt x="43" y="7"/>
                    <a:pt x="44" y="8"/>
                    <a:pt x="45" y="8"/>
                  </a:cubicBezTo>
                  <a:cubicBezTo>
                    <a:pt x="45" y="8"/>
                    <a:pt x="45" y="8"/>
                    <a:pt x="45" y="8"/>
                  </a:cubicBezTo>
                  <a:cubicBezTo>
                    <a:pt x="44" y="8"/>
                    <a:pt x="44" y="9"/>
                    <a:pt x="44" y="9"/>
                  </a:cubicBezTo>
                  <a:cubicBezTo>
                    <a:pt x="45" y="10"/>
                    <a:pt x="45" y="10"/>
                    <a:pt x="45" y="10"/>
                  </a:cubicBezTo>
                  <a:cubicBezTo>
                    <a:pt x="47" y="10"/>
                    <a:pt x="49" y="11"/>
                    <a:pt x="51" y="12"/>
                  </a:cubicBezTo>
                  <a:cubicBezTo>
                    <a:pt x="51" y="12"/>
                    <a:pt x="52" y="12"/>
                    <a:pt x="53" y="13"/>
                  </a:cubicBezTo>
                  <a:cubicBezTo>
                    <a:pt x="52" y="13"/>
                    <a:pt x="52" y="13"/>
                    <a:pt x="51" y="13"/>
                  </a:cubicBezTo>
                  <a:cubicBezTo>
                    <a:pt x="51" y="13"/>
                    <a:pt x="50" y="13"/>
                    <a:pt x="50" y="13"/>
                  </a:cubicBezTo>
                  <a:cubicBezTo>
                    <a:pt x="50" y="13"/>
                    <a:pt x="50" y="13"/>
                    <a:pt x="50" y="13"/>
                  </a:cubicBezTo>
                  <a:cubicBezTo>
                    <a:pt x="50" y="13"/>
                    <a:pt x="49" y="13"/>
                    <a:pt x="48" y="13"/>
                  </a:cubicBezTo>
                  <a:cubicBezTo>
                    <a:pt x="47" y="13"/>
                    <a:pt x="46" y="12"/>
                    <a:pt x="45" y="12"/>
                  </a:cubicBezTo>
                  <a:cubicBezTo>
                    <a:pt x="43" y="11"/>
                    <a:pt x="42" y="11"/>
                    <a:pt x="41" y="11"/>
                  </a:cubicBezTo>
                  <a:cubicBezTo>
                    <a:pt x="40" y="11"/>
                    <a:pt x="40" y="11"/>
                    <a:pt x="40" y="11"/>
                  </a:cubicBezTo>
                  <a:cubicBezTo>
                    <a:pt x="39" y="11"/>
                    <a:pt x="38" y="11"/>
                    <a:pt x="37" y="11"/>
                  </a:cubicBezTo>
                  <a:cubicBezTo>
                    <a:pt x="36" y="12"/>
                    <a:pt x="36" y="12"/>
                    <a:pt x="36" y="12"/>
                  </a:cubicBezTo>
                  <a:cubicBezTo>
                    <a:pt x="36" y="12"/>
                    <a:pt x="36" y="12"/>
                    <a:pt x="36" y="12"/>
                  </a:cubicBezTo>
                  <a:cubicBezTo>
                    <a:pt x="36" y="12"/>
                    <a:pt x="36" y="12"/>
                    <a:pt x="36" y="12"/>
                  </a:cubicBezTo>
                  <a:cubicBezTo>
                    <a:pt x="36" y="13"/>
                    <a:pt x="36" y="13"/>
                    <a:pt x="36" y="13"/>
                  </a:cubicBezTo>
                  <a:cubicBezTo>
                    <a:pt x="36" y="14"/>
                    <a:pt x="36" y="14"/>
                    <a:pt x="36" y="15"/>
                  </a:cubicBezTo>
                  <a:cubicBezTo>
                    <a:pt x="37" y="15"/>
                    <a:pt x="37" y="15"/>
                    <a:pt x="38" y="16"/>
                  </a:cubicBezTo>
                  <a:cubicBezTo>
                    <a:pt x="39" y="17"/>
                    <a:pt x="42" y="18"/>
                    <a:pt x="44" y="19"/>
                  </a:cubicBezTo>
                  <a:cubicBezTo>
                    <a:pt x="44" y="19"/>
                    <a:pt x="44" y="19"/>
                    <a:pt x="45" y="20"/>
                  </a:cubicBezTo>
                  <a:cubicBezTo>
                    <a:pt x="45" y="20"/>
                    <a:pt x="45" y="21"/>
                    <a:pt x="45" y="21"/>
                  </a:cubicBezTo>
                  <a:cubicBezTo>
                    <a:pt x="45" y="22"/>
                    <a:pt x="45" y="22"/>
                    <a:pt x="45" y="22"/>
                  </a:cubicBezTo>
                  <a:cubicBezTo>
                    <a:pt x="45" y="22"/>
                    <a:pt x="43" y="22"/>
                    <a:pt x="42" y="23"/>
                  </a:cubicBezTo>
                  <a:cubicBezTo>
                    <a:pt x="41" y="23"/>
                    <a:pt x="40" y="23"/>
                    <a:pt x="38" y="23"/>
                  </a:cubicBezTo>
                  <a:cubicBezTo>
                    <a:pt x="37" y="23"/>
                    <a:pt x="35" y="23"/>
                    <a:pt x="35" y="23"/>
                  </a:cubicBezTo>
                  <a:cubicBezTo>
                    <a:pt x="35" y="23"/>
                    <a:pt x="35" y="23"/>
                    <a:pt x="35" y="23"/>
                  </a:cubicBezTo>
                  <a:cubicBezTo>
                    <a:pt x="34" y="23"/>
                    <a:pt x="34" y="23"/>
                    <a:pt x="34" y="23"/>
                  </a:cubicBezTo>
                  <a:cubicBezTo>
                    <a:pt x="34" y="23"/>
                    <a:pt x="34" y="23"/>
                    <a:pt x="34" y="23"/>
                  </a:cubicBezTo>
                  <a:cubicBezTo>
                    <a:pt x="33" y="23"/>
                    <a:pt x="32" y="24"/>
                    <a:pt x="32" y="24"/>
                  </a:cubicBezTo>
                  <a:cubicBezTo>
                    <a:pt x="31" y="25"/>
                    <a:pt x="31" y="25"/>
                    <a:pt x="30" y="25"/>
                  </a:cubicBezTo>
                  <a:cubicBezTo>
                    <a:pt x="30" y="25"/>
                    <a:pt x="30" y="25"/>
                    <a:pt x="30" y="25"/>
                  </a:cubicBezTo>
                  <a:cubicBezTo>
                    <a:pt x="30" y="25"/>
                    <a:pt x="29" y="25"/>
                    <a:pt x="29" y="25"/>
                  </a:cubicBezTo>
                  <a:cubicBezTo>
                    <a:pt x="29" y="25"/>
                    <a:pt x="29" y="25"/>
                    <a:pt x="29" y="25"/>
                  </a:cubicBezTo>
                  <a:cubicBezTo>
                    <a:pt x="28" y="25"/>
                    <a:pt x="27" y="25"/>
                    <a:pt x="26" y="25"/>
                  </a:cubicBezTo>
                  <a:cubicBezTo>
                    <a:pt x="27" y="24"/>
                    <a:pt x="27" y="24"/>
                    <a:pt x="27" y="24"/>
                  </a:cubicBezTo>
                  <a:cubicBezTo>
                    <a:pt x="27" y="23"/>
                    <a:pt x="27" y="23"/>
                    <a:pt x="27" y="23"/>
                  </a:cubicBezTo>
                  <a:cubicBezTo>
                    <a:pt x="27" y="23"/>
                    <a:pt x="28" y="23"/>
                    <a:pt x="28" y="23"/>
                  </a:cubicBezTo>
                  <a:cubicBezTo>
                    <a:pt x="28" y="22"/>
                    <a:pt x="28" y="22"/>
                    <a:pt x="28" y="22"/>
                  </a:cubicBezTo>
                  <a:cubicBezTo>
                    <a:pt x="28" y="21"/>
                    <a:pt x="27" y="21"/>
                    <a:pt x="27" y="21"/>
                  </a:cubicBezTo>
                  <a:cubicBezTo>
                    <a:pt x="25" y="21"/>
                    <a:pt x="23" y="20"/>
                    <a:pt x="22" y="20"/>
                  </a:cubicBezTo>
                  <a:cubicBezTo>
                    <a:pt x="21" y="19"/>
                    <a:pt x="20" y="19"/>
                    <a:pt x="19" y="19"/>
                  </a:cubicBezTo>
                  <a:cubicBezTo>
                    <a:pt x="21" y="18"/>
                    <a:pt x="23" y="18"/>
                    <a:pt x="24" y="18"/>
                  </a:cubicBezTo>
                  <a:cubicBezTo>
                    <a:pt x="24" y="18"/>
                    <a:pt x="24" y="18"/>
                    <a:pt x="24" y="18"/>
                  </a:cubicBezTo>
                  <a:cubicBezTo>
                    <a:pt x="30" y="19"/>
                    <a:pt x="33" y="20"/>
                    <a:pt x="35" y="20"/>
                  </a:cubicBezTo>
                  <a:cubicBezTo>
                    <a:pt x="36" y="20"/>
                    <a:pt x="36" y="20"/>
                    <a:pt x="36" y="20"/>
                  </a:cubicBezTo>
                  <a:cubicBezTo>
                    <a:pt x="37" y="19"/>
                    <a:pt x="37" y="19"/>
                    <a:pt x="37" y="19"/>
                  </a:cubicBezTo>
                  <a:cubicBezTo>
                    <a:pt x="37" y="19"/>
                    <a:pt x="38" y="19"/>
                    <a:pt x="38" y="18"/>
                  </a:cubicBezTo>
                  <a:cubicBezTo>
                    <a:pt x="38" y="18"/>
                    <a:pt x="37" y="18"/>
                    <a:pt x="37" y="17"/>
                  </a:cubicBezTo>
                  <a:cubicBezTo>
                    <a:pt x="36" y="17"/>
                    <a:pt x="36" y="17"/>
                    <a:pt x="36" y="17"/>
                  </a:cubicBezTo>
                  <a:cubicBezTo>
                    <a:pt x="35" y="16"/>
                    <a:pt x="33" y="15"/>
                    <a:pt x="31" y="15"/>
                  </a:cubicBezTo>
                  <a:cubicBezTo>
                    <a:pt x="31" y="15"/>
                    <a:pt x="30" y="14"/>
                    <a:pt x="30" y="14"/>
                  </a:cubicBezTo>
                  <a:cubicBezTo>
                    <a:pt x="29" y="13"/>
                    <a:pt x="29" y="13"/>
                    <a:pt x="29" y="13"/>
                  </a:cubicBezTo>
                  <a:cubicBezTo>
                    <a:pt x="29" y="13"/>
                    <a:pt x="29" y="13"/>
                    <a:pt x="29" y="13"/>
                  </a:cubicBezTo>
                  <a:cubicBezTo>
                    <a:pt x="29" y="13"/>
                    <a:pt x="29" y="13"/>
                    <a:pt x="29" y="13"/>
                  </a:cubicBezTo>
                  <a:cubicBezTo>
                    <a:pt x="29" y="12"/>
                    <a:pt x="29" y="12"/>
                    <a:pt x="29" y="12"/>
                  </a:cubicBezTo>
                  <a:cubicBezTo>
                    <a:pt x="28" y="12"/>
                    <a:pt x="29" y="11"/>
                    <a:pt x="30" y="10"/>
                  </a:cubicBezTo>
                  <a:cubicBezTo>
                    <a:pt x="31" y="10"/>
                    <a:pt x="31" y="10"/>
                    <a:pt x="31" y="10"/>
                  </a:cubicBezTo>
                  <a:cubicBezTo>
                    <a:pt x="31" y="10"/>
                    <a:pt x="31" y="10"/>
                    <a:pt x="32" y="9"/>
                  </a:cubicBezTo>
                  <a:cubicBezTo>
                    <a:pt x="32" y="9"/>
                    <a:pt x="32" y="9"/>
                    <a:pt x="33" y="9"/>
                  </a:cubicBezTo>
                  <a:cubicBezTo>
                    <a:pt x="34" y="9"/>
                    <a:pt x="35" y="9"/>
                    <a:pt x="37" y="9"/>
                  </a:cubicBezTo>
                  <a:cubicBezTo>
                    <a:pt x="37" y="9"/>
                    <a:pt x="37" y="9"/>
                    <a:pt x="37" y="9"/>
                  </a:cubicBezTo>
                  <a:cubicBezTo>
                    <a:pt x="38" y="9"/>
                    <a:pt x="39" y="9"/>
                    <a:pt x="40" y="9"/>
                  </a:cubicBezTo>
                  <a:cubicBezTo>
                    <a:pt x="40" y="9"/>
                    <a:pt x="40" y="9"/>
                    <a:pt x="40" y="9"/>
                  </a:cubicBezTo>
                  <a:moveTo>
                    <a:pt x="4" y="16"/>
                  </a:moveTo>
                  <a:cubicBezTo>
                    <a:pt x="4" y="15"/>
                    <a:pt x="4" y="15"/>
                    <a:pt x="4" y="15"/>
                  </a:cubicBezTo>
                  <a:cubicBezTo>
                    <a:pt x="4" y="15"/>
                    <a:pt x="4" y="15"/>
                    <a:pt x="4" y="15"/>
                  </a:cubicBezTo>
                  <a:cubicBezTo>
                    <a:pt x="4" y="13"/>
                    <a:pt x="5" y="11"/>
                    <a:pt x="7" y="11"/>
                  </a:cubicBezTo>
                  <a:cubicBezTo>
                    <a:pt x="16" y="5"/>
                    <a:pt x="27" y="3"/>
                    <a:pt x="37" y="3"/>
                  </a:cubicBezTo>
                  <a:cubicBezTo>
                    <a:pt x="45" y="3"/>
                    <a:pt x="53" y="4"/>
                    <a:pt x="61" y="7"/>
                  </a:cubicBezTo>
                  <a:cubicBezTo>
                    <a:pt x="63" y="8"/>
                    <a:pt x="65" y="9"/>
                    <a:pt x="66" y="10"/>
                  </a:cubicBezTo>
                  <a:cubicBezTo>
                    <a:pt x="68" y="11"/>
                    <a:pt x="68" y="13"/>
                    <a:pt x="68" y="14"/>
                  </a:cubicBezTo>
                  <a:cubicBezTo>
                    <a:pt x="68" y="15"/>
                    <a:pt x="68" y="15"/>
                    <a:pt x="68" y="15"/>
                  </a:cubicBezTo>
                  <a:cubicBezTo>
                    <a:pt x="68" y="15"/>
                    <a:pt x="68" y="16"/>
                    <a:pt x="67" y="16"/>
                  </a:cubicBezTo>
                  <a:cubicBezTo>
                    <a:pt x="67" y="15"/>
                    <a:pt x="66" y="14"/>
                    <a:pt x="65" y="14"/>
                  </a:cubicBezTo>
                  <a:cubicBezTo>
                    <a:pt x="63" y="12"/>
                    <a:pt x="61" y="11"/>
                    <a:pt x="58" y="10"/>
                  </a:cubicBezTo>
                  <a:cubicBezTo>
                    <a:pt x="58" y="10"/>
                    <a:pt x="56" y="10"/>
                    <a:pt x="54" y="9"/>
                  </a:cubicBezTo>
                  <a:cubicBezTo>
                    <a:pt x="52" y="9"/>
                    <a:pt x="50" y="8"/>
                    <a:pt x="50" y="8"/>
                  </a:cubicBezTo>
                  <a:cubicBezTo>
                    <a:pt x="49" y="8"/>
                    <a:pt x="49" y="8"/>
                    <a:pt x="49" y="8"/>
                  </a:cubicBezTo>
                  <a:cubicBezTo>
                    <a:pt x="50" y="7"/>
                    <a:pt x="50" y="7"/>
                    <a:pt x="50" y="7"/>
                  </a:cubicBezTo>
                  <a:cubicBezTo>
                    <a:pt x="50" y="7"/>
                    <a:pt x="49" y="6"/>
                    <a:pt x="49" y="6"/>
                  </a:cubicBezTo>
                  <a:cubicBezTo>
                    <a:pt x="47" y="5"/>
                    <a:pt x="44" y="5"/>
                    <a:pt x="42" y="5"/>
                  </a:cubicBezTo>
                  <a:cubicBezTo>
                    <a:pt x="42" y="5"/>
                    <a:pt x="42" y="5"/>
                    <a:pt x="42" y="5"/>
                  </a:cubicBezTo>
                  <a:cubicBezTo>
                    <a:pt x="41" y="5"/>
                    <a:pt x="41" y="5"/>
                    <a:pt x="41" y="5"/>
                  </a:cubicBezTo>
                  <a:cubicBezTo>
                    <a:pt x="40" y="7"/>
                    <a:pt x="40" y="7"/>
                    <a:pt x="40" y="7"/>
                  </a:cubicBezTo>
                  <a:cubicBezTo>
                    <a:pt x="39" y="6"/>
                    <a:pt x="38" y="6"/>
                    <a:pt x="37" y="6"/>
                  </a:cubicBezTo>
                  <a:cubicBezTo>
                    <a:pt x="35" y="6"/>
                    <a:pt x="34" y="6"/>
                    <a:pt x="32" y="7"/>
                  </a:cubicBezTo>
                  <a:cubicBezTo>
                    <a:pt x="32" y="7"/>
                    <a:pt x="32" y="7"/>
                    <a:pt x="31" y="7"/>
                  </a:cubicBezTo>
                  <a:cubicBezTo>
                    <a:pt x="31" y="7"/>
                    <a:pt x="31" y="7"/>
                    <a:pt x="30" y="7"/>
                  </a:cubicBezTo>
                  <a:cubicBezTo>
                    <a:pt x="30" y="7"/>
                    <a:pt x="30" y="7"/>
                    <a:pt x="30" y="7"/>
                  </a:cubicBezTo>
                  <a:cubicBezTo>
                    <a:pt x="22" y="7"/>
                    <a:pt x="15" y="9"/>
                    <a:pt x="8" y="12"/>
                  </a:cubicBezTo>
                  <a:cubicBezTo>
                    <a:pt x="8" y="12"/>
                    <a:pt x="8" y="12"/>
                    <a:pt x="8" y="12"/>
                  </a:cubicBezTo>
                  <a:cubicBezTo>
                    <a:pt x="8" y="12"/>
                    <a:pt x="8" y="12"/>
                    <a:pt x="8" y="12"/>
                  </a:cubicBezTo>
                  <a:cubicBezTo>
                    <a:pt x="8" y="13"/>
                    <a:pt x="8" y="13"/>
                    <a:pt x="8" y="13"/>
                  </a:cubicBezTo>
                  <a:cubicBezTo>
                    <a:pt x="8" y="13"/>
                    <a:pt x="8" y="13"/>
                    <a:pt x="8" y="13"/>
                  </a:cubicBezTo>
                  <a:cubicBezTo>
                    <a:pt x="7" y="13"/>
                    <a:pt x="6" y="14"/>
                    <a:pt x="5" y="14"/>
                  </a:cubicBezTo>
                  <a:cubicBezTo>
                    <a:pt x="5" y="15"/>
                    <a:pt x="4" y="15"/>
                    <a:pt x="4" y="16"/>
                  </a:cubicBezTo>
                  <a:moveTo>
                    <a:pt x="37" y="0"/>
                  </a:moveTo>
                  <a:cubicBezTo>
                    <a:pt x="26" y="0"/>
                    <a:pt x="15" y="2"/>
                    <a:pt x="5" y="8"/>
                  </a:cubicBezTo>
                  <a:cubicBezTo>
                    <a:pt x="3" y="9"/>
                    <a:pt x="1" y="12"/>
                    <a:pt x="0" y="14"/>
                  </a:cubicBezTo>
                  <a:cubicBezTo>
                    <a:pt x="0" y="14"/>
                    <a:pt x="0" y="15"/>
                    <a:pt x="0" y="15"/>
                  </a:cubicBezTo>
                  <a:cubicBezTo>
                    <a:pt x="0" y="18"/>
                    <a:pt x="2" y="20"/>
                    <a:pt x="4" y="21"/>
                  </a:cubicBezTo>
                  <a:cubicBezTo>
                    <a:pt x="8" y="25"/>
                    <a:pt x="17" y="29"/>
                    <a:pt x="32" y="29"/>
                  </a:cubicBezTo>
                  <a:cubicBezTo>
                    <a:pt x="37" y="29"/>
                    <a:pt x="46" y="28"/>
                    <a:pt x="54" y="26"/>
                  </a:cubicBezTo>
                  <a:cubicBezTo>
                    <a:pt x="58" y="25"/>
                    <a:pt x="62" y="24"/>
                    <a:pt x="65" y="22"/>
                  </a:cubicBezTo>
                  <a:cubicBezTo>
                    <a:pt x="68" y="21"/>
                    <a:pt x="70" y="19"/>
                    <a:pt x="71" y="16"/>
                  </a:cubicBezTo>
                  <a:cubicBezTo>
                    <a:pt x="72" y="15"/>
                    <a:pt x="72" y="15"/>
                    <a:pt x="72" y="14"/>
                  </a:cubicBezTo>
                  <a:cubicBezTo>
                    <a:pt x="72" y="11"/>
                    <a:pt x="70" y="9"/>
                    <a:pt x="69" y="8"/>
                  </a:cubicBezTo>
                  <a:cubicBezTo>
                    <a:pt x="67" y="6"/>
                    <a:pt x="64" y="5"/>
                    <a:pt x="62" y="4"/>
                  </a:cubicBezTo>
                  <a:cubicBezTo>
                    <a:pt x="54" y="1"/>
                    <a:pt x="46" y="0"/>
                    <a:pt x="37"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1865">
                <a:solidFill>
                  <a:prstClr val="black"/>
                </a:solidFill>
              </a:endParaRPr>
            </a:p>
          </p:txBody>
        </p:sp>
        <p:sp>
          <p:nvSpPr>
            <p:cNvPr id="91" name="Freeform 784"/>
            <p:cNvSpPr>
              <a:spLocks noEditPoints="1"/>
            </p:cNvSpPr>
            <p:nvPr/>
          </p:nvSpPr>
          <p:spPr bwMode="auto">
            <a:xfrm>
              <a:off x="825425" y="4488558"/>
              <a:ext cx="197142" cy="114701"/>
            </a:xfrm>
            <a:custGeom>
              <a:avLst/>
              <a:gdLst>
                <a:gd name="T0" fmla="*/ 43 w 93"/>
                <a:gd name="T1" fmla="*/ 41 h 54"/>
                <a:gd name="T2" fmla="*/ 42 w 93"/>
                <a:gd name="T3" fmla="*/ 51 h 54"/>
                <a:gd name="T4" fmla="*/ 35 w 93"/>
                <a:gd name="T5" fmla="*/ 50 h 54"/>
                <a:gd name="T6" fmla="*/ 41 w 93"/>
                <a:gd name="T7" fmla="*/ 47 h 54"/>
                <a:gd name="T8" fmla="*/ 48 w 93"/>
                <a:gd name="T9" fmla="*/ 41 h 54"/>
                <a:gd name="T10" fmla="*/ 52 w 93"/>
                <a:gd name="T11" fmla="*/ 47 h 54"/>
                <a:gd name="T12" fmla="*/ 54 w 93"/>
                <a:gd name="T13" fmla="*/ 50 h 54"/>
                <a:gd name="T14" fmla="*/ 54 w 93"/>
                <a:gd name="T15" fmla="*/ 47 h 54"/>
                <a:gd name="T16" fmla="*/ 55 w 93"/>
                <a:gd name="T17" fmla="*/ 50 h 54"/>
                <a:gd name="T18" fmla="*/ 28 w 93"/>
                <a:gd name="T19" fmla="*/ 50 h 54"/>
                <a:gd name="T20" fmla="*/ 33 w 93"/>
                <a:gd name="T21" fmla="*/ 41 h 54"/>
                <a:gd name="T22" fmla="*/ 57 w 93"/>
                <a:gd name="T23" fmla="*/ 49 h 54"/>
                <a:gd name="T24" fmla="*/ 58 w 93"/>
                <a:gd name="T25" fmla="*/ 49 h 54"/>
                <a:gd name="T26" fmla="*/ 60 w 93"/>
                <a:gd name="T27" fmla="*/ 39 h 54"/>
                <a:gd name="T28" fmla="*/ 63 w 93"/>
                <a:gd name="T29" fmla="*/ 48 h 54"/>
                <a:gd name="T30" fmla="*/ 26 w 93"/>
                <a:gd name="T31" fmla="*/ 49 h 54"/>
                <a:gd name="T32" fmla="*/ 21 w 93"/>
                <a:gd name="T33" fmla="*/ 38 h 54"/>
                <a:gd name="T34" fmla="*/ 26 w 93"/>
                <a:gd name="T35" fmla="*/ 49 h 54"/>
                <a:gd name="T36" fmla="*/ 64 w 93"/>
                <a:gd name="T37" fmla="*/ 47 h 54"/>
                <a:gd name="T38" fmla="*/ 67 w 93"/>
                <a:gd name="T39" fmla="*/ 43 h 54"/>
                <a:gd name="T40" fmla="*/ 69 w 93"/>
                <a:gd name="T41" fmla="*/ 47 h 54"/>
                <a:gd name="T42" fmla="*/ 70 w 93"/>
                <a:gd name="T43" fmla="*/ 37 h 54"/>
                <a:gd name="T44" fmla="*/ 73 w 93"/>
                <a:gd name="T45" fmla="*/ 46 h 54"/>
                <a:gd name="T46" fmla="*/ 13 w 93"/>
                <a:gd name="T47" fmla="*/ 44 h 54"/>
                <a:gd name="T48" fmla="*/ 19 w 93"/>
                <a:gd name="T49" fmla="*/ 44 h 54"/>
                <a:gd name="T50" fmla="*/ 75 w 93"/>
                <a:gd name="T51" fmla="*/ 45 h 54"/>
                <a:gd name="T52" fmla="*/ 78 w 93"/>
                <a:gd name="T53" fmla="*/ 44 h 54"/>
                <a:gd name="T54" fmla="*/ 9 w 93"/>
                <a:gd name="T55" fmla="*/ 42 h 54"/>
                <a:gd name="T56" fmla="*/ 11 w 93"/>
                <a:gd name="T57" fmla="*/ 35 h 54"/>
                <a:gd name="T58" fmla="*/ 79 w 93"/>
                <a:gd name="T59" fmla="*/ 34 h 54"/>
                <a:gd name="T60" fmla="*/ 84 w 93"/>
                <a:gd name="T61" fmla="*/ 40 h 54"/>
                <a:gd name="T62" fmla="*/ 7 w 93"/>
                <a:gd name="T63" fmla="*/ 40 h 54"/>
                <a:gd name="T64" fmla="*/ 6 w 93"/>
                <a:gd name="T65" fmla="*/ 31 h 54"/>
                <a:gd name="T66" fmla="*/ 4 w 93"/>
                <a:gd name="T67" fmla="*/ 32 h 54"/>
                <a:gd name="T68" fmla="*/ 4 w 93"/>
                <a:gd name="T69" fmla="*/ 29 h 54"/>
                <a:gd name="T70" fmla="*/ 86 w 93"/>
                <a:gd name="T71" fmla="*/ 30 h 54"/>
                <a:gd name="T72" fmla="*/ 89 w 93"/>
                <a:gd name="T73" fmla="*/ 35 h 54"/>
                <a:gd name="T74" fmla="*/ 8 w 93"/>
                <a:gd name="T75" fmla="*/ 28 h 54"/>
                <a:gd name="T76" fmla="*/ 7 w 93"/>
                <a:gd name="T77" fmla="*/ 17 h 54"/>
                <a:gd name="T78" fmla="*/ 79 w 93"/>
                <a:gd name="T79" fmla="*/ 9 h 54"/>
                <a:gd name="T80" fmla="*/ 89 w 93"/>
                <a:gd name="T81" fmla="*/ 21 h 54"/>
                <a:gd name="T82" fmla="*/ 41 w 93"/>
                <a:gd name="T83" fmla="*/ 38 h 54"/>
                <a:gd name="T84" fmla="*/ 10 w 93"/>
                <a:gd name="T85" fmla="*/ 9 h 54"/>
                <a:gd name="T86" fmla="*/ 2 w 93"/>
                <a:gd name="T87" fmla="*/ 21 h 54"/>
                <a:gd name="T88" fmla="*/ 1 w 93"/>
                <a:gd name="T89" fmla="*/ 36 h 54"/>
                <a:gd name="T90" fmla="*/ 41 w 93"/>
                <a:gd name="T91" fmla="*/ 54 h 54"/>
                <a:gd name="T92" fmla="*/ 79 w 93"/>
                <a:gd name="T93" fmla="*/ 47 h 54"/>
                <a:gd name="T94" fmla="*/ 84 w 93"/>
                <a:gd name="T95" fmla="*/ 45 h 54"/>
                <a:gd name="T96" fmla="*/ 86 w 93"/>
                <a:gd name="T97" fmla="*/ 43 h 54"/>
                <a:gd name="T98" fmla="*/ 92 w 93"/>
                <a:gd name="T99" fmla="*/ 32 h 54"/>
                <a:gd name="T100" fmla="*/ 89 w 93"/>
                <a:gd name="T101" fmla="*/ 1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3" h="54">
                  <a:moveTo>
                    <a:pt x="42" y="51"/>
                  </a:moveTo>
                  <a:cubicBezTo>
                    <a:pt x="42" y="50"/>
                    <a:pt x="42" y="48"/>
                    <a:pt x="42" y="47"/>
                  </a:cubicBezTo>
                  <a:cubicBezTo>
                    <a:pt x="42" y="45"/>
                    <a:pt x="42" y="43"/>
                    <a:pt x="43" y="41"/>
                  </a:cubicBezTo>
                  <a:cubicBezTo>
                    <a:pt x="44" y="41"/>
                    <a:pt x="45" y="41"/>
                    <a:pt x="47" y="41"/>
                  </a:cubicBezTo>
                  <a:cubicBezTo>
                    <a:pt x="47" y="44"/>
                    <a:pt x="47" y="47"/>
                    <a:pt x="48" y="50"/>
                  </a:cubicBezTo>
                  <a:cubicBezTo>
                    <a:pt x="46" y="51"/>
                    <a:pt x="44" y="51"/>
                    <a:pt x="42" y="51"/>
                  </a:cubicBezTo>
                  <a:moveTo>
                    <a:pt x="41" y="51"/>
                  </a:moveTo>
                  <a:cubicBezTo>
                    <a:pt x="39" y="51"/>
                    <a:pt x="37" y="51"/>
                    <a:pt x="35" y="50"/>
                  </a:cubicBezTo>
                  <a:cubicBezTo>
                    <a:pt x="35" y="50"/>
                    <a:pt x="35" y="50"/>
                    <a:pt x="35" y="50"/>
                  </a:cubicBezTo>
                  <a:cubicBezTo>
                    <a:pt x="35" y="47"/>
                    <a:pt x="35" y="44"/>
                    <a:pt x="35" y="41"/>
                  </a:cubicBezTo>
                  <a:cubicBezTo>
                    <a:pt x="37" y="41"/>
                    <a:pt x="39" y="41"/>
                    <a:pt x="41" y="41"/>
                  </a:cubicBezTo>
                  <a:cubicBezTo>
                    <a:pt x="41" y="43"/>
                    <a:pt x="41" y="45"/>
                    <a:pt x="41" y="47"/>
                  </a:cubicBezTo>
                  <a:cubicBezTo>
                    <a:pt x="41" y="48"/>
                    <a:pt x="41" y="50"/>
                    <a:pt x="41" y="51"/>
                  </a:cubicBezTo>
                  <a:moveTo>
                    <a:pt x="49" y="50"/>
                  </a:moveTo>
                  <a:cubicBezTo>
                    <a:pt x="49" y="47"/>
                    <a:pt x="49" y="44"/>
                    <a:pt x="48" y="41"/>
                  </a:cubicBezTo>
                  <a:cubicBezTo>
                    <a:pt x="49" y="41"/>
                    <a:pt x="49" y="41"/>
                    <a:pt x="49" y="41"/>
                  </a:cubicBezTo>
                  <a:cubicBezTo>
                    <a:pt x="50" y="41"/>
                    <a:pt x="51" y="41"/>
                    <a:pt x="52" y="40"/>
                  </a:cubicBezTo>
                  <a:cubicBezTo>
                    <a:pt x="52" y="42"/>
                    <a:pt x="52" y="45"/>
                    <a:pt x="52" y="47"/>
                  </a:cubicBezTo>
                  <a:cubicBezTo>
                    <a:pt x="52" y="48"/>
                    <a:pt x="52" y="49"/>
                    <a:pt x="52" y="50"/>
                  </a:cubicBezTo>
                  <a:cubicBezTo>
                    <a:pt x="51" y="50"/>
                    <a:pt x="50" y="50"/>
                    <a:pt x="49" y="50"/>
                  </a:cubicBezTo>
                  <a:moveTo>
                    <a:pt x="54" y="50"/>
                  </a:moveTo>
                  <a:cubicBezTo>
                    <a:pt x="54" y="49"/>
                    <a:pt x="54" y="49"/>
                    <a:pt x="54" y="49"/>
                  </a:cubicBezTo>
                  <a:cubicBezTo>
                    <a:pt x="54" y="48"/>
                    <a:pt x="54" y="48"/>
                    <a:pt x="54" y="48"/>
                  </a:cubicBezTo>
                  <a:cubicBezTo>
                    <a:pt x="54" y="47"/>
                    <a:pt x="54" y="47"/>
                    <a:pt x="54" y="47"/>
                  </a:cubicBezTo>
                  <a:cubicBezTo>
                    <a:pt x="54" y="44"/>
                    <a:pt x="54" y="42"/>
                    <a:pt x="54" y="40"/>
                  </a:cubicBezTo>
                  <a:cubicBezTo>
                    <a:pt x="54" y="40"/>
                    <a:pt x="55" y="40"/>
                    <a:pt x="55" y="40"/>
                  </a:cubicBezTo>
                  <a:cubicBezTo>
                    <a:pt x="55" y="43"/>
                    <a:pt x="55" y="46"/>
                    <a:pt x="55" y="50"/>
                  </a:cubicBezTo>
                  <a:cubicBezTo>
                    <a:pt x="54" y="50"/>
                    <a:pt x="54" y="50"/>
                    <a:pt x="54" y="50"/>
                  </a:cubicBezTo>
                  <a:moveTo>
                    <a:pt x="34" y="50"/>
                  </a:moveTo>
                  <a:cubicBezTo>
                    <a:pt x="32" y="50"/>
                    <a:pt x="30" y="50"/>
                    <a:pt x="28" y="50"/>
                  </a:cubicBezTo>
                  <a:cubicBezTo>
                    <a:pt x="28" y="48"/>
                    <a:pt x="28" y="47"/>
                    <a:pt x="28" y="46"/>
                  </a:cubicBezTo>
                  <a:cubicBezTo>
                    <a:pt x="28" y="44"/>
                    <a:pt x="28" y="42"/>
                    <a:pt x="28" y="40"/>
                  </a:cubicBezTo>
                  <a:cubicBezTo>
                    <a:pt x="30" y="40"/>
                    <a:pt x="32" y="41"/>
                    <a:pt x="33" y="41"/>
                  </a:cubicBezTo>
                  <a:cubicBezTo>
                    <a:pt x="34" y="44"/>
                    <a:pt x="34" y="47"/>
                    <a:pt x="34" y="50"/>
                  </a:cubicBezTo>
                  <a:cubicBezTo>
                    <a:pt x="34" y="50"/>
                    <a:pt x="34" y="50"/>
                    <a:pt x="34" y="50"/>
                  </a:cubicBezTo>
                  <a:moveTo>
                    <a:pt x="57" y="49"/>
                  </a:moveTo>
                  <a:cubicBezTo>
                    <a:pt x="57" y="46"/>
                    <a:pt x="57" y="43"/>
                    <a:pt x="57" y="40"/>
                  </a:cubicBezTo>
                  <a:cubicBezTo>
                    <a:pt x="58" y="40"/>
                    <a:pt x="58" y="40"/>
                    <a:pt x="58" y="40"/>
                  </a:cubicBezTo>
                  <a:cubicBezTo>
                    <a:pt x="58" y="43"/>
                    <a:pt x="58" y="46"/>
                    <a:pt x="58" y="49"/>
                  </a:cubicBezTo>
                  <a:cubicBezTo>
                    <a:pt x="58" y="49"/>
                    <a:pt x="57" y="49"/>
                    <a:pt x="57" y="49"/>
                  </a:cubicBezTo>
                  <a:moveTo>
                    <a:pt x="60" y="49"/>
                  </a:moveTo>
                  <a:cubicBezTo>
                    <a:pt x="60" y="46"/>
                    <a:pt x="60" y="43"/>
                    <a:pt x="60" y="39"/>
                  </a:cubicBezTo>
                  <a:cubicBezTo>
                    <a:pt x="61" y="39"/>
                    <a:pt x="62" y="39"/>
                    <a:pt x="63" y="39"/>
                  </a:cubicBezTo>
                  <a:cubicBezTo>
                    <a:pt x="63" y="42"/>
                    <a:pt x="63" y="45"/>
                    <a:pt x="63" y="48"/>
                  </a:cubicBezTo>
                  <a:cubicBezTo>
                    <a:pt x="63" y="48"/>
                    <a:pt x="63" y="48"/>
                    <a:pt x="63" y="48"/>
                  </a:cubicBezTo>
                  <a:cubicBezTo>
                    <a:pt x="63" y="48"/>
                    <a:pt x="63" y="48"/>
                    <a:pt x="63" y="48"/>
                  </a:cubicBezTo>
                  <a:cubicBezTo>
                    <a:pt x="62" y="49"/>
                    <a:pt x="61" y="49"/>
                    <a:pt x="60" y="49"/>
                  </a:cubicBezTo>
                  <a:moveTo>
                    <a:pt x="26" y="49"/>
                  </a:moveTo>
                  <a:cubicBezTo>
                    <a:pt x="24" y="49"/>
                    <a:pt x="22" y="48"/>
                    <a:pt x="20" y="48"/>
                  </a:cubicBezTo>
                  <a:cubicBezTo>
                    <a:pt x="20" y="46"/>
                    <a:pt x="20" y="45"/>
                    <a:pt x="20" y="44"/>
                  </a:cubicBezTo>
                  <a:cubicBezTo>
                    <a:pt x="20" y="42"/>
                    <a:pt x="20" y="40"/>
                    <a:pt x="21" y="38"/>
                  </a:cubicBezTo>
                  <a:cubicBezTo>
                    <a:pt x="22" y="39"/>
                    <a:pt x="24" y="39"/>
                    <a:pt x="26" y="40"/>
                  </a:cubicBezTo>
                  <a:cubicBezTo>
                    <a:pt x="26" y="42"/>
                    <a:pt x="26" y="44"/>
                    <a:pt x="26" y="46"/>
                  </a:cubicBezTo>
                  <a:cubicBezTo>
                    <a:pt x="26" y="47"/>
                    <a:pt x="26" y="48"/>
                    <a:pt x="26" y="49"/>
                  </a:cubicBezTo>
                  <a:moveTo>
                    <a:pt x="65" y="48"/>
                  </a:moveTo>
                  <a:cubicBezTo>
                    <a:pt x="65" y="47"/>
                    <a:pt x="65" y="47"/>
                    <a:pt x="65" y="47"/>
                  </a:cubicBezTo>
                  <a:cubicBezTo>
                    <a:pt x="64" y="47"/>
                    <a:pt x="64" y="47"/>
                    <a:pt x="64" y="47"/>
                  </a:cubicBezTo>
                  <a:cubicBezTo>
                    <a:pt x="64" y="44"/>
                    <a:pt x="64" y="42"/>
                    <a:pt x="64" y="39"/>
                  </a:cubicBezTo>
                  <a:cubicBezTo>
                    <a:pt x="65" y="38"/>
                    <a:pt x="66" y="38"/>
                    <a:pt x="67" y="38"/>
                  </a:cubicBezTo>
                  <a:cubicBezTo>
                    <a:pt x="67" y="40"/>
                    <a:pt x="67" y="41"/>
                    <a:pt x="67" y="43"/>
                  </a:cubicBezTo>
                  <a:cubicBezTo>
                    <a:pt x="67" y="44"/>
                    <a:pt x="67" y="46"/>
                    <a:pt x="67" y="47"/>
                  </a:cubicBezTo>
                  <a:cubicBezTo>
                    <a:pt x="66" y="48"/>
                    <a:pt x="66" y="48"/>
                    <a:pt x="65" y="48"/>
                  </a:cubicBezTo>
                  <a:moveTo>
                    <a:pt x="69" y="47"/>
                  </a:moveTo>
                  <a:cubicBezTo>
                    <a:pt x="69" y="46"/>
                    <a:pt x="69" y="44"/>
                    <a:pt x="69" y="43"/>
                  </a:cubicBezTo>
                  <a:cubicBezTo>
                    <a:pt x="69" y="41"/>
                    <a:pt x="69" y="39"/>
                    <a:pt x="69" y="38"/>
                  </a:cubicBezTo>
                  <a:cubicBezTo>
                    <a:pt x="70" y="37"/>
                    <a:pt x="70" y="37"/>
                    <a:pt x="70" y="37"/>
                  </a:cubicBezTo>
                  <a:cubicBezTo>
                    <a:pt x="71" y="37"/>
                    <a:pt x="72" y="37"/>
                    <a:pt x="73" y="36"/>
                  </a:cubicBezTo>
                  <a:cubicBezTo>
                    <a:pt x="73" y="39"/>
                    <a:pt x="73" y="42"/>
                    <a:pt x="73" y="45"/>
                  </a:cubicBezTo>
                  <a:cubicBezTo>
                    <a:pt x="73" y="46"/>
                    <a:pt x="73" y="46"/>
                    <a:pt x="73" y="46"/>
                  </a:cubicBezTo>
                  <a:cubicBezTo>
                    <a:pt x="72" y="46"/>
                    <a:pt x="70" y="47"/>
                    <a:pt x="69" y="47"/>
                  </a:cubicBezTo>
                  <a:moveTo>
                    <a:pt x="19" y="47"/>
                  </a:moveTo>
                  <a:cubicBezTo>
                    <a:pt x="17" y="46"/>
                    <a:pt x="15" y="45"/>
                    <a:pt x="13" y="44"/>
                  </a:cubicBezTo>
                  <a:cubicBezTo>
                    <a:pt x="13" y="41"/>
                    <a:pt x="13" y="38"/>
                    <a:pt x="13" y="35"/>
                  </a:cubicBezTo>
                  <a:cubicBezTo>
                    <a:pt x="15" y="36"/>
                    <a:pt x="17" y="37"/>
                    <a:pt x="19" y="38"/>
                  </a:cubicBezTo>
                  <a:cubicBezTo>
                    <a:pt x="19" y="40"/>
                    <a:pt x="19" y="42"/>
                    <a:pt x="19" y="44"/>
                  </a:cubicBezTo>
                  <a:cubicBezTo>
                    <a:pt x="19" y="45"/>
                    <a:pt x="19" y="46"/>
                    <a:pt x="19" y="47"/>
                  </a:cubicBezTo>
                  <a:moveTo>
                    <a:pt x="75" y="45"/>
                  </a:moveTo>
                  <a:cubicBezTo>
                    <a:pt x="75" y="45"/>
                    <a:pt x="75" y="45"/>
                    <a:pt x="75" y="45"/>
                  </a:cubicBezTo>
                  <a:cubicBezTo>
                    <a:pt x="75" y="42"/>
                    <a:pt x="75" y="39"/>
                    <a:pt x="74" y="36"/>
                  </a:cubicBezTo>
                  <a:cubicBezTo>
                    <a:pt x="75" y="36"/>
                    <a:pt x="76" y="35"/>
                    <a:pt x="77" y="35"/>
                  </a:cubicBezTo>
                  <a:cubicBezTo>
                    <a:pt x="78" y="38"/>
                    <a:pt x="78" y="41"/>
                    <a:pt x="78" y="44"/>
                  </a:cubicBezTo>
                  <a:cubicBezTo>
                    <a:pt x="77" y="44"/>
                    <a:pt x="76" y="45"/>
                    <a:pt x="75" y="45"/>
                  </a:cubicBezTo>
                  <a:moveTo>
                    <a:pt x="11" y="43"/>
                  </a:moveTo>
                  <a:cubicBezTo>
                    <a:pt x="10" y="43"/>
                    <a:pt x="10" y="42"/>
                    <a:pt x="9" y="42"/>
                  </a:cubicBezTo>
                  <a:cubicBezTo>
                    <a:pt x="9" y="39"/>
                    <a:pt x="9" y="36"/>
                    <a:pt x="9" y="33"/>
                  </a:cubicBezTo>
                  <a:cubicBezTo>
                    <a:pt x="10" y="33"/>
                    <a:pt x="10" y="34"/>
                    <a:pt x="11" y="34"/>
                  </a:cubicBezTo>
                  <a:cubicBezTo>
                    <a:pt x="11" y="35"/>
                    <a:pt x="11" y="35"/>
                    <a:pt x="11" y="35"/>
                  </a:cubicBezTo>
                  <a:cubicBezTo>
                    <a:pt x="11" y="38"/>
                    <a:pt x="11" y="40"/>
                    <a:pt x="11" y="43"/>
                  </a:cubicBezTo>
                  <a:moveTo>
                    <a:pt x="79" y="43"/>
                  </a:moveTo>
                  <a:cubicBezTo>
                    <a:pt x="79" y="40"/>
                    <a:pt x="79" y="37"/>
                    <a:pt x="79" y="34"/>
                  </a:cubicBezTo>
                  <a:cubicBezTo>
                    <a:pt x="81" y="33"/>
                    <a:pt x="82" y="33"/>
                    <a:pt x="84" y="32"/>
                  </a:cubicBezTo>
                  <a:cubicBezTo>
                    <a:pt x="84" y="32"/>
                    <a:pt x="84" y="32"/>
                    <a:pt x="84" y="32"/>
                  </a:cubicBezTo>
                  <a:cubicBezTo>
                    <a:pt x="84" y="34"/>
                    <a:pt x="84" y="37"/>
                    <a:pt x="84" y="40"/>
                  </a:cubicBezTo>
                  <a:cubicBezTo>
                    <a:pt x="84" y="41"/>
                    <a:pt x="83" y="41"/>
                    <a:pt x="82" y="42"/>
                  </a:cubicBezTo>
                  <a:cubicBezTo>
                    <a:pt x="81" y="42"/>
                    <a:pt x="80" y="43"/>
                    <a:pt x="79" y="43"/>
                  </a:cubicBezTo>
                  <a:moveTo>
                    <a:pt x="7" y="40"/>
                  </a:moveTo>
                  <a:cubicBezTo>
                    <a:pt x="7" y="40"/>
                    <a:pt x="6" y="39"/>
                    <a:pt x="6" y="38"/>
                  </a:cubicBezTo>
                  <a:cubicBezTo>
                    <a:pt x="6" y="38"/>
                    <a:pt x="6" y="38"/>
                    <a:pt x="6" y="38"/>
                  </a:cubicBezTo>
                  <a:cubicBezTo>
                    <a:pt x="6" y="36"/>
                    <a:pt x="6" y="33"/>
                    <a:pt x="6" y="31"/>
                  </a:cubicBezTo>
                  <a:cubicBezTo>
                    <a:pt x="7" y="31"/>
                    <a:pt x="7" y="31"/>
                    <a:pt x="7" y="31"/>
                  </a:cubicBezTo>
                  <a:cubicBezTo>
                    <a:pt x="7" y="34"/>
                    <a:pt x="7" y="37"/>
                    <a:pt x="7" y="40"/>
                  </a:cubicBezTo>
                  <a:moveTo>
                    <a:pt x="4" y="32"/>
                  </a:moveTo>
                  <a:cubicBezTo>
                    <a:pt x="4" y="32"/>
                    <a:pt x="4" y="32"/>
                    <a:pt x="4" y="32"/>
                  </a:cubicBezTo>
                  <a:cubicBezTo>
                    <a:pt x="4" y="31"/>
                    <a:pt x="4" y="30"/>
                    <a:pt x="4" y="28"/>
                  </a:cubicBezTo>
                  <a:cubicBezTo>
                    <a:pt x="4" y="29"/>
                    <a:pt x="4" y="29"/>
                    <a:pt x="4" y="29"/>
                  </a:cubicBezTo>
                  <a:cubicBezTo>
                    <a:pt x="4" y="30"/>
                    <a:pt x="4" y="31"/>
                    <a:pt x="4" y="32"/>
                  </a:cubicBezTo>
                  <a:moveTo>
                    <a:pt x="86" y="39"/>
                  </a:moveTo>
                  <a:cubicBezTo>
                    <a:pt x="86" y="36"/>
                    <a:pt x="86" y="33"/>
                    <a:pt x="86" y="30"/>
                  </a:cubicBezTo>
                  <a:cubicBezTo>
                    <a:pt x="87" y="30"/>
                    <a:pt x="88" y="29"/>
                    <a:pt x="89" y="28"/>
                  </a:cubicBezTo>
                  <a:cubicBezTo>
                    <a:pt x="89" y="30"/>
                    <a:pt x="89" y="32"/>
                    <a:pt x="89" y="35"/>
                  </a:cubicBezTo>
                  <a:cubicBezTo>
                    <a:pt x="89" y="35"/>
                    <a:pt x="89" y="35"/>
                    <a:pt x="89" y="35"/>
                  </a:cubicBezTo>
                  <a:cubicBezTo>
                    <a:pt x="88" y="36"/>
                    <a:pt x="87" y="38"/>
                    <a:pt x="86" y="39"/>
                  </a:cubicBezTo>
                  <a:moveTo>
                    <a:pt x="41" y="38"/>
                  </a:moveTo>
                  <a:cubicBezTo>
                    <a:pt x="23" y="38"/>
                    <a:pt x="12" y="32"/>
                    <a:pt x="8" y="28"/>
                  </a:cubicBezTo>
                  <a:cubicBezTo>
                    <a:pt x="6" y="26"/>
                    <a:pt x="5" y="24"/>
                    <a:pt x="5" y="22"/>
                  </a:cubicBezTo>
                  <a:cubicBezTo>
                    <a:pt x="5" y="21"/>
                    <a:pt x="5" y="21"/>
                    <a:pt x="5" y="21"/>
                  </a:cubicBezTo>
                  <a:cubicBezTo>
                    <a:pt x="5" y="20"/>
                    <a:pt x="6" y="18"/>
                    <a:pt x="7" y="17"/>
                  </a:cubicBezTo>
                  <a:cubicBezTo>
                    <a:pt x="8" y="15"/>
                    <a:pt x="10" y="13"/>
                    <a:pt x="12" y="12"/>
                  </a:cubicBezTo>
                  <a:cubicBezTo>
                    <a:pt x="23" y="6"/>
                    <a:pt x="35" y="3"/>
                    <a:pt x="48" y="3"/>
                  </a:cubicBezTo>
                  <a:cubicBezTo>
                    <a:pt x="58" y="3"/>
                    <a:pt x="69" y="5"/>
                    <a:pt x="79" y="9"/>
                  </a:cubicBezTo>
                  <a:cubicBezTo>
                    <a:pt x="82" y="10"/>
                    <a:pt x="85" y="12"/>
                    <a:pt x="86" y="14"/>
                  </a:cubicBezTo>
                  <a:cubicBezTo>
                    <a:pt x="88" y="16"/>
                    <a:pt x="89" y="18"/>
                    <a:pt x="89" y="20"/>
                  </a:cubicBezTo>
                  <a:cubicBezTo>
                    <a:pt x="89" y="20"/>
                    <a:pt x="89" y="21"/>
                    <a:pt x="89" y="21"/>
                  </a:cubicBezTo>
                  <a:cubicBezTo>
                    <a:pt x="88" y="24"/>
                    <a:pt x="86" y="27"/>
                    <a:pt x="82" y="29"/>
                  </a:cubicBezTo>
                  <a:cubicBezTo>
                    <a:pt x="71" y="35"/>
                    <a:pt x="52" y="38"/>
                    <a:pt x="42" y="38"/>
                  </a:cubicBezTo>
                  <a:cubicBezTo>
                    <a:pt x="42" y="38"/>
                    <a:pt x="41" y="38"/>
                    <a:pt x="41" y="38"/>
                  </a:cubicBezTo>
                  <a:cubicBezTo>
                    <a:pt x="41" y="38"/>
                    <a:pt x="41" y="38"/>
                    <a:pt x="41" y="38"/>
                  </a:cubicBezTo>
                  <a:moveTo>
                    <a:pt x="48" y="0"/>
                  </a:moveTo>
                  <a:cubicBezTo>
                    <a:pt x="35" y="0"/>
                    <a:pt x="22" y="3"/>
                    <a:pt x="10" y="9"/>
                  </a:cubicBezTo>
                  <a:cubicBezTo>
                    <a:pt x="8" y="11"/>
                    <a:pt x="6" y="13"/>
                    <a:pt x="4" y="15"/>
                  </a:cubicBezTo>
                  <a:cubicBezTo>
                    <a:pt x="3" y="17"/>
                    <a:pt x="2" y="19"/>
                    <a:pt x="2" y="20"/>
                  </a:cubicBezTo>
                  <a:cubicBezTo>
                    <a:pt x="2" y="21"/>
                    <a:pt x="2" y="21"/>
                    <a:pt x="2" y="21"/>
                  </a:cubicBezTo>
                  <a:cubicBezTo>
                    <a:pt x="1" y="21"/>
                    <a:pt x="1" y="22"/>
                    <a:pt x="1" y="22"/>
                  </a:cubicBezTo>
                  <a:cubicBezTo>
                    <a:pt x="1" y="24"/>
                    <a:pt x="0" y="26"/>
                    <a:pt x="0" y="28"/>
                  </a:cubicBezTo>
                  <a:cubicBezTo>
                    <a:pt x="0" y="30"/>
                    <a:pt x="1" y="33"/>
                    <a:pt x="1" y="36"/>
                  </a:cubicBezTo>
                  <a:cubicBezTo>
                    <a:pt x="1" y="37"/>
                    <a:pt x="1" y="37"/>
                    <a:pt x="2" y="37"/>
                  </a:cubicBezTo>
                  <a:cubicBezTo>
                    <a:pt x="2" y="39"/>
                    <a:pt x="4" y="42"/>
                    <a:pt x="5" y="43"/>
                  </a:cubicBezTo>
                  <a:cubicBezTo>
                    <a:pt x="11" y="49"/>
                    <a:pt x="23" y="54"/>
                    <a:pt x="41" y="54"/>
                  </a:cubicBezTo>
                  <a:cubicBezTo>
                    <a:pt x="49" y="54"/>
                    <a:pt x="60" y="53"/>
                    <a:pt x="70" y="50"/>
                  </a:cubicBezTo>
                  <a:cubicBezTo>
                    <a:pt x="73" y="49"/>
                    <a:pt x="76" y="48"/>
                    <a:pt x="79" y="47"/>
                  </a:cubicBezTo>
                  <a:cubicBezTo>
                    <a:pt x="79" y="47"/>
                    <a:pt x="79" y="47"/>
                    <a:pt x="79" y="47"/>
                  </a:cubicBezTo>
                  <a:cubicBezTo>
                    <a:pt x="80" y="47"/>
                    <a:pt x="80" y="47"/>
                    <a:pt x="80" y="47"/>
                  </a:cubicBezTo>
                  <a:cubicBezTo>
                    <a:pt x="80" y="47"/>
                    <a:pt x="80" y="47"/>
                    <a:pt x="80" y="47"/>
                  </a:cubicBezTo>
                  <a:cubicBezTo>
                    <a:pt x="81" y="46"/>
                    <a:pt x="83" y="45"/>
                    <a:pt x="84" y="45"/>
                  </a:cubicBezTo>
                  <a:cubicBezTo>
                    <a:pt x="84" y="44"/>
                    <a:pt x="85" y="44"/>
                    <a:pt x="86" y="43"/>
                  </a:cubicBezTo>
                  <a:cubicBezTo>
                    <a:pt x="86" y="43"/>
                    <a:pt x="86" y="43"/>
                    <a:pt x="86" y="43"/>
                  </a:cubicBezTo>
                  <a:cubicBezTo>
                    <a:pt x="86" y="43"/>
                    <a:pt x="86" y="43"/>
                    <a:pt x="86" y="43"/>
                  </a:cubicBezTo>
                  <a:cubicBezTo>
                    <a:pt x="89" y="41"/>
                    <a:pt x="91" y="39"/>
                    <a:pt x="92" y="35"/>
                  </a:cubicBezTo>
                  <a:cubicBezTo>
                    <a:pt x="92" y="35"/>
                    <a:pt x="93" y="34"/>
                    <a:pt x="93" y="34"/>
                  </a:cubicBezTo>
                  <a:cubicBezTo>
                    <a:pt x="93" y="33"/>
                    <a:pt x="92" y="33"/>
                    <a:pt x="92" y="32"/>
                  </a:cubicBezTo>
                  <a:cubicBezTo>
                    <a:pt x="92" y="28"/>
                    <a:pt x="93" y="24"/>
                    <a:pt x="93" y="19"/>
                  </a:cubicBezTo>
                  <a:cubicBezTo>
                    <a:pt x="93" y="19"/>
                    <a:pt x="93" y="18"/>
                    <a:pt x="92" y="18"/>
                  </a:cubicBezTo>
                  <a:cubicBezTo>
                    <a:pt x="92" y="16"/>
                    <a:pt x="91" y="13"/>
                    <a:pt x="89" y="12"/>
                  </a:cubicBezTo>
                  <a:cubicBezTo>
                    <a:pt x="86" y="9"/>
                    <a:pt x="83" y="7"/>
                    <a:pt x="80" y="6"/>
                  </a:cubicBezTo>
                  <a:cubicBezTo>
                    <a:pt x="70" y="2"/>
                    <a:pt x="59" y="0"/>
                    <a:pt x="48"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1865">
                <a:solidFill>
                  <a:prstClr val="black"/>
                </a:solidFill>
              </a:endParaRPr>
            </a:p>
          </p:txBody>
        </p:sp>
        <p:sp>
          <p:nvSpPr>
            <p:cNvPr id="92" name="Freeform 785"/>
            <p:cNvSpPr>
              <a:spLocks noEditPoints="1"/>
            </p:cNvSpPr>
            <p:nvPr/>
          </p:nvSpPr>
          <p:spPr bwMode="auto">
            <a:xfrm>
              <a:off x="825425" y="4573688"/>
              <a:ext cx="197142" cy="77961"/>
            </a:xfrm>
            <a:custGeom>
              <a:avLst/>
              <a:gdLst>
                <a:gd name="T0" fmla="*/ 47 w 93"/>
                <a:gd name="T1" fmla="*/ 23 h 37"/>
                <a:gd name="T2" fmla="*/ 42 w 93"/>
                <a:gd name="T3" fmla="*/ 33 h 37"/>
                <a:gd name="T4" fmla="*/ 44 w 93"/>
                <a:gd name="T5" fmla="*/ 23 h 37"/>
                <a:gd name="T6" fmla="*/ 35 w 93"/>
                <a:gd name="T7" fmla="*/ 33 h 37"/>
                <a:gd name="T8" fmla="*/ 41 w 93"/>
                <a:gd name="T9" fmla="*/ 30 h 37"/>
                <a:gd name="T10" fmla="*/ 48 w 93"/>
                <a:gd name="T11" fmla="*/ 24 h 37"/>
                <a:gd name="T12" fmla="*/ 52 w 93"/>
                <a:gd name="T13" fmla="*/ 23 h 37"/>
                <a:gd name="T14" fmla="*/ 49 w 93"/>
                <a:gd name="T15" fmla="*/ 33 h 37"/>
                <a:gd name="T16" fmla="*/ 54 w 93"/>
                <a:gd name="T17" fmla="*/ 31 h 37"/>
                <a:gd name="T18" fmla="*/ 55 w 93"/>
                <a:gd name="T19" fmla="*/ 23 h 37"/>
                <a:gd name="T20" fmla="*/ 57 w 93"/>
                <a:gd name="T21" fmla="*/ 32 h 37"/>
                <a:gd name="T22" fmla="*/ 58 w 93"/>
                <a:gd name="T23" fmla="*/ 32 h 37"/>
                <a:gd name="T24" fmla="*/ 28 w 93"/>
                <a:gd name="T25" fmla="*/ 32 h 37"/>
                <a:gd name="T26" fmla="*/ 32 w 93"/>
                <a:gd name="T27" fmla="*/ 23 h 37"/>
                <a:gd name="T28" fmla="*/ 34 w 93"/>
                <a:gd name="T29" fmla="*/ 33 h 37"/>
                <a:gd name="T30" fmla="*/ 63 w 93"/>
                <a:gd name="T31" fmla="*/ 22 h 37"/>
                <a:gd name="T32" fmla="*/ 63 w 93"/>
                <a:gd name="T33" fmla="*/ 31 h 37"/>
                <a:gd name="T34" fmla="*/ 20 w 93"/>
                <a:gd name="T35" fmla="*/ 31 h 37"/>
                <a:gd name="T36" fmla="*/ 26 w 93"/>
                <a:gd name="T37" fmla="*/ 22 h 37"/>
                <a:gd name="T38" fmla="*/ 65 w 93"/>
                <a:gd name="T39" fmla="*/ 31 h 37"/>
                <a:gd name="T40" fmla="*/ 64 w 93"/>
                <a:gd name="T41" fmla="*/ 21 h 37"/>
                <a:gd name="T42" fmla="*/ 67 w 93"/>
                <a:gd name="T43" fmla="*/ 26 h 37"/>
                <a:gd name="T44" fmla="*/ 69 w 93"/>
                <a:gd name="T45" fmla="*/ 30 h 37"/>
                <a:gd name="T46" fmla="*/ 73 w 93"/>
                <a:gd name="T47" fmla="*/ 19 h 37"/>
                <a:gd name="T48" fmla="*/ 69 w 93"/>
                <a:gd name="T49" fmla="*/ 30 h 37"/>
                <a:gd name="T50" fmla="*/ 13 w 93"/>
                <a:gd name="T51" fmla="*/ 18 h 37"/>
                <a:gd name="T52" fmla="*/ 19 w 93"/>
                <a:gd name="T53" fmla="*/ 30 h 37"/>
                <a:gd name="T54" fmla="*/ 74 w 93"/>
                <a:gd name="T55" fmla="*/ 18 h 37"/>
                <a:gd name="T56" fmla="*/ 75 w 93"/>
                <a:gd name="T57" fmla="*/ 28 h 37"/>
                <a:gd name="T58" fmla="*/ 9 w 93"/>
                <a:gd name="T59" fmla="*/ 16 h 37"/>
                <a:gd name="T60" fmla="*/ 7 w 93"/>
                <a:gd name="T61" fmla="*/ 23 h 37"/>
                <a:gd name="T62" fmla="*/ 6 w 93"/>
                <a:gd name="T63" fmla="*/ 14 h 37"/>
                <a:gd name="T64" fmla="*/ 79 w 93"/>
                <a:gd name="T65" fmla="*/ 26 h 37"/>
                <a:gd name="T66" fmla="*/ 84 w 93"/>
                <a:gd name="T67" fmla="*/ 23 h 37"/>
                <a:gd name="T68" fmla="*/ 4 w 93"/>
                <a:gd name="T69" fmla="*/ 15 h 37"/>
                <a:gd name="T70" fmla="*/ 4 w 93"/>
                <a:gd name="T71" fmla="*/ 13 h 37"/>
                <a:gd name="T72" fmla="*/ 86 w 93"/>
                <a:gd name="T73" fmla="*/ 13 h 37"/>
                <a:gd name="T74" fmla="*/ 89 w 93"/>
                <a:gd name="T75" fmla="*/ 18 h 37"/>
                <a:gd name="T76" fmla="*/ 89 w 93"/>
                <a:gd name="T77" fmla="*/ 2 h 37"/>
                <a:gd name="T78" fmla="*/ 44 w 93"/>
                <a:gd name="T79" fmla="*/ 20 h 37"/>
                <a:gd name="T80" fmla="*/ 6 w 93"/>
                <a:gd name="T81" fmla="*/ 10 h 37"/>
                <a:gd name="T82" fmla="*/ 4 w 93"/>
                <a:gd name="T83" fmla="*/ 4 h 37"/>
                <a:gd name="T84" fmla="*/ 1 w 93"/>
                <a:gd name="T85" fmla="*/ 4 h 37"/>
                <a:gd name="T86" fmla="*/ 0 w 93"/>
                <a:gd name="T87" fmla="*/ 10 h 37"/>
                <a:gd name="T88" fmla="*/ 5 w 93"/>
                <a:gd name="T89" fmla="*/ 26 h 37"/>
                <a:gd name="T90" fmla="*/ 79 w 93"/>
                <a:gd name="T91" fmla="*/ 30 h 37"/>
                <a:gd name="T92" fmla="*/ 80 w 93"/>
                <a:gd name="T93" fmla="*/ 30 h 37"/>
                <a:gd name="T94" fmla="*/ 86 w 93"/>
                <a:gd name="T95" fmla="*/ 26 h 37"/>
                <a:gd name="T96" fmla="*/ 93 w 93"/>
                <a:gd name="T97" fmla="*/ 17 h 37"/>
                <a:gd name="T98" fmla="*/ 91 w 93"/>
                <a:gd name="T99"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3" h="37">
                  <a:moveTo>
                    <a:pt x="44" y="23"/>
                  </a:moveTo>
                  <a:cubicBezTo>
                    <a:pt x="45" y="23"/>
                    <a:pt x="46" y="23"/>
                    <a:pt x="47" y="23"/>
                  </a:cubicBezTo>
                  <a:cubicBezTo>
                    <a:pt x="47" y="23"/>
                    <a:pt x="47" y="23"/>
                    <a:pt x="47" y="23"/>
                  </a:cubicBezTo>
                  <a:cubicBezTo>
                    <a:pt x="47" y="24"/>
                    <a:pt x="47" y="24"/>
                    <a:pt x="47" y="24"/>
                  </a:cubicBezTo>
                  <a:cubicBezTo>
                    <a:pt x="47" y="27"/>
                    <a:pt x="47" y="30"/>
                    <a:pt x="48" y="33"/>
                  </a:cubicBezTo>
                  <a:cubicBezTo>
                    <a:pt x="46" y="33"/>
                    <a:pt x="44" y="33"/>
                    <a:pt x="42" y="33"/>
                  </a:cubicBezTo>
                  <a:cubicBezTo>
                    <a:pt x="42" y="32"/>
                    <a:pt x="42" y="31"/>
                    <a:pt x="42" y="30"/>
                  </a:cubicBezTo>
                  <a:cubicBezTo>
                    <a:pt x="42" y="28"/>
                    <a:pt x="42" y="26"/>
                    <a:pt x="43" y="23"/>
                  </a:cubicBezTo>
                  <a:cubicBezTo>
                    <a:pt x="44" y="23"/>
                    <a:pt x="44" y="23"/>
                    <a:pt x="44" y="23"/>
                  </a:cubicBezTo>
                  <a:moveTo>
                    <a:pt x="41" y="33"/>
                  </a:moveTo>
                  <a:cubicBezTo>
                    <a:pt x="39" y="33"/>
                    <a:pt x="37" y="33"/>
                    <a:pt x="35" y="33"/>
                  </a:cubicBezTo>
                  <a:cubicBezTo>
                    <a:pt x="35" y="33"/>
                    <a:pt x="35" y="33"/>
                    <a:pt x="35" y="33"/>
                  </a:cubicBezTo>
                  <a:cubicBezTo>
                    <a:pt x="35" y="30"/>
                    <a:pt x="35" y="26"/>
                    <a:pt x="35" y="23"/>
                  </a:cubicBezTo>
                  <a:cubicBezTo>
                    <a:pt x="37" y="23"/>
                    <a:pt x="39" y="23"/>
                    <a:pt x="41" y="23"/>
                  </a:cubicBezTo>
                  <a:cubicBezTo>
                    <a:pt x="41" y="26"/>
                    <a:pt x="41" y="28"/>
                    <a:pt x="41" y="30"/>
                  </a:cubicBezTo>
                  <a:cubicBezTo>
                    <a:pt x="41" y="31"/>
                    <a:pt x="41" y="32"/>
                    <a:pt x="41" y="33"/>
                  </a:cubicBezTo>
                  <a:moveTo>
                    <a:pt x="49" y="33"/>
                  </a:moveTo>
                  <a:cubicBezTo>
                    <a:pt x="49" y="30"/>
                    <a:pt x="49" y="27"/>
                    <a:pt x="48" y="24"/>
                  </a:cubicBezTo>
                  <a:cubicBezTo>
                    <a:pt x="49" y="23"/>
                    <a:pt x="49" y="23"/>
                    <a:pt x="49" y="23"/>
                  </a:cubicBezTo>
                  <a:cubicBezTo>
                    <a:pt x="49" y="23"/>
                    <a:pt x="49" y="23"/>
                    <a:pt x="49" y="23"/>
                  </a:cubicBezTo>
                  <a:cubicBezTo>
                    <a:pt x="50" y="23"/>
                    <a:pt x="51" y="23"/>
                    <a:pt x="52" y="23"/>
                  </a:cubicBezTo>
                  <a:cubicBezTo>
                    <a:pt x="52" y="25"/>
                    <a:pt x="52" y="27"/>
                    <a:pt x="52" y="29"/>
                  </a:cubicBezTo>
                  <a:cubicBezTo>
                    <a:pt x="52" y="31"/>
                    <a:pt x="52" y="32"/>
                    <a:pt x="52" y="33"/>
                  </a:cubicBezTo>
                  <a:cubicBezTo>
                    <a:pt x="51" y="33"/>
                    <a:pt x="50" y="33"/>
                    <a:pt x="49" y="33"/>
                  </a:cubicBezTo>
                  <a:moveTo>
                    <a:pt x="54" y="33"/>
                  </a:moveTo>
                  <a:cubicBezTo>
                    <a:pt x="54" y="32"/>
                    <a:pt x="54" y="32"/>
                    <a:pt x="54" y="32"/>
                  </a:cubicBezTo>
                  <a:cubicBezTo>
                    <a:pt x="54" y="31"/>
                    <a:pt x="54" y="31"/>
                    <a:pt x="54" y="31"/>
                  </a:cubicBezTo>
                  <a:cubicBezTo>
                    <a:pt x="54" y="30"/>
                    <a:pt x="54" y="30"/>
                    <a:pt x="54" y="29"/>
                  </a:cubicBezTo>
                  <a:cubicBezTo>
                    <a:pt x="54" y="27"/>
                    <a:pt x="54" y="25"/>
                    <a:pt x="54" y="23"/>
                  </a:cubicBezTo>
                  <a:cubicBezTo>
                    <a:pt x="54" y="23"/>
                    <a:pt x="55" y="23"/>
                    <a:pt x="55" y="23"/>
                  </a:cubicBezTo>
                  <a:cubicBezTo>
                    <a:pt x="55" y="26"/>
                    <a:pt x="55" y="29"/>
                    <a:pt x="55" y="32"/>
                  </a:cubicBezTo>
                  <a:cubicBezTo>
                    <a:pt x="54" y="33"/>
                    <a:pt x="54" y="33"/>
                    <a:pt x="54" y="33"/>
                  </a:cubicBezTo>
                  <a:moveTo>
                    <a:pt x="57" y="32"/>
                  </a:moveTo>
                  <a:cubicBezTo>
                    <a:pt x="57" y="29"/>
                    <a:pt x="57" y="26"/>
                    <a:pt x="57" y="22"/>
                  </a:cubicBezTo>
                  <a:cubicBezTo>
                    <a:pt x="58" y="22"/>
                    <a:pt x="58" y="22"/>
                    <a:pt x="58" y="22"/>
                  </a:cubicBezTo>
                  <a:cubicBezTo>
                    <a:pt x="58" y="26"/>
                    <a:pt x="58" y="29"/>
                    <a:pt x="58" y="32"/>
                  </a:cubicBezTo>
                  <a:cubicBezTo>
                    <a:pt x="58" y="32"/>
                    <a:pt x="57" y="32"/>
                    <a:pt x="57" y="32"/>
                  </a:cubicBezTo>
                  <a:moveTo>
                    <a:pt x="34" y="33"/>
                  </a:moveTo>
                  <a:cubicBezTo>
                    <a:pt x="32" y="33"/>
                    <a:pt x="30" y="33"/>
                    <a:pt x="28" y="32"/>
                  </a:cubicBezTo>
                  <a:cubicBezTo>
                    <a:pt x="28" y="31"/>
                    <a:pt x="28" y="30"/>
                    <a:pt x="28" y="29"/>
                  </a:cubicBezTo>
                  <a:cubicBezTo>
                    <a:pt x="28" y="27"/>
                    <a:pt x="28" y="25"/>
                    <a:pt x="28" y="22"/>
                  </a:cubicBezTo>
                  <a:cubicBezTo>
                    <a:pt x="29" y="22"/>
                    <a:pt x="31" y="23"/>
                    <a:pt x="32" y="23"/>
                  </a:cubicBezTo>
                  <a:cubicBezTo>
                    <a:pt x="32" y="23"/>
                    <a:pt x="33" y="23"/>
                    <a:pt x="33" y="23"/>
                  </a:cubicBezTo>
                  <a:cubicBezTo>
                    <a:pt x="34" y="26"/>
                    <a:pt x="34" y="30"/>
                    <a:pt x="34" y="33"/>
                  </a:cubicBezTo>
                  <a:cubicBezTo>
                    <a:pt x="34" y="33"/>
                    <a:pt x="34" y="33"/>
                    <a:pt x="34" y="33"/>
                  </a:cubicBezTo>
                  <a:moveTo>
                    <a:pt x="60" y="32"/>
                  </a:moveTo>
                  <a:cubicBezTo>
                    <a:pt x="60" y="29"/>
                    <a:pt x="60" y="25"/>
                    <a:pt x="59" y="22"/>
                  </a:cubicBezTo>
                  <a:cubicBezTo>
                    <a:pt x="61" y="22"/>
                    <a:pt x="62" y="22"/>
                    <a:pt x="63" y="22"/>
                  </a:cubicBezTo>
                  <a:cubicBezTo>
                    <a:pt x="63" y="24"/>
                    <a:pt x="63" y="27"/>
                    <a:pt x="63" y="30"/>
                  </a:cubicBezTo>
                  <a:cubicBezTo>
                    <a:pt x="63" y="31"/>
                    <a:pt x="63" y="31"/>
                    <a:pt x="63" y="31"/>
                  </a:cubicBezTo>
                  <a:cubicBezTo>
                    <a:pt x="63" y="31"/>
                    <a:pt x="63" y="31"/>
                    <a:pt x="63" y="31"/>
                  </a:cubicBezTo>
                  <a:cubicBezTo>
                    <a:pt x="62" y="31"/>
                    <a:pt x="61" y="32"/>
                    <a:pt x="60" y="32"/>
                  </a:cubicBezTo>
                  <a:moveTo>
                    <a:pt x="26" y="32"/>
                  </a:moveTo>
                  <a:cubicBezTo>
                    <a:pt x="24" y="32"/>
                    <a:pt x="22" y="31"/>
                    <a:pt x="20" y="31"/>
                  </a:cubicBezTo>
                  <a:cubicBezTo>
                    <a:pt x="20" y="29"/>
                    <a:pt x="20" y="28"/>
                    <a:pt x="20" y="26"/>
                  </a:cubicBezTo>
                  <a:cubicBezTo>
                    <a:pt x="20" y="25"/>
                    <a:pt x="20" y="23"/>
                    <a:pt x="21" y="21"/>
                  </a:cubicBezTo>
                  <a:cubicBezTo>
                    <a:pt x="23" y="21"/>
                    <a:pt x="24" y="22"/>
                    <a:pt x="26" y="22"/>
                  </a:cubicBezTo>
                  <a:cubicBezTo>
                    <a:pt x="26" y="24"/>
                    <a:pt x="26" y="27"/>
                    <a:pt x="26" y="29"/>
                  </a:cubicBezTo>
                  <a:cubicBezTo>
                    <a:pt x="26" y="30"/>
                    <a:pt x="26" y="31"/>
                    <a:pt x="26" y="32"/>
                  </a:cubicBezTo>
                  <a:moveTo>
                    <a:pt x="65" y="31"/>
                  </a:moveTo>
                  <a:cubicBezTo>
                    <a:pt x="65" y="30"/>
                    <a:pt x="65" y="30"/>
                    <a:pt x="65" y="30"/>
                  </a:cubicBezTo>
                  <a:cubicBezTo>
                    <a:pt x="64" y="30"/>
                    <a:pt x="64" y="30"/>
                    <a:pt x="64" y="30"/>
                  </a:cubicBezTo>
                  <a:cubicBezTo>
                    <a:pt x="64" y="27"/>
                    <a:pt x="64" y="24"/>
                    <a:pt x="64" y="21"/>
                  </a:cubicBezTo>
                  <a:cubicBezTo>
                    <a:pt x="64" y="21"/>
                    <a:pt x="64" y="21"/>
                    <a:pt x="64" y="21"/>
                  </a:cubicBezTo>
                  <a:cubicBezTo>
                    <a:pt x="65" y="21"/>
                    <a:pt x="66" y="21"/>
                    <a:pt x="67" y="20"/>
                  </a:cubicBezTo>
                  <a:cubicBezTo>
                    <a:pt x="67" y="22"/>
                    <a:pt x="67" y="24"/>
                    <a:pt x="67" y="26"/>
                  </a:cubicBezTo>
                  <a:cubicBezTo>
                    <a:pt x="67" y="27"/>
                    <a:pt x="67" y="29"/>
                    <a:pt x="67" y="30"/>
                  </a:cubicBezTo>
                  <a:cubicBezTo>
                    <a:pt x="66" y="30"/>
                    <a:pt x="66" y="31"/>
                    <a:pt x="65" y="31"/>
                  </a:cubicBezTo>
                  <a:moveTo>
                    <a:pt x="69" y="30"/>
                  </a:moveTo>
                  <a:cubicBezTo>
                    <a:pt x="69" y="28"/>
                    <a:pt x="69" y="27"/>
                    <a:pt x="69" y="26"/>
                  </a:cubicBezTo>
                  <a:cubicBezTo>
                    <a:pt x="69" y="24"/>
                    <a:pt x="69" y="22"/>
                    <a:pt x="69" y="20"/>
                  </a:cubicBezTo>
                  <a:cubicBezTo>
                    <a:pt x="70" y="20"/>
                    <a:pt x="71" y="19"/>
                    <a:pt x="73" y="19"/>
                  </a:cubicBezTo>
                  <a:cubicBezTo>
                    <a:pt x="73" y="22"/>
                    <a:pt x="73" y="25"/>
                    <a:pt x="73" y="28"/>
                  </a:cubicBezTo>
                  <a:cubicBezTo>
                    <a:pt x="73" y="29"/>
                    <a:pt x="73" y="29"/>
                    <a:pt x="73" y="29"/>
                  </a:cubicBezTo>
                  <a:cubicBezTo>
                    <a:pt x="72" y="29"/>
                    <a:pt x="70" y="29"/>
                    <a:pt x="69" y="30"/>
                  </a:cubicBezTo>
                  <a:moveTo>
                    <a:pt x="19" y="30"/>
                  </a:moveTo>
                  <a:cubicBezTo>
                    <a:pt x="17" y="29"/>
                    <a:pt x="15" y="28"/>
                    <a:pt x="13" y="27"/>
                  </a:cubicBezTo>
                  <a:cubicBezTo>
                    <a:pt x="13" y="24"/>
                    <a:pt x="13" y="21"/>
                    <a:pt x="13" y="18"/>
                  </a:cubicBezTo>
                  <a:cubicBezTo>
                    <a:pt x="15" y="19"/>
                    <a:pt x="17" y="20"/>
                    <a:pt x="19" y="20"/>
                  </a:cubicBezTo>
                  <a:cubicBezTo>
                    <a:pt x="19" y="22"/>
                    <a:pt x="19" y="24"/>
                    <a:pt x="19" y="26"/>
                  </a:cubicBezTo>
                  <a:cubicBezTo>
                    <a:pt x="19" y="28"/>
                    <a:pt x="19" y="29"/>
                    <a:pt x="19" y="30"/>
                  </a:cubicBezTo>
                  <a:moveTo>
                    <a:pt x="75" y="28"/>
                  </a:moveTo>
                  <a:cubicBezTo>
                    <a:pt x="75" y="28"/>
                    <a:pt x="75" y="28"/>
                    <a:pt x="75" y="28"/>
                  </a:cubicBezTo>
                  <a:cubicBezTo>
                    <a:pt x="75" y="24"/>
                    <a:pt x="75" y="21"/>
                    <a:pt x="74" y="18"/>
                  </a:cubicBezTo>
                  <a:cubicBezTo>
                    <a:pt x="75" y="18"/>
                    <a:pt x="76" y="17"/>
                    <a:pt x="77" y="17"/>
                  </a:cubicBezTo>
                  <a:cubicBezTo>
                    <a:pt x="78" y="20"/>
                    <a:pt x="78" y="23"/>
                    <a:pt x="78" y="27"/>
                  </a:cubicBezTo>
                  <a:cubicBezTo>
                    <a:pt x="77" y="27"/>
                    <a:pt x="76" y="28"/>
                    <a:pt x="75" y="28"/>
                  </a:cubicBezTo>
                  <a:moveTo>
                    <a:pt x="11" y="26"/>
                  </a:moveTo>
                  <a:cubicBezTo>
                    <a:pt x="10" y="26"/>
                    <a:pt x="10" y="25"/>
                    <a:pt x="9" y="25"/>
                  </a:cubicBezTo>
                  <a:cubicBezTo>
                    <a:pt x="9" y="22"/>
                    <a:pt x="9" y="19"/>
                    <a:pt x="9" y="16"/>
                  </a:cubicBezTo>
                  <a:cubicBezTo>
                    <a:pt x="10" y="17"/>
                    <a:pt x="10" y="17"/>
                    <a:pt x="11" y="18"/>
                  </a:cubicBezTo>
                  <a:cubicBezTo>
                    <a:pt x="11" y="20"/>
                    <a:pt x="11" y="23"/>
                    <a:pt x="11" y="26"/>
                  </a:cubicBezTo>
                  <a:moveTo>
                    <a:pt x="7" y="23"/>
                  </a:moveTo>
                  <a:cubicBezTo>
                    <a:pt x="7" y="23"/>
                    <a:pt x="6" y="22"/>
                    <a:pt x="6" y="21"/>
                  </a:cubicBezTo>
                  <a:cubicBezTo>
                    <a:pt x="6" y="21"/>
                    <a:pt x="6" y="21"/>
                    <a:pt x="6" y="21"/>
                  </a:cubicBezTo>
                  <a:cubicBezTo>
                    <a:pt x="6" y="19"/>
                    <a:pt x="6" y="17"/>
                    <a:pt x="6" y="14"/>
                  </a:cubicBezTo>
                  <a:cubicBezTo>
                    <a:pt x="7" y="15"/>
                    <a:pt x="7" y="15"/>
                    <a:pt x="7" y="15"/>
                  </a:cubicBezTo>
                  <a:cubicBezTo>
                    <a:pt x="7" y="18"/>
                    <a:pt x="7" y="20"/>
                    <a:pt x="7" y="23"/>
                  </a:cubicBezTo>
                  <a:moveTo>
                    <a:pt x="79" y="26"/>
                  </a:moveTo>
                  <a:cubicBezTo>
                    <a:pt x="79" y="23"/>
                    <a:pt x="79" y="19"/>
                    <a:pt x="79" y="16"/>
                  </a:cubicBezTo>
                  <a:cubicBezTo>
                    <a:pt x="81" y="15"/>
                    <a:pt x="82" y="14"/>
                    <a:pt x="84" y="14"/>
                  </a:cubicBezTo>
                  <a:cubicBezTo>
                    <a:pt x="84" y="17"/>
                    <a:pt x="84" y="20"/>
                    <a:pt x="84" y="23"/>
                  </a:cubicBezTo>
                  <a:cubicBezTo>
                    <a:pt x="84" y="24"/>
                    <a:pt x="83" y="24"/>
                    <a:pt x="82" y="25"/>
                  </a:cubicBezTo>
                  <a:cubicBezTo>
                    <a:pt x="81" y="25"/>
                    <a:pt x="80" y="25"/>
                    <a:pt x="79" y="26"/>
                  </a:cubicBezTo>
                  <a:moveTo>
                    <a:pt x="4" y="15"/>
                  </a:moveTo>
                  <a:cubicBezTo>
                    <a:pt x="4" y="15"/>
                    <a:pt x="4" y="15"/>
                    <a:pt x="4" y="15"/>
                  </a:cubicBezTo>
                  <a:cubicBezTo>
                    <a:pt x="4" y="14"/>
                    <a:pt x="4" y="13"/>
                    <a:pt x="4" y="13"/>
                  </a:cubicBezTo>
                  <a:cubicBezTo>
                    <a:pt x="4" y="13"/>
                    <a:pt x="4" y="13"/>
                    <a:pt x="4" y="13"/>
                  </a:cubicBezTo>
                  <a:cubicBezTo>
                    <a:pt x="4" y="14"/>
                    <a:pt x="4" y="15"/>
                    <a:pt x="4" y="15"/>
                  </a:cubicBezTo>
                  <a:moveTo>
                    <a:pt x="86" y="22"/>
                  </a:moveTo>
                  <a:cubicBezTo>
                    <a:pt x="86" y="19"/>
                    <a:pt x="86" y="16"/>
                    <a:pt x="86" y="13"/>
                  </a:cubicBezTo>
                  <a:cubicBezTo>
                    <a:pt x="87" y="12"/>
                    <a:pt x="88" y="11"/>
                    <a:pt x="89" y="10"/>
                  </a:cubicBezTo>
                  <a:cubicBezTo>
                    <a:pt x="89" y="13"/>
                    <a:pt x="89" y="15"/>
                    <a:pt x="89" y="17"/>
                  </a:cubicBezTo>
                  <a:cubicBezTo>
                    <a:pt x="89" y="18"/>
                    <a:pt x="89" y="18"/>
                    <a:pt x="89" y="18"/>
                  </a:cubicBezTo>
                  <a:cubicBezTo>
                    <a:pt x="88" y="19"/>
                    <a:pt x="87" y="20"/>
                    <a:pt x="86" y="22"/>
                  </a:cubicBezTo>
                  <a:moveTo>
                    <a:pt x="91" y="0"/>
                  </a:moveTo>
                  <a:cubicBezTo>
                    <a:pt x="90" y="0"/>
                    <a:pt x="89" y="1"/>
                    <a:pt x="89" y="2"/>
                  </a:cubicBezTo>
                  <a:cubicBezTo>
                    <a:pt x="89" y="3"/>
                    <a:pt x="89" y="5"/>
                    <a:pt x="89" y="6"/>
                  </a:cubicBezTo>
                  <a:cubicBezTo>
                    <a:pt x="89" y="6"/>
                    <a:pt x="89" y="6"/>
                    <a:pt x="89" y="6"/>
                  </a:cubicBezTo>
                  <a:cubicBezTo>
                    <a:pt x="76" y="16"/>
                    <a:pt x="60" y="20"/>
                    <a:pt x="44" y="20"/>
                  </a:cubicBezTo>
                  <a:cubicBezTo>
                    <a:pt x="44" y="20"/>
                    <a:pt x="44" y="20"/>
                    <a:pt x="44" y="20"/>
                  </a:cubicBezTo>
                  <a:cubicBezTo>
                    <a:pt x="40" y="20"/>
                    <a:pt x="36" y="20"/>
                    <a:pt x="32" y="19"/>
                  </a:cubicBezTo>
                  <a:cubicBezTo>
                    <a:pt x="22" y="18"/>
                    <a:pt x="12" y="16"/>
                    <a:pt x="6" y="10"/>
                  </a:cubicBezTo>
                  <a:cubicBezTo>
                    <a:pt x="5" y="9"/>
                    <a:pt x="4" y="8"/>
                    <a:pt x="4" y="8"/>
                  </a:cubicBezTo>
                  <a:cubicBezTo>
                    <a:pt x="4" y="7"/>
                    <a:pt x="4" y="6"/>
                    <a:pt x="4" y="5"/>
                  </a:cubicBezTo>
                  <a:cubicBezTo>
                    <a:pt x="4" y="4"/>
                    <a:pt x="4" y="4"/>
                    <a:pt x="4" y="4"/>
                  </a:cubicBezTo>
                  <a:cubicBezTo>
                    <a:pt x="4" y="4"/>
                    <a:pt x="4" y="3"/>
                    <a:pt x="3" y="3"/>
                  </a:cubicBezTo>
                  <a:cubicBezTo>
                    <a:pt x="3" y="3"/>
                    <a:pt x="3" y="3"/>
                    <a:pt x="2" y="3"/>
                  </a:cubicBezTo>
                  <a:cubicBezTo>
                    <a:pt x="2" y="3"/>
                    <a:pt x="1" y="3"/>
                    <a:pt x="1" y="4"/>
                  </a:cubicBezTo>
                  <a:cubicBezTo>
                    <a:pt x="0" y="4"/>
                    <a:pt x="0" y="5"/>
                    <a:pt x="0" y="6"/>
                  </a:cubicBezTo>
                  <a:cubicBezTo>
                    <a:pt x="0" y="7"/>
                    <a:pt x="0" y="7"/>
                    <a:pt x="1" y="8"/>
                  </a:cubicBezTo>
                  <a:cubicBezTo>
                    <a:pt x="1" y="9"/>
                    <a:pt x="0" y="10"/>
                    <a:pt x="0" y="10"/>
                  </a:cubicBezTo>
                  <a:cubicBezTo>
                    <a:pt x="0" y="13"/>
                    <a:pt x="1" y="16"/>
                    <a:pt x="1" y="19"/>
                  </a:cubicBezTo>
                  <a:cubicBezTo>
                    <a:pt x="1" y="19"/>
                    <a:pt x="1" y="20"/>
                    <a:pt x="2" y="20"/>
                  </a:cubicBezTo>
                  <a:cubicBezTo>
                    <a:pt x="2" y="22"/>
                    <a:pt x="4" y="24"/>
                    <a:pt x="5" y="26"/>
                  </a:cubicBezTo>
                  <a:cubicBezTo>
                    <a:pt x="11" y="31"/>
                    <a:pt x="23" y="37"/>
                    <a:pt x="41" y="37"/>
                  </a:cubicBezTo>
                  <a:cubicBezTo>
                    <a:pt x="49" y="37"/>
                    <a:pt x="60" y="36"/>
                    <a:pt x="70" y="33"/>
                  </a:cubicBezTo>
                  <a:cubicBezTo>
                    <a:pt x="73" y="32"/>
                    <a:pt x="76" y="31"/>
                    <a:pt x="79" y="30"/>
                  </a:cubicBezTo>
                  <a:cubicBezTo>
                    <a:pt x="79" y="30"/>
                    <a:pt x="79" y="30"/>
                    <a:pt x="79" y="30"/>
                  </a:cubicBezTo>
                  <a:cubicBezTo>
                    <a:pt x="80" y="30"/>
                    <a:pt x="80" y="30"/>
                    <a:pt x="80" y="30"/>
                  </a:cubicBezTo>
                  <a:cubicBezTo>
                    <a:pt x="80" y="30"/>
                    <a:pt x="80" y="30"/>
                    <a:pt x="80" y="30"/>
                  </a:cubicBezTo>
                  <a:cubicBezTo>
                    <a:pt x="81" y="29"/>
                    <a:pt x="83" y="28"/>
                    <a:pt x="84" y="28"/>
                  </a:cubicBezTo>
                  <a:cubicBezTo>
                    <a:pt x="84" y="27"/>
                    <a:pt x="85" y="27"/>
                    <a:pt x="86" y="26"/>
                  </a:cubicBezTo>
                  <a:cubicBezTo>
                    <a:pt x="86" y="26"/>
                    <a:pt x="86" y="26"/>
                    <a:pt x="86" y="26"/>
                  </a:cubicBezTo>
                  <a:cubicBezTo>
                    <a:pt x="86" y="26"/>
                    <a:pt x="86" y="26"/>
                    <a:pt x="86" y="26"/>
                  </a:cubicBezTo>
                  <a:cubicBezTo>
                    <a:pt x="89" y="24"/>
                    <a:pt x="91" y="21"/>
                    <a:pt x="92" y="18"/>
                  </a:cubicBezTo>
                  <a:cubicBezTo>
                    <a:pt x="92" y="18"/>
                    <a:pt x="93" y="17"/>
                    <a:pt x="93" y="17"/>
                  </a:cubicBezTo>
                  <a:cubicBezTo>
                    <a:pt x="93" y="16"/>
                    <a:pt x="92" y="16"/>
                    <a:pt x="92" y="15"/>
                  </a:cubicBezTo>
                  <a:cubicBezTo>
                    <a:pt x="92" y="11"/>
                    <a:pt x="93" y="6"/>
                    <a:pt x="93" y="2"/>
                  </a:cubicBezTo>
                  <a:cubicBezTo>
                    <a:pt x="93" y="1"/>
                    <a:pt x="92" y="0"/>
                    <a:pt x="91" y="0"/>
                  </a:cubicBezTo>
                  <a:cubicBezTo>
                    <a:pt x="91" y="0"/>
                    <a:pt x="91" y="0"/>
                    <a:pt x="91"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1865">
                <a:solidFill>
                  <a:prstClr val="black"/>
                </a:solidFill>
              </a:endParaRPr>
            </a:p>
          </p:txBody>
        </p:sp>
        <p:sp>
          <p:nvSpPr>
            <p:cNvPr id="93" name="Freeform 786"/>
            <p:cNvSpPr>
              <a:spLocks noEditPoints="1"/>
            </p:cNvSpPr>
            <p:nvPr/>
          </p:nvSpPr>
          <p:spPr bwMode="auto">
            <a:xfrm>
              <a:off x="825425" y="4620285"/>
              <a:ext cx="197142" cy="77961"/>
            </a:xfrm>
            <a:custGeom>
              <a:avLst/>
              <a:gdLst>
                <a:gd name="T0" fmla="*/ 47 w 93"/>
                <a:gd name="T1" fmla="*/ 23 h 37"/>
                <a:gd name="T2" fmla="*/ 42 w 93"/>
                <a:gd name="T3" fmla="*/ 33 h 37"/>
                <a:gd name="T4" fmla="*/ 44 w 93"/>
                <a:gd name="T5" fmla="*/ 23 h 37"/>
                <a:gd name="T6" fmla="*/ 35 w 93"/>
                <a:gd name="T7" fmla="*/ 33 h 37"/>
                <a:gd name="T8" fmla="*/ 41 w 93"/>
                <a:gd name="T9" fmla="*/ 30 h 37"/>
                <a:gd name="T10" fmla="*/ 48 w 93"/>
                <a:gd name="T11" fmla="*/ 24 h 37"/>
                <a:gd name="T12" fmla="*/ 52 w 93"/>
                <a:gd name="T13" fmla="*/ 23 h 37"/>
                <a:gd name="T14" fmla="*/ 49 w 93"/>
                <a:gd name="T15" fmla="*/ 33 h 37"/>
                <a:gd name="T16" fmla="*/ 54 w 93"/>
                <a:gd name="T17" fmla="*/ 31 h 37"/>
                <a:gd name="T18" fmla="*/ 55 w 93"/>
                <a:gd name="T19" fmla="*/ 23 h 37"/>
                <a:gd name="T20" fmla="*/ 57 w 93"/>
                <a:gd name="T21" fmla="*/ 32 h 37"/>
                <a:gd name="T22" fmla="*/ 58 w 93"/>
                <a:gd name="T23" fmla="*/ 32 h 37"/>
                <a:gd name="T24" fmla="*/ 28 w 93"/>
                <a:gd name="T25" fmla="*/ 32 h 37"/>
                <a:gd name="T26" fmla="*/ 32 w 93"/>
                <a:gd name="T27" fmla="*/ 23 h 37"/>
                <a:gd name="T28" fmla="*/ 34 w 93"/>
                <a:gd name="T29" fmla="*/ 33 h 37"/>
                <a:gd name="T30" fmla="*/ 63 w 93"/>
                <a:gd name="T31" fmla="*/ 21 h 37"/>
                <a:gd name="T32" fmla="*/ 63 w 93"/>
                <a:gd name="T33" fmla="*/ 31 h 37"/>
                <a:gd name="T34" fmla="*/ 20 w 93"/>
                <a:gd name="T35" fmla="*/ 30 h 37"/>
                <a:gd name="T36" fmla="*/ 26 w 93"/>
                <a:gd name="T37" fmla="*/ 22 h 37"/>
                <a:gd name="T38" fmla="*/ 65 w 93"/>
                <a:gd name="T39" fmla="*/ 31 h 37"/>
                <a:gd name="T40" fmla="*/ 64 w 93"/>
                <a:gd name="T41" fmla="*/ 21 h 37"/>
                <a:gd name="T42" fmla="*/ 67 w 93"/>
                <a:gd name="T43" fmla="*/ 26 h 37"/>
                <a:gd name="T44" fmla="*/ 69 w 93"/>
                <a:gd name="T45" fmla="*/ 30 h 37"/>
                <a:gd name="T46" fmla="*/ 73 w 93"/>
                <a:gd name="T47" fmla="*/ 19 h 37"/>
                <a:gd name="T48" fmla="*/ 69 w 93"/>
                <a:gd name="T49" fmla="*/ 30 h 37"/>
                <a:gd name="T50" fmla="*/ 13 w 93"/>
                <a:gd name="T51" fmla="*/ 18 h 37"/>
                <a:gd name="T52" fmla="*/ 19 w 93"/>
                <a:gd name="T53" fmla="*/ 30 h 37"/>
                <a:gd name="T54" fmla="*/ 74 w 93"/>
                <a:gd name="T55" fmla="*/ 18 h 37"/>
                <a:gd name="T56" fmla="*/ 75 w 93"/>
                <a:gd name="T57" fmla="*/ 28 h 37"/>
                <a:gd name="T58" fmla="*/ 9 w 93"/>
                <a:gd name="T59" fmla="*/ 16 h 37"/>
                <a:gd name="T60" fmla="*/ 7 w 93"/>
                <a:gd name="T61" fmla="*/ 23 h 37"/>
                <a:gd name="T62" fmla="*/ 6 w 93"/>
                <a:gd name="T63" fmla="*/ 14 h 37"/>
                <a:gd name="T64" fmla="*/ 79 w 93"/>
                <a:gd name="T65" fmla="*/ 26 h 37"/>
                <a:gd name="T66" fmla="*/ 84 w 93"/>
                <a:gd name="T67" fmla="*/ 23 h 37"/>
                <a:gd name="T68" fmla="*/ 4 w 93"/>
                <a:gd name="T69" fmla="*/ 15 h 37"/>
                <a:gd name="T70" fmla="*/ 4 w 93"/>
                <a:gd name="T71" fmla="*/ 13 h 37"/>
                <a:gd name="T72" fmla="*/ 86 w 93"/>
                <a:gd name="T73" fmla="*/ 13 h 37"/>
                <a:gd name="T74" fmla="*/ 89 w 93"/>
                <a:gd name="T75" fmla="*/ 18 h 37"/>
                <a:gd name="T76" fmla="*/ 89 w 93"/>
                <a:gd name="T77" fmla="*/ 2 h 37"/>
                <a:gd name="T78" fmla="*/ 44 w 93"/>
                <a:gd name="T79" fmla="*/ 20 h 37"/>
                <a:gd name="T80" fmla="*/ 4 w 93"/>
                <a:gd name="T81" fmla="*/ 7 h 37"/>
                <a:gd name="T82" fmla="*/ 3 w 93"/>
                <a:gd name="T83" fmla="*/ 3 h 37"/>
                <a:gd name="T84" fmla="*/ 0 w 93"/>
                <a:gd name="T85" fmla="*/ 6 h 37"/>
                <a:gd name="T86" fmla="*/ 1 w 93"/>
                <a:gd name="T87" fmla="*/ 19 h 37"/>
                <a:gd name="T88" fmla="*/ 41 w 93"/>
                <a:gd name="T89" fmla="*/ 37 h 37"/>
                <a:gd name="T90" fmla="*/ 79 w 93"/>
                <a:gd name="T91" fmla="*/ 30 h 37"/>
                <a:gd name="T92" fmla="*/ 84 w 93"/>
                <a:gd name="T93" fmla="*/ 27 h 37"/>
                <a:gd name="T94" fmla="*/ 86 w 93"/>
                <a:gd name="T95" fmla="*/ 26 h 37"/>
                <a:gd name="T96" fmla="*/ 92 w 93"/>
                <a:gd name="T97" fmla="*/ 15 h 37"/>
                <a:gd name="T98" fmla="*/ 91 w 93"/>
                <a:gd name="T99"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3" h="37">
                  <a:moveTo>
                    <a:pt x="44" y="23"/>
                  </a:moveTo>
                  <a:cubicBezTo>
                    <a:pt x="45" y="23"/>
                    <a:pt x="46" y="23"/>
                    <a:pt x="47" y="23"/>
                  </a:cubicBezTo>
                  <a:cubicBezTo>
                    <a:pt x="47" y="23"/>
                    <a:pt x="47" y="23"/>
                    <a:pt x="47" y="23"/>
                  </a:cubicBezTo>
                  <a:cubicBezTo>
                    <a:pt x="47" y="24"/>
                    <a:pt x="47" y="24"/>
                    <a:pt x="47" y="24"/>
                  </a:cubicBezTo>
                  <a:cubicBezTo>
                    <a:pt x="47" y="27"/>
                    <a:pt x="47" y="30"/>
                    <a:pt x="48" y="33"/>
                  </a:cubicBezTo>
                  <a:cubicBezTo>
                    <a:pt x="46" y="33"/>
                    <a:pt x="44" y="33"/>
                    <a:pt x="42" y="33"/>
                  </a:cubicBezTo>
                  <a:cubicBezTo>
                    <a:pt x="42" y="32"/>
                    <a:pt x="42" y="31"/>
                    <a:pt x="42" y="30"/>
                  </a:cubicBezTo>
                  <a:cubicBezTo>
                    <a:pt x="42" y="28"/>
                    <a:pt x="42" y="26"/>
                    <a:pt x="43" y="23"/>
                  </a:cubicBezTo>
                  <a:cubicBezTo>
                    <a:pt x="44" y="23"/>
                    <a:pt x="44" y="23"/>
                    <a:pt x="44" y="23"/>
                  </a:cubicBezTo>
                  <a:moveTo>
                    <a:pt x="41" y="33"/>
                  </a:moveTo>
                  <a:cubicBezTo>
                    <a:pt x="39" y="33"/>
                    <a:pt x="37" y="33"/>
                    <a:pt x="35" y="33"/>
                  </a:cubicBezTo>
                  <a:cubicBezTo>
                    <a:pt x="35" y="33"/>
                    <a:pt x="35" y="33"/>
                    <a:pt x="35" y="33"/>
                  </a:cubicBezTo>
                  <a:cubicBezTo>
                    <a:pt x="35" y="30"/>
                    <a:pt x="35" y="26"/>
                    <a:pt x="35" y="23"/>
                  </a:cubicBezTo>
                  <a:cubicBezTo>
                    <a:pt x="37" y="23"/>
                    <a:pt x="39" y="23"/>
                    <a:pt x="41" y="23"/>
                  </a:cubicBezTo>
                  <a:cubicBezTo>
                    <a:pt x="41" y="26"/>
                    <a:pt x="41" y="28"/>
                    <a:pt x="41" y="30"/>
                  </a:cubicBezTo>
                  <a:cubicBezTo>
                    <a:pt x="41" y="31"/>
                    <a:pt x="41" y="32"/>
                    <a:pt x="41" y="33"/>
                  </a:cubicBezTo>
                  <a:moveTo>
                    <a:pt x="49" y="33"/>
                  </a:moveTo>
                  <a:cubicBezTo>
                    <a:pt x="49" y="30"/>
                    <a:pt x="49" y="27"/>
                    <a:pt x="48" y="24"/>
                  </a:cubicBezTo>
                  <a:cubicBezTo>
                    <a:pt x="49" y="23"/>
                    <a:pt x="49" y="23"/>
                    <a:pt x="49" y="23"/>
                  </a:cubicBezTo>
                  <a:cubicBezTo>
                    <a:pt x="49" y="23"/>
                    <a:pt x="49" y="23"/>
                    <a:pt x="49" y="23"/>
                  </a:cubicBezTo>
                  <a:cubicBezTo>
                    <a:pt x="50" y="23"/>
                    <a:pt x="51" y="23"/>
                    <a:pt x="52" y="23"/>
                  </a:cubicBezTo>
                  <a:cubicBezTo>
                    <a:pt x="52" y="25"/>
                    <a:pt x="52" y="27"/>
                    <a:pt x="52" y="29"/>
                  </a:cubicBezTo>
                  <a:cubicBezTo>
                    <a:pt x="52" y="30"/>
                    <a:pt x="52" y="32"/>
                    <a:pt x="52" y="33"/>
                  </a:cubicBezTo>
                  <a:cubicBezTo>
                    <a:pt x="51" y="33"/>
                    <a:pt x="50" y="33"/>
                    <a:pt x="49" y="33"/>
                  </a:cubicBezTo>
                  <a:moveTo>
                    <a:pt x="54" y="33"/>
                  </a:moveTo>
                  <a:cubicBezTo>
                    <a:pt x="54" y="32"/>
                    <a:pt x="54" y="32"/>
                    <a:pt x="54" y="31"/>
                  </a:cubicBezTo>
                  <a:cubicBezTo>
                    <a:pt x="54" y="31"/>
                    <a:pt x="54" y="31"/>
                    <a:pt x="54" y="31"/>
                  </a:cubicBezTo>
                  <a:cubicBezTo>
                    <a:pt x="54" y="30"/>
                    <a:pt x="54" y="30"/>
                    <a:pt x="54" y="29"/>
                  </a:cubicBezTo>
                  <a:cubicBezTo>
                    <a:pt x="54" y="27"/>
                    <a:pt x="54" y="25"/>
                    <a:pt x="54" y="23"/>
                  </a:cubicBezTo>
                  <a:cubicBezTo>
                    <a:pt x="54" y="23"/>
                    <a:pt x="55" y="23"/>
                    <a:pt x="55" y="23"/>
                  </a:cubicBezTo>
                  <a:cubicBezTo>
                    <a:pt x="55" y="26"/>
                    <a:pt x="55" y="29"/>
                    <a:pt x="55" y="32"/>
                  </a:cubicBezTo>
                  <a:cubicBezTo>
                    <a:pt x="54" y="33"/>
                    <a:pt x="54" y="33"/>
                    <a:pt x="54" y="33"/>
                  </a:cubicBezTo>
                  <a:moveTo>
                    <a:pt x="57" y="32"/>
                  </a:moveTo>
                  <a:cubicBezTo>
                    <a:pt x="57" y="29"/>
                    <a:pt x="57" y="26"/>
                    <a:pt x="57" y="22"/>
                  </a:cubicBezTo>
                  <a:cubicBezTo>
                    <a:pt x="58" y="22"/>
                    <a:pt x="58" y="22"/>
                    <a:pt x="58" y="22"/>
                  </a:cubicBezTo>
                  <a:cubicBezTo>
                    <a:pt x="58" y="26"/>
                    <a:pt x="58" y="29"/>
                    <a:pt x="58" y="32"/>
                  </a:cubicBezTo>
                  <a:cubicBezTo>
                    <a:pt x="58" y="32"/>
                    <a:pt x="57" y="32"/>
                    <a:pt x="57" y="32"/>
                  </a:cubicBezTo>
                  <a:moveTo>
                    <a:pt x="34" y="33"/>
                  </a:moveTo>
                  <a:cubicBezTo>
                    <a:pt x="32" y="33"/>
                    <a:pt x="30" y="33"/>
                    <a:pt x="28" y="32"/>
                  </a:cubicBezTo>
                  <a:cubicBezTo>
                    <a:pt x="28" y="31"/>
                    <a:pt x="28" y="30"/>
                    <a:pt x="28" y="29"/>
                  </a:cubicBezTo>
                  <a:cubicBezTo>
                    <a:pt x="28" y="27"/>
                    <a:pt x="28" y="25"/>
                    <a:pt x="28" y="22"/>
                  </a:cubicBezTo>
                  <a:cubicBezTo>
                    <a:pt x="29" y="22"/>
                    <a:pt x="31" y="23"/>
                    <a:pt x="32" y="23"/>
                  </a:cubicBezTo>
                  <a:cubicBezTo>
                    <a:pt x="32" y="23"/>
                    <a:pt x="33" y="23"/>
                    <a:pt x="33" y="23"/>
                  </a:cubicBezTo>
                  <a:cubicBezTo>
                    <a:pt x="34" y="26"/>
                    <a:pt x="34" y="30"/>
                    <a:pt x="34" y="33"/>
                  </a:cubicBezTo>
                  <a:cubicBezTo>
                    <a:pt x="34" y="33"/>
                    <a:pt x="34" y="33"/>
                    <a:pt x="34" y="33"/>
                  </a:cubicBezTo>
                  <a:moveTo>
                    <a:pt x="60" y="32"/>
                  </a:moveTo>
                  <a:cubicBezTo>
                    <a:pt x="60" y="28"/>
                    <a:pt x="60" y="25"/>
                    <a:pt x="59" y="22"/>
                  </a:cubicBezTo>
                  <a:cubicBezTo>
                    <a:pt x="61" y="22"/>
                    <a:pt x="62" y="22"/>
                    <a:pt x="63" y="21"/>
                  </a:cubicBezTo>
                  <a:cubicBezTo>
                    <a:pt x="63" y="24"/>
                    <a:pt x="63" y="27"/>
                    <a:pt x="63" y="30"/>
                  </a:cubicBezTo>
                  <a:cubicBezTo>
                    <a:pt x="63" y="31"/>
                    <a:pt x="63" y="31"/>
                    <a:pt x="63" y="31"/>
                  </a:cubicBezTo>
                  <a:cubicBezTo>
                    <a:pt x="63" y="31"/>
                    <a:pt x="63" y="31"/>
                    <a:pt x="63" y="31"/>
                  </a:cubicBezTo>
                  <a:cubicBezTo>
                    <a:pt x="62" y="31"/>
                    <a:pt x="61" y="32"/>
                    <a:pt x="60" y="32"/>
                  </a:cubicBezTo>
                  <a:moveTo>
                    <a:pt x="26" y="32"/>
                  </a:moveTo>
                  <a:cubicBezTo>
                    <a:pt x="24" y="32"/>
                    <a:pt x="22" y="31"/>
                    <a:pt x="20" y="30"/>
                  </a:cubicBezTo>
                  <a:cubicBezTo>
                    <a:pt x="20" y="29"/>
                    <a:pt x="20" y="28"/>
                    <a:pt x="20" y="26"/>
                  </a:cubicBezTo>
                  <a:cubicBezTo>
                    <a:pt x="20" y="25"/>
                    <a:pt x="20" y="23"/>
                    <a:pt x="21" y="21"/>
                  </a:cubicBezTo>
                  <a:cubicBezTo>
                    <a:pt x="23" y="21"/>
                    <a:pt x="24" y="22"/>
                    <a:pt x="26" y="22"/>
                  </a:cubicBezTo>
                  <a:cubicBezTo>
                    <a:pt x="26" y="24"/>
                    <a:pt x="26" y="27"/>
                    <a:pt x="26" y="29"/>
                  </a:cubicBezTo>
                  <a:cubicBezTo>
                    <a:pt x="26" y="30"/>
                    <a:pt x="26" y="31"/>
                    <a:pt x="26" y="32"/>
                  </a:cubicBezTo>
                  <a:moveTo>
                    <a:pt x="65" y="31"/>
                  </a:moveTo>
                  <a:cubicBezTo>
                    <a:pt x="65" y="30"/>
                    <a:pt x="65" y="30"/>
                    <a:pt x="65" y="30"/>
                  </a:cubicBezTo>
                  <a:cubicBezTo>
                    <a:pt x="64" y="30"/>
                    <a:pt x="64" y="30"/>
                    <a:pt x="64" y="30"/>
                  </a:cubicBezTo>
                  <a:cubicBezTo>
                    <a:pt x="64" y="27"/>
                    <a:pt x="64" y="24"/>
                    <a:pt x="64" y="21"/>
                  </a:cubicBezTo>
                  <a:cubicBezTo>
                    <a:pt x="64" y="21"/>
                    <a:pt x="64" y="21"/>
                    <a:pt x="64" y="21"/>
                  </a:cubicBezTo>
                  <a:cubicBezTo>
                    <a:pt x="65" y="21"/>
                    <a:pt x="66" y="21"/>
                    <a:pt x="67" y="20"/>
                  </a:cubicBezTo>
                  <a:cubicBezTo>
                    <a:pt x="67" y="22"/>
                    <a:pt x="67" y="24"/>
                    <a:pt x="67" y="26"/>
                  </a:cubicBezTo>
                  <a:cubicBezTo>
                    <a:pt x="67" y="27"/>
                    <a:pt x="67" y="29"/>
                    <a:pt x="67" y="30"/>
                  </a:cubicBezTo>
                  <a:cubicBezTo>
                    <a:pt x="66" y="30"/>
                    <a:pt x="66" y="31"/>
                    <a:pt x="65" y="31"/>
                  </a:cubicBezTo>
                  <a:moveTo>
                    <a:pt x="69" y="30"/>
                  </a:moveTo>
                  <a:cubicBezTo>
                    <a:pt x="69" y="28"/>
                    <a:pt x="69" y="27"/>
                    <a:pt x="69" y="26"/>
                  </a:cubicBezTo>
                  <a:cubicBezTo>
                    <a:pt x="69" y="24"/>
                    <a:pt x="69" y="22"/>
                    <a:pt x="69" y="20"/>
                  </a:cubicBezTo>
                  <a:cubicBezTo>
                    <a:pt x="70" y="20"/>
                    <a:pt x="71" y="19"/>
                    <a:pt x="73" y="19"/>
                  </a:cubicBezTo>
                  <a:cubicBezTo>
                    <a:pt x="73" y="22"/>
                    <a:pt x="73" y="25"/>
                    <a:pt x="73" y="28"/>
                  </a:cubicBezTo>
                  <a:cubicBezTo>
                    <a:pt x="73" y="29"/>
                    <a:pt x="73" y="29"/>
                    <a:pt x="73" y="29"/>
                  </a:cubicBezTo>
                  <a:cubicBezTo>
                    <a:pt x="72" y="29"/>
                    <a:pt x="70" y="29"/>
                    <a:pt x="69" y="30"/>
                  </a:cubicBezTo>
                  <a:moveTo>
                    <a:pt x="19" y="30"/>
                  </a:moveTo>
                  <a:cubicBezTo>
                    <a:pt x="17" y="29"/>
                    <a:pt x="15" y="28"/>
                    <a:pt x="13" y="27"/>
                  </a:cubicBezTo>
                  <a:cubicBezTo>
                    <a:pt x="13" y="24"/>
                    <a:pt x="13" y="21"/>
                    <a:pt x="13" y="18"/>
                  </a:cubicBezTo>
                  <a:cubicBezTo>
                    <a:pt x="15" y="19"/>
                    <a:pt x="17" y="20"/>
                    <a:pt x="19" y="20"/>
                  </a:cubicBezTo>
                  <a:cubicBezTo>
                    <a:pt x="19" y="22"/>
                    <a:pt x="19" y="24"/>
                    <a:pt x="19" y="26"/>
                  </a:cubicBezTo>
                  <a:cubicBezTo>
                    <a:pt x="19" y="28"/>
                    <a:pt x="19" y="29"/>
                    <a:pt x="19" y="30"/>
                  </a:cubicBezTo>
                  <a:moveTo>
                    <a:pt x="75" y="28"/>
                  </a:moveTo>
                  <a:cubicBezTo>
                    <a:pt x="75" y="28"/>
                    <a:pt x="75" y="28"/>
                    <a:pt x="75" y="28"/>
                  </a:cubicBezTo>
                  <a:cubicBezTo>
                    <a:pt x="75" y="24"/>
                    <a:pt x="75" y="21"/>
                    <a:pt x="74" y="18"/>
                  </a:cubicBezTo>
                  <a:cubicBezTo>
                    <a:pt x="75" y="18"/>
                    <a:pt x="76" y="17"/>
                    <a:pt x="77" y="17"/>
                  </a:cubicBezTo>
                  <a:cubicBezTo>
                    <a:pt x="78" y="20"/>
                    <a:pt x="78" y="23"/>
                    <a:pt x="78" y="27"/>
                  </a:cubicBezTo>
                  <a:cubicBezTo>
                    <a:pt x="77" y="27"/>
                    <a:pt x="76" y="28"/>
                    <a:pt x="75" y="28"/>
                  </a:cubicBezTo>
                  <a:moveTo>
                    <a:pt x="11" y="26"/>
                  </a:moveTo>
                  <a:cubicBezTo>
                    <a:pt x="10" y="26"/>
                    <a:pt x="10" y="25"/>
                    <a:pt x="9" y="25"/>
                  </a:cubicBezTo>
                  <a:cubicBezTo>
                    <a:pt x="9" y="22"/>
                    <a:pt x="9" y="19"/>
                    <a:pt x="9" y="16"/>
                  </a:cubicBezTo>
                  <a:cubicBezTo>
                    <a:pt x="10" y="17"/>
                    <a:pt x="10" y="17"/>
                    <a:pt x="11" y="17"/>
                  </a:cubicBezTo>
                  <a:cubicBezTo>
                    <a:pt x="11" y="20"/>
                    <a:pt x="11" y="23"/>
                    <a:pt x="11" y="26"/>
                  </a:cubicBezTo>
                  <a:moveTo>
                    <a:pt x="7" y="23"/>
                  </a:moveTo>
                  <a:cubicBezTo>
                    <a:pt x="7" y="23"/>
                    <a:pt x="6" y="22"/>
                    <a:pt x="6" y="21"/>
                  </a:cubicBezTo>
                  <a:cubicBezTo>
                    <a:pt x="6" y="21"/>
                    <a:pt x="6" y="21"/>
                    <a:pt x="6" y="21"/>
                  </a:cubicBezTo>
                  <a:cubicBezTo>
                    <a:pt x="6" y="19"/>
                    <a:pt x="6" y="17"/>
                    <a:pt x="6" y="14"/>
                  </a:cubicBezTo>
                  <a:cubicBezTo>
                    <a:pt x="7" y="15"/>
                    <a:pt x="7" y="15"/>
                    <a:pt x="7" y="15"/>
                  </a:cubicBezTo>
                  <a:cubicBezTo>
                    <a:pt x="7" y="18"/>
                    <a:pt x="7" y="20"/>
                    <a:pt x="7" y="23"/>
                  </a:cubicBezTo>
                  <a:moveTo>
                    <a:pt x="79" y="26"/>
                  </a:moveTo>
                  <a:cubicBezTo>
                    <a:pt x="79" y="23"/>
                    <a:pt x="79" y="19"/>
                    <a:pt x="79" y="16"/>
                  </a:cubicBezTo>
                  <a:cubicBezTo>
                    <a:pt x="81" y="15"/>
                    <a:pt x="82" y="14"/>
                    <a:pt x="84" y="14"/>
                  </a:cubicBezTo>
                  <a:cubicBezTo>
                    <a:pt x="84" y="17"/>
                    <a:pt x="84" y="20"/>
                    <a:pt x="84" y="23"/>
                  </a:cubicBezTo>
                  <a:cubicBezTo>
                    <a:pt x="84" y="24"/>
                    <a:pt x="83" y="24"/>
                    <a:pt x="82" y="25"/>
                  </a:cubicBezTo>
                  <a:cubicBezTo>
                    <a:pt x="81" y="25"/>
                    <a:pt x="80" y="25"/>
                    <a:pt x="79" y="26"/>
                  </a:cubicBezTo>
                  <a:moveTo>
                    <a:pt x="4" y="15"/>
                  </a:moveTo>
                  <a:cubicBezTo>
                    <a:pt x="4" y="15"/>
                    <a:pt x="4" y="15"/>
                    <a:pt x="4" y="15"/>
                  </a:cubicBezTo>
                  <a:cubicBezTo>
                    <a:pt x="4" y="14"/>
                    <a:pt x="4" y="13"/>
                    <a:pt x="4" y="13"/>
                  </a:cubicBezTo>
                  <a:cubicBezTo>
                    <a:pt x="4" y="13"/>
                    <a:pt x="4" y="13"/>
                    <a:pt x="4" y="13"/>
                  </a:cubicBezTo>
                  <a:cubicBezTo>
                    <a:pt x="4" y="14"/>
                    <a:pt x="4" y="14"/>
                    <a:pt x="4" y="15"/>
                  </a:cubicBezTo>
                  <a:moveTo>
                    <a:pt x="86" y="22"/>
                  </a:moveTo>
                  <a:cubicBezTo>
                    <a:pt x="86" y="19"/>
                    <a:pt x="86" y="16"/>
                    <a:pt x="86" y="13"/>
                  </a:cubicBezTo>
                  <a:cubicBezTo>
                    <a:pt x="87" y="12"/>
                    <a:pt x="88" y="11"/>
                    <a:pt x="89" y="10"/>
                  </a:cubicBezTo>
                  <a:cubicBezTo>
                    <a:pt x="89" y="13"/>
                    <a:pt x="89" y="15"/>
                    <a:pt x="89" y="17"/>
                  </a:cubicBezTo>
                  <a:cubicBezTo>
                    <a:pt x="89" y="18"/>
                    <a:pt x="89" y="18"/>
                    <a:pt x="89" y="18"/>
                  </a:cubicBezTo>
                  <a:cubicBezTo>
                    <a:pt x="88" y="19"/>
                    <a:pt x="87" y="20"/>
                    <a:pt x="86" y="22"/>
                  </a:cubicBezTo>
                  <a:moveTo>
                    <a:pt x="91" y="0"/>
                  </a:moveTo>
                  <a:cubicBezTo>
                    <a:pt x="90" y="0"/>
                    <a:pt x="89" y="1"/>
                    <a:pt x="89" y="2"/>
                  </a:cubicBezTo>
                  <a:cubicBezTo>
                    <a:pt x="89" y="3"/>
                    <a:pt x="89" y="5"/>
                    <a:pt x="89" y="6"/>
                  </a:cubicBezTo>
                  <a:cubicBezTo>
                    <a:pt x="89" y="6"/>
                    <a:pt x="89" y="6"/>
                    <a:pt x="89" y="6"/>
                  </a:cubicBezTo>
                  <a:cubicBezTo>
                    <a:pt x="76" y="16"/>
                    <a:pt x="60" y="20"/>
                    <a:pt x="44" y="20"/>
                  </a:cubicBezTo>
                  <a:cubicBezTo>
                    <a:pt x="40" y="20"/>
                    <a:pt x="36" y="20"/>
                    <a:pt x="32" y="19"/>
                  </a:cubicBezTo>
                  <a:cubicBezTo>
                    <a:pt x="22" y="18"/>
                    <a:pt x="12" y="16"/>
                    <a:pt x="6" y="10"/>
                  </a:cubicBezTo>
                  <a:cubicBezTo>
                    <a:pt x="5" y="9"/>
                    <a:pt x="4" y="8"/>
                    <a:pt x="4" y="7"/>
                  </a:cubicBezTo>
                  <a:cubicBezTo>
                    <a:pt x="4" y="7"/>
                    <a:pt x="4" y="6"/>
                    <a:pt x="4" y="5"/>
                  </a:cubicBezTo>
                  <a:cubicBezTo>
                    <a:pt x="4" y="4"/>
                    <a:pt x="4" y="4"/>
                    <a:pt x="4" y="4"/>
                  </a:cubicBezTo>
                  <a:cubicBezTo>
                    <a:pt x="4" y="4"/>
                    <a:pt x="4" y="3"/>
                    <a:pt x="3" y="3"/>
                  </a:cubicBezTo>
                  <a:cubicBezTo>
                    <a:pt x="3" y="3"/>
                    <a:pt x="3" y="3"/>
                    <a:pt x="2" y="3"/>
                  </a:cubicBezTo>
                  <a:cubicBezTo>
                    <a:pt x="2" y="3"/>
                    <a:pt x="1" y="3"/>
                    <a:pt x="1" y="4"/>
                  </a:cubicBezTo>
                  <a:cubicBezTo>
                    <a:pt x="0" y="4"/>
                    <a:pt x="0" y="5"/>
                    <a:pt x="0" y="6"/>
                  </a:cubicBezTo>
                  <a:cubicBezTo>
                    <a:pt x="0" y="7"/>
                    <a:pt x="0" y="7"/>
                    <a:pt x="1" y="8"/>
                  </a:cubicBezTo>
                  <a:cubicBezTo>
                    <a:pt x="1" y="9"/>
                    <a:pt x="0" y="10"/>
                    <a:pt x="0" y="10"/>
                  </a:cubicBezTo>
                  <a:cubicBezTo>
                    <a:pt x="0" y="13"/>
                    <a:pt x="1" y="16"/>
                    <a:pt x="1" y="19"/>
                  </a:cubicBezTo>
                  <a:cubicBezTo>
                    <a:pt x="1" y="19"/>
                    <a:pt x="1" y="20"/>
                    <a:pt x="2" y="20"/>
                  </a:cubicBezTo>
                  <a:cubicBezTo>
                    <a:pt x="2" y="22"/>
                    <a:pt x="4" y="24"/>
                    <a:pt x="5" y="26"/>
                  </a:cubicBezTo>
                  <a:cubicBezTo>
                    <a:pt x="11" y="31"/>
                    <a:pt x="23" y="37"/>
                    <a:pt x="41" y="37"/>
                  </a:cubicBezTo>
                  <a:cubicBezTo>
                    <a:pt x="49" y="37"/>
                    <a:pt x="60" y="36"/>
                    <a:pt x="70" y="33"/>
                  </a:cubicBezTo>
                  <a:cubicBezTo>
                    <a:pt x="73" y="32"/>
                    <a:pt x="76" y="31"/>
                    <a:pt x="79" y="30"/>
                  </a:cubicBezTo>
                  <a:cubicBezTo>
                    <a:pt x="79" y="30"/>
                    <a:pt x="79" y="30"/>
                    <a:pt x="79" y="30"/>
                  </a:cubicBezTo>
                  <a:cubicBezTo>
                    <a:pt x="80" y="30"/>
                    <a:pt x="80" y="30"/>
                    <a:pt x="80" y="30"/>
                  </a:cubicBezTo>
                  <a:cubicBezTo>
                    <a:pt x="80" y="30"/>
                    <a:pt x="80" y="30"/>
                    <a:pt x="80" y="30"/>
                  </a:cubicBezTo>
                  <a:cubicBezTo>
                    <a:pt x="81" y="29"/>
                    <a:pt x="83" y="28"/>
                    <a:pt x="84" y="27"/>
                  </a:cubicBezTo>
                  <a:cubicBezTo>
                    <a:pt x="84" y="27"/>
                    <a:pt x="85" y="27"/>
                    <a:pt x="86" y="26"/>
                  </a:cubicBezTo>
                  <a:cubicBezTo>
                    <a:pt x="86" y="26"/>
                    <a:pt x="86" y="26"/>
                    <a:pt x="86" y="26"/>
                  </a:cubicBezTo>
                  <a:cubicBezTo>
                    <a:pt x="86" y="26"/>
                    <a:pt x="86" y="26"/>
                    <a:pt x="86" y="26"/>
                  </a:cubicBezTo>
                  <a:cubicBezTo>
                    <a:pt x="89" y="24"/>
                    <a:pt x="91" y="21"/>
                    <a:pt x="92" y="18"/>
                  </a:cubicBezTo>
                  <a:cubicBezTo>
                    <a:pt x="92" y="18"/>
                    <a:pt x="93" y="17"/>
                    <a:pt x="93" y="17"/>
                  </a:cubicBezTo>
                  <a:cubicBezTo>
                    <a:pt x="93" y="16"/>
                    <a:pt x="92" y="16"/>
                    <a:pt x="92" y="15"/>
                  </a:cubicBezTo>
                  <a:cubicBezTo>
                    <a:pt x="92" y="11"/>
                    <a:pt x="93" y="6"/>
                    <a:pt x="93" y="2"/>
                  </a:cubicBezTo>
                  <a:cubicBezTo>
                    <a:pt x="93" y="1"/>
                    <a:pt x="92" y="0"/>
                    <a:pt x="91" y="0"/>
                  </a:cubicBezTo>
                  <a:cubicBezTo>
                    <a:pt x="91" y="0"/>
                    <a:pt x="91" y="0"/>
                    <a:pt x="91"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1865">
                <a:solidFill>
                  <a:prstClr val="black"/>
                </a:solidFill>
              </a:endParaRPr>
            </a:p>
          </p:txBody>
        </p:sp>
        <p:sp>
          <p:nvSpPr>
            <p:cNvPr id="94" name="Freeform 787"/>
            <p:cNvSpPr>
              <a:spLocks noEditPoints="1"/>
            </p:cNvSpPr>
            <p:nvPr/>
          </p:nvSpPr>
          <p:spPr bwMode="auto">
            <a:xfrm>
              <a:off x="825425" y="4666882"/>
              <a:ext cx="197142" cy="77961"/>
            </a:xfrm>
            <a:custGeom>
              <a:avLst/>
              <a:gdLst>
                <a:gd name="T0" fmla="*/ 47 w 93"/>
                <a:gd name="T1" fmla="*/ 23 h 37"/>
                <a:gd name="T2" fmla="*/ 42 w 93"/>
                <a:gd name="T3" fmla="*/ 33 h 37"/>
                <a:gd name="T4" fmla="*/ 44 w 93"/>
                <a:gd name="T5" fmla="*/ 23 h 37"/>
                <a:gd name="T6" fmla="*/ 35 w 93"/>
                <a:gd name="T7" fmla="*/ 33 h 37"/>
                <a:gd name="T8" fmla="*/ 41 w 93"/>
                <a:gd name="T9" fmla="*/ 30 h 37"/>
                <a:gd name="T10" fmla="*/ 48 w 93"/>
                <a:gd name="T11" fmla="*/ 24 h 37"/>
                <a:gd name="T12" fmla="*/ 52 w 93"/>
                <a:gd name="T13" fmla="*/ 23 h 37"/>
                <a:gd name="T14" fmla="*/ 49 w 93"/>
                <a:gd name="T15" fmla="*/ 33 h 37"/>
                <a:gd name="T16" fmla="*/ 54 w 93"/>
                <a:gd name="T17" fmla="*/ 31 h 37"/>
                <a:gd name="T18" fmla="*/ 55 w 93"/>
                <a:gd name="T19" fmla="*/ 23 h 37"/>
                <a:gd name="T20" fmla="*/ 57 w 93"/>
                <a:gd name="T21" fmla="*/ 32 h 37"/>
                <a:gd name="T22" fmla="*/ 58 w 93"/>
                <a:gd name="T23" fmla="*/ 32 h 37"/>
                <a:gd name="T24" fmla="*/ 28 w 93"/>
                <a:gd name="T25" fmla="*/ 32 h 37"/>
                <a:gd name="T26" fmla="*/ 32 w 93"/>
                <a:gd name="T27" fmla="*/ 23 h 37"/>
                <a:gd name="T28" fmla="*/ 34 w 93"/>
                <a:gd name="T29" fmla="*/ 33 h 37"/>
                <a:gd name="T30" fmla="*/ 63 w 93"/>
                <a:gd name="T31" fmla="*/ 21 h 37"/>
                <a:gd name="T32" fmla="*/ 63 w 93"/>
                <a:gd name="T33" fmla="*/ 31 h 37"/>
                <a:gd name="T34" fmla="*/ 20 w 93"/>
                <a:gd name="T35" fmla="*/ 30 h 37"/>
                <a:gd name="T36" fmla="*/ 26 w 93"/>
                <a:gd name="T37" fmla="*/ 22 h 37"/>
                <a:gd name="T38" fmla="*/ 65 w 93"/>
                <a:gd name="T39" fmla="*/ 31 h 37"/>
                <a:gd name="T40" fmla="*/ 64 w 93"/>
                <a:gd name="T41" fmla="*/ 21 h 37"/>
                <a:gd name="T42" fmla="*/ 67 w 93"/>
                <a:gd name="T43" fmla="*/ 26 h 37"/>
                <a:gd name="T44" fmla="*/ 69 w 93"/>
                <a:gd name="T45" fmla="*/ 30 h 37"/>
                <a:gd name="T46" fmla="*/ 73 w 93"/>
                <a:gd name="T47" fmla="*/ 19 h 37"/>
                <a:gd name="T48" fmla="*/ 69 w 93"/>
                <a:gd name="T49" fmla="*/ 30 h 37"/>
                <a:gd name="T50" fmla="*/ 13 w 93"/>
                <a:gd name="T51" fmla="*/ 18 h 37"/>
                <a:gd name="T52" fmla="*/ 19 w 93"/>
                <a:gd name="T53" fmla="*/ 30 h 37"/>
                <a:gd name="T54" fmla="*/ 74 w 93"/>
                <a:gd name="T55" fmla="*/ 18 h 37"/>
                <a:gd name="T56" fmla="*/ 75 w 93"/>
                <a:gd name="T57" fmla="*/ 28 h 37"/>
                <a:gd name="T58" fmla="*/ 9 w 93"/>
                <a:gd name="T59" fmla="*/ 16 h 37"/>
                <a:gd name="T60" fmla="*/ 7 w 93"/>
                <a:gd name="T61" fmla="*/ 23 h 37"/>
                <a:gd name="T62" fmla="*/ 6 w 93"/>
                <a:gd name="T63" fmla="*/ 14 h 37"/>
                <a:gd name="T64" fmla="*/ 79 w 93"/>
                <a:gd name="T65" fmla="*/ 26 h 37"/>
                <a:gd name="T66" fmla="*/ 84 w 93"/>
                <a:gd name="T67" fmla="*/ 23 h 37"/>
                <a:gd name="T68" fmla="*/ 4 w 93"/>
                <a:gd name="T69" fmla="*/ 15 h 37"/>
                <a:gd name="T70" fmla="*/ 4 w 93"/>
                <a:gd name="T71" fmla="*/ 13 h 37"/>
                <a:gd name="T72" fmla="*/ 86 w 93"/>
                <a:gd name="T73" fmla="*/ 13 h 37"/>
                <a:gd name="T74" fmla="*/ 89 w 93"/>
                <a:gd name="T75" fmla="*/ 18 h 37"/>
                <a:gd name="T76" fmla="*/ 89 w 93"/>
                <a:gd name="T77" fmla="*/ 2 h 37"/>
                <a:gd name="T78" fmla="*/ 44 w 93"/>
                <a:gd name="T79" fmla="*/ 20 h 37"/>
                <a:gd name="T80" fmla="*/ 4 w 93"/>
                <a:gd name="T81" fmla="*/ 7 h 37"/>
                <a:gd name="T82" fmla="*/ 3 w 93"/>
                <a:gd name="T83" fmla="*/ 3 h 37"/>
                <a:gd name="T84" fmla="*/ 0 w 93"/>
                <a:gd name="T85" fmla="*/ 6 h 37"/>
                <a:gd name="T86" fmla="*/ 1 w 93"/>
                <a:gd name="T87" fmla="*/ 19 h 37"/>
                <a:gd name="T88" fmla="*/ 41 w 93"/>
                <a:gd name="T89" fmla="*/ 37 h 37"/>
                <a:gd name="T90" fmla="*/ 79 w 93"/>
                <a:gd name="T91" fmla="*/ 30 h 37"/>
                <a:gd name="T92" fmla="*/ 84 w 93"/>
                <a:gd name="T93" fmla="*/ 27 h 37"/>
                <a:gd name="T94" fmla="*/ 86 w 93"/>
                <a:gd name="T95" fmla="*/ 26 h 37"/>
                <a:gd name="T96" fmla="*/ 92 w 93"/>
                <a:gd name="T97" fmla="*/ 15 h 37"/>
                <a:gd name="T98" fmla="*/ 91 w 93"/>
                <a:gd name="T99"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3" h="37">
                  <a:moveTo>
                    <a:pt x="44" y="23"/>
                  </a:moveTo>
                  <a:cubicBezTo>
                    <a:pt x="45" y="23"/>
                    <a:pt x="46" y="23"/>
                    <a:pt x="47" y="23"/>
                  </a:cubicBezTo>
                  <a:cubicBezTo>
                    <a:pt x="47" y="23"/>
                    <a:pt x="47" y="23"/>
                    <a:pt x="47" y="23"/>
                  </a:cubicBezTo>
                  <a:cubicBezTo>
                    <a:pt x="47" y="23"/>
                    <a:pt x="47" y="23"/>
                    <a:pt x="47" y="23"/>
                  </a:cubicBezTo>
                  <a:cubicBezTo>
                    <a:pt x="47" y="27"/>
                    <a:pt x="47" y="30"/>
                    <a:pt x="48" y="33"/>
                  </a:cubicBezTo>
                  <a:cubicBezTo>
                    <a:pt x="46" y="33"/>
                    <a:pt x="44" y="33"/>
                    <a:pt x="42" y="33"/>
                  </a:cubicBezTo>
                  <a:cubicBezTo>
                    <a:pt x="42" y="32"/>
                    <a:pt x="42" y="31"/>
                    <a:pt x="42" y="30"/>
                  </a:cubicBezTo>
                  <a:cubicBezTo>
                    <a:pt x="42" y="28"/>
                    <a:pt x="42" y="26"/>
                    <a:pt x="43" y="23"/>
                  </a:cubicBezTo>
                  <a:cubicBezTo>
                    <a:pt x="44" y="23"/>
                    <a:pt x="44" y="23"/>
                    <a:pt x="44" y="23"/>
                  </a:cubicBezTo>
                  <a:moveTo>
                    <a:pt x="41" y="33"/>
                  </a:moveTo>
                  <a:cubicBezTo>
                    <a:pt x="39" y="33"/>
                    <a:pt x="37" y="33"/>
                    <a:pt x="35" y="33"/>
                  </a:cubicBezTo>
                  <a:cubicBezTo>
                    <a:pt x="35" y="33"/>
                    <a:pt x="35" y="33"/>
                    <a:pt x="35" y="33"/>
                  </a:cubicBezTo>
                  <a:cubicBezTo>
                    <a:pt x="35" y="30"/>
                    <a:pt x="35" y="26"/>
                    <a:pt x="35" y="23"/>
                  </a:cubicBezTo>
                  <a:cubicBezTo>
                    <a:pt x="37" y="23"/>
                    <a:pt x="39" y="23"/>
                    <a:pt x="41" y="23"/>
                  </a:cubicBezTo>
                  <a:cubicBezTo>
                    <a:pt x="41" y="25"/>
                    <a:pt x="41" y="28"/>
                    <a:pt x="41" y="30"/>
                  </a:cubicBezTo>
                  <a:cubicBezTo>
                    <a:pt x="41" y="31"/>
                    <a:pt x="41" y="32"/>
                    <a:pt x="41" y="33"/>
                  </a:cubicBezTo>
                  <a:moveTo>
                    <a:pt x="49" y="33"/>
                  </a:moveTo>
                  <a:cubicBezTo>
                    <a:pt x="49" y="30"/>
                    <a:pt x="49" y="27"/>
                    <a:pt x="48" y="24"/>
                  </a:cubicBezTo>
                  <a:cubicBezTo>
                    <a:pt x="49" y="23"/>
                    <a:pt x="49" y="23"/>
                    <a:pt x="49" y="23"/>
                  </a:cubicBezTo>
                  <a:cubicBezTo>
                    <a:pt x="49" y="23"/>
                    <a:pt x="49" y="23"/>
                    <a:pt x="49" y="23"/>
                  </a:cubicBezTo>
                  <a:cubicBezTo>
                    <a:pt x="50" y="23"/>
                    <a:pt x="51" y="23"/>
                    <a:pt x="52" y="23"/>
                  </a:cubicBezTo>
                  <a:cubicBezTo>
                    <a:pt x="52" y="25"/>
                    <a:pt x="52" y="27"/>
                    <a:pt x="52" y="29"/>
                  </a:cubicBezTo>
                  <a:cubicBezTo>
                    <a:pt x="52" y="30"/>
                    <a:pt x="52" y="32"/>
                    <a:pt x="52" y="33"/>
                  </a:cubicBezTo>
                  <a:cubicBezTo>
                    <a:pt x="51" y="33"/>
                    <a:pt x="50" y="33"/>
                    <a:pt x="49" y="33"/>
                  </a:cubicBezTo>
                  <a:moveTo>
                    <a:pt x="54" y="33"/>
                  </a:moveTo>
                  <a:cubicBezTo>
                    <a:pt x="54" y="32"/>
                    <a:pt x="54" y="32"/>
                    <a:pt x="54" y="31"/>
                  </a:cubicBezTo>
                  <a:cubicBezTo>
                    <a:pt x="54" y="31"/>
                    <a:pt x="54" y="31"/>
                    <a:pt x="54" y="31"/>
                  </a:cubicBezTo>
                  <a:cubicBezTo>
                    <a:pt x="54" y="30"/>
                    <a:pt x="54" y="30"/>
                    <a:pt x="54" y="29"/>
                  </a:cubicBezTo>
                  <a:cubicBezTo>
                    <a:pt x="54" y="27"/>
                    <a:pt x="54" y="25"/>
                    <a:pt x="54" y="23"/>
                  </a:cubicBezTo>
                  <a:cubicBezTo>
                    <a:pt x="54" y="23"/>
                    <a:pt x="55" y="23"/>
                    <a:pt x="55" y="23"/>
                  </a:cubicBezTo>
                  <a:cubicBezTo>
                    <a:pt x="55" y="26"/>
                    <a:pt x="55" y="29"/>
                    <a:pt x="55" y="32"/>
                  </a:cubicBezTo>
                  <a:cubicBezTo>
                    <a:pt x="54" y="33"/>
                    <a:pt x="54" y="33"/>
                    <a:pt x="54" y="33"/>
                  </a:cubicBezTo>
                  <a:moveTo>
                    <a:pt x="57" y="32"/>
                  </a:moveTo>
                  <a:cubicBezTo>
                    <a:pt x="57" y="29"/>
                    <a:pt x="57" y="26"/>
                    <a:pt x="57" y="22"/>
                  </a:cubicBezTo>
                  <a:cubicBezTo>
                    <a:pt x="58" y="22"/>
                    <a:pt x="58" y="22"/>
                    <a:pt x="58" y="22"/>
                  </a:cubicBezTo>
                  <a:cubicBezTo>
                    <a:pt x="58" y="25"/>
                    <a:pt x="58" y="29"/>
                    <a:pt x="58" y="32"/>
                  </a:cubicBezTo>
                  <a:cubicBezTo>
                    <a:pt x="58" y="32"/>
                    <a:pt x="57" y="32"/>
                    <a:pt x="57" y="32"/>
                  </a:cubicBezTo>
                  <a:moveTo>
                    <a:pt x="34" y="33"/>
                  </a:moveTo>
                  <a:cubicBezTo>
                    <a:pt x="32" y="33"/>
                    <a:pt x="30" y="33"/>
                    <a:pt x="28" y="32"/>
                  </a:cubicBezTo>
                  <a:cubicBezTo>
                    <a:pt x="28" y="31"/>
                    <a:pt x="28" y="30"/>
                    <a:pt x="28" y="29"/>
                  </a:cubicBezTo>
                  <a:cubicBezTo>
                    <a:pt x="28" y="27"/>
                    <a:pt x="28" y="24"/>
                    <a:pt x="28" y="22"/>
                  </a:cubicBezTo>
                  <a:cubicBezTo>
                    <a:pt x="29" y="22"/>
                    <a:pt x="31" y="23"/>
                    <a:pt x="32" y="23"/>
                  </a:cubicBezTo>
                  <a:cubicBezTo>
                    <a:pt x="32" y="23"/>
                    <a:pt x="33" y="23"/>
                    <a:pt x="33" y="23"/>
                  </a:cubicBezTo>
                  <a:cubicBezTo>
                    <a:pt x="34" y="26"/>
                    <a:pt x="34" y="30"/>
                    <a:pt x="34" y="33"/>
                  </a:cubicBezTo>
                  <a:cubicBezTo>
                    <a:pt x="34" y="33"/>
                    <a:pt x="34" y="33"/>
                    <a:pt x="34" y="33"/>
                  </a:cubicBezTo>
                  <a:moveTo>
                    <a:pt x="60" y="32"/>
                  </a:moveTo>
                  <a:cubicBezTo>
                    <a:pt x="60" y="28"/>
                    <a:pt x="60" y="25"/>
                    <a:pt x="59" y="22"/>
                  </a:cubicBezTo>
                  <a:cubicBezTo>
                    <a:pt x="61" y="22"/>
                    <a:pt x="62" y="22"/>
                    <a:pt x="63" y="21"/>
                  </a:cubicBezTo>
                  <a:cubicBezTo>
                    <a:pt x="63" y="24"/>
                    <a:pt x="63" y="27"/>
                    <a:pt x="63" y="30"/>
                  </a:cubicBezTo>
                  <a:cubicBezTo>
                    <a:pt x="63" y="31"/>
                    <a:pt x="63" y="31"/>
                    <a:pt x="63" y="31"/>
                  </a:cubicBezTo>
                  <a:cubicBezTo>
                    <a:pt x="63" y="31"/>
                    <a:pt x="63" y="31"/>
                    <a:pt x="63" y="31"/>
                  </a:cubicBezTo>
                  <a:cubicBezTo>
                    <a:pt x="62" y="31"/>
                    <a:pt x="61" y="32"/>
                    <a:pt x="60" y="32"/>
                  </a:cubicBezTo>
                  <a:moveTo>
                    <a:pt x="26" y="32"/>
                  </a:moveTo>
                  <a:cubicBezTo>
                    <a:pt x="24" y="32"/>
                    <a:pt x="22" y="31"/>
                    <a:pt x="20" y="30"/>
                  </a:cubicBezTo>
                  <a:cubicBezTo>
                    <a:pt x="20" y="29"/>
                    <a:pt x="20" y="28"/>
                    <a:pt x="20" y="26"/>
                  </a:cubicBezTo>
                  <a:cubicBezTo>
                    <a:pt x="20" y="25"/>
                    <a:pt x="20" y="23"/>
                    <a:pt x="21" y="21"/>
                  </a:cubicBezTo>
                  <a:cubicBezTo>
                    <a:pt x="23" y="21"/>
                    <a:pt x="24" y="22"/>
                    <a:pt x="26" y="22"/>
                  </a:cubicBezTo>
                  <a:cubicBezTo>
                    <a:pt x="26" y="24"/>
                    <a:pt x="26" y="27"/>
                    <a:pt x="26" y="29"/>
                  </a:cubicBezTo>
                  <a:cubicBezTo>
                    <a:pt x="26" y="30"/>
                    <a:pt x="26" y="31"/>
                    <a:pt x="26" y="32"/>
                  </a:cubicBezTo>
                  <a:moveTo>
                    <a:pt x="65" y="31"/>
                  </a:moveTo>
                  <a:cubicBezTo>
                    <a:pt x="65" y="30"/>
                    <a:pt x="65" y="30"/>
                    <a:pt x="65" y="30"/>
                  </a:cubicBezTo>
                  <a:cubicBezTo>
                    <a:pt x="64" y="30"/>
                    <a:pt x="64" y="30"/>
                    <a:pt x="64" y="30"/>
                  </a:cubicBezTo>
                  <a:cubicBezTo>
                    <a:pt x="64" y="27"/>
                    <a:pt x="64" y="24"/>
                    <a:pt x="64" y="21"/>
                  </a:cubicBezTo>
                  <a:cubicBezTo>
                    <a:pt x="64" y="21"/>
                    <a:pt x="64" y="21"/>
                    <a:pt x="64" y="21"/>
                  </a:cubicBezTo>
                  <a:cubicBezTo>
                    <a:pt x="65" y="21"/>
                    <a:pt x="66" y="21"/>
                    <a:pt x="67" y="20"/>
                  </a:cubicBezTo>
                  <a:cubicBezTo>
                    <a:pt x="67" y="22"/>
                    <a:pt x="67" y="24"/>
                    <a:pt x="67" y="26"/>
                  </a:cubicBezTo>
                  <a:cubicBezTo>
                    <a:pt x="67" y="27"/>
                    <a:pt x="67" y="29"/>
                    <a:pt x="67" y="30"/>
                  </a:cubicBezTo>
                  <a:cubicBezTo>
                    <a:pt x="66" y="30"/>
                    <a:pt x="66" y="31"/>
                    <a:pt x="65" y="31"/>
                  </a:cubicBezTo>
                  <a:moveTo>
                    <a:pt x="69" y="30"/>
                  </a:moveTo>
                  <a:cubicBezTo>
                    <a:pt x="69" y="28"/>
                    <a:pt x="69" y="27"/>
                    <a:pt x="69" y="26"/>
                  </a:cubicBezTo>
                  <a:cubicBezTo>
                    <a:pt x="69" y="24"/>
                    <a:pt x="69" y="22"/>
                    <a:pt x="69" y="20"/>
                  </a:cubicBezTo>
                  <a:cubicBezTo>
                    <a:pt x="70" y="20"/>
                    <a:pt x="71" y="19"/>
                    <a:pt x="73" y="19"/>
                  </a:cubicBezTo>
                  <a:cubicBezTo>
                    <a:pt x="73" y="22"/>
                    <a:pt x="73" y="25"/>
                    <a:pt x="73" y="28"/>
                  </a:cubicBezTo>
                  <a:cubicBezTo>
                    <a:pt x="73" y="28"/>
                    <a:pt x="73" y="28"/>
                    <a:pt x="73" y="28"/>
                  </a:cubicBezTo>
                  <a:cubicBezTo>
                    <a:pt x="72" y="29"/>
                    <a:pt x="70" y="29"/>
                    <a:pt x="69" y="30"/>
                  </a:cubicBezTo>
                  <a:moveTo>
                    <a:pt x="19" y="30"/>
                  </a:moveTo>
                  <a:cubicBezTo>
                    <a:pt x="17" y="29"/>
                    <a:pt x="15" y="28"/>
                    <a:pt x="13" y="27"/>
                  </a:cubicBezTo>
                  <a:cubicBezTo>
                    <a:pt x="13" y="24"/>
                    <a:pt x="13" y="21"/>
                    <a:pt x="13" y="18"/>
                  </a:cubicBezTo>
                  <a:cubicBezTo>
                    <a:pt x="15" y="19"/>
                    <a:pt x="17" y="20"/>
                    <a:pt x="19" y="20"/>
                  </a:cubicBezTo>
                  <a:cubicBezTo>
                    <a:pt x="19" y="22"/>
                    <a:pt x="19" y="24"/>
                    <a:pt x="19" y="26"/>
                  </a:cubicBezTo>
                  <a:cubicBezTo>
                    <a:pt x="19" y="28"/>
                    <a:pt x="19" y="29"/>
                    <a:pt x="19" y="30"/>
                  </a:cubicBezTo>
                  <a:moveTo>
                    <a:pt x="75" y="28"/>
                  </a:moveTo>
                  <a:cubicBezTo>
                    <a:pt x="75" y="28"/>
                    <a:pt x="75" y="28"/>
                    <a:pt x="75" y="28"/>
                  </a:cubicBezTo>
                  <a:cubicBezTo>
                    <a:pt x="75" y="24"/>
                    <a:pt x="75" y="21"/>
                    <a:pt x="74" y="18"/>
                  </a:cubicBezTo>
                  <a:cubicBezTo>
                    <a:pt x="75" y="18"/>
                    <a:pt x="76" y="17"/>
                    <a:pt x="77" y="17"/>
                  </a:cubicBezTo>
                  <a:cubicBezTo>
                    <a:pt x="78" y="20"/>
                    <a:pt x="78" y="23"/>
                    <a:pt x="78" y="27"/>
                  </a:cubicBezTo>
                  <a:cubicBezTo>
                    <a:pt x="77" y="27"/>
                    <a:pt x="76" y="27"/>
                    <a:pt x="75" y="28"/>
                  </a:cubicBezTo>
                  <a:moveTo>
                    <a:pt x="11" y="26"/>
                  </a:moveTo>
                  <a:cubicBezTo>
                    <a:pt x="10" y="26"/>
                    <a:pt x="10" y="25"/>
                    <a:pt x="9" y="25"/>
                  </a:cubicBezTo>
                  <a:cubicBezTo>
                    <a:pt x="9" y="22"/>
                    <a:pt x="9" y="19"/>
                    <a:pt x="9" y="16"/>
                  </a:cubicBezTo>
                  <a:cubicBezTo>
                    <a:pt x="10" y="17"/>
                    <a:pt x="10" y="17"/>
                    <a:pt x="11" y="17"/>
                  </a:cubicBezTo>
                  <a:cubicBezTo>
                    <a:pt x="11" y="20"/>
                    <a:pt x="11" y="23"/>
                    <a:pt x="11" y="26"/>
                  </a:cubicBezTo>
                  <a:moveTo>
                    <a:pt x="7" y="23"/>
                  </a:moveTo>
                  <a:cubicBezTo>
                    <a:pt x="7" y="22"/>
                    <a:pt x="6" y="22"/>
                    <a:pt x="6" y="21"/>
                  </a:cubicBezTo>
                  <a:cubicBezTo>
                    <a:pt x="6" y="21"/>
                    <a:pt x="6" y="21"/>
                    <a:pt x="6" y="21"/>
                  </a:cubicBezTo>
                  <a:cubicBezTo>
                    <a:pt x="6" y="19"/>
                    <a:pt x="6" y="17"/>
                    <a:pt x="6" y="14"/>
                  </a:cubicBezTo>
                  <a:cubicBezTo>
                    <a:pt x="7" y="15"/>
                    <a:pt x="7" y="15"/>
                    <a:pt x="7" y="15"/>
                  </a:cubicBezTo>
                  <a:cubicBezTo>
                    <a:pt x="7" y="18"/>
                    <a:pt x="7" y="20"/>
                    <a:pt x="7" y="23"/>
                  </a:cubicBezTo>
                  <a:moveTo>
                    <a:pt x="79" y="26"/>
                  </a:moveTo>
                  <a:cubicBezTo>
                    <a:pt x="79" y="23"/>
                    <a:pt x="79" y="19"/>
                    <a:pt x="79" y="16"/>
                  </a:cubicBezTo>
                  <a:cubicBezTo>
                    <a:pt x="81" y="15"/>
                    <a:pt x="82" y="14"/>
                    <a:pt x="84" y="13"/>
                  </a:cubicBezTo>
                  <a:cubicBezTo>
                    <a:pt x="84" y="17"/>
                    <a:pt x="84" y="20"/>
                    <a:pt x="84" y="23"/>
                  </a:cubicBezTo>
                  <a:cubicBezTo>
                    <a:pt x="84" y="23"/>
                    <a:pt x="83" y="24"/>
                    <a:pt x="82" y="25"/>
                  </a:cubicBezTo>
                  <a:cubicBezTo>
                    <a:pt x="81" y="25"/>
                    <a:pt x="80" y="25"/>
                    <a:pt x="79" y="26"/>
                  </a:cubicBezTo>
                  <a:moveTo>
                    <a:pt x="4" y="15"/>
                  </a:moveTo>
                  <a:cubicBezTo>
                    <a:pt x="4" y="15"/>
                    <a:pt x="4" y="15"/>
                    <a:pt x="4" y="15"/>
                  </a:cubicBezTo>
                  <a:cubicBezTo>
                    <a:pt x="4" y="14"/>
                    <a:pt x="4" y="13"/>
                    <a:pt x="4" y="13"/>
                  </a:cubicBezTo>
                  <a:cubicBezTo>
                    <a:pt x="4" y="13"/>
                    <a:pt x="4" y="13"/>
                    <a:pt x="4" y="13"/>
                  </a:cubicBezTo>
                  <a:cubicBezTo>
                    <a:pt x="4" y="14"/>
                    <a:pt x="4" y="14"/>
                    <a:pt x="4" y="15"/>
                  </a:cubicBezTo>
                  <a:moveTo>
                    <a:pt x="86" y="21"/>
                  </a:moveTo>
                  <a:cubicBezTo>
                    <a:pt x="86" y="19"/>
                    <a:pt x="86" y="16"/>
                    <a:pt x="86" y="13"/>
                  </a:cubicBezTo>
                  <a:cubicBezTo>
                    <a:pt x="87" y="12"/>
                    <a:pt x="88" y="11"/>
                    <a:pt x="89" y="10"/>
                  </a:cubicBezTo>
                  <a:cubicBezTo>
                    <a:pt x="89" y="13"/>
                    <a:pt x="89" y="15"/>
                    <a:pt x="89" y="17"/>
                  </a:cubicBezTo>
                  <a:cubicBezTo>
                    <a:pt x="89" y="18"/>
                    <a:pt x="89" y="18"/>
                    <a:pt x="89" y="18"/>
                  </a:cubicBezTo>
                  <a:cubicBezTo>
                    <a:pt x="88" y="19"/>
                    <a:pt x="87" y="20"/>
                    <a:pt x="86" y="21"/>
                  </a:cubicBezTo>
                  <a:moveTo>
                    <a:pt x="91" y="0"/>
                  </a:moveTo>
                  <a:cubicBezTo>
                    <a:pt x="90" y="0"/>
                    <a:pt x="89" y="1"/>
                    <a:pt x="89" y="2"/>
                  </a:cubicBezTo>
                  <a:cubicBezTo>
                    <a:pt x="89" y="3"/>
                    <a:pt x="89" y="5"/>
                    <a:pt x="89" y="6"/>
                  </a:cubicBezTo>
                  <a:cubicBezTo>
                    <a:pt x="89" y="6"/>
                    <a:pt x="89" y="6"/>
                    <a:pt x="89" y="6"/>
                  </a:cubicBezTo>
                  <a:cubicBezTo>
                    <a:pt x="76" y="16"/>
                    <a:pt x="60" y="20"/>
                    <a:pt x="44" y="20"/>
                  </a:cubicBezTo>
                  <a:cubicBezTo>
                    <a:pt x="40" y="20"/>
                    <a:pt x="36" y="20"/>
                    <a:pt x="32" y="19"/>
                  </a:cubicBezTo>
                  <a:cubicBezTo>
                    <a:pt x="22" y="18"/>
                    <a:pt x="12" y="16"/>
                    <a:pt x="6" y="10"/>
                  </a:cubicBezTo>
                  <a:cubicBezTo>
                    <a:pt x="5" y="9"/>
                    <a:pt x="4" y="8"/>
                    <a:pt x="4" y="7"/>
                  </a:cubicBezTo>
                  <a:cubicBezTo>
                    <a:pt x="4" y="7"/>
                    <a:pt x="4" y="6"/>
                    <a:pt x="4" y="5"/>
                  </a:cubicBezTo>
                  <a:cubicBezTo>
                    <a:pt x="4" y="4"/>
                    <a:pt x="4" y="4"/>
                    <a:pt x="4" y="4"/>
                  </a:cubicBezTo>
                  <a:cubicBezTo>
                    <a:pt x="4" y="4"/>
                    <a:pt x="4" y="3"/>
                    <a:pt x="3" y="3"/>
                  </a:cubicBezTo>
                  <a:cubicBezTo>
                    <a:pt x="3" y="3"/>
                    <a:pt x="3" y="3"/>
                    <a:pt x="2" y="3"/>
                  </a:cubicBezTo>
                  <a:cubicBezTo>
                    <a:pt x="2" y="3"/>
                    <a:pt x="1" y="3"/>
                    <a:pt x="1" y="4"/>
                  </a:cubicBezTo>
                  <a:cubicBezTo>
                    <a:pt x="0" y="4"/>
                    <a:pt x="0" y="5"/>
                    <a:pt x="0" y="6"/>
                  </a:cubicBezTo>
                  <a:cubicBezTo>
                    <a:pt x="0" y="7"/>
                    <a:pt x="0" y="7"/>
                    <a:pt x="1" y="8"/>
                  </a:cubicBezTo>
                  <a:cubicBezTo>
                    <a:pt x="1" y="9"/>
                    <a:pt x="0" y="10"/>
                    <a:pt x="0" y="10"/>
                  </a:cubicBezTo>
                  <a:cubicBezTo>
                    <a:pt x="0" y="13"/>
                    <a:pt x="1" y="16"/>
                    <a:pt x="1" y="19"/>
                  </a:cubicBezTo>
                  <a:cubicBezTo>
                    <a:pt x="1" y="19"/>
                    <a:pt x="1" y="20"/>
                    <a:pt x="2" y="20"/>
                  </a:cubicBezTo>
                  <a:cubicBezTo>
                    <a:pt x="2" y="22"/>
                    <a:pt x="4" y="24"/>
                    <a:pt x="5" y="26"/>
                  </a:cubicBezTo>
                  <a:cubicBezTo>
                    <a:pt x="11" y="31"/>
                    <a:pt x="23" y="37"/>
                    <a:pt x="41" y="37"/>
                  </a:cubicBezTo>
                  <a:cubicBezTo>
                    <a:pt x="49" y="37"/>
                    <a:pt x="60" y="36"/>
                    <a:pt x="70" y="33"/>
                  </a:cubicBezTo>
                  <a:cubicBezTo>
                    <a:pt x="73" y="32"/>
                    <a:pt x="76" y="31"/>
                    <a:pt x="79" y="30"/>
                  </a:cubicBezTo>
                  <a:cubicBezTo>
                    <a:pt x="79" y="30"/>
                    <a:pt x="79" y="30"/>
                    <a:pt x="79" y="30"/>
                  </a:cubicBezTo>
                  <a:cubicBezTo>
                    <a:pt x="80" y="30"/>
                    <a:pt x="80" y="30"/>
                    <a:pt x="80" y="30"/>
                  </a:cubicBezTo>
                  <a:cubicBezTo>
                    <a:pt x="80" y="29"/>
                    <a:pt x="80" y="29"/>
                    <a:pt x="80" y="29"/>
                  </a:cubicBezTo>
                  <a:cubicBezTo>
                    <a:pt x="81" y="29"/>
                    <a:pt x="83" y="28"/>
                    <a:pt x="84" y="27"/>
                  </a:cubicBezTo>
                  <a:cubicBezTo>
                    <a:pt x="84" y="27"/>
                    <a:pt x="85" y="27"/>
                    <a:pt x="86" y="26"/>
                  </a:cubicBezTo>
                  <a:cubicBezTo>
                    <a:pt x="86" y="26"/>
                    <a:pt x="86" y="26"/>
                    <a:pt x="86" y="26"/>
                  </a:cubicBezTo>
                  <a:cubicBezTo>
                    <a:pt x="86" y="26"/>
                    <a:pt x="86" y="26"/>
                    <a:pt x="86" y="26"/>
                  </a:cubicBezTo>
                  <a:cubicBezTo>
                    <a:pt x="89" y="24"/>
                    <a:pt x="91" y="21"/>
                    <a:pt x="92" y="18"/>
                  </a:cubicBezTo>
                  <a:cubicBezTo>
                    <a:pt x="92" y="18"/>
                    <a:pt x="93" y="17"/>
                    <a:pt x="93" y="17"/>
                  </a:cubicBezTo>
                  <a:cubicBezTo>
                    <a:pt x="93" y="16"/>
                    <a:pt x="92" y="16"/>
                    <a:pt x="92" y="15"/>
                  </a:cubicBezTo>
                  <a:cubicBezTo>
                    <a:pt x="92" y="11"/>
                    <a:pt x="93" y="6"/>
                    <a:pt x="93" y="2"/>
                  </a:cubicBezTo>
                  <a:cubicBezTo>
                    <a:pt x="93" y="1"/>
                    <a:pt x="92" y="0"/>
                    <a:pt x="91" y="0"/>
                  </a:cubicBezTo>
                  <a:cubicBezTo>
                    <a:pt x="91" y="0"/>
                    <a:pt x="91" y="0"/>
                    <a:pt x="91"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1865">
                <a:solidFill>
                  <a:prstClr val="black"/>
                </a:solidFill>
              </a:endParaRPr>
            </a:p>
          </p:txBody>
        </p:sp>
        <p:sp>
          <p:nvSpPr>
            <p:cNvPr id="95" name="Freeform 788"/>
            <p:cNvSpPr>
              <a:spLocks noEditPoints="1"/>
            </p:cNvSpPr>
            <p:nvPr/>
          </p:nvSpPr>
          <p:spPr bwMode="auto">
            <a:xfrm>
              <a:off x="825425" y="4713479"/>
              <a:ext cx="197142" cy="77961"/>
            </a:xfrm>
            <a:custGeom>
              <a:avLst/>
              <a:gdLst>
                <a:gd name="T0" fmla="*/ 47 w 93"/>
                <a:gd name="T1" fmla="*/ 23 h 37"/>
                <a:gd name="T2" fmla="*/ 42 w 93"/>
                <a:gd name="T3" fmla="*/ 33 h 37"/>
                <a:gd name="T4" fmla="*/ 44 w 93"/>
                <a:gd name="T5" fmla="*/ 23 h 37"/>
                <a:gd name="T6" fmla="*/ 35 w 93"/>
                <a:gd name="T7" fmla="*/ 33 h 37"/>
                <a:gd name="T8" fmla="*/ 41 w 93"/>
                <a:gd name="T9" fmla="*/ 30 h 37"/>
                <a:gd name="T10" fmla="*/ 48 w 93"/>
                <a:gd name="T11" fmla="*/ 24 h 37"/>
                <a:gd name="T12" fmla="*/ 52 w 93"/>
                <a:gd name="T13" fmla="*/ 23 h 37"/>
                <a:gd name="T14" fmla="*/ 49 w 93"/>
                <a:gd name="T15" fmla="*/ 33 h 37"/>
                <a:gd name="T16" fmla="*/ 54 w 93"/>
                <a:gd name="T17" fmla="*/ 31 h 37"/>
                <a:gd name="T18" fmla="*/ 55 w 93"/>
                <a:gd name="T19" fmla="*/ 23 h 37"/>
                <a:gd name="T20" fmla="*/ 57 w 93"/>
                <a:gd name="T21" fmla="*/ 32 h 37"/>
                <a:gd name="T22" fmla="*/ 58 w 93"/>
                <a:gd name="T23" fmla="*/ 32 h 37"/>
                <a:gd name="T24" fmla="*/ 28 w 93"/>
                <a:gd name="T25" fmla="*/ 32 h 37"/>
                <a:gd name="T26" fmla="*/ 32 w 93"/>
                <a:gd name="T27" fmla="*/ 23 h 37"/>
                <a:gd name="T28" fmla="*/ 34 w 93"/>
                <a:gd name="T29" fmla="*/ 33 h 37"/>
                <a:gd name="T30" fmla="*/ 63 w 93"/>
                <a:gd name="T31" fmla="*/ 21 h 37"/>
                <a:gd name="T32" fmla="*/ 63 w 93"/>
                <a:gd name="T33" fmla="*/ 31 h 37"/>
                <a:gd name="T34" fmla="*/ 20 w 93"/>
                <a:gd name="T35" fmla="*/ 30 h 37"/>
                <a:gd name="T36" fmla="*/ 26 w 93"/>
                <a:gd name="T37" fmla="*/ 22 h 37"/>
                <a:gd name="T38" fmla="*/ 65 w 93"/>
                <a:gd name="T39" fmla="*/ 31 h 37"/>
                <a:gd name="T40" fmla="*/ 64 w 93"/>
                <a:gd name="T41" fmla="*/ 21 h 37"/>
                <a:gd name="T42" fmla="*/ 67 w 93"/>
                <a:gd name="T43" fmla="*/ 26 h 37"/>
                <a:gd name="T44" fmla="*/ 69 w 93"/>
                <a:gd name="T45" fmla="*/ 30 h 37"/>
                <a:gd name="T46" fmla="*/ 73 w 93"/>
                <a:gd name="T47" fmla="*/ 19 h 37"/>
                <a:gd name="T48" fmla="*/ 69 w 93"/>
                <a:gd name="T49" fmla="*/ 30 h 37"/>
                <a:gd name="T50" fmla="*/ 13 w 93"/>
                <a:gd name="T51" fmla="*/ 18 h 37"/>
                <a:gd name="T52" fmla="*/ 19 w 93"/>
                <a:gd name="T53" fmla="*/ 30 h 37"/>
                <a:gd name="T54" fmla="*/ 74 w 93"/>
                <a:gd name="T55" fmla="*/ 18 h 37"/>
                <a:gd name="T56" fmla="*/ 75 w 93"/>
                <a:gd name="T57" fmla="*/ 28 h 37"/>
                <a:gd name="T58" fmla="*/ 9 w 93"/>
                <a:gd name="T59" fmla="*/ 16 h 37"/>
                <a:gd name="T60" fmla="*/ 7 w 93"/>
                <a:gd name="T61" fmla="*/ 23 h 37"/>
                <a:gd name="T62" fmla="*/ 6 w 93"/>
                <a:gd name="T63" fmla="*/ 14 h 37"/>
                <a:gd name="T64" fmla="*/ 79 w 93"/>
                <a:gd name="T65" fmla="*/ 26 h 37"/>
                <a:gd name="T66" fmla="*/ 84 w 93"/>
                <a:gd name="T67" fmla="*/ 23 h 37"/>
                <a:gd name="T68" fmla="*/ 4 w 93"/>
                <a:gd name="T69" fmla="*/ 15 h 37"/>
                <a:gd name="T70" fmla="*/ 4 w 93"/>
                <a:gd name="T71" fmla="*/ 13 h 37"/>
                <a:gd name="T72" fmla="*/ 86 w 93"/>
                <a:gd name="T73" fmla="*/ 13 h 37"/>
                <a:gd name="T74" fmla="*/ 89 w 93"/>
                <a:gd name="T75" fmla="*/ 18 h 37"/>
                <a:gd name="T76" fmla="*/ 89 w 93"/>
                <a:gd name="T77" fmla="*/ 2 h 37"/>
                <a:gd name="T78" fmla="*/ 89 w 93"/>
                <a:gd name="T79" fmla="*/ 6 h 37"/>
                <a:gd name="T80" fmla="*/ 32 w 93"/>
                <a:gd name="T81" fmla="*/ 19 h 37"/>
                <a:gd name="T82" fmla="*/ 4 w 93"/>
                <a:gd name="T83" fmla="*/ 5 h 37"/>
                <a:gd name="T84" fmla="*/ 2 w 93"/>
                <a:gd name="T85" fmla="*/ 3 h 37"/>
                <a:gd name="T86" fmla="*/ 1 w 93"/>
                <a:gd name="T87" fmla="*/ 8 h 37"/>
                <a:gd name="T88" fmla="*/ 2 w 93"/>
                <a:gd name="T89" fmla="*/ 20 h 37"/>
                <a:gd name="T90" fmla="*/ 70 w 93"/>
                <a:gd name="T91" fmla="*/ 33 h 37"/>
                <a:gd name="T92" fmla="*/ 80 w 93"/>
                <a:gd name="T93" fmla="*/ 29 h 37"/>
                <a:gd name="T94" fmla="*/ 86 w 93"/>
                <a:gd name="T95" fmla="*/ 26 h 37"/>
                <a:gd name="T96" fmla="*/ 92 w 93"/>
                <a:gd name="T97" fmla="*/ 18 h 37"/>
                <a:gd name="T98" fmla="*/ 93 w 93"/>
                <a:gd name="T99" fmla="*/ 2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3" h="37">
                  <a:moveTo>
                    <a:pt x="44" y="23"/>
                  </a:moveTo>
                  <a:cubicBezTo>
                    <a:pt x="45" y="23"/>
                    <a:pt x="46" y="23"/>
                    <a:pt x="47" y="23"/>
                  </a:cubicBezTo>
                  <a:cubicBezTo>
                    <a:pt x="47" y="23"/>
                    <a:pt x="47" y="23"/>
                    <a:pt x="47" y="23"/>
                  </a:cubicBezTo>
                  <a:cubicBezTo>
                    <a:pt x="47" y="23"/>
                    <a:pt x="47" y="23"/>
                    <a:pt x="47" y="23"/>
                  </a:cubicBezTo>
                  <a:cubicBezTo>
                    <a:pt x="47" y="27"/>
                    <a:pt x="47" y="30"/>
                    <a:pt x="48" y="33"/>
                  </a:cubicBezTo>
                  <a:cubicBezTo>
                    <a:pt x="46" y="33"/>
                    <a:pt x="44" y="33"/>
                    <a:pt x="42" y="33"/>
                  </a:cubicBezTo>
                  <a:cubicBezTo>
                    <a:pt x="42" y="32"/>
                    <a:pt x="42" y="31"/>
                    <a:pt x="42" y="30"/>
                  </a:cubicBezTo>
                  <a:cubicBezTo>
                    <a:pt x="42" y="28"/>
                    <a:pt x="42" y="25"/>
                    <a:pt x="43" y="23"/>
                  </a:cubicBezTo>
                  <a:cubicBezTo>
                    <a:pt x="44" y="23"/>
                    <a:pt x="44" y="23"/>
                    <a:pt x="44" y="23"/>
                  </a:cubicBezTo>
                  <a:moveTo>
                    <a:pt x="41" y="33"/>
                  </a:moveTo>
                  <a:cubicBezTo>
                    <a:pt x="39" y="33"/>
                    <a:pt x="37" y="33"/>
                    <a:pt x="35" y="33"/>
                  </a:cubicBezTo>
                  <a:cubicBezTo>
                    <a:pt x="35" y="33"/>
                    <a:pt x="35" y="33"/>
                    <a:pt x="35" y="33"/>
                  </a:cubicBezTo>
                  <a:cubicBezTo>
                    <a:pt x="35" y="30"/>
                    <a:pt x="35" y="26"/>
                    <a:pt x="35" y="23"/>
                  </a:cubicBezTo>
                  <a:cubicBezTo>
                    <a:pt x="37" y="23"/>
                    <a:pt x="39" y="23"/>
                    <a:pt x="41" y="23"/>
                  </a:cubicBezTo>
                  <a:cubicBezTo>
                    <a:pt x="41" y="25"/>
                    <a:pt x="41" y="28"/>
                    <a:pt x="41" y="30"/>
                  </a:cubicBezTo>
                  <a:cubicBezTo>
                    <a:pt x="41" y="31"/>
                    <a:pt x="41" y="32"/>
                    <a:pt x="41" y="33"/>
                  </a:cubicBezTo>
                  <a:moveTo>
                    <a:pt x="49" y="33"/>
                  </a:moveTo>
                  <a:cubicBezTo>
                    <a:pt x="49" y="30"/>
                    <a:pt x="49" y="27"/>
                    <a:pt x="48" y="24"/>
                  </a:cubicBezTo>
                  <a:cubicBezTo>
                    <a:pt x="49" y="23"/>
                    <a:pt x="49" y="23"/>
                    <a:pt x="49" y="23"/>
                  </a:cubicBezTo>
                  <a:cubicBezTo>
                    <a:pt x="49" y="23"/>
                    <a:pt x="49" y="23"/>
                    <a:pt x="49" y="23"/>
                  </a:cubicBezTo>
                  <a:cubicBezTo>
                    <a:pt x="50" y="23"/>
                    <a:pt x="51" y="23"/>
                    <a:pt x="52" y="23"/>
                  </a:cubicBezTo>
                  <a:cubicBezTo>
                    <a:pt x="52" y="25"/>
                    <a:pt x="52" y="27"/>
                    <a:pt x="52" y="29"/>
                  </a:cubicBezTo>
                  <a:cubicBezTo>
                    <a:pt x="52" y="30"/>
                    <a:pt x="52" y="32"/>
                    <a:pt x="52" y="33"/>
                  </a:cubicBezTo>
                  <a:cubicBezTo>
                    <a:pt x="51" y="33"/>
                    <a:pt x="50" y="33"/>
                    <a:pt x="49" y="33"/>
                  </a:cubicBezTo>
                  <a:moveTo>
                    <a:pt x="54" y="32"/>
                  </a:moveTo>
                  <a:cubicBezTo>
                    <a:pt x="54" y="32"/>
                    <a:pt x="54" y="32"/>
                    <a:pt x="54" y="31"/>
                  </a:cubicBezTo>
                  <a:cubicBezTo>
                    <a:pt x="54" y="31"/>
                    <a:pt x="54" y="31"/>
                    <a:pt x="54" y="31"/>
                  </a:cubicBezTo>
                  <a:cubicBezTo>
                    <a:pt x="54" y="30"/>
                    <a:pt x="54" y="30"/>
                    <a:pt x="54" y="29"/>
                  </a:cubicBezTo>
                  <a:cubicBezTo>
                    <a:pt x="54" y="27"/>
                    <a:pt x="54" y="25"/>
                    <a:pt x="54" y="23"/>
                  </a:cubicBezTo>
                  <a:cubicBezTo>
                    <a:pt x="54" y="23"/>
                    <a:pt x="55" y="23"/>
                    <a:pt x="55" y="23"/>
                  </a:cubicBezTo>
                  <a:cubicBezTo>
                    <a:pt x="55" y="26"/>
                    <a:pt x="55" y="29"/>
                    <a:pt x="55" y="32"/>
                  </a:cubicBezTo>
                  <a:cubicBezTo>
                    <a:pt x="54" y="32"/>
                    <a:pt x="54" y="32"/>
                    <a:pt x="54" y="32"/>
                  </a:cubicBezTo>
                  <a:moveTo>
                    <a:pt x="57" y="32"/>
                  </a:moveTo>
                  <a:cubicBezTo>
                    <a:pt x="57" y="29"/>
                    <a:pt x="57" y="26"/>
                    <a:pt x="57" y="22"/>
                  </a:cubicBezTo>
                  <a:cubicBezTo>
                    <a:pt x="58" y="22"/>
                    <a:pt x="58" y="22"/>
                    <a:pt x="58" y="22"/>
                  </a:cubicBezTo>
                  <a:cubicBezTo>
                    <a:pt x="58" y="25"/>
                    <a:pt x="58" y="29"/>
                    <a:pt x="58" y="32"/>
                  </a:cubicBezTo>
                  <a:cubicBezTo>
                    <a:pt x="58" y="32"/>
                    <a:pt x="57" y="32"/>
                    <a:pt x="57" y="32"/>
                  </a:cubicBezTo>
                  <a:moveTo>
                    <a:pt x="34" y="33"/>
                  </a:moveTo>
                  <a:cubicBezTo>
                    <a:pt x="32" y="33"/>
                    <a:pt x="30" y="33"/>
                    <a:pt x="28" y="32"/>
                  </a:cubicBezTo>
                  <a:cubicBezTo>
                    <a:pt x="28" y="31"/>
                    <a:pt x="28" y="30"/>
                    <a:pt x="28" y="29"/>
                  </a:cubicBezTo>
                  <a:cubicBezTo>
                    <a:pt x="28" y="27"/>
                    <a:pt x="28" y="24"/>
                    <a:pt x="28" y="22"/>
                  </a:cubicBezTo>
                  <a:cubicBezTo>
                    <a:pt x="29" y="22"/>
                    <a:pt x="31" y="22"/>
                    <a:pt x="32" y="23"/>
                  </a:cubicBezTo>
                  <a:cubicBezTo>
                    <a:pt x="32" y="23"/>
                    <a:pt x="33" y="23"/>
                    <a:pt x="33" y="23"/>
                  </a:cubicBezTo>
                  <a:cubicBezTo>
                    <a:pt x="34" y="26"/>
                    <a:pt x="34" y="30"/>
                    <a:pt x="34" y="33"/>
                  </a:cubicBezTo>
                  <a:cubicBezTo>
                    <a:pt x="34" y="33"/>
                    <a:pt x="34" y="33"/>
                    <a:pt x="34" y="33"/>
                  </a:cubicBezTo>
                  <a:moveTo>
                    <a:pt x="60" y="32"/>
                  </a:moveTo>
                  <a:cubicBezTo>
                    <a:pt x="60" y="28"/>
                    <a:pt x="60" y="25"/>
                    <a:pt x="59" y="22"/>
                  </a:cubicBezTo>
                  <a:cubicBezTo>
                    <a:pt x="61" y="22"/>
                    <a:pt x="62" y="22"/>
                    <a:pt x="63" y="21"/>
                  </a:cubicBezTo>
                  <a:cubicBezTo>
                    <a:pt x="63" y="24"/>
                    <a:pt x="63" y="27"/>
                    <a:pt x="63" y="30"/>
                  </a:cubicBezTo>
                  <a:cubicBezTo>
                    <a:pt x="63" y="31"/>
                    <a:pt x="63" y="31"/>
                    <a:pt x="63" y="31"/>
                  </a:cubicBezTo>
                  <a:cubicBezTo>
                    <a:pt x="63" y="31"/>
                    <a:pt x="63" y="31"/>
                    <a:pt x="63" y="31"/>
                  </a:cubicBezTo>
                  <a:cubicBezTo>
                    <a:pt x="62" y="31"/>
                    <a:pt x="61" y="31"/>
                    <a:pt x="60" y="32"/>
                  </a:cubicBezTo>
                  <a:moveTo>
                    <a:pt x="26" y="32"/>
                  </a:moveTo>
                  <a:cubicBezTo>
                    <a:pt x="24" y="31"/>
                    <a:pt x="22" y="31"/>
                    <a:pt x="20" y="30"/>
                  </a:cubicBezTo>
                  <a:cubicBezTo>
                    <a:pt x="20" y="29"/>
                    <a:pt x="20" y="28"/>
                    <a:pt x="20" y="26"/>
                  </a:cubicBezTo>
                  <a:cubicBezTo>
                    <a:pt x="20" y="24"/>
                    <a:pt x="20" y="23"/>
                    <a:pt x="21" y="21"/>
                  </a:cubicBezTo>
                  <a:cubicBezTo>
                    <a:pt x="23" y="21"/>
                    <a:pt x="24" y="22"/>
                    <a:pt x="26" y="22"/>
                  </a:cubicBezTo>
                  <a:cubicBezTo>
                    <a:pt x="26" y="24"/>
                    <a:pt x="26" y="27"/>
                    <a:pt x="26" y="29"/>
                  </a:cubicBezTo>
                  <a:cubicBezTo>
                    <a:pt x="26" y="30"/>
                    <a:pt x="26" y="31"/>
                    <a:pt x="26" y="32"/>
                  </a:cubicBezTo>
                  <a:moveTo>
                    <a:pt x="65" y="31"/>
                  </a:moveTo>
                  <a:cubicBezTo>
                    <a:pt x="65" y="30"/>
                    <a:pt x="65" y="30"/>
                    <a:pt x="65" y="30"/>
                  </a:cubicBezTo>
                  <a:cubicBezTo>
                    <a:pt x="64" y="30"/>
                    <a:pt x="64" y="30"/>
                    <a:pt x="64" y="30"/>
                  </a:cubicBezTo>
                  <a:cubicBezTo>
                    <a:pt x="64" y="27"/>
                    <a:pt x="64" y="24"/>
                    <a:pt x="64" y="21"/>
                  </a:cubicBezTo>
                  <a:cubicBezTo>
                    <a:pt x="64" y="21"/>
                    <a:pt x="64" y="21"/>
                    <a:pt x="64" y="21"/>
                  </a:cubicBezTo>
                  <a:cubicBezTo>
                    <a:pt x="65" y="21"/>
                    <a:pt x="66" y="21"/>
                    <a:pt x="67" y="20"/>
                  </a:cubicBezTo>
                  <a:cubicBezTo>
                    <a:pt x="67" y="22"/>
                    <a:pt x="67" y="24"/>
                    <a:pt x="67" y="26"/>
                  </a:cubicBezTo>
                  <a:cubicBezTo>
                    <a:pt x="67" y="27"/>
                    <a:pt x="67" y="29"/>
                    <a:pt x="67" y="30"/>
                  </a:cubicBezTo>
                  <a:cubicBezTo>
                    <a:pt x="66" y="30"/>
                    <a:pt x="66" y="31"/>
                    <a:pt x="65" y="31"/>
                  </a:cubicBezTo>
                  <a:moveTo>
                    <a:pt x="69" y="30"/>
                  </a:moveTo>
                  <a:cubicBezTo>
                    <a:pt x="69" y="28"/>
                    <a:pt x="69" y="27"/>
                    <a:pt x="69" y="26"/>
                  </a:cubicBezTo>
                  <a:cubicBezTo>
                    <a:pt x="69" y="24"/>
                    <a:pt x="69" y="22"/>
                    <a:pt x="69" y="20"/>
                  </a:cubicBezTo>
                  <a:cubicBezTo>
                    <a:pt x="70" y="19"/>
                    <a:pt x="71" y="19"/>
                    <a:pt x="73" y="19"/>
                  </a:cubicBezTo>
                  <a:cubicBezTo>
                    <a:pt x="73" y="22"/>
                    <a:pt x="73" y="25"/>
                    <a:pt x="73" y="27"/>
                  </a:cubicBezTo>
                  <a:cubicBezTo>
                    <a:pt x="73" y="28"/>
                    <a:pt x="73" y="28"/>
                    <a:pt x="73" y="28"/>
                  </a:cubicBezTo>
                  <a:cubicBezTo>
                    <a:pt x="72" y="29"/>
                    <a:pt x="70" y="29"/>
                    <a:pt x="69" y="30"/>
                  </a:cubicBezTo>
                  <a:moveTo>
                    <a:pt x="19" y="30"/>
                  </a:moveTo>
                  <a:cubicBezTo>
                    <a:pt x="17" y="29"/>
                    <a:pt x="15" y="28"/>
                    <a:pt x="13" y="27"/>
                  </a:cubicBezTo>
                  <a:cubicBezTo>
                    <a:pt x="13" y="24"/>
                    <a:pt x="13" y="21"/>
                    <a:pt x="13" y="18"/>
                  </a:cubicBezTo>
                  <a:cubicBezTo>
                    <a:pt x="15" y="19"/>
                    <a:pt x="17" y="20"/>
                    <a:pt x="19" y="20"/>
                  </a:cubicBezTo>
                  <a:cubicBezTo>
                    <a:pt x="19" y="22"/>
                    <a:pt x="19" y="24"/>
                    <a:pt x="19" y="26"/>
                  </a:cubicBezTo>
                  <a:cubicBezTo>
                    <a:pt x="19" y="27"/>
                    <a:pt x="19" y="29"/>
                    <a:pt x="19" y="30"/>
                  </a:cubicBezTo>
                  <a:moveTo>
                    <a:pt x="75" y="28"/>
                  </a:moveTo>
                  <a:cubicBezTo>
                    <a:pt x="75" y="27"/>
                    <a:pt x="75" y="27"/>
                    <a:pt x="75" y="27"/>
                  </a:cubicBezTo>
                  <a:cubicBezTo>
                    <a:pt x="75" y="24"/>
                    <a:pt x="75" y="21"/>
                    <a:pt x="74" y="18"/>
                  </a:cubicBezTo>
                  <a:cubicBezTo>
                    <a:pt x="75" y="18"/>
                    <a:pt x="76" y="17"/>
                    <a:pt x="77" y="17"/>
                  </a:cubicBezTo>
                  <a:cubicBezTo>
                    <a:pt x="78" y="20"/>
                    <a:pt x="78" y="23"/>
                    <a:pt x="78" y="27"/>
                  </a:cubicBezTo>
                  <a:cubicBezTo>
                    <a:pt x="77" y="27"/>
                    <a:pt x="76" y="27"/>
                    <a:pt x="75" y="28"/>
                  </a:cubicBezTo>
                  <a:moveTo>
                    <a:pt x="11" y="26"/>
                  </a:moveTo>
                  <a:cubicBezTo>
                    <a:pt x="10" y="26"/>
                    <a:pt x="10" y="25"/>
                    <a:pt x="9" y="25"/>
                  </a:cubicBezTo>
                  <a:cubicBezTo>
                    <a:pt x="9" y="22"/>
                    <a:pt x="9" y="19"/>
                    <a:pt x="9" y="16"/>
                  </a:cubicBezTo>
                  <a:cubicBezTo>
                    <a:pt x="10" y="17"/>
                    <a:pt x="10" y="17"/>
                    <a:pt x="11" y="17"/>
                  </a:cubicBezTo>
                  <a:cubicBezTo>
                    <a:pt x="11" y="20"/>
                    <a:pt x="11" y="23"/>
                    <a:pt x="11" y="26"/>
                  </a:cubicBezTo>
                  <a:moveTo>
                    <a:pt x="7" y="23"/>
                  </a:moveTo>
                  <a:cubicBezTo>
                    <a:pt x="7" y="22"/>
                    <a:pt x="6" y="22"/>
                    <a:pt x="6" y="21"/>
                  </a:cubicBezTo>
                  <a:cubicBezTo>
                    <a:pt x="6" y="21"/>
                    <a:pt x="6" y="21"/>
                    <a:pt x="6" y="21"/>
                  </a:cubicBezTo>
                  <a:cubicBezTo>
                    <a:pt x="6" y="19"/>
                    <a:pt x="6" y="17"/>
                    <a:pt x="6" y="14"/>
                  </a:cubicBezTo>
                  <a:cubicBezTo>
                    <a:pt x="7" y="15"/>
                    <a:pt x="7" y="15"/>
                    <a:pt x="7" y="15"/>
                  </a:cubicBezTo>
                  <a:cubicBezTo>
                    <a:pt x="7" y="18"/>
                    <a:pt x="7" y="20"/>
                    <a:pt x="7" y="23"/>
                  </a:cubicBezTo>
                  <a:moveTo>
                    <a:pt x="79" y="26"/>
                  </a:moveTo>
                  <a:cubicBezTo>
                    <a:pt x="79" y="23"/>
                    <a:pt x="79" y="19"/>
                    <a:pt x="79" y="16"/>
                  </a:cubicBezTo>
                  <a:cubicBezTo>
                    <a:pt x="81" y="15"/>
                    <a:pt x="82" y="14"/>
                    <a:pt x="84" y="13"/>
                  </a:cubicBezTo>
                  <a:cubicBezTo>
                    <a:pt x="84" y="17"/>
                    <a:pt x="84" y="20"/>
                    <a:pt x="84" y="23"/>
                  </a:cubicBezTo>
                  <a:cubicBezTo>
                    <a:pt x="84" y="23"/>
                    <a:pt x="83" y="24"/>
                    <a:pt x="82" y="25"/>
                  </a:cubicBezTo>
                  <a:cubicBezTo>
                    <a:pt x="81" y="25"/>
                    <a:pt x="80" y="25"/>
                    <a:pt x="79" y="26"/>
                  </a:cubicBezTo>
                  <a:moveTo>
                    <a:pt x="4" y="15"/>
                  </a:moveTo>
                  <a:cubicBezTo>
                    <a:pt x="4" y="15"/>
                    <a:pt x="4" y="15"/>
                    <a:pt x="4" y="15"/>
                  </a:cubicBezTo>
                  <a:cubicBezTo>
                    <a:pt x="4" y="14"/>
                    <a:pt x="4" y="13"/>
                    <a:pt x="4" y="13"/>
                  </a:cubicBezTo>
                  <a:cubicBezTo>
                    <a:pt x="4" y="13"/>
                    <a:pt x="4" y="13"/>
                    <a:pt x="4" y="13"/>
                  </a:cubicBezTo>
                  <a:cubicBezTo>
                    <a:pt x="4" y="14"/>
                    <a:pt x="4" y="14"/>
                    <a:pt x="4" y="15"/>
                  </a:cubicBezTo>
                  <a:moveTo>
                    <a:pt x="86" y="21"/>
                  </a:moveTo>
                  <a:cubicBezTo>
                    <a:pt x="86" y="18"/>
                    <a:pt x="86" y="15"/>
                    <a:pt x="86" y="13"/>
                  </a:cubicBezTo>
                  <a:cubicBezTo>
                    <a:pt x="87" y="12"/>
                    <a:pt x="88" y="11"/>
                    <a:pt x="89" y="10"/>
                  </a:cubicBezTo>
                  <a:cubicBezTo>
                    <a:pt x="89" y="13"/>
                    <a:pt x="89" y="15"/>
                    <a:pt x="89" y="17"/>
                  </a:cubicBezTo>
                  <a:cubicBezTo>
                    <a:pt x="89" y="18"/>
                    <a:pt x="89" y="18"/>
                    <a:pt x="89" y="18"/>
                  </a:cubicBezTo>
                  <a:cubicBezTo>
                    <a:pt x="88" y="19"/>
                    <a:pt x="87" y="20"/>
                    <a:pt x="86" y="21"/>
                  </a:cubicBezTo>
                  <a:moveTo>
                    <a:pt x="91" y="0"/>
                  </a:moveTo>
                  <a:cubicBezTo>
                    <a:pt x="90" y="0"/>
                    <a:pt x="89" y="1"/>
                    <a:pt x="89" y="2"/>
                  </a:cubicBezTo>
                  <a:cubicBezTo>
                    <a:pt x="89" y="2"/>
                    <a:pt x="89" y="2"/>
                    <a:pt x="89" y="2"/>
                  </a:cubicBezTo>
                  <a:cubicBezTo>
                    <a:pt x="89" y="3"/>
                    <a:pt x="89" y="5"/>
                    <a:pt x="89" y="6"/>
                  </a:cubicBezTo>
                  <a:cubicBezTo>
                    <a:pt x="89" y="6"/>
                    <a:pt x="89" y="6"/>
                    <a:pt x="89" y="6"/>
                  </a:cubicBezTo>
                  <a:cubicBezTo>
                    <a:pt x="76" y="16"/>
                    <a:pt x="60" y="20"/>
                    <a:pt x="44" y="20"/>
                  </a:cubicBezTo>
                  <a:cubicBezTo>
                    <a:pt x="44" y="20"/>
                    <a:pt x="44" y="20"/>
                    <a:pt x="44" y="20"/>
                  </a:cubicBezTo>
                  <a:cubicBezTo>
                    <a:pt x="40" y="20"/>
                    <a:pt x="36" y="20"/>
                    <a:pt x="32" y="19"/>
                  </a:cubicBezTo>
                  <a:cubicBezTo>
                    <a:pt x="22" y="18"/>
                    <a:pt x="12" y="16"/>
                    <a:pt x="6" y="9"/>
                  </a:cubicBezTo>
                  <a:cubicBezTo>
                    <a:pt x="5" y="9"/>
                    <a:pt x="4" y="8"/>
                    <a:pt x="4" y="7"/>
                  </a:cubicBezTo>
                  <a:cubicBezTo>
                    <a:pt x="4" y="7"/>
                    <a:pt x="4" y="6"/>
                    <a:pt x="4" y="5"/>
                  </a:cubicBezTo>
                  <a:cubicBezTo>
                    <a:pt x="4" y="4"/>
                    <a:pt x="4" y="4"/>
                    <a:pt x="4" y="4"/>
                  </a:cubicBezTo>
                  <a:cubicBezTo>
                    <a:pt x="4" y="4"/>
                    <a:pt x="4" y="3"/>
                    <a:pt x="3" y="3"/>
                  </a:cubicBezTo>
                  <a:cubicBezTo>
                    <a:pt x="3" y="3"/>
                    <a:pt x="3" y="3"/>
                    <a:pt x="2" y="3"/>
                  </a:cubicBezTo>
                  <a:cubicBezTo>
                    <a:pt x="2" y="3"/>
                    <a:pt x="1" y="3"/>
                    <a:pt x="1" y="4"/>
                  </a:cubicBezTo>
                  <a:cubicBezTo>
                    <a:pt x="0" y="4"/>
                    <a:pt x="0" y="5"/>
                    <a:pt x="0" y="6"/>
                  </a:cubicBezTo>
                  <a:cubicBezTo>
                    <a:pt x="0" y="7"/>
                    <a:pt x="0" y="7"/>
                    <a:pt x="1" y="8"/>
                  </a:cubicBezTo>
                  <a:cubicBezTo>
                    <a:pt x="1" y="9"/>
                    <a:pt x="0" y="10"/>
                    <a:pt x="0" y="10"/>
                  </a:cubicBezTo>
                  <a:cubicBezTo>
                    <a:pt x="0" y="13"/>
                    <a:pt x="1" y="16"/>
                    <a:pt x="1" y="19"/>
                  </a:cubicBezTo>
                  <a:cubicBezTo>
                    <a:pt x="1" y="19"/>
                    <a:pt x="1" y="20"/>
                    <a:pt x="2" y="20"/>
                  </a:cubicBezTo>
                  <a:cubicBezTo>
                    <a:pt x="2" y="22"/>
                    <a:pt x="4" y="24"/>
                    <a:pt x="5" y="26"/>
                  </a:cubicBezTo>
                  <a:cubicBezTo>
                    <a:pt x="11" y="31"/>
                    <a:pt x="23" y="37"/>
                    <a:pt x="41" y="37"/>
                  </a:cubicBezTo>
                  <a:cubicBezTo>
                    <a:pt x="49" y="37"/>
                    <a:pt x="60" y="36"/>
                    <a:pt x="70" y="33"/>
                  </a:cubicBezTo>
                  <a:cubicBezTo>
                    <a:pt x="73" y="32"/>
                    <a:pt x="76" y="31"/>
                    <a:pt x="79" y="30"/>
                  </a:cubicBezTo>
                  <a:cubicBezTo>
                    <a:pt x="79" y="30"/>
                    <a:pt x="79" y="30"/>
                    <a:pt x="79" y="30"/>
                  </a:cubicBezTo>
                  <a:cubicBezTo>
                    <a:pt x="80" y="29"/>
                    <a:pt x="80" y="29"/>
                    <a:pt x="80" y="29"/>
                  </a:cubicBezTo>
                  <a:cubicBezTo>
                    <a:pt x="80" y="29"/>
                    <a:pt x="80" y="29"/>
                    <a:pt x="80" y="29"/>
                  </a:cubicBezTo>
                  <a:cubicBezTo>
                    <a:pt x="81" y="29"/>
                    <a:pt x="83" y="28"/>
                    <a:pt x="84" y="27"/>
                  </a:cubicBezTo>
                  <a:cubicBezTo>
                    <a:pt x="84" y="27"/>
                    <a:pt x="85" y="26"/>
                    <a:pt x="86" y="26"/>
                  </a:cubicBezTo>
                  <a:cubicBezTo>
                    <a:pt x="86" y="26"/>
                    <a:pt x="86" y="26"/>
                    <a:pt x="86" y="26"/>
                  </a:cubicBezTo>
                  <a:cubicBezTo>
                    <a:pt x="86" y="26"/>
                    <a:pt x="86" y="26"/>
                    <a:pt x="86" y="26"/>
                  </a:cubicBezTo>
                  <a:cubicBezTo>
                    <a:pt x="89" y="24"/>
                    <a:pt x="91" y="21"/>
                    <a:pt x="92" y="18"/>
                  </a:cubicBezTo>
                  <a:cubicBezTo>
                    <a:pt x="92" y="18"/>
                    <a:pt x="93" y="17"/>
                    <a:pt x="93" y="16"/>
                  </a:cubicBezTo>
                  <a:cubicBezTo>
                    <a:pt x="93" y="16"/>
                    <a:pt x="92" y="16"/>
                    <a:pt x="92" y="15"/>
                  </a:cubicBezTo>
                  <a:cubicBezTo>
                    <a:pt x="92" y="11"/>
                    <a:pt x="93" y="6"/>
                    <a:pt x="93" y="2"/>
                  </a:cubicBezTo>
                  <a:cubicBezTo>
                    <a:pt x="93" y="1"/>
                    <a:pt x="92" y="0"/>
                    <a:pt x="91" y="0"/>
                  </a:cubicBezTo>
                  <a:cubicBezTo>
                    <a:pt x="91" y="0"/>
                    <a:pt x="91" y="0"/>
                    <a:pt x="91"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1865">
                <a:solidFill>
                  <a:prstClr val="black"/>
                </a:solidFill>
              </a:endParaRPr>
            </a:p>
          </p:txBody>
        </p:sp>
      </p:grpSp>
      <p:sp>
        <p:nvSpPr>
          <p:cNvPr id="96" name="Freeform 789"/>
          <p:cNvSpPr>
            <a:spLocks noEditPoints="1"/>
          </p:cNvSpPr>
          <p:nvPr/>
        </p:nvSpPr>
        <p:spPr bwMode="auto">
          <a:xfrm>
            <a:off x="3443244" y="1646993"/>
            <a:ext cx="231195" cy="199831"/>
          </a:xfrm>
          <a:custGeom>
            <a:avLst/>
            <a:gdLst>
              <a:gd name="T0" fmla="*/ 77 w 109"/>
              <a:gd name="T1" fmla="*/ 90 h 94"/>
              <a:gd name="T2" fmla="*/ 60 w 109"/>
              <a:gd name="T3" fmla="*/ 73 h 94"/>
              <a:gd name="T4" fmla="*/ 63 w 109"/>
              <a:gd name="T5" fmla="*/ 70 h 94"/>
              <a:gd name="T6" fmla="*/ 72 w 109"/>
              <a:gd name="T7" fmla="*/ 64 h 94"/>
              <a:gd name="T8" fmla="*/ 77 w 109"/>
              <a:gd name="T9" fmla="*/ 90 h 94"/>
              <a:gd name="T10" fmla="*/ 79 w 109"/>
              <a:gd name="T11" fmla="*/ 84 h 94"/>
              <a:gd name="T12" fmla="*/ 75 w 109"/>
              <a:gd name="T13" fmla="*/ 63 h 94"/>
              <a:gd name="T14" fmla="*/ 75 w 109"/>
              <a:gd name="T15" fmla="*/ 62 h 94"/>
              <a:gd name="T16" fmla="*/ 75 w 109"/>
              <a:gd name="T17" fmla="*/ 61 h 94"/>
              <a:gd name="T18" fmla="*/ 19 w 109"/>
              <a:gd name="T19" fmla="*/ 13 h 94"/>
              <a:gd name="T20" fmla="*/ 55 w 109"/>
              <a:gd name="T21" fmla="*/ 37 h 94"/>
              <a:gd name="T22" fmla="*/ 83 w 109"/>
              <a:gd name="T23" fmla="*/ 56 h 94"/>
              <a:gd name="T24" fmla="*/ 79 w 109"/>
              <a:gd name="T25" fmla="*/ 84 h 94"/>
              <a:gd name="T26" fmla="*/ 43 w 109"/>
              <a:gd name="T27" fmla="*/ 81 h 94"/>
              <a:gd name="T28" fmla="*/ 33 w 109"/>
              <a:gd name="T29" fmla="*/ 64 h 94"/>
              <a:gd name="T30" fmla="*/ 13 w 109"/>
              <a:gd name="T31" fmla="*/ 24 h 94"/>
              <a:gd name="T32" fmla="*/ 5 w 109"/>
              <a:gd name="T33" fmla="*/ 9 h 94"/>
              <a:gd name="T34" fmla="*/ 4 w 109"/>
              <a:gd name="T35" fmla="*/ 5 h 94"/>
              <a:gd name="T36" fmla="*/ 71 w 109"/>
              <a:gd name="T37" fmla="*/ 61 h 94"/>
              <a:gd name="T38" fmla="*/ 57 w 109"/>
              <a:gd name="T39" fmla="*/ 72 h 94"/>
              <a:gd name="T40" fmla="*/ 50 w 109"/>
              <a:gd name="T41" fmla="*/ 78 h 94"/>
              <a:gd name="T42" fmla="*/ 43 w 109"/>
              <a:gd name="T43" fmla="*/ 81 h 94"/>
              <a:gd name="T44" fmla="*/ 85 w 109"/>
              <a:gd name="T45" fmla="*/ 54 h 94"/>
              <a:gd name="T46" fmla="*/ 56 w 109"/>
              <a:gd name="T47" fmla="*/ 35 h 94"/>
              <a:gd name="T48" fmla="*/ 10 w 109"/>
              <a:gd name="T49" fmla="*/ 4 h 94"/>
              <a:gd name="T50" fmla="*/ 35 w 109"/>
              <a:gd name="T51" fmla="*/ 13 h 94"/>
              <a:gd name="T52" fmla="*/ 105 w 109"/>
              <a:gd name="T53" fmla="*/ 42 h 94"/>
              <a:gd name="T54" fmla="*/ 85 w 109"/>
              <a:gd name="T55" fmla="*/ 54 h 94"/>
              <a:gd name="T56" fmla="*/ 2 w 109"/>
              <a:gd name="T57" fmla="*/ 0 h 94"/>
              <a:gd name="T58" fmla="*/ 1 w 109"/>
              <a:gd name="T59" fmla="*/ 1 h 94"/>
              <a:gd name="T60" fmla="*/ 1 w 109"/>
              <a:gd name="T61" fmla="*/ 1 h 94"/>
              <a:gd name="T62" fmla="*/ 0 w 109"/>
              <a:gd name="T63" fmla="*/ 1 h 94"/>
              <a:gd name="T64" fmla="*/ 0 w 109"/>
              <a:gd name="T65" fmla="*/ 1 h 94"/>
              <a:gd name="T66" fmla="*/ 0 w 109"/>
              <a:gd name="T67" fmla="*/ 1 h 94"/>
              <a:gd name="T68" fmla="*/ 0 w 109"/>
              <a:gd name="T69" fmla="*/ 1 h 94"/>
              <a:gd name="T70" fmla="*/ 0 w 109"/>
              <a:gd name="T71" fmla="*/ 1 h 94"/>
              <a:gd name="T72" fmla="*/ 0 w 109"/>
              <a:gd name="T73" fmla="*/ 2 h 94"/>
              <a:gd name="T74" fmla="*/ 0 w 109"/>
              <a:gd name="T75" fmla="*/ 2 h 94"/>
              <a:gd name="T76" fmla="*/ 0 w 109"/>
              <a:gd name="T77" fmla="*/ 3 h 94"/>
              <a:gd name="T78" fmla="*/ 0 w 109"/>
              <a:gd name="T79" fmla="*/ 4 h 94"/>
              <a:gd name="T80" fmla="*/ 19 w 109"/>
              <a:gd name="T81" fmla="*/ 43 h 94"/>
              <a:gd name="T82" fmla="*/ 42 w 109"/>
              <a:gd name="T83" fmla="*/ 83 h 94"/>
              <a:gd name="T84" fmla="*/ 43 w 109"/>
              <a:gd name="T85" fmla="*/ 84 h 94"/>
              <a:gd name="T86" fmla="*/ 43 w 109"/>
              <a:gd name="T87" fmla="*/ 84 h 94"/>
              <a:gd name="T88" fmla="*/ 52 w 109"/>
              <a:gd name="T89" fmla="*/ 80 h 94"/>
              <a:gd name="T90" fmla="*/ 58 w 109"/>
              <a:gd name="T91" fmla="*/ 75 h 94"/>
              <a:gd name="T92" fmla="*/ 77 w 109"/>
              <a:gd name="T93" fmla="*/ 94 h 94"/>
              <a:gd name="T94" fmla="*/ 78 w 109"/>
              <a:gd name="T95" fmla="*/ 94 h 94"/>
              <a:gd name="T96" fmla="*/ 78 w 109"/>
              <a:gd name="T97" fmla="*/ 94 h 94"/>
              <a:gd name="T98" fmla="*/ 79 w 109"/>
              <a:gd name="T99" fmla="*/ 94 h 94"/>
              <a:gd name="T100" fmla="*/ 79 w 109"/>
              <a:gd name="T101" fmla="*/ 94 h 94"/>
              <a:gd name="T102" fmla="*/ 80 w 109"/>
              <a:gd name="T103" fmla="*/ 93 h 94"/>
              <a:gd name="T104" fmla="*/ 86 w 109"/>
              <a:gd name="T105" fmla="*/ 56 h 94"/>
              <a:gd name="T106" fmla="*/ 109 w 109"/>
              <a:gd name="T107" fmla="*/ 43 h 94"/>
              <a:gd name="T108" fmla="*/ 109 w 109"/>
              <a:gd name="T109" fmla="*/ 42 h 94"/>
              <a:gd name="T110" fmla="*/ 109 w 109"/>
              <a:gd name="T111" fmla="*/ 41 h 94"/>
              <a:gd name="T112" fmla="*/ 36 w 109"/>
              <a:gd name="T113" fmla="*/ 11 h 94"/>
              <a:gd name="T114" fmla="*/ 3 w 109"/>
              <a:gd name="T115" fmla="*/ 0 h 94"/>
              <a:gd name="T116" fmla="*/ 2 w 109"/>
              <a:gd name="T117"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9" h="94">
                <a:moveTo>
                  <a:pt x="77" y="90"/>
                </a:moveTo>
                <a:cubicBezTo>
                  <a:pt x="71" y="84"/>
                  <a:pt x="66" y="79"/>
                  <a:pt x="60" y="73"/>
                </a:cubicBezTo>
                <a:cubicBezTo>
                  <a:pt x="61" y="72"/>
                  <a:pt x="62" y="71"/>
                  <a:pt x="63" y="70"/>
                </a:cubicBezTo>
                <a:cubicBezTo>
                  <a:pt x="66" y="67"/>
                  <a:pt x="69" y="65"/>
                  <a:pt x="72" y="64"/>
                </a:cubicBezTo>
                <a:cubicBezTo>
                  <a:pt x="74" y="70"/>
                  <a:pt x="75" y="78"/>
                  <a:pt x="77" y="90"/>
                </a:cubicBezTo>
                <a:moveTo>
                  <a:pt x="79" y="84"/>
                </a:moveTo>
                <a:cubicBezTo>
                  <a:pt x="77" y="75"/>
                  <a:pt x="76" y="68"/>
                  <a:pt x="75" y="63"/>
                </a:cubicBezTo>
                <a:cubicBezTo>
                  <a:pt x="75" y="62"/>
                  <a:pt x="75" y="62"/>
                  <a:pt x="75" y="62"/>
                </a:cubicBezTo>
                <a:cubicBezTo>
                  <a:pt x="75" y="62"/>
                  <a:pt x="75" y="61"/>
                  <a:pt x="75" y="61"/>
                </a:cubicBezTo>
                <a:cubicBezTo>
                  <a:pt x="53" y="42"/>
                  <a:pt x="39" y="29"/>
                  <a:pt x="19" y="13"/>
                </a:cubicBezTo>
                <a:cubicBezTo>
                  <a:pt x="30" y="21"/>
                  <a:pt x="39" y="28"/>
                  <a:pt x="55" y="37"/>
                </a:cubicBezTo>
                <a:cubicBezTo>
                  <a:pt x="64" y="43"/>
                  <a:pt x="75" y="49"/>
                  <a:pt x="83" y="56"/>
                </a:cubicBezTo>
                <a:cubicBezTo>
                  <a:pt x="82" y="65"/>
                  <a:pt x="80" y="75"/>
                  <a:pt x="79" y="84"/>
                </a:cubicBezTo>
                <a:moveTo>
                  <a:pt x="43" y="81"/>
                </a:moveTo>
                <a:cubicBezTo>
                  <a:pt x="41" y="78"/>
                  <a:pt x="37" y="71"/>
                  <a:pt x="33" y="64"/>
                </a:cubicBezTo>
                <a:cubicBezTo>
                  <a:pt x="27" y="52"/>
                  <a:pt x="19" y="37"/>
                  <a:pt x="13" y="24"/>
                </a:cubicBezTo>
                <a:cubicBezTo>
                  <a:pt x="10" y="18"/>
                  <a:pt x="7" y="13"/>
                  <a:pt x="5" y="9"/>
                </a:cubicBezTo>
                <a:cubicBezTo>
                  <a:pt x="5" y="7"/>
                  <a:pt x="4" y="6"/>
                  <a:pt x="4" y="5"/>
                </a:cubicBezTo>
                <a:cubicBezTo>
                  <a:pt x="30" y="24"/>
                  <a:pt x="46" y="39"/>
                  <a:pt x="71" y="61"/>
                </a:cubicBezTo>
                <a:cubicBezTo>
                  <a:pt x="66" y="63"/>
                  <a:pt x="61" y="67"/>
                  <a:pt x="57" y="72"/>
                </a:cubicBezTo>
                <a:cubicBezTo>
                  <a:pt x="55" y="74"/>
                  <a:pt x="53" y="76"/>
                  <a:pt x="50" y="78"/>
                </a:cubicBezTo>
                <a:cubicBezTo>
                  <a:pt x="48" y="80"/>
                  <a:pt x="46" y="81"/>
                  <a:pt x="43" y="81"/>
                </a:cubicBezTo>
                <a:moveTo>
                  <a:pt x="85" y="54"/>
                </a:moveTo>
                <a:cubicBezTo>
                  <a:pt x="76" y="47"/>
                  <a:pt x="66" y="40"/>
                  <a:pt x="56" y="35"/>
                </a:cubicBezTo>
                <a:cubicBezTo>
                  <a:pt x="36" y="23"/>
                  <a:pt x="27" y="14"/>
                  <a:pt x="10" y="4"/>
                </a:cubicBezTo>
                <a:cubicBezTo>
                  <a:pt x="20" y="7"/>
                  <a:pt x="23" y="8"/>
                  <a:pt x="35" y="13"/>
                </a:cubicBezTo>
                <a:cubicBezTo>
                  <a:pt x="59" y="23"/>
                  <a:pt x="84" y="33"/>
                  <a:pt x="105" y="42"/>
                </a:cubicBezTo>
                <a:cubicBezTo>
                  <a:pt x="98" y="46"/>
                  <a:pt x="92" y="49"/>
                  <a:pt x="85" y="54"/>
                </a:cubicBezTo>
                <a:moveTo>
                  <a:pt x="2" y="0"/>
                </a:moveTo>
                <a:cubicBezTo>
                  <a:pt x="2" y="0"/>
                  <a:pt x="1" y="0"/>
                  <a:pt x="1" y="1"/>
                </a:cubicBezTo>
                <a:cubicBezTo>
                  <a:pt x="1" y="1"/>
                  <a:pt x="1" y="1"/>
                  <a:pt x="1" y="1"/>
                </a:cubicBezTo>
                <a:cubicBezTo>
                  <a:pt x="0" y="1"/>
                  <a:pt x="0" y="1"/>
                  <a:pt x="0" y="1"/>
                </a:cubicBezTo>
                <a:cubicBezTo>
                  <a:pt x="0" y="1"/>
                  <a:pt x="0" y="1"/>
                  <a:pt x="0" y="1"/>
                </a:cubicBezTo>
                <a:cubicBezTo>
                  <a:pt x="0" y="1"/>
                  <a:pt x="0" y="1"/>
                  <a:pt x="0" y="1"/>
                </a:cubicBezTo>
                <a:cubicBezTo>
                  <a:pt x="0" y="1"/>
                  <a:pt x="0" y="1"/>
                  <a:pt x="0" y="1"/>
                </a:cubicBezTo>
                <a:cubicBezTo>
                  <a:pt x="0" y="1"/>
                  <a:pt x="0" y="1"/>
                  <a:pt x="0" y="1"/>
                </a:cubicBezTo>
                <a:cubicBezTo>
                  <a:pt x="0" y="2"/>
                  <a:pt x="0" y="2"/>
                  <a:pt x="0" y="2"/>
                </a:cubicBezTo>
                <a:cubicBezTo>
                  <a:pt x="0" y="2"/>
                  <a:pt x="0" y="2"/>
                  <a:pt x="0" y="2"/>
                </a:cubicBezTo>
                <a:cubicBezTo>
                  <a:pt x="0" y="3"/>
                  <a:pt x="0" y="3"/>
                  <a:pt x="0" y="3"/>
                </a:cubicBezTo>
                <a:cubicBezTo>
                  <a:pt x="0" y="3"/>
                  <a:pt x="0" y="4"/>
                  <a:pt x="0" y="4"/>
                </a:cubicBezTo>
                <a:cubicBezTo>
                  <a:pt x="3" y="9"/>
                  <a:pt x="11" y="26"/>
                  <a:pt x="19" y="43"/>
                </a:cubicBezTo>
                <a:cubicBezTo>
                  <a:pt x="28" y="60"/>
                  <a:pt x="37" y="77"/>
                  <a:pt x="42" y="83"/>
                </a:cubicBezTo>
                <a:cubicBezTo>
                  <a:pt x="42" y="84"/>
                  <a:pt x="42" y="84"/>
                  <a:pt x="43" y="84"/>
                </a:cubicBezTo>
                <a:cubicBezTo>
                  <a:pt x="43" y="84"/>
                  <a:pt x="43" y="84"/>
                  <a:pt x="43" y="84"/>
                </a:cubicBezTo>
                <a:cubicBezTo>
                  <a:pt x="46" y="84"/>
                  <a:pt x="49" y="82"/>
                  <a:pt x="52" y="80"/>
                </a:cubicBezTo>
                <a:cubicBezTo>
                  <a:pt x="54" y="79"/>
                  <a:pt x="56" y="77"/>
                  <a:pt x="58" y="75"/>
                </a:cubicBezTo>
                <a:cubicBezTo>
                  <a:pt x="64" y="81"/>
                  <a:pt x="69" y="86"/>
                  <a:pt x="77" y="94"/>
                </a:cubicBezTo>
                <a:cubicBezTo>
                  <a:pt x="77" y="94"/>
                  <a:pt x="78" y="94"/>
                  <a:pt x="78" y="94"/>
                </a:cubicBezTo>
                <a:cubicBezTo>
                  <a:pt x="78" y="94"/>
                  <a:pt x="78" y="94"/>
                  <a:pt x="78" y="94"/>
                </a:cubicBezTo>
                <a:cubicBezTo>
                  <a:pt x="79" y="94"/>
                  <a:pt x="79" y="94"/>
                  <a:pt x="79" y="94"/>
                </a:cubicBezTo>
                <a:cubicBezTo>
                  <a:pt x="79" y="94"/>
                  <a:pt x="79" y="94"/>
                  <a:pt x="79" y="94"/>
                </a:cubicBezTo>
                <a:cubicBezTo>
                  <a:pt x="80" y="94"/>
                  <a:pt x="80" y="94"/>
                  <a:pt x="80" y="93"/>
                </a:cubicBezTo>
                <a:cubicBezTo>
                  <a:pt x="82" y="81"/>
                  <a:pt x="84" y="69"/>
                  <a:pt x="86" y="56"/>
                </a:cubicBezTo>
                <a:cubicBezTo>
                  <a:pt x="94" y="50"/>
                  <a:pt x="100" y="48"/>
                  <a:pt x="109" y="43"/>
                </a:cubicBezTo>
                <a:cubicBezTo>
                  <a:pt x="109" y="43"/>
                  <a:pt x="109" y="43"/>
                  <a:pt x="109" y="42"/>
                </a:cubicBezTo>
                <a:cubicBezTo>
                  <a:pt x="109" y="42"/>
                  <a:pt x="109" y="41"/>
                  <a:pt x="109" y="41"/>
                </a:cubicBezTo>
                <a:cubicBezTo>
                  <a:pt x="87" y="32"/>
                  <a:pt x="61" y="21"/>
                  <a:pt x="36" y="11"/>
                </a:cubicBezTo>
                <a:cubicBezTo>
                  <a:pt x="21" y="5"/>
                  <a:pt x="20" y="4"/>
                  <a:pt x="3" y="0"/>
                </a:cubicBezTo>
                <a:cubicBezTo>
                  <a:pt x="3" y="0"/>
                  <a:pt x="3" y="0"/>
                  <a:pt x="2" y="0"/>
                </a:cubicBezTo>
              </a:path>
            </a:pathLst>
          </a:custGeom>
          <a:gradFill>
            <a:gsLst>
              <a:gs pos="0">
                <a:srgbClr val="E30000"/>
              </a:gs>
              <a:gs pos="100000">
                <a:srgbClr val="760303"/>
              </a:gs>
            </a:gsLst>
            <a:lin ang="2700000" scaled="0"/>
          </a:gra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865">
              <a:solidFill>
                <a:prstClr val="black"/>
              </a:solidFill>
            </a:endParaRPr>
          </a:p>
        </p:txBody>
      </p:sp>
      <p:sp>
        <p:nvSpPr>
          <p:cNvPr id="97" name="Freeform 790"/>
          <p:cNvSpPr>
            <a:spLocks noEditPoints="1"/>
          </p:cNvSpPr>
          <p:nvPr/>
        </p:nvSpPr>
        <p:spPr bwMode="auto">
          <a:xfrm>
            <a:off x="3207570" y="1500929"/>
            <a:ext cx="235675" cy="201623"/>
          </a:xfrm>
          <a:custGeom>
            <a:avLst/>
            <a:gdLst>
              <a:gd name="T0" fmla="*/ 78 w 111"/>
              <a:gd name="T1" fmla="*/ 89 h 95"/>
              <a:gd name="T2" fmla="*/ 62 w 111"/>
              <a:gd name="T3" fmla="*/ 74 h 95"/>
              <a:gd name="T4" fmla="*/ 64 w 111"/>
              <a:gd name="T5" fmla="*/ 71 h 95"/>
              <a:gd name="T6" fmla="*/ 73 w 111"/>
              <a:gd name="T7" fmla="*/ 65 h 95"/>
              <a:gd name="T8" fmla="*/ 78 w 111"/>
              <a:gd name="T9" fmla="*/ 89 h 95"/>
              <a:gd name="T10" fmla="*/ 80 w 111"/>
              <a:gd name="T11" fmla="*/ 82 h 95"/>
              <a:gd name="T12" fmla="*/ 76 w 111"/>
              <a:gd name="T13" fmla="*/ 64 h 95"/>
              <a:gd name="T14" fmla="*/ 77 w 111"/>
              <a:gd name="T15" fmla="*/ 63 h 95"/>
              <a:gd name="T16" fmla="*/ 76 w 111"/>
              <a:gd name="T17" fmla="*/ 61 h 95"/>
              <a:gd name="T18" fmla="*/ 31 w 111"/>
              <a:gd name="T19" fmla="*/ 22 h 95"/>
              <a:gd name="T20" fmla="*/ 56 w 111"/>
              <a:gd name="T21" fmla="*/ 38 h 95"/>
              <a:gd name="T22" fmla="*/ 84 w 111"/>
              <a:gd name="T23" fmla="*/ 57 h 95"/>
              <a:gd name="T24" fmla="*/ 80 w 111"/>
              <a:gd name="T25" fmla="*/ 82 h 95"/>
              <a:gd name="T26" fmla="*/ 45 w 111"/>
              <a:gd name="T27" fmla="*/ 81 h 95"/>
              <a:gd name="T28" fmla="*/ 35 w 111"/>
              <a:gd name="T29" fmla="*/ 64 h 95"/>
              <a:gd name="T30" fmla="*/ 14 w 111"/>
              <a:gd name="T31" fmla="*/ 25 h 95"/>
              <a:gd name="T32" fmla="*/ 7 w 111"/>
              <a:gd name="T33" fmla="*/ 9 h 95"/>
              <a:gd name="T34" fmla="*/ 6 w 111"/>
              <a:gd name="T35" fmla="*/ 7 h 95"/>
              <a:gd name="T36" fmla="*/ 71 w 111"/>
              <a:gd name="T37" fmla="*/ 62 h 95"/>
              <a:gd name="T38" fmla="*/ 66 w 111"/>
              <a:gd name="T39" fmla="*/ 65 h 95"/>
              <a:gd name="T40" fmla="*/ 55 w 111"/>
              <a:gd name="T41" fmla="*/ 75 h 95"/>
              <a:gd name="T42" fmla="*/ 45 w 111"/>
              <a:gd name="T43" fmla="*/ 81 h 95"/>
              <a:gd name="T44" fmla="*/ 86 w 111"/>
              <a:gd name="T45" fmla="*/ 54 h 95"/>
              <a:gd name="T46" fmla="*/ 58 w 111"/>
              <a:gd name="T47" fmla="*/ 35 h 95"/>
              <a:gd name="T48" fmla="*/ 31 w 111"/>
              <a:gd name="T49" fmla="*/ 17 h 95"/>
              <a:gd name="T50" fmla="*/ 14 w 111"/>
              <a:gd name="T51" fmla="*/ 6 h 95"/>
              <a:gd name="T52" fmla="*/ 20 w 111"/>
              <a:gd name="T53" fmla="*/ 8 h 95"/>
              <a:gd name="T54" fmla="*/ 36 w 111"/>
              <a:gd name="T55" fmla="*/ 14 h 95"/>
              <a:gd name="T56" fmla="*/ 105 w 111"/>
              <a:gd name="T57" fmla="*/ 43 h 95"/>
              <a:gd name="T58" fmla="*/ 86 w 111"/>
              <a:gd name="T59" fmla="*/ 54 h 95"/>
              <a:gd name="T60" fmla="*/ 4 w 111"/>
              <a:gd name="T61" fmla="*/ 0 h 95"/>
              <a:gd name="T62" fmla="*/ 2 w 111"/>
              <a:gd name="T63" fmla="*/ 1 h 95"/>
              <a:gd name="T64" fmla="*/ 1 w 111"/>
              <a:gd name="T65" fmla="*/ 1 h 95"/>
              <a:gd name="T66" fmla="*/ 1 w 111"/>
              <a:gd name="T67" fmla="*/ 1 h 95"/>
              <a:gd name="T68" fmla="*/ 1 w 111"/>
              <a:gd name="T69" fmla="*/ 1 h 95"/>
              <a:gd name="T70" fmla="*/ 1 w 111"/>
              <a:gd name="T71" fmla="*/ 1 h 95"/>
              <a:gd name="T72" fmla="*/ 1 w 111"/>
              <a:gd name="T73" fmla="*/ 1 h 95"/>
              <a:gd name="T74" fmla="*/ 0 w 111"/>
              <a:gd name="T75" fmla="*/ 2 h 95"/>
              <a:gd name="T76" fmla="*/ 0 w 111"/>
              <a:gd name="T77" fmla="*/ 3 h 95"/>
              <a:gd name="T78" fmla="*/ 0 w 111"/>
              <a:gd name="T79" fmla="*/ 3 h 95"/>
              <a:gd name="T80" fmla="*/ 1 w 111"/>
              <a:gd name="T81" fmla="*/ 5 h 95"/>
              <a:gd name="T82" fmla="*/ 20 w 111"/>
              <a:gd name="T83" fmla="*/ 44 h 95"/>
              <a:gd name="T84" fmla="*/ 33 w 111"/>
              <a:gd name="T85" fmla="*/ 68 h 95"/>
              <a:gd name="T86" fmla="*/ 42 w 111"/>
              <a:gd name="T87" fmla="*/ 84 h 95"/>
              <a:gd name="T88" fmla="*/ 44 w 111"/>
              <a:gd name="T89" fmla="*/ 85 h 95"/>
              <a:gd name="T90" fmla="*/ 44 w 111"/>
              <a:gd name="T91" fmla="*/ 85 h 95"/>
              <a:gd name="T92" fmla="*/ 53 w 111"/>
              <a:gd name="T93" fmla="*/ 81 h 95"/>
              <a:gd name="T94" fmla="*/ 59 w 111"/>
              <a:gd name="T95" fmla="*/ 76 h 95"/>
              <a:gd name="T96" fmla="*/ 78 w 111"/>
              <a:gd name="T97" fmla="*/ 94 h 95"/>
              <a:gd name="T98" fmla="*/ 79 w 111"/>
              <a:gd name="T99" fmla="*/ 95 h 95"/>
              <a:gd name="T100" fmla="*/ 80 w 111"/>
              <a:gd name="T101" fmla="*/ 95 h 95"/>
              <a:gd name="T102" fmla="*/ 80 w 111"/>
              <a:gd name="T103" fmla="*/ 95 h 95"/>
              <a:gd name="T104" fmla="*/ 82 w 111"/>
              <a:gd name="T105" fmla="*/ 94 h 95"/>
              <a:gd name="T106" fmla="*/ 88 w 111"/>
              <a:gd name="T107" fmla="*/ 57 h 95"/>
              <a:gd name="T108" fmla="*/ 110 w 111"/>
              <a:gd name="T109" fmla="*/ 44 h 95"/>
              <a:gd name="T110" fmla="*/ 111 w 111"/>
              <a:gd name="T111" fmla="*/ 43 h 95"/>
              <a:gd name="T112" fmla="*/ 110 w 111"/>
              <a:gd name="T113" fmla="*/ 41 h 95"/>
              <a:gd name="T114" fmla="*/ 37 w 111"/>
              <a:gd name="T115" fmla="*/ 11 h 95"/>
              <a:gd name="T116" fmla="*/ 22 w 111"/>
              <a:gd name="T117" fmla="*/ 5 h 95"/>
              <a:gd name="T118" fmla="*/ 4 w 111"/>
              <a:gd name="T119" fmla="*/ 0 h 95"/>
              <a:gd name="T120" fmla="*/ 4 w 111"/>
              <a:gd name="T121"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1" h="95">
                <a:moveTo>
                  <a:pt x="78" y="89"/>
                </a:moveTo>
                <a:cubicBezTo>
                  <a:pt x="72" y="84"/>
                  <a:pt x="67" y="79"/>
                  <a:pt x="62" y="74"/>
                </a:cubicBezTo>
                <a:cubicBezTo>
                  <a:pt x="62" y="73"/>
                  <a:pt x="63" y="72"/>
                  <a:pt x="64" y="71"/>
                </a:cubicBezTo>
                <a:cubicBezTo>
                  <a:pt x="67" y="68"/>
                  <a:pt x="70" y="66"/>
                  <a:pt x="73" y="65"/>
                </a:cubicBezTo>
                <a:cubicBezTo>
                  <a:pt x="74" y="71"/>
                  <a:pt x="76" y="78"/>
                  <a:pt x="78" y="89"/>
                </a:cubicBezTo>
                <a:moveTo>
                  <a:pt x="80" y="82"/>
                </a:moveTo>
                <a:cubicBezTo>
                  <a:pt x="79" y="74"/>
                  <a:pt x="78" y="69"/>
                  <a:pt x="76" y="64"/>
                </a:cubicBezTo>
                <a:cubicBezTo>
                  <a:pt x="77" y="63"/>
                  <a:pt x="77" y="63"/>
                  <a:pt x="77" y="63"/>
                </a:cubicBezTo>
                <a:cubicBezTo>
                  <a:pt x="77" y="62"/>
                  <a:pt x="77" y="61"/>
                  <a:pt x="76" y="61"/>
                </a:cubicBezTo>
                <a:cubicBezTo>
                  <a:pt x="59" y="46"/>
                  <a:pt x="46" y="34"/>
                  <a:pt x="31" y="22"/>
                </a:cubicBezTo>
                <a:cubicBezTo>
                  <a:pt x="38" y="27"/>
                  <a:pt x="46" y="32"/>
                  <a:pt x="56" y="38"/>
                </a:cubicBezTo>
                <a:cubicBezTo>
                  <a:pt x="65" y="44"/>
                  <a:pt x="76" y="50"/>
                  <a:pt x="84" y="57"/>
                </a:cubicBezTo>
                <a:cubicBezTo>
                  <a:pt x="83" y="65"/>
                  <a:pt x="81" y="74"/>
                  <a:pt x="80" y="82"/>
                </a:cubicBezTo>
                <a:moveTo>
                  <a:pt x="45" y="81"/>
                </a:moveTo>
                <a:cubicBezTo>
                  <a:pt x="42" y="78"/>
                  <a:pt x="39" y="72"/>
                  <a:pt x="35" y="64"/>
                </a:cubicBezTo>
                <a:cubicBezTo>
                  <a:pt x="28" y="52"/>
                  <a:pt x="21" y="37"/>
                  <a:pt x="14" y="25"/>
                </a:cubicBezTo>
                <a:cubicBezTo>
                  <a:pt x="11" y="18"/>
                  <a:pt x="9" y="13"/>
                  <a:pt x="7" y="9"/>
                </a:cubicBezTo>
                <a:cubicBezTo>
                  <a:pt x="6" y="8"/>
                  <a:pt x="6" y="7"/>
                  <a:pt x="6" y="7"/>
                </a:cubicBezTo>
                <a:cubicBezTo>
                  <a:pt x="31" y="25"/>
                  <a:pt x="47" y="40"/>
                  <a:pt x="71" y="62"/>
                </a:cubicBezTo>
                <a:cubicBezTo>
                  <a:pt x="69" y="62"/>
                  <a:pt x="67" y="63"/>
                  <a:pt x="66" y="65"/>
                </a:cubicBezTo>
                <a:cubicBezTo>
                  <a:pt x="62" y="68"/>
                  <a:pt x="58" y="72"/>
                  <a:pt x="55" y="75"/>
                </a:cubicBezTo>
                <a:cubicBezTo>
                  <a:pt x="51" y="79"/>
                  <a:pt x="48" y="81"/>
                  <a:pt x="45" y="81"/>
                </a:cubicBezTo>
                <a:moveTo>
                  <a:pt x="86" y="54"/>
                </a:moveTo>
                <a:cubicBezTo>
                  <a:pt x="77" y="47"/>
                  <a:pt x="67" y="40"/>
                  <a:pt x="58" y="35"/>
                </a:cubicBezTo>
                <a:cubicBezTo>
                  <a:pt x="46" y="28"/>
                  <a:pt x="38" y="22"/>
                  <a:pt x="31" y="17"/>
                </a:cubicBezTo>
                <a:cubicBezTo>
                  <a:pt x="25" y="13"/>
                  <a:pt x="20" y="10"/>
                  <a:pt x="14" y="6"/>
                </a:cubicBezTo>
                <a:cubicBezTo>
                  <a:pt x="17" y="7"/>
                  <a:pt x="19" y="7"/>
                  <a:pt x="20" y="8"/>
                </a:cubicBezTo>
                <a:cubicBezTo>
                  <a:pt x="24" y="10"/>
                  <a:pt x="29" y="11"/>
                  <a:pt x="36" y="14"/>
                </a:cubicBezTo>
                <a:cubicBezTo>
                  <a:pt x="59" y="23"/>
                  <a:pt x="84" y="34"/>
                  <a:pt x="105" y="43"/>
                </a:cubicBezTo>
                <a:cubicBezTo>
                  <a:pt x="98" y="46"/>
                  <a:pt x="93" y="49"/>
                  <a:pt x="86" y="54"/>
                </a:cubicBezTo>
                <a:moveTo>
                  <a:pt x="4" y="0"/>
                </a:moveTo>
                <a:cubicBezTo>
                  <a:pt x="3" y="0"/>
                  <a:pt x="2" y="0"/>
                  <a:pt x="2"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2"/>
                  <a:pt x="1" y="2"/>
                  <a:pt x="0" y="2"/>
                </a:cubicBezTo>
                <a:cubicBezTo>
                  <a:pt x="0" y="3"/>
                  <a:pt x="0" y="3"/>
                  <a:pt x="0" y="3"/>
                </a:cubicBezTo>
                <a:cubicBezTo>
                  <a:pt x="0" y="3"/>
                  <a:pt x="0" y="3"/>
                  <a:pt x="0" y="3"/>
                </a:cubicBezTo>
                <a:cubicBezTo>
                  <a:pt x="1" y="4"/>
                  <a:pt x="1" y="4"/>
                  <a:pt x="1" y="5"/>
                </a:cubicBezTo>
                <a:cubicBezTo>
                  <a:pt x="3" y="10"/>
                  <a:pt x="11" y="27"/>
                  <a:pt x="20" y="44"/>
                </a:cubicBezTo>
                <a:cubicBezTo>
                  <a:pt x="24" y="52"/>
                  <a:pt x="29" y="61"/>
                  <a:pt x="33" y="68"/>
                </a:cubicBezTo>
                <a:cubicBezTo>
                  <a:pt x="37" y="75"/>
                  <a:pt x="40" y="81"/>
                  <a:pt x="42" y="84"/>
                </a:cubicBezTo>
                <a:cubicBezTo>
                  <a:pt x="43" y="85"/>
                  <a:pt x="43" y="85"/>
                  <a:pt x="44" y="85"/>
                </a:cubicBezTo>
                <a:cubicBezTo>
                  <a:pt x="44" y="85"/>
                  <a:pt x="44" y="85"/>
                  <a:pt x="44" y="85"/>
                </a:cubicBezTo>
                <a:cubicBezTo>
                  <a:pt x="47" y="85"/>
                  <a:pt x="51" y="83"/>
                  <a:pt x="53" y="81"/>
                </a:cubicBezTo>
                <a:cubicBezTo>
                  <a:pt x="55" y="80"/>
                  <a:pt x="57" y="78"/>
                  <a:pt x="59" y="76"/>
                </a:cubicBezTo>
                <a:cubicBezTo>
                  <a:pt x="65" y="82"/>
                  <a:pt x="70" y="87"/>
                  <a:pt x="78" y="94"/>
                </a:cubicBezTo>
                <a:cubicBezTo>
                  <a:pt x="78" y="95"/>
                  <a:pt x="79" y="95"/>
                  <a:pt x="79" y="95"/>
                </a:cubicBezTo>
                <a:cubicBezTo>
                  <a:pt x="80" y="95"/>
                  <a:pt x="80" y="95"/>
                  <a:pt x="80" y="95"/>
                </a:cubicBezTo>
                <a:cubicBezTo>
                  <a:pt x="80" y="95"/>
                  <a:pt x="80" y="95"/>
                  <a:pt x="80" y="95"/>
                </a:cubicBezTo>
                <a:cubicBezTo>
                  <a:pt x="81" y="95"/>
                  <a:pt x="82" y="95"/>
                  <a:pt x="82" y="94"/>
                </a:cubicBezTo>
                <a:cubicBezTo>
                  <a:pt x="84" y="82"/>
                  <a:pt x="86" y="69"/>
                  <a:pt x="88" y="57"/>
                </a:cubicBezTo>
                <a:cubicBezTo>
                  <a:pt x="95" y="51"/>
                  <a:pt x="101" y="49"/>
                  <a:pt x="110" y="44"/>
                </a:cubicBezTo>
                <a:cubicBezTo>
                  <a:pt x="111" y="44"/>
                  <a:pt x="111" y="44"/>
                  <a:pt x="111" y="43"/>
                </a:cubicBezTo>
                <a:cubicBezTo>
                  <a:pt x="111" y="42"/>
                  <a:pt x="111" y="41"/>
                  <a:pt x="110" y="41"/>
                </a:cubicBezTo>
                <a:cubicBezTo>
                  <a:pt x="89" y="32"/>
                  <a:pt x="62" y="21"/>
                  <a:pt x="37" y="11"/>
                </a:cubicBezTo>
                <a:cubicBezTo>
                  <a:pt x="30" y="8"/>
                  <a:pt x="26" y="6"/>
                  <a:pt x="22" y="5"/>
                </a:cubicBezTo>
                <a:cubicBezTo>
                  <a:pt x="17" y="3"/>
                  <a:pt x="13" y="2"/>
                  <a:pt x="4" y="0"/>
                </a:cubicBezTo>
                <a:cubicBezTo>
                  <a:pt x="4" y="0"/>
                  <a:pt x="4" y="0"/>
                  <a:pt x="4" y="0"/>
                </a:cubicBezTo>
              </a:path>
            </a:pathLst>
          </a:custGeom>
          <a:gradFill>
            <a:gsLst>
              <a:gs pos="0">
                <a:srgbClr val="E30000"/>
              </a:gs>
              <a:gs pos="100000">
                <a:srgbClr val="760303"/>
              </a:gs>
            </a:gsLst>
            <a:lin ang="2700000" scaled="0"/>
          </a:gra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865">
              <a:solidFill>
                <a:prstClr val="black"/>
              </a:solidFill>
            </a:endParaRPr>
          </a:p>
        </p:txBody>
      </p:sp>
      <p:grpSp>
        <p:nvGrpSpPr>
          <p:cNvPr id="98" name="组合 97"/>
          <p:cNvGrpSpPr/>
          <p:nvPr/>
        </p:nvGrpSpPr>
        <p:grpSpPr>
          <a:xfrm>
            <a:off x="3542711" y="3886351"/>
            <a:ext cx="324388" cy="308259"/>
            <a:chOff x="1224190" y="5289672"/>
            <a:chExt cx="324388" cy="308259"/>
          </a:xfrm>
          <a:gradFill>
            <a:gsLst>
              <a:gs pos="0">
                <a:srgbClr val="E30000"/>
              </a:gs>
              <a:gs pos="100000">
                <a:srgbClr val="760303"/>
              </a:gs>
            </a:gsLst>
            <a:lin ang="2700000" scaled="0"/>
          </a:gradFill>
        </p:grpSpPr>
        <p:sp>
          <p:nvSpPr>
            <p:cNvPr id="99" name="Freeform 791"/>
            <p:cNvSpPr>
              <a:spLocks noEditPoints="1"/>
            </p:cNvSpPr>
            <p:nvPr/>
          </p:nvSpPr>
          <p:spPr bwMode="auto">
            <a:xfrm>
              <a:off x="1224190" y="5289672"/>
              <a:ext cx="324388" cy="308259"/>
            </a:xfrm>
            <a:custGeom>
              <a:avLst/>
              <a:gdLst>
                <a:gd name="T0" fmla="*/ 43 w 153"/>
                <a:gd name="T1" fmla="*/ 141 h 145"/>
                <a:gd name="T2" fmla="*/ 13 w 153"/>
                <a:gd name="T3" fmla="*/ 127 h 145"/>
                <a:gd name="T4" fmla="*/ 85 w 153"/>
                <a:gd name="T5" fmla="*/ 135 h 145"/>
                <a:gd name="T6" fmla="*/ 93 w 153"/>
                <a:gd name="T7" fmla="*/ 134 h 145"/>
                <a:gd name="T8" fmla="*/ 101 w 153"/>
                <a:gd name="T9" fmla="*/ 114 h 145"/>
                <a:gd name="T10" fmla="*/ 106 w 153"/>
                <a:gd name="T11" fmla="*/ 74 h 145"/>
                <a:gd name="T12" fmla="*/ 108 w 153"/>
                <a:gd name="T13" fmla="*/ 53 h 145"/>
                <a:gd name="T14" fmla="*/ 126 w 153"/>
                <a:gd name="T15" fmla="*/ 42 h 145"/>
                <a:gd name="T16" fmla="*/ 137 w 153"/>
                <a:gd name="T17" fmla="*/ 49 h 145"/>
                <a:gd name="T18" fmla="*/ 118 w 153"/>
                <a:gd name="T19" fmla="*/ 78 h 145"/>
                <a:gd name="T20" fmla="*/ 107 w 153"/>
                <a:gd name="T21" fmla="*/ 41 h 145"/>
                <a:gd name="T22" fmla="*/ 124 w 153"/>
                <a:gd name="T23" fmla="*/ 29 h 145"/>
                <a:gd name="T24" fmla="*/ 137 w 153"/>
                <a:gd name="T25" fmla="*/ 32 h 145"/>
                <a:gd name="T26" fmla="*/ 140 w 153"/>
                <a:gd name="T27" fmla="*/ 83 h 145"/>
                <a:gd name="T28" fmla="*/ 106 w 153"/>
                <a:gd name="T29" fmla="*/ 89 h 145"/>
                <a:gd name="T30" fmla="*/ 118 w 153"/>
                <a:gd name="T31" fmla="*/ 82 h 145"/>
                <a:gd name="T32" fmla="*/ 140 w 153"/>
                <a:gd name="T33" fmla="*/ 47 h 145"/>
                <a:gd name="T34" fmla="*/ 126 w 153"/>
                <a:gd name="T35" fmla="*/ 39 h 145"/>
                <a:gd name="T36" fmla="*/ 126 w 153"/>
                <a:gd name="T37" fmla="*/ 39 h 145"/>
                <a:gd name="T38" fmla="*/ 125 w 153"/>
                <a:gd name="T39" fmla="*/ 39 h 145"/>
                <a:gd name="T40" fmla="*/ 107 w 153"/>
                <a:gd name="T41" fmla="*/ 48 h 145"/>
                <a:gd name="T42" fmla="*/ 86 w 153"/>
                <a:gd name="T43" fmla="*/ 45 h 145"/>
                <a:gd name="T44" fmla="*/ 104 w 153"/>
                <a:gd name="T45" fmla="*/ 28 h 145"/>
                <a:gd name="T46" fmla="*/ 86 w 153"/>
                <a:gd name="T47" fmla="*/ 56 h 145"/>
                <a:gd name="T48" fmla="*/ 90 w 153"/>
                <a:gd name="T49" fmla="*/ 52 h 145"/>
                <a:gd name="T50" fmla="*/ 102 w 153"/>
                <a:gd name="T51" fmla="*/ 60 h 145"/>
                <a:gd name="T52" fmla="*/ 89 w 153"/>
                <a:gd name="T53" fmla="*/ 80 h 145"/>
                <a:gd name="T54" fmla="*/ 102 w 153"/>
                <a:gd name="T55" fmla="*/ 74 h 145"/>
                <a:gd name="T56" fmla="*/ 87 w 153"/>
                <a:gd name="T57" fmla="*/ 92 h 145"/>
                <a:gd name="T58" fmla="*/ 88 w 153"/>
                <a:gd name="T59" fmla="*/ 93 h 145"/>
                <a:gd name="T60" fmla="*/ 99 w 153"/>
                <a:gd name="T61" fmla="*/ 113 h 145"/>
                <a:gd name="T62" fmla="*/ 84 w 153"/>
                <a:gd name="T63" fmla="*/ 131 h 145"/>
                <a:gd name="T64" fmla="*/ 51 w 153"/>
                <a:gd name="T65" fmla="*/ 136 h 145"/>
                <a:gd name="T66" fmla="*/ 6 w 153"/>
                <a:gd name="T67" fmla="*/ 29 h 145"/>
                <a:gd name="T68" fmla="*/ 81 w 153"/>
                <a:gd name="T69" fmla="*/ 36 h 145"/>
                <a:gd name="T70" fmla="*/ 85 w 153"/>
                <a:gd name="T71" fmla="*/ 43 h 145"/>
                <a:gd name="T72" fmla="*/ 15 w 153"/>
                <a:gd name="T73" fmla="*/ 29 h 145"/>
                <a:gd name="T74" fmla="*/ 5 w 153"/>
                <a:gd name="T75" fmla="*/ 22 h 145"/>
                <a:gd name="T76" fmla="*/ 33 w 153"/>
                <a:gd name="T77" fmla="*/ 6 h 145"/>
                <a:gd name="T78" fmla="*/ 91 w 153"/>
                <a:gd name="T79" fmla="*/ 7 h 145"/>
                <a:gd name="T80" fmla="*/ 104 w 153"/>
                <a:gd name="T81" fmla="*/ 20 h 145"/>
                <a:gd name="T82" fmla="*/ 58 w 153"/>
                <a:gd name="T83" fmla="*/ 17 h 145"/>
                <a:gd name="T84" fmla="*/ 57 w 153"/>
                <a:gd name="T85" fmla="*/ 0 h 145"/>
                <a:gd name="T86" fmla="*/ 5 w 153"/>
                <a:gd name="T87" fmla="*/ 15 h 145"/>
                <a:gd name="T88" fmla="*/ 0 w 153"/>
                <a:gd name="T89" fmla="*/ 23 h 145"/>
                <a:gd name="T90" fmla="*/ 10 w 153"/>
                <a:gd name="T91" fmla="*/ 124 h 145"/>
                <a:gd name="T92" fmla="*/ 10 w 153"/>
                <a:gd name="T93" fmla="*/ 131 h 145"/>
                <a:gd name="T94" fmla="*/ 11 w 153"/>
                <a:gd name="T95" fmla="*/ 133 h 145"/>
                <a:gd name="T96" fmla="*/ 43 w 153"/>
                <a:gd name="T97" fmla="*/ 144 h 145"/>
                <a:gd name="T98" fmla="*/ 95 w 153"/>
                <a:gd name="T99" fmla="*/ 137 h 145"/>
                <a:gd name="T100" fmla="*/ 98 w 153"/>
                <a:gd name="T101" fmla="*/ 132 h 145"/>
                <a:gd name="T102" fmla="*/ 104 w 153"/>
                <a:gd name="T103" fmla="*/ 123 h 145"/>
                <a:gd name="T104" fmla="*/ 104 w 153"/>
                <a:gd name="T105" fmla="*/ 122 h 145"/>
                <a:gd name="T106" fmla="*/ 119 w 153"/>
                <a:gd name="T107" fmla="*/ 96 h 145"/>
                <a:gd name="T108" fmla="*/ 138 w 153"/>
                <a:gd name="T109" fmla="*/ 28 h 145"/>
                <a:gd name="T110" fmla="*/ 113 w 153"/>
                <a:gd name="T111" fmla="*/ 28 h 145"/>
                <a:gd name="T112" fmla="*/ 107 w 153"/>
                <a:gd name="T113" fmla="*/ 32 h 145"/>
                <a:gd name="T114" fmla="*/ 108 w 153"/>
                <a:gd name="T115" fmla="*/ 19 h 145"/>
                <a:gd name="T116" fmla="*/ 79 w 153"/>
                <a:gd name="T117" fmla="*/ 1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3" h="145">
                  <a:moveTo>
                    <a:pt x="57" y="141"/>
                  </a:moveTo>
                  <a:cubicBezTo>
                    <a:pt x="57" y="141"/>
                    <a:pt x="57" y="141"/>
                    <a:pt x="57" y="141"/>
                  </a:cubicBezTo>
                  <a:cubicBezTo>
                    <a:pt x="53" y="141"/>
                    <a:pt x="48" y="141"/>
                    <a:pt x="43" y="141"/>
                  </a:cubicBezTo>
                  <a:cubicBezTo>
                    <a:pt x="38" y="140"/>
                    <a:pt x="31" y="139"/>
                    <a:pt x="25" y="137"/>
                  </a:cubicBezTo>
                  <a:cubicBezTo>
                    <a:pt x="20" y="135"/>
                    <a:pt x="16" y="132"/>
                    <a:pt x="14" y="130"/>
                  </a:cubicBezTo>
                  <a:cubicBezTo>
                    <a:pt x="13" y="129"/>
                    <a:pt x="13" y="128"/>
                    <a:pt x="13" y="127"/>
                  </a:cubicBezTo>
                  <a:cubicBezTo>
                    <a:pt x="20" y="133"/>
                    <a:pt x="32" y="138"/>
                    <a:pt x="51" y="139"/>
                  </a:cubicBezTo>
                  <a:cubicBezTo>
                    <a:pt x="53" y="140"/>
                    <a:pt x="55" y="140"/>
                    <a:pt x="56" y="140"/>
                  </a:cubicBezTo>
                  <a:cubicBezTo>
                    <a:pt x="67" y="140"/>
                    <a:pt x="77" y="138"/>
                    <a:pt x="85" y="135"/>
                  </a:cubicBezTo>
                  <a:cubicBezTo>
                    <a:pt x="89" y="133"/>
                    <a:pt x="92" y="132"/>
                    <a:pt x="95" y="130"/>
                  </a:cubicBezTo>
                  <a:cubicBezTo>
                    <a:pt x="95" y="131"/>
                    <a:pt x="95" y="131"/>
                    <a:pt x="95" y="132"/>
                  </a:cubicBezTo>
                  <a:cubicBezTo>
                    <a:pt x="94" y="132"/>
                    <a:pt x="94" y="133"/>
                    <a:pt x="93" y="134"/>
                  </a:cubicBezTo>
                  <a:cubicBezTo>
                    <a:pt x="88" y="137"/>
                    <a:pt x="76" y="141"/>
                    <a:pt x="57" y="141"/>
                  </a:cubicBezTo>
                  <a:moveTo>
                    <a:pt x="87" y="130"/>
                  </a:moveTo>
                  <a:cubicBezTo>
                    <a:pt x="91" y="125"/>
                    <a:pt x="96" y="119"/>
                    <a:pt x="101" y="114"/>
                  </a:cubicBezTo>
                  <a:cubicBezTo>
                    <a:pt x="101" y="117"/>
                    <a:pt x="100" y="119"/>
                    <a:pt x="100" y="121"/>
                  </a:cubicBezTo>
                  <a:cubicBezTo>
                    <a:pt x="97" y="125"/>
                    <a:pt x="93" y="128"/>
                    <a:pt x="87" y="130"/>
                  </a:cubicBezTo>
                  <a:moveTo>
                    <a:pt x="106" y="74"/>
                  </a:moveTo>
                  <a:cubicBezTo>
                    <a:pt x="106" y="68"/>
                    <a:pt x="106" y="62"/>
                    <a:pt x="106" y="56"/>
                  </a:cubicBezTo>
                  <a:cubicBezTo>
                    <a:pt x="107" y="56"/>
                    <a:pt x="107" y="56"/>
                    <a:pt x="107" y="56"/>
                  </a:cubicBezTo>
                  <a:cubicBezTo>
                    <a:pt x="107" y="55"/>
                    <a:pt x="108" y="54"/>
                    <a:pt x="108" y="53"/>
                  </a:cubicBezTo>
                  <a:cubicBezTo>
                    <a:pt x="109" y="50"/>
                    <a:pt x="111" y="48"/>
                    <a:pt x="114" y="46"/>
                  </a:cubicBezTo>
                  <a:cubicBezTo>
                    <a:pt x="117" y="44"/>
                    <a:pt x="121" y="42"/>
                    <a:pt x="125" y="42"/>
                  </a:cubicBezTo>
                  <a:cubicBezTo>
                    <a:pt x="126" y="42"/>
                    <a:pt x="126" y="42"/>
                    <a:pt x="126" y="42"/>
                  </a:cubicBezTo>
                  <a:cubicBezTo>
                    <a:pt x="126" y="42"/>
                    <a:pt x="126" y="42"/>
                    <a:pt x="126" y="42"/>
                  </a:cubicBezTo>
                  <a:cubicBezTo>
                    <a:pt x="128" y="43"/>
                    <a:pt x="131" y="43"/>
                    <a:pt x="132" y="44"/>
                  </a:cubicBezTo>
                  <a:cubicBezTo>
                    <a:pt x="134" y="45"/>
                    <a:pt x="136" y="47"/>
                    <a:pt x="137" y="49"/>
                  </a:cubicBezTo>
                  <a:cubicBezTo>
                    <a:pt x="138" y="52"/>
                    <a:pt x="139" y="54"/>
                    <a:pt x="139" y="57"/>
                  </a:cubicBezTo>
                  <a:cubicBezTo>
                    <a:pt x="139" y="63"/>
                    <a:pt x="136" y="68"/>
                    <a:pt x="133" y="72"/>
                  </a:cubicBezTo>
                  <a:cubicBezTo>
                    <a:pt x="129" y="76"/>
                    <a:pt x="124" y="78"/>
                    <a:pt x="118" y="78"/>
                  </a:cubicBezTo>
                  <a:cubicBezTo>
                    <a:pt x="114" y="78"/>
                    <a:pt x="110" y="77"/>
                    <a:pt x="106" y="74"/>
                  </a:cubicBezTo>
                  <a:cubicBezTo>
                    <a:pt x="106" y="74"/>
                    <a:pt x="106" y="74"/>
                    <a:pt x="106" y="74"/>
                  </a:cubicBezTo>
                  <a:moveTo>
                    <a:pt x="107" y="41"/>
                  </a:moveTo>
                  <a:cubicBezTo>
                    <a:pt x="109" y="36"/>
                    <a:pt x="111" y="33"/>
                    <a:pt x="115" y="31"/>
                  </a:cubicBezTo>
                  <a:cubicBezTo>
                    <a:pt x="118" y="29"/>
                    <a:pt x="121" y="29"/>
                    <a:pt x="124" y="29"/>
                  </a:cubicBezTo>
                  <a:cubicBezTo>
                    <a:pt x="124" y="29"/>
                    <a:pt x="124" y="29"/>
                    <a:pt x="124" y="29"/>
                  </a:cubicBezTo>
                  <a:cubicBezTo>
                    <a:pt x="125" y="29"/>
                    <a:pt x="126" y="29"/>
                    <a:pt x="126" y="29"/>
                  </a:cubicBezTo>
                  <a:cubicBezTo>
                    <a:pt x="126" y="29"/>
                    <a:pt x="126" y="29"/>
                    <a:pt x="126" y="29"/>
                  </a:cubicBezTo>
                  <a:cubicBezTo>
                    <a:pt x="130" y="29"/>
                    <a:pt x="133" y="30"/>
                    <a:pt x="137" y="32"/>
                  </a:cubicBezTo>
                  <a:cubicBezTo>
                    <a:pt x="140" y="33"/>
                    <a:pt x="143" y="36"/>
                    <a:pt x="145" y="40"/>
                  </a:cubicBezTo>
                  <a:cubicBezTo>
                    <a:pt x="148" y="47"/>
                    <a:pt x="150" y="53"/>
                    <a:pt x="150" y="58"/>
                  </a:cubicBezTo>
                  <a:cubicBezTo>
                    <a:pt x="150" y="68"/>
                    <a:pt x="146" y="77"/>
                    <a:pt x="140" y="83"/>
                  </a:cubicBezTo>
                  <a:cubicBezTo>
                    <a:pt x="135" y="89"/>
                    <a:pt x="127" y="92"/>
                    <a:pt x="119" y="92"/>
                  </a:cubicBezTo>
                  <a:cubicBezTo>
                    <a:pt x="119" y="92"/>
                    <a:pt x="119" y="92"/>
                    <a:pt x="119" y="92"/>
                  </a:cubicBezTo>
                  <a:cubicBezTo>
                    <a:pt x="115" y="92"/>
                    <a:pt x="110" y="91"/>
                    <a:pt x="106" y="89"/>
                  </a:cubicBezTo>
                  <a:cubicBezTo>
                    <a:pt x="105" y="90"/>
                    <a:pt x="105" y="90"/>
                    <a:pt x="105" y="90"/>
                  </a:cubicBezTo>
                  <a:cubicBezTo>
                    <a:pt x="105" y="86"/>
                    <a:pt x="105" y="82"/>
                    <a:pt x="105" y="78"/>
                  </a:cubicBezTo>
                  <a:cubicBezTo>
                    <a:pt x="110" y="81"/>
                    <a:pt x="114" y="82"/>
                    <a:pt x="118" y="82"/>
                  </a:cubicBezTo>
                  <a:cubicBezTo>
                    <a:pt x="118" y="82"/>
                    <a:pt x="118" y="82"/>
                    <a:pt x="118" y="82"/>
                  </a:cubicBezTo>
                  <a:cubicBezTo>
                    <a:pt x="131" y="82"/>
                    <a:pt x="142" y="71"/>
                    <a:pt x="142" y="57"/>
                  </a:cubicBezTo>
                  <a:cubicBezTo>
                    <a:pt x="142" y="54"/>
                    <a:pt x="142" y="50"/>
                    <a:pt x="140" y="47"/>
                  </a:cubicBezTo>
                  <a:cubicBezTo>
                    <a:pt x="139" y="44"/>
                    <a:pt x="137" y="42"/>
                    <a:pt x="134" y="41"/>
                  </a:cubicBezTo>
                  <a:cubicBezTo>
                    <a:pt x="132" y="40"/>
                    <a:pt x="129" y="39"/>
                    <a:pt x="126" y="39"/>
                  </a:cubicBezTo>
                  <a:cubicBezTo>
                    <a:pt x="126" y="39"/>
                    <a:pt x="126" y="39"/>
                    <a:pt x="126" y="39"/>
                  </a:cubicBezTo>
                  <a:cubicBezTo>
                    <a:pt x="126" y="39"/>
                    <a:pt x="126" y="39"/>
                    <a:pt x="126" y="39"/>
                  </a:cubicBezTo>
                  <a:cubicBezTo>
                    <a:pt x="126" y="39"/>
                    <a:pt x="126" y="39"/>
                    <a:pt x="126" y="39"/>
                  </a:cubicBezTo>
                  <a:cubicBezTo>
                    <a:pt x="126" y="39"/>
                    <a:pt x="126" y="39"/>
                    <a:pt x="126" y="39"/>
                  </a:cubicBezTo>
                  <a:cubicBezTo>
                    <a:pt x="126" y="39"/>
                    <a:pt x="126" y="39"/>
                    <a:pt x="126" y="39"/>
                  </a:cubicBezTo>
                  <a:cubicBezTo>
                    <a:pt x="126" y="39"/>
                    <a:pt x="126" y="39"/>
                    <a:pt x="126" y="39"/>
                  </a:cubicBezTo>
                  <a:cubicBezTo>
                    <a:pt x="126" y="39"/>
                    <a:pt x="125" y="39"/>
                    <a:pt x="125" y="39"/>
                  </a:cubicBezTo>
                  <a:cubicBezTo>
                    <a:pt x="125" y="39"/>
                    <a:pt x="125" y="39"/>
                    <a:pt x="125" y="39"/>
                  </a:cubicBezTo>
                  <a:cubicBezTo>
                    <a:pt x="118" y="39"/>
                    <a:pt x="113" y="42"/>
                    <a:pt x="109" y="45"/>
                  </a:cubicBezTo>
                  <a:cubicBezTo>
                    <a:pt x="108" y="46"/>
                    <a:pt x="107" y="47"/>
                    <a:pt x="107" y="48"/>
                  </a:cubicBezTo>
                  <a:cubicBezTo>
                    <a:pt x="107" y="46"/>
                    <a:pt x="107" y="43"/>
                    <a:pt x="107" y="40"/>
                  </a:cubicBezTo>
                  <a:cubicBezTo>
                    <a:pt x="107" y="41"/>
                    <a:pt x="107" y="41"/>
                    <a:pt x="107" y="41"/>
                  </a:cubicBezTo>
                  <a:moveTo>
                    <a:pt x="86" y="45"/>
                  </a:moveTo>
                  <a:cubicBezTo>
                    <a:pt x="86" y="45"/>
                    <a:pt x="86" y="45"/>
                    <a:pt x="86" y="45"/>
                  </a:cubicBezTo>
                  <a:cubicBezTo>
                    <a:pt x="92" y="40"/>
                    <a:pt x="98" y="34"/>
                    <a:pt x="104" y="28"/>
                  </a:cubicBezTo>
                  <a:cubicBezTo>
                    <a:pt x="104" y="28"/>
                    <a:pt x="104" y="28"/>
                    <a:pt x="104" y="28"/>
                  </a:cubicBezTo>
                  <a:cubicBezTo>
                    <a:pt x="104" y="30"/>
                    <a:pt x="104" y="33"/>
                    <a:pt x="104" y="35"/>
                  </a:cubicBezTo>
                  <a:cubicBezTo>
                    <a:pt x="98" y="41"/>
                    <a:pt x="92" y="48"/>
                    <a:pt x="86" y="54"/>
                  </a:cubicBezTo>
                  <a:cubicBezTo>
                    <a:pt x="86" y="56"/>
                    <a:pt x="86" y="56"/>
                    <a:pt x="86" y="56"/>
                  </a:cubicBezTo>
                  <a:cubicBezTo>
                    <a:pt x="87" y="56"/>
                    <a:pt x="87" y="56"/>
                    <a:pt x="87" y="56"/>
                  </a:cubicBezTo>
                  <a:cubicBezTo>
                    <a:pt x="88" y="55"/>
                    <a:pt x="89" y="54"/>
                    <a:pt x="90" y="53"/>
                  </a:cubicBezTo>
                  <a:cubicBezTo>
                    <a:pt x="90" y="52"/>
                    <a:pt x="90" y="52"/>
                    <a:pt x="90" y="52"/>
                  </a:cubicBezTo>
                  <a:cubicBezTo>
                    <a:pt x="95" y="47"/>
                    <a:pt x="99" y="43"/>
                    <a:pt x="104" y="38"/>
                  </a:cubicBezTo>
                  <a:cubicBezTo>
                    <a:pt x="103" y="45"/>
                    <a:pt x="103" y="52"/>
                    <a:pt x="103" y="59"/>
                  </a:cubicBezTo>
                  <a:cubicBezTo>
                    <a:pt x="102" y="60"/>
                    <a:pt x="102" y="60"/>
                    <a:pt x="102" y="60"/>
                  </a:cubicBezTo>
                  <a:cubicBezTo>
                    <a:pt x="97" y="66"/>
                    <a:pt x="93" y="72"/>
                    <a:pt x="88" y="79"/>
                  </a:cubicBezTo>
                  <a:cubicBezTo>
                    <a:pt x="88" y="79"/>
                    <a:pt x="88" y="80"/>
                    <a:pt x="88" y="80"/>
                  </a:cubicBezTo>
                  <a:cubicBezTo>
                    <a:pt x="88" y="80"/>
                    <a:pt x="88" y="80"/>
                    <a:pt x="89" y="80"/>
                  </a:cubicBezTo>
                  <a:cubicBezTo>
                    <a:pt x="89" y="80"/>
                    <a:pt x="89" y="80"/>
                    <a:pt x="89" y="80"/>
                  </a:cubicBezTo>
                  <a:cubicBezTo>
                    <a:pt x="94" y="74"/>
                    <a:pt x="98" y="68"/>
                    <a:pt x="102" y="62"/>
                  </a:cubicBezTo>
                  <a:cubicBezTo>
                    <a:pt x="102" y="66"/>
                    <a:pt x="102" y="70"/>
                    <a:pt x="102" y="74"/>
                  </a:cubicBezTo>
                  <a:cubicBezTo>
                    <a:pt x="102" y="74"/>
                    <a:pt x="102" y="74"/>
                    <a:pt x="101" y="74"/>
                  </a:cubicBezTo>
                  <a:cubicBezTo>
                    <a:pt x="101" y="74"/>
                    <a:pt x="101" y="74"/>
                    <a:pt x="101" y="74"/>
                  </a:cubicBezTo>
                  <a:cubicBezTo>
                    <a:pt x="96" y="80"/>
                    <a:pt x="91" y="86"/>
                    <a:pt x="87" y="92"/>
                  </a:cubicBezTo>
                  <a:cubicBezTo>
                    <a:pt x="86" y="93"/>
                    <a:pt x="87" y="93"/>
                    <a:pt x="87" y="93"/>
                  </a:cubicBezTo>
                  <a:cubicBezTo>
                    <a:pt x="87" y="94"/>
                    <a:pt x="87" y="94"/>
                    <a:pt x="87" y="94"/>
                  </a:cubicBezTo>
                  <a:cubicBezTo>
                    <a:pt x="88" y="94"/>
                    <a:pt x="88" y="93"/>
                    <a:pt x="88" y="93"/>
                  </a:cubicBezTo>
                  <a:cubicBezTo>
                    <a:pt x="93" y="87"/>
                    <a:pt x="97" y="81"/>
                    <a:pt x="102" y="75"/>
                  </a:cubicBezTo>
                  <a:cubicBezTo>
                    <a:pt x="101" y="88"/>
                    <a:pt x="101" y="101"/>
                    <a:pt x="101" y="113"/>
                  </a:cubicBezTo>
                  <a:cubicBezTo>
                    <a:pt x="99" y="113"/>
                    <a:pt x="99" y="113"/>
                    <a:pt x="99" y="113"/>
                  </a:cubicBezTo>
                  <a:cubicBezTo>
                    <a:pt x="94" y="118"/>
                    <a:pt x="89" y="124"/>
                    <a:pt x="84" y="131"/>
                  </a:cubicBezTo>
                  <a:cubicBezTo>
                    <a:pt x="84" y="131"/>
                    <a:pt x="84" y="131"/>
                    <a:pt x="84" y="131"/>
                  </a:cubicBezTo>
                  <a:cubicBezTo>
                    <a:pt x="84" y="131"/>
                    <a:pt x="84" y="131"/>
                    <a:pt x="84" y="131"/>
                  </a:cubicBezTo>
                  <a:cubicBezTo>
                    <a:pt x="76" y="134"/>
                    <a:pt x="67" y="136"/>
                    <a:pt x="56" y="136"/>
                  </a:cubicBezTo>
                  <a:cubicBezTo>
                    <a:pt x="56" y="136"/>
                    <a:pt x="56" y="136"/>
                    <a:pt x="56" y="136"/>
                  </a:cubicBezTo>
                  <a:cubicBezTo>
                    <a:pt x="55" y="136"/>
                    <a:pt x="53" y="136"/>
                    <a:pt x="51" y="136"/>
                  </a:cubicBezTo>
                  <a:cubicBezTo>
                    <a:pt x="22" y="134"/>
                    <a:pt x="12" y="122"/>
                    <a:pt x="8" y="115"/>
                  </a:cubicBezTo>
                  <a:cubicBezTo>
                    <a:pt x="7" y="90"/>
                    <a:pt x="7" y="55"/>
                    <a:pt x="4" y="28"/>
                  </a:cubicBezTo>
                  <a:cubicBezTo>
                    <a:pt x="5" y="29"/>
                    <a:pt x="5" y="29"/>
                    <a:pt x="6" y="29"/>
                  </a:cubicBezTo>
                  <a:cubicBezTo>
                    <a:pt x="8" y="31"/>
                    <a:pt x="12" y="32"/>
                    <a:pt x="18" y="34"/>
                  </a:cubicBezTo>
                  <a:cubicBezTo>
                    <a:pt x="29" y="36"/>
                    <a:pt x="41" y="38"/>
                    <a:pt x="56" y="38"/>
                  </a:cubicBezTo>
                  <a:cubicBezTo>
                    <a:pt x="64" y="38"/>
                    <a:pt x="72" y="37"/>
                    <a:pt x="81" y="36"/>
                  </a:cubicBezTo>
                  <a:cubicBezTo>
                    <a:pt x="83" y="36"/>
                    <a:pt x="87" y="35"/>
                    <a:pt x="90" y="34"/>
                  </a:cubicBezTo>
                  <a:cubicBezTo>
                    <a:pt x="93" y="34"/>
                    <a:pt x="95" y="33"/>
                    <a:pt x="97" y="32"/>
                  </a:cubicBezTo>
                  <a:cubicBezTo>
                    <a:pt x="93" y="36"/>
                    <a:pt x="89" y="40"/>
                    <a:pt x="85" y="43"/>
                  </a:cubicBezTo>
                  <a:cubicBezTo>
                    <a:pt x="85" y="44"/>
                    <a:pt x="85" y="44"/>
                    <a:pt x="85" y="45"/>
                  </a:cubicBezTo>
                  <a:cubicBezTo>
                    <a:pt x="85" y="45"/>
                    <a:pt x="85" y="45"/>
                    <a:pt x="86" y="45"/>
                  </a:cubicBezTo>
                  <a:moveTo>
                    <a:pt x="15" y="29"/>
                  </a:moveTo>
                  <a:cubicBezTo>
                    <a:pt x="12" y="28"/>
                    <a:pt x="9" y="27"/>
                    <a:pt x="8" y="26"/>
                  </a:cubicBezTo>
                  <a:cubicBezTo>
                    <a:pt x="6" y="25"/>
                    <a:pt x="5" y="24"/>
                    <a:pt x="5" y="23"/>
                  </a:cubicBezTo>
                  <a:cubicBezTo>
                    <a:pt x="5" y="23"/>
                    <a:pt x="5" y="22"/>
                    <a:pt x="5" y="22"/>
                  </a:cubicBezTo>
                  <a:cubicBezTo>
                    <a:pt x="4" y="21"/>
                    <a:pt x="5" y="19"/>
                    <a:pt x="7" y="17"/>
                  </a:cubicBezTo>
                  <a:cubicBezTo>
                    <a:pt x="10" y="15"/>
                    <a:pt x="15" y="12"/>
                    <a:pt x="20" y="10"/>
                  </a:cubicBezTo>
                  <a:cubicBezTo>
                    <a:pt x="24" y="8"/>
                    <a:pt x="29" y="6"/>
                    <a:pt x="33" y="6"/>
                  </a:cubicBezTo>
                  <a:cubicBezTo>
                    <a:pt x="40" y="4"/>
                    <a:pt x="49" y="4"/>
                    <a:pt x="57" y="4"/>
                  </a:cubicBezTo>
                  <a:cubicBezTo>
                    <a:pt x="65" y="4"/>
                    <a:pt x="72" y="4"/>
                    <a:pt x="79" y="5"/>
                  </a:cubicBezTo>
                  <a:cubicBezTo>
                    <a:pt x="85" y="6"/>
                    <a:pt x="90" y="6"/>
                    <a:pt x="91" y="7"/>
                  </a:cubicBezTo>
                  <a:cubicBezTo>
                    <a:pt x="97" y="9"/>
                    <a:pt x="100" y="11"/>
                    <a:pt x="102" y="13"/>
                  </a:cubicBezTo>
                  <a:cubicBezTo>
                    <a:pt x="104" y="15"/>
                    <a:pt x="104" y="17"/>
                    <a:pt x="104" y="19"/>
                  </a:cubicBezTo>
                  <a:cubicBezTo>
                    <a:pt x="104" y="19"/>
                    <a:pt x="104" y="20"/>
                    <a:pt x="104" y="20"/>
                  </a:cubicBezTo>
                  <a:cubicBezTo>
                    <a:pt x="104" y="22"/>
                    <a:pt x="103" y="23"/>
                    <a:pt x="102" y="25"/>
                  </a:cubicBezTo>
                  <a:cubicBezTo>
                    <a:pt x="101" y="26"/>
                    <a:pt x="100" y="27"/>
                    <a:pt x="98" y="28"/>
                  </a:cubicBezTo>
                  <a:cubicBezTo>
                    <a:pt x="93" y="20"/>
                    <a:pt x="78" y="17"/>
                    <a:pt x="58" y="17"/>
                  </a:cubicBezTo>
                  <a:cubicBezTo>
                    <a:pt x="55" y="17"/>
                    <a:pt x="51" y="17"/>
                    <a:pt x="47" y="17"/>
                  </a:cubicBezTo>
                  <a:cubicBezTo>
                    <a:pt x="29" y="18"/>
                    <a:pt x="14" y="25"/>
                    <a:pt x="15" y="29"/>
                  </a:cubicBezTo>
                  <a:moveTo>
                    <a:pt x="57" y="0"/>
                  </a:moveTo>
                  <a:cubicBezTo>
                    <a:pt x="48" y="0"/>
                    <a:pt x="40" y="1"/>
                    <a:pt x="32" y="2"/>
                  </a:cubicBezTo>
                  <a:cubicBezTo>
                    <a:pt x="27" y="3"/>
                    <a:pt x="20" y="6"/>
                    <a:pt x="13" y="9"/>
                  </a:cubicBezTo>
                  <a:cubicBezTo>
                    <a:pt x="10" y="11"/>
                    <a:pt x="7" y="13"/>
                    <a:pt x="5" y="15"/>
                  </a:cubicBezTo>
                  <a:cubicBezTo>
                    <a:pt x="3" y="17"/>
                    <a:pt x="1" y="19"/>
                    <a:pt x="1" y="22"/>
                  </a:cubicBezTo>
                  <a:cubicBezTo>
                    <a:pt x="1" y="23"/>
                    <a:pt x="1" y="23"/>
                    <a:pt x="1" y="23"/>
                  </a:cubicBezTo>
                  <a:cubicBezTo>
                    <a:pt x="0" y="23"/>
                    <a:pt x="0" y="23"/>
                    <a:pt x="0" y="23"/>
                  </a:cubicBezTo>
                  <a:cubicBezTo>
                    <a:pt x="4" y="50"/>
                    <a:pt x="3" y="90"/>
                    <a:pt x="5" y="117"/>
                  </a:cubicBezTo>
                  <a:cubicBezTo>
                    <a:pt x="5" y="117"/>
                    <a:pt x="5" y="117"/>
                    <a:pt x="5" y="117"/>
                  </a:cubicBezTo>
                  <a:cubicBezTo>
                    <a:pt x="6" y="119"/>
                    <a:pt x="8" y="122"/>
                    <a:pt x="10" y="124"/>
                  </a:cubicBezTo>
                  <a:cubicBezTo>
                    <a:pt x="10" y="124"/>
                    <a:pt x="10" y="124"/>
                    <a:pt x="10" y="124"/>
                  </a:cubicBezTo>
                  <a:cubicBezTo>
                    <a:pt x="9" y="125"/>
                    <a:pt x="9" y="125"/>
                    <a:pt x="9" y="126"/>
                  </a:cubicBezTo>
                  <a:cubicBezTo>
                    <a:pt x="9" y="128"/>
                    <a:pt x="10" y="130"/>
                    <a:pt x="10" y="131"/>
                  </a:cubicBezTo>
                  <a:cubicBezTo>
                    <a:pt x="10" y="131"/>
                    <a:pt x="10" y="131"/>
                    <a:pt x="10" y="131"/>
                  </a:cubicBezTo>
                  <a:cubicBezTo>
                    <a:pt x="10" y="132"/>
                    <a:pt x="10" y="132"/>
                    <a:pt x="10" y="132"/>
                  </a:cubicBezTo>
                  <a:cubicBezTo>
                    <a:pt x="11" y="133"/>
                    <a:pt x="11" y="133"/>
                    <a:pt x="11" y="133"/>
                  </a:cubicBezTo>
                  <a:cubicBezTo>
                    <a:pt x="11" y="133"/>
                    <a:pt x="11" y="133"/>
                    <a:pt x="11" y="133"/>
                  </a:cubicBezTo>
                  <a:cubicBezTo>
                    <a:pt x="14" y="136"/>
                    <a:pt x="19" y="138"/>
                    <a:pt x="24" y="140"/>
                  </a:cubicBezTo>
                  <a:cubicBezTo>
                    <a:pt x="30" y="142"/>
                    <a:pt x="37" y="144"/>
                    <a:pt x="43" y="144"/>
                  </a:cubicBezTo>
                  <a:cubicBezTo>
                    <a:pt x="48" y="145"/>
                    <a:pt x="53" y="145"/>
                    <a:pt x="57" y="145"/>
                  </a:cubicBezTo>
                  <a:cubicBezTo>
                    <a:pt x="70" y="145"/>
                    <a:pt x="80" y="143"/>
                    <a:pt x="87" y="140"/>
                  </a:cubicBezTo>
                  <a:cubicBezTo>
                    <a:pt x="90" y="139"/>
                    <a:pt x="93" y="138"/>
                    <a:pt x="95" y="137"/>
                  </a:cubicBezTo>
                  <a:cubicBezTo>
                    <a:pt x="97" y="135"/>
                    <a:pt x="98" y="134"/>
                    <a:pt x="99" y="132"/>
                  </a:cubicBezTo>
                  <a:cubicBezTo>
                    <a:pt x="98" y="132"/>
                    <a:pt x="98" y="132"/>
                    <a:pt x="98" y="132"/>
                  </a:cubicBezTo>
                  <a:cubicBezTo>
                    <a:pt x="98" y="132"/>
                    <a:pt x="98" y="132"/>
                    <a:pt x="98" y="132"/>
                  </a:cubicBezTo>
                  <a:cubicBezTo>
                    <a:pt x="98" y="131"/>
                    <a:pt x="98" y="129"/>
                    <a:pt x="98" y="128"/>
                  </a:cubicBezTo>
                  <a:cubicBezTo>
                    <a:pt x="101" y="126"/>
                    <a:pt x="102" y="125"/>
                    <a:pt x="104" y="123"/>
                  </a:cubicBezTo>
                  <a:cubicBezTo>
                    <a:pt x="104" y="123"/>
                    <a:pt x="104" y="123"/>
                    <a:pt x="104" y="123"/>
                  </a:cubicBezTo>
                  <a:cubicBezTo>
                    <a:pt x="104" y="123"/>
                    <a:pt x="104" y="123"/>
                    <a:pt x="104" y="123"/>
                  </a:cubicBezTo>
                  <a:cubicBezTo>
                    <a:pt x="104" y="123"/>
                    <a:pt x="104" y="123"/>
                    <a:pt x="104" y="123"/>
                  </a:cubicBezTo>
                  <a:cubicBezTo>
                    <a:pt x="104" y="122"/>
                    <a:pt x="104" y="122"/>
                    <a:pt x="104" y="122"/>
                  </a:cubicBezTo>
                  <a:cubicBezTo>
                    <a:pt x="104" y="113"/>
                    <a:pt x="105" y="103"/>
                    <a:pt x="105" y="92"/>
                  </a:cubicBezTo>
                  <a:cubicBezTo>
                    <a:pt x="109" y="95"/>
                    <a:pt x="114" y="96"/>
                    <a:pt x="119" y="96"/>
                  </a:cubicBezTo>
                  <a:cubicBezTo>
                    <a:pt x="119" y="96"/>
                    <a:pt x="119" y="96"/>
                    <a:pt x="119" y="96"/>
                  </a:cubicBezTo>
                  <a:cubicBezTo>
                    <a:pt x="137" y="96"/>
                    <a:pt x="153" y="80"/>
                    <a:pt x="153" y="58"/>
                  </a:cubicBezTo>
                  <a:cubicBezTo>
                    <a:pt x="153" y="52"/>
                    <a:pt x="152" y="46"/>
                    <a:pt x="149" y="39"/>
                  </a:cubicBezTo>
                  <a:cubicBezTo>
                    <a:pt x="146" y="34"/>
                    <a:pt x="142" y="30"/>
                    <a:pt x="138" y="28"/>
                  </a:cubicBezTo>
                  <a:cubicBezTo>
                    <a:pt x="134" y="26"/>
                    <a:pt x="130" y="25"/>
                    <a:pt x="127" y="25"/>
                  </a:cubicBezTo>
                  <a:cubicBezTo>
                    <a:pt x="126" y="25"/>
                    <a:pt x="125" y="25"/>
                    <a:pt x="124" y="25"/>
                  </a:cubicBezTo>
                  <a:cubicBezTo>
                    <a:pt x="121" y="25"/>
                    <a:pt x="116" y="26"/>
                    <a:pt x="113" y="28"/>
                  </a:cubicBezTo>
                  <a:cubicBezTo>
                    <a:pt x="111" y="29"/>
                    <a:pt x="109" y="31"/>
                    <a:pt x="108" y="32"/>
                  </a:cubicBezTo>
                  <a:cubicBezTo>
                    <a:pt x="108" y="32"/>
                    <a:pt x="108" y="32"/>
                    <a:pt x="108" y="32"/>
                  </a:cubicBezTo>
                  <a:cubicBezTo>
                    <a:pt x="107" y="32"/>
                    <a:pt x="107" y="32"/>
                    <a:pt x="107" y="32"/>
                  </a:cubicBezTo>
                  <a:cubicBezTo>
                    <a:pt x="108" y="27"/>
                    <a:pt x="108" y="23"/>
                    <a:pt x="108" y="19"/>
                  </a:cubicBezTo>
                  <a:cubicBezTo>
                    <a:pt x="108" y="19"/>
                    <a:pt x="108" y="19"/>
                    <a:pt x="108" y="19"/>
                  </a:cubicBezTo>
                  <a:cubicBezTo>
                    <a:pt x="108" y="19"/>
                    <a:pt x="108" y="19"/>
                    <a:pt x="108" y="19"/>
                  </a:cubicBezTo>
                  <a:cubicBezTo>
                    <a:pt x="108" y="16"/>
                    <a:pt x="107" y="13"/>
                    <a:pt x="104" y="10"/>
                  </a:cubicBezTo>
                  <a:cubicBezTo>
                    <a:pt x="102" y="7"/>
                    <a:pt x="98" y="5"/>
                    <a:pt x="92" y="3"/>
                  </a:cubicBezTo>
                  <a:cubicBezTo>
                    <a:pt x="90" y="3"/>
                    <a:pt x="85" y="2"/>
                    <a:pt x="79" y="1"/>
                  </a:cubicBezTo>
                  <a:cubicBezTo>
                    <a:pt x="73" y="1"/>
                    <a:pt x="65" y="0"/>
                    <a:pt x="57"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1865">
                <a:solidFill>
                  <a:prstClr val="black"/>
                </a:solidFill>
              </a:endParaRPr>
            </a:p>
          </p:txBody>
        </p:sp>
        <p:sp>
          <p:nvSpPr>
            <p:cNvPr id="100" name="Freeform 792"/>
            <p:cNvSpPr/>
            <p:nvPr/>
          </p:nvSpPr>
          <p:spPr bwMode="auto">
            <a:xfrm>
              <a:off x="1493916" y="5343439"/>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1865">
                <a:solidFill>
                  <a:prstClr val="black"/>
                </a:solidFill>
              </a:endParaRPr>
            </a:p>
          </p:txBody>
        </p:sp>
        <p:sp>
          <p:nvSpPr>
            <p:cNvPr id="101" name="Freeform 793"/>
            <p:cNvSpPr/>
            <p:nvPr/>
          </p:nvSpPr>
          <p:spPr bwMode="auto">
            <a:xfrm>
              <a:off x="1493916" y="5343439"/>
              <a:ext cx="0" cy="0"/>
            </a:xfrm>
            <a:custGeom>
              <a:avLst/>
              <a:gdLst/>
              <a:ahLst/>
              <a:cxnLst>
                <a:cxn ang="0">
                  <a:pos x="0" y="0"/>
                </a:cxn>
                <a:cxn ang="0">
                  <a:pos x="0" y="0"/>
                </a:cxn>
                <a:cxn ang="0">
                  <a:pos x="0" y="0"/>
                </a:cxn>
              </a:cxnLst>
              <a:rect l="0" t="0" r="r" b="b"/>
              <a:pathLst>
                <a:path>
                  <a:moveTo>
                    <a:pt x="0" y="0"/>
                  </a:moveTo>
                  <a:lnTo>
                    <a:pt x="0" y="0"/>
                  </a:lnTo>
                  <a:lnTo>
                    <a:pt x="0" y="0"/>
                  </a:ln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1865">
                <a:solidFill>
                  <a:prstClr val="black"/>
                </a:solidFill>
              </a:endParaRPr>
            </a:p>
          </p:txBody>
        </p:sp>
        <p:sp>
          <p:nvSpPr>
            <p:cNvPr id="102" name="Rectangle 794"/>
            <p:cNvSpPr>
              <a:spLocks noChangeArrowheads="1"/>
            </p:cNvSpPr>
            <p:nvPr/>
          </p:nvSpPr>
          <p:spPr bwMode="auto">
            <a:xfrm>
              <a:off x="1491228" y="5373010"/>
              <a:ext cx="896" cy="89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zh-CN" altLang="en-US" sz="1865">
                <a:solidFill>
                  <a:prstClr val="black"/>
                </a:solidFill>
              </a:endParaRPr>
            </a:p>
          </p:txBody>
        </p:sp>
        <p:sp>
          <p:nvSpPr>
            <p:cNvPr id="103" name="Rectangle 795"/>
            <p:cNvSpPr>
              <a:spLocks noChangeArrowheads="1"/>
            </p:cNvSpPr>
            <p:nvPr/>
          </p:nvSpPr>
          <p:spPr bwMode="auto">
            <a:xfrm>
              <a:off x="1491228" y="5373010"/>
              <a:ext cx="896" cy="89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zh-CN" altLang="en-US" sz="1865">
                <a:solidFill>
                  <a:prstClr val="black"/>
                </a:solidFill>
              </a:endParaRPr>
            </a:p>
          </p:txBody>
        </p:sp>
        <p:sp>
          <p:nvSpPr>
            <p:cNvPr id="104" name="Rectangle 796"/>
            <p:cNvSpPr>
              <a:spLocks noChangeArrowheads="1"/>
            </p:cNvSpPr>
            <p:nvPr/>
          </p:nvSpPr>
          <p:spPr bwMode="auto">
            <a:xfrm>
              <a:off x="1491228" y="5373010"/>
              <a:ext cx="896" cy="89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zh-CN" altLang="en-US" sz="1865">
                <a:solidFill>
                  <a:prstClr val="black"/>
                </a:solidFill>
              </a:endParaRPr>
            </a:p>
          </p:txBody>
        </p:sp>
        <p:sp>
          <p:nvSpPr>
            <p:cNvPr id="105" name="Freeform 797"/>
            <p:cNvSpPr/>
            <p:nvPr/>
          </p:nvSpPr>
          <p:spPr bwMode="auto">
            <a:xfrm>
              <a:off x="1491228" y="5373010"/>
              <a:ext cx="0" cy="0"/>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1865">
                <a:solidFill>
                  <a:prstClr val="black"/>
                </a:solidFill>
              </a:endParaRPr>
            </a:p>
          </p:txBody>
        </p:sp>
        <p:sp>
          <p:nvSpPr>
            <p:cNvPr id="106" name="Freeform 798"/>
            <p:cNvSpPr/>
            <p:nvPr/>
          </p:nvSpPr>
          <p:spPr bwMode="auto">
            <a:xfrm>
              <a:off x="1410579" y="5390036"/>
              <a:ext cx="32260" cy="40325"/>
            </a:xfrm>
            <a:custGeom>
              <a:avLst/>
              <a:gdLst>
                <a:gd name="T0" fmla="*/ 14 w 15"/>
                <a:gd name="T1" fmla="*/ 0 h 19"/>
                <a:gd name="T2" fmla="*/ 13 w 15"/>
                <a:gd name="T3" fmla="*/ 0 h 19"/>
                <a:gd name="T4" fmla="*/ 1 w 15"/>
                <a:gd name="T5" fmla="*/ 17 h 19"/>
                <a:gd name="T6" fmla="*/ 1 w 15"/>
                <a:gd name="T7" fmla="*/ 19 h 19"/>
                <a:gd name="T8" fmla="*/ 1 w 15"/>
                <a:gd name="T9" fmla="*/ 19 h 19"/>
                <a:gd name="T10" fmla="*/ 2 w 15"/>
                <a:gd name="T11" fmla="*/ 18 h 19"/>
                <a:gd name="T12" fmla="*/ 15 w 15"/>
                <a:gd name="T13" fmla="*/ 1 h 19"/>
                <a:gd name="T14" fmla="*/ 14 w 15"/>
                <a:gd name="T15" fmla="*/ 0 h 19"/>
                <a:gd name="T16" fmla="*/ 14 w 15"/>
                <a:gd name="T17"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19">
                  <a:moveTo>
                    <a:pt x="14" y="0"/>
                  </a:moveTo>
                  <a:cubicBezTo>
                    <a:pt x="14" y="0"/>
                    <a:pt x="13" y="0"/>
                    <a:pt x="13" y="0"/>
                  </a:cubicBezTo>
                  <a:cubicBezTo>
                    <a:pt x="9" y="6"/>
                    <a:pt x="5" y="12"/>
                    <a:pt x="1" y="17"/>
                  </a:cubicBezTo>
                  <a:cubicBezTo>
                    <a:pt x="0" y="18"/>
                    <a:pt x="0" y="18"/>
                    <a:pt x="1" y="19"/>
                  </a:cubicBezTo>
                  <a:cubicBezTo>
                    <a:pt x="1" y="19"/>
                    <a:pt x="1" y="19"/>
                    <a:pt x="1" y="19"/>
                  </a:cubicBezTo>
                  <a:cubicBezTo>
                    <a:pt x="2" y="19"/>
                    <a:pt x="2" y="19"/>
                    <a:pt x="2" y="18"/>
                  </a:cubicBezTo>
                  <a:cubicBezTo>
                    <a:pt x="6" y="13"/>
                    <a:pt x="10" y="7"/>
                    <a:pt x="15" y="1"/>
                  </a:cubicBezTo>
                  <a:cubicBezTo>
                    <a:pt x="15" y="1"/>
                    <a:pt x="15" y="0"/>
                    <a:pt x="14" y="0"/>
                  </a:cubicBezTo>
                  <a:cubicBezTo>
                    <a:pt x="14" y="0"/>
                    <a:pt x="14" y="0"/>
                    <a:pt x="14"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1865">
                <a:solidFill>
                  <a:prstClr val="black"/>
                </a:solidFill>
              </a:endParaRPr>
            </a:p>
          </p:txBody>
        </p:sp>
        <p:sp>
          <p:nvSpPr>
            <p:cNvPr id="107" name="Freeform 799"/>
            <p:cNvSpPr/>
            <p:nvPr/>
          </p:nvSpPr>
          <p:spPr bwMode="auto">
            <a:xfrm>
              <a:off x="1408787" y="5480542"/>
              <a:ext cx="27779" cy="34052"/>
            </a:xfrm>
            <a:custGeom>
              <a:avLst/>
              <a:gdLst>
                <a:gd name="T0" fmla="*/ 12 w 13"/>
                <a:gd name="T1" fmla="*/ 0 h 16"/>
                <a:gd name="T2" fmla="*/ 11 w 13"/>
                <a:gd name="T3" fmla="*/ 0 h 16"/>
                <a:gd name="T4" fmla="*/ 1 w 13"/>
                <a:gd name="T5" fmla="*/ 15 h 16"/>
                <a:gd name="T6" fmla="*/ 1 w 13"/>
                <a:gd name="T7" fmla="*/ 16 h 16"/>
                <a:gd name="T8" fmla="*/ 1 w 13"/>
                <a:gd name="T9" fmla="*/ 16 h 16"/>
                <a:gd name="T10" fmla="*/ 2 w 13"/>
                <a:gd name="T11" fmla="*/ 16 h 16"/>
                <a:gd name="T12" fmla="*/ 13 w 13"/>
                <a:gd name="T13" fmla="*/ 1 h 16"/>
                <a:gd name="T14" fmla="*/ 13 w 13"/>
                <a:gd name="T15" fmla="*/ 0 h 16"/>
                <a:gd name="T16" fmla="*/ 12 w 13"/>
                <a:gd name="T17"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16">
                  <a:moveTo>
                    <a:pt x="12" y="0"/>
                  </a:moveTo>
                  <a:cubicBezTo>
                    <a:pt x="12" y="0"/>
                    <a:pt x="11" y="0"/>
                    <a:pt x="11" y="0"/>
                  </a:cubicBezTo>
                  <a:cubicBezTo>
                    <a:pt x="8" y="5"/>
                    <a:pt x="4" y="10"/>
                    <a:pt x="1" y="15"/>
                  </a:cubicBezTo>
                  <a:cubicBezTo>
                    <a:pt x="0" y="15"/>
                    <a:pt x="1" y="16"/>
                    <a:pt x="1" y="16"/>
                  </a:cubicBezTo>
                  <a:cubicBezTo>
                    <a:pt x="1" y="16"/>
                    <a:pt x="1" y="16"/>
                    <a:pt x="1" y="16"/>
                  </a:cubicBezTo>
                  <a:cubicBezTo>
                    <a:pt x="2" y="16"/>
                    <a:pt x="2" y="16"/>
                    <a:pt x="2" y="16"/>
                  </a:cubicBezTo>
                  <a:cubicBezTo>
                    <a:pt x="6" y="11"/>
                    <a:pt x="9" y="6"/>
                    <a:pt x="13" y="1"/>
                  </a:cubicBezTo>
                  <a:cubicBezTo>
                    <a:pt x="13" y="1"/>
                    <a:pt x="13" y="0"/>
                    <a:pt x="13" y="0"/>
                  </a:cubicBezTo>
                  <a:cubicBezTo>
                    <a:pt x="12" y="0"/>
                    <a:pt x="12" y="0"/>
                    <a:pt x="1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1865">
                <a:solidFill>
                  <a:prstClr val="black"/>
                </a:solidFill>
              </a:endParaRPr>
            </a:p>
          </p:txBody>
        </p:sp>
        <p:sp>
          <p:nvSpPr>
            <p:cNvPr id="108" name="Freeform 800"/>
            <p:cNvSpPr/>
            <p:nvPr/>
          </p:nvSpPr>
          <p:spPr bwMode="auto">
            <a:xfrm>
              <a:off x="1406994" y="5508321"/>
              <a:ext cx="29571" cy="35844"/>
            </a:xfrm>
            <a:custGeom>
              <a:avLst/>
              <a:gdLst>
                <a:gd name="T0" fmla="*/ 13 w 14"/>
                <a:gd name="T1" fmla="*/ 0 h 17"/>
                <a:gd name="T2" fmla="*/ 13 w 14"/>
                <a:gd name="T3" fmla="*/ 0 h 17"/>
                <a:gd name="T4" fmla="*/ 0 w 14"/>
                <a:gd name="T5" fmla="*/ 15 h 17"/>
                <a:gd name="T6" fmla="*/ 0 w 14"/>
                <a:gd name="T7" fmla="*/ 16 h 17"/>
                <a:gd name="T8" fmla="*/ 1 w 14"/>
                <a:gd name="T9" fmla="*/ 17 h 17"/>
                <a:gd name="T10" fmla="*/ 1 w 14"/>
                <a:gd name="T11" fmla="*/ 16 h 17"/>
                <a:gd name="T12" fmla="*/ 14 w 14"/>
                <a:gd name="T13" fmla="*/ 1 h 17"/>
                <a:gd name="T14" fmla="*/ 14 w 14"/>
                <a:gd name="T15" fmla="*/ 0 h 17"/>
                <a:gd name="T16" fmla="*/ 13 w 14"/>
                <a:gd name="T1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17">
                  <a:moveTo>
                    <a:pt x="13" y="0"/>
                  </a:moveTo>
                  <a:cubicBezTo>
                    <a:pt x="13" y="0"/>
                    <a:pt x="13" y="0"/>
                    <a:pt x="13" y="0"/>
                  </a:cubicBezTo>
                  <a:cubicBezTo>
                    <a:pt x="8" y="5"/>
                    <a:pt x="4" y="10"/>
                    <a:pt x="0" y="15"/>
                  </a:cubicBezTo>
                  <a:cubicBezTo>
                    <a:pt x="0" y="16"/>
                    <a:pt x="0" y="16"/>
                    <a:pt x="0" y="16"/>
                  </a:cubicBezTo>
                  <a:cubicBezTo>
                    <a:pt x="0" y="17"/>
                    <a:pt x="0" y="17"/>
                    <a:pt x="1" y="17"/>
                  </a:cubicBezTo>
                  <a:cubicBezTo>
                    <a:pt x="1" y="17"/>
                    <a:pt x="1" y="16"/>
                    <a:pt x="1" y="16"/>
                  </a:cubicBezTo>
                  <a:cubicBezTo>
                    <a:pt x="5" y="11"/>
                    <a:pt x="10" y="6"/>
                    <a:pt x="14" y="1"/>
                  </a:cubicBezTo>
                  <a:cubicBezTo>
                    <a:pt x="14" y="1"/>
                    <a:pt x="14" y="0"/>
                    <a:pt x="14" y="0"/>
                  </a:cubicBezTo>
                  <a:cubicBezTo>
                    <a:pt x="14" y="0"/>
                    <a:pt x="13" y="0"/>
                    <a:pt x="13"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1865">
                <a:solidFill>
                  <a:prstClr val="black"/>
                </a:solidFill>
              </a:endParaRPr>
            </a:p>
          </p:txBody>
        </p:sp>
      </p:grpSp>
      <p:grpSp>
        <p:nvGrpSpPr>
          <p:cNvPr id="109" name="组合 108"/>
          <p:cNvGrpSpPr/>
          <p:nvPr/>
        </p:nvGrpSpPr>
        <p:grpSpPr>
          <a:xfrm>
            <a:off x="3167246" y="3933845"/>
            <a:ext cx="350375" cy="310947"/>
            <a:chOff x="848724" y="5337166"/>
            <a:chExt cx="350375" cy="310947"/>
          </a:xfrm>
          <a:gradFill>
            <a:gsLst>
              <a:gs pos="0">
                <a:srgbClr val="E30000"/>
              </a:gs>
              <a:gs pos="100000">
                <a:srgbClr val="760303"/>
              </a:gs>
            </a:gsLst>
            <a:lin ang="2700000" scaled="0"/>
          </a:gradFill>
        </p:grpSpPr>
        <p:sp>
          <p:nvSpPr>
            <p:cNvPr id="110" name="Freeform 801"/>
            <p:cNvSpPr/>
            <p:nvPr/>
          </p:nvSpPr>
          <p:spPr bwMode="auto">
            <a:xfrm>
              <a:off x="848724" y="5370322"/>
              <a:ext cx="350375" cy="277791"/>
            </a:xfrm>
            <a:custGeom>
              <a:avLst/>
              <a:gdLst>
                <a:gd name="T0" fmla="*/ 15 w 165"/>
                <a:gd name="T1" fmla="*/ 0 h 131"/>
                <a:gd name="T2" fmla="*/ 13 w 165"/>
                <a:gd name="T3" fmla="*/ 2 h 131"/>
                <a:gd name="T4" fmla="*/ 13 w 165"/>
                <a:gd name="T5" fmla="*/ 14 h 131"/>
                <a:gd name="T6" fmla="*/ 9 w 165"/>
                <a:gd name="T7" fmla="*/ 14 h 131"/>
                <a:gd name="T8" fmla="*/ 7 w 165"/>
                <a:gd name="T9" fmla="*/ 16 h 131"/>
                <a:gd name="T10" fmla="*/ 9 w 165"/>
                <a:gd name="T11" fmla="*/ 18 h 131"/>
                <a:gd name="T12" fmla="*/ 13 w 165"/>
                <a:gd name="T13" fmla="*/ 18 h 131"/>
                <a:gd name="T14" fmla="*/ 13 w 165"/>
                <a:gd name="T15" fmla="*/ 29 h 131"/>
                <a:gd name="T16" fmla="*/ 9 w 165"/>
                <a:gd name="T17" fmla="*/ 29 h 131"/>
                <a:gd name="T18" fmla="*/ 7 w 165"/>
                <a:gd name="T19" fmla="*/ 31 h 131"/>
                <a:gd name="T20" fmla="*/ 9 w 165"/>
                <a:gd name="T21" fmla="*/ 32 h 131"/>
                <a:gd name="T22" fmla="*/ 13 w 165"/>
                <a:gd name="T23" fmla="*/ 32 h 131"/>
                <a:gd name="T24" fmla="*/ 13 w 165"/>
                <a:gd name="T25" fmla="*/ 45 h 131"/>
                <a:gd name="T26" fmla="*/ 9 w 165"/>
                <a:gd name="T27" fmla="*/ 45 h 131"/>
                <a:gd name="T28" fmla="*/ 7 w 165"/>
                <a:gd name="T29" fmla="*/ 46 h 131"/>
                <a:gd name="T30" fmla="*/ 9 w 165"/>
                <a:gd name="T31" fmla="*/ 48 h 131"/>
                <a:gd name="T32" fmla="*/ 13 w 165"/>
                <a:gd name="T33" fmla="*/ 48 h 131"/>
                <a:gd name="T34" fmla="*/ 13 w 165"/>
                <a:gd name="T35" fmla="*/ 62 h 131"/>
                <a:gd name="T36" fmla="*/ 9 w 165"/>
                <a:gd name="T37" fmla="*/ 62 h 131"/>
                <a:gd name="T38" fmla="*/ 7 w 165"/>
                <a:gd name="T39" fmla="*/ 64 h 131"/>
                <a:gd name="T40" fmla="*/ 9 w 165"/>
                <a:gd name="T41" fmla="*/ 66 h 131"/>
                <a:gd name="T42" fmla="*/ 13 w 165"/>
                <a:gd name="T43" fmla="*/ 66 h 131"/>
                <a:gd name="T44" fmla="*/ 13 w 165"/>
                <a:gd name="T45" fmla="*/ 79 h 131"/>
                <a:gd name="T46" fmla="*/ 9 w 165"/>
                <a:gd name="T47" fmla="*/ 79 h 131"/>
                <a:gd name="T48" fmla="*/ 7 w 165"/>
                <a:gd name="T49" fmla="*/ 80 h 131"/>
                <a:gd name="T50" fmla="*/ 9 w 165"/>
                <a:gd name="T51" fmla="*/ 82 h 131"/>
                <a:gd name="T52" fmla="*/ 13 w 165"/>
                <a:gd name="T53" fmla="*/ 82 h 131"/>
                <a:gd name="T54" fmla="*/ 13 w 165"/>
                <a:gd name="T55" fmla="*/ 96 h 131"/>
                <a:gd name="T56" fmla="*/ 9 w 165"/>
                <a:gd name="T57" fmla="*/ 96 h 131"/>
                <a:gd name="T58" fmla="*/ 7 w 165"/>
                <a:gd name="T59" fmla="*/ 98 h 131"/>
                <a:gd name="T60" fmla="*/ 9 w 165"/>
                <a:gd name="T61" fmla="*/ 100 h 131"/>
                <a:gd name="T62" fmla="*/ 13 w 165"/>
                <a:gd name="T63" fmla="*/ 100 h 131"/>
                <a:gd name="T64" fmla="*/ 13 w 165"/>
                <a:gd name="T65" fmla="*/ 113 h 131"/>
                <a:gd name="T66" fmla="*/ 2 w 165"/>
                <a:gd name="T67" fmla="*/ 113 h 131"/>
                <a:gd name="T68" fmla="*/ 0 w 165"/>
                <a:gd name="T69" fmla="*/ 115 h 131"/>
                <a:gd name="T70" fmla="*/ 2 w 165"/>
                <a:gd name="T71" fmla="*/ 116 h 131"/>
                <a:gd name="T72" fmla="*/ 13 w 165"/>
                <a:gd name="T73" fmla="*/ 116 h 131"/>
                <a:gd name="T74" fmla="*/ 13 w 165"/>
                <a:gd name="T75" fmla="*/ 129 h 131"/>
                <a:gd name="T76" fmla="*/ 15 w 165"/>
                <a:gd name="T77" fmla="*/ 131 h 131"/>
                <a:gd name="T78" fmla="*/ 16 w 165"/>
                <a:gd name="T79" fmla="*/ 129 h 131"/>
                <a:gd name="T80" fmla="*/ 16 w 165"/>
                <a:gd name="T81" fmla="*/ 116 h 131"/>
                <a:gd name="T82" fmla="*/ 163 w 165"/>
                <a:gd name="T83" fmla="*/ 116 h 131"/>
                <a:gd name="T84" fmla="*/ 165 w 165"/>
                <a:gd name="T85" fmla="*/ 115 h 131"/>
                <a:gd name="T86" fmla="*/ 163 w 165"/>
                <a:gd name="T87" fmla="*/ 113 h 131"/>
                <a:gd name="T88" fmla="*/ 16 w 165"/>
                <a:gd name="T89" fmla="*/ 113 h 131"/>
                <a:gd name="T90" fmla="*/ 16 w 165"/>
                <a:gd name="T91" fmla="*/ 2 h 131"/>
                <a:gd name="T92" fmla="*/ 15 w 165"/>
                <a:gd name="T93" fmla="*/ 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65" h="131">
                  <a:moveTo>
                    <a:pt x="15" y="0"/>
                  </a:moveTo>
                  <a:cubicBezTo>
                    <a:pt x="14" y="0"/>
                    <a:pt x="13" y="1"/>
                    <a:pt x="13" y="2"/>
                  </a:cubicBezTo>
                  <a:cubicBezTo>
                    <a:pt x="13" y="14"/>
                    <a:pt x="13" y="14"/>
                    <a:pt x="13" y="14"/>
                  </a:cubicBezTo>
                  <a:cubicBezTo>
                    <a:pt x="11" y="14"/>
                    <a:pt x="10" y="14"/>
                    <a:pt x="9" y="14"/>
                  </a:cubicBezTo>
                  <a:cubicBezTo>
                    <a:pt x="8" y="14"/>
                    <a:pt x="7" y="15"/>
                    <a:pt x="7" y="16"/>
                  </a:cubicBezTo>
                  <a:cubicBezTo>
                    <a:pt x="7" y="17"/>
                    <a:pt x="8" y="18"/>
                    <a:pt x="9" y="18"/>
                  </a:cubicBezTo>
                  <a:cubicBezTo>
                    <a:pt x="10" y="18"/>
                    <a:pt x="11" y="18"/>
                    <a:pt x="13" y="18"/>
                  </a:cubicBezTo>
                  <a:cubicBezTo>
                    <a:pt x="13" y="29"/>
                    <a:pt x="13" y="29"/>
                    <a:pt x="13" y="29"/>
                  </a:cubicBezTo>
                  <a:cubicBezTo>
                    <a:pt x="11" y="29"/>
                    <a:pt x="10" y="29"/>
                    <a:pt x="9" y="29"/>
                  </a:cubicBezTo>
                  <a:cubicBezTo>
                    <a:pt x="8" y="29"/>
                    <a:pt x="7" y="30"/>
                    <a:pt x="7" y="31"/>
                  </a:cubicBezTo>
                  <a:cubicBezTo>
                    <a:pt x="7" y="32"/>
                    <a:pt x="8" y="32"/>
                    <a:pt x="9" y="32"/>
                  </a:cubicBezTo>
                  <a:cubicBezTo>
                    <a:pt x="10" y="32"/>
                    <a:pt x="11" y="32"/>
                    <a:pt x="13" y="32"/>
                  </a:cubicBezTo>
                  <a:cubicBezTo>
                    <a:pt x="13" y="45"/>
                    <a:pt x="13" y="45"/>
                    <a:pt x="13" y="45"/>
                  </a:cubicBezTo>
                  <a:cubicBezTo>
                    <a:pt x="11" y="45"/>
                    <a:pt x="10" y="45"/>
                    <a:pt x="9" y="45"/>
                  </a:cubicBezTo>
                  <a:cubicBezTo>
                    <a:pt x="8" y="45"/>
                    <a:pt x="7" y="45"/>
                    <a:pt x="7" y="46"/>
                  </a:cubicBezTo>
                  <a:cubicBezTo>
                    <a:pt x="7" y="47"/>
                    <a:pt x="8" y="48"/>
                    <a:pt x="9" y="48"/>
                  </a:cubicBezTo>
                  <a:cubicBezTo>
                    <a:pt x="10" y="48"/>
                    <a:pt x="11" y="48"/>
                    <a:pt x="13" y="48"/>
                  </a:cubicBezTo>
                  <a:cubicBezTo>
                    <a:pt x="13" y="62"/>
                    <a:pt x="13" y="62"/>
                    <a:pt x="13" y="62"/>
                  </a:cubicBezTo>
                  <a:cubicBezTo>
                    <a:pt x="11" y="62"/>
                    <a:pt x="10" y="62"/>
                    <a:pt x="9" y="62"/>
                  </a:cubicBezTo>
                  <a:cubicBezTo>
                    <a:pt x="8" y="62"/>
                    <a:pt x="7" y="63"/>
                    <a:pt x="7" y="64"/>
                  </a:cubicBezTo>
                  <a:cubicBezTo>
                    <a:pt x="7" y="65"/>
                    <a:pt x="8" y="66"/>
                    <a:pt x="9" y="66"/>
                  </a:cubicBezTo>
                  <a:cubicBezTo>
                    <a:pt x="10" y="66"/>
                    <a:pt x="11" y="66"/>
                    <a:pt x="13" y="66"/>
                  </a:cubicBezTo>
                  <a:cubicBezTo>
                    <a:pt x="13" y="79"/>
                    <a:pt x="13" y="79"/>
                    <a:pt x="13" y="79"/>
                  </a:cubicBezTo>
                  <a:cubicBezTo>
                    <a:pt x="11" y="79"/>
                    <a:pt x="10" y="79"/>
                    <a:pt x="9" y="79"/>
                  </a:cubicBezTo>
                  <a:cubicBezTo>
                    <a:pt x="8" y="79"/>
                    <a:pt x="7" y="79"/>
                    <a:pt x="7" y="80"/>
                  </a:cubicBezTo>
                  <a:cubicBezTo>
                    <a:pt x="7" y="81"/>
                    <a:pt x="8" y="82"/>
                    <a:pt x="9" y="82"/>
                  </a:cubicBezTo>
                  <a:cubicBezTo>
                    <a:pt x="10" y="82"/>
                    <a:pt x="11" y="82"/>
                    <a:pt x="13" y="82"/>
                  </a:cubicBezTo>
                  <a:cubicBezTo>
                    <a:pt x="13" y="96"/>
                    <a:pt x="13" y="96"/>
                    <a:pt x="13" y="96"/>
                  </a:cubicBezTo>
                  <a:cubicBezTo>
                    <a:pt x="11" y="96"/>
                    <a:pt x="10" y="96"/>
                    <a:pt x="9" y="96"/>
                  </a:cubicBezTo>
                  <a:cubicBezTo>
                    <a:pt x="8" y="96"/>
                    <a:pt x="7" y="97"/>
                    <a:pt x="7" y="98"/>
                  </a:cubicBezTo>
                  <a:cubicBezTo>
                    <a:pt x="7" y="99"/>
                    <a:pt x="8" y="100"/>
                    <a:pt x="9" y="100"/>
                  </a:cubicBezTo>
                  <a:cubicBezTo>
                    <a:pt x="10" y="100"/>
                    <a:pt x="11" y="100"/>
                    <a:pt x="13" y="100"/>
                  </a:cubicBezTo>
                  <a:cubicBezTo>
                    <a:pt x="13" y="113"/>
                    <a:pt x="13" y="113"/>
                    <a:pt x="13" y="113"/>
                  </a:cubicBezTo>
                  <a:cubicBezTo>
                    <a:pt x="2" y="113"/>
                    <a:pt x="2" y="113"/>
                    <a:pt x="2" y="113"/>
                  </a:cubicBezTo>
                  <a:cubicBezTo>
                    <a:pt x="1" y="113"/>
                    <a:pt x="0" y="114"/>
                    <a:pt x="0" y="115"/>
                  </a:cubicBezTo>
                  <a:cubicBezTo>
                    <a:pt x="0" y="116"/>
                    <a:pt x="1" y="116"/>
                    <a:pt x="2" y="116"/>
                  </a:cubicBezTo>
                  <a:cubicBezTo>
                    <a:pt x="13" y="116"/>
                    <a:pt x="13" y="116"/>
                    <a:pt x="13" y="116"/>
                  </a:cubicBezTo>
                  <a:cubicBezTo>
                    <a:pt x="13" y="129"/>
                    <a:pt x="13" y="129"/>
                    <a:pt x="13" y="129"/>
                  </a:cubicBezTo>
                  <a:cubicBezTo>
                    <a:pt x="13" y="130"/>
                    <a:pt x="14" y="131"/>
                    <a:pt x="15" y="131"/>
                  </a:cubicBezTo>
                  <a:cubicBezTo>
                    <a:pt x="16" y="131"/>
                    <a:pt x="16" y="130"/>
                    <a:pt x="16" y="129"/>
                  </a:cubicBezTo>
                  <a:cubicBezTo>
                    <a:pt x="16" y="116"/>
                    <a:pt x="16" y="116"/>
                    <a:pt x="16" y="116"/>
                  </a:cubicBezTo>
                  <a:cubicBezTo>
                    <a:pt x="163" y="116"/>
                    <a:pt x="163" y="116"/>
                    <a:pt x="163" y="116"/>
                  </a:cubicBezTo>
                  <a:cubicBezTo>
                    <a:pt x="164" y="116"/>
                    <a:pt x="165" y="116"/>
                    <a:pt x="165" y="115"/>
                  </a:cubicBezTo>
                  <a:cubicBezTo>
                    <a:pt x="165" y="114"/>
                    <a:pt x="164" y="113"/>
                    <a:pt x="163" y="113"/>
                  </a:cubicBezTo>
                  <a:cubicBezTo>
                    <a:pt x="16" y="113"/>
                    <a:pt x="16" y="113"/>
                    <a:pt x="16" y="113"/>
                  </a:cubicBezTo>
                  <a:cubicBezTo>
                    <a:pt x="16" y="2"/>
                    <a:pt x="16" y="2"/>
                    <a:pt x="16" y="2"/>
                  </a:cubicBezTo>
                  <a:cubicBezTo>
                    <a:pt x="16" y="1"/>
                    <a:pt x="16" y="0"/>
                    <a:pt x="15"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1865">
                <a:solidFill>
                  <a:prstClr val="black"/>
                </a:solidFill>
              </a:endParaRPr>
            </a:p>
          </p:txBody>
        </p:sp>
        <p:sp>
          <p:nvSpPr>
            <p:cNvPr id="111" name="Freeform 802"/>
            <p:cNvSpPr>
              <a:spLocks noEditPoints="1"/>
            </p:cNvSpPr>
            <p:nvPr/>
          </p:nvSpPr>
          <p:spPr bwMode="auto">
            <a:xfrm>
              <a:off x="975970" y="5393620"/>
              <a:ext cx="66311" cy="201623"/>
            </a:xfrm>
            <a:custGeom>
              <a:avLst/>
              <a:gdLst>
                <a:gd name="T0" fmla="*/ 28 w 31"/>
                <a:gd name="T1" fmla="*/ 85 h 95"/>
                <a:gd name="T2" fmla="*/ 27 w 31"/>
                <a:gd name="T3" fmla="*/ 87 h 95"/>
                <a:gd name="T4" fmla="*/ 21 w 31"/>
                <a:gd name="T5" fmla="*/ 88 h 95"/>
                <a:gd name="T6" fmla="*/ 28 w 31"/>
                <a:gd name="T7" fmla="*/ 82 h 95"/>
                <a:gd name="T8" fmla="*/ 27 w 31"/>
                <a:gd name="T9" fmla="*/ 83 h 95"/>
                <a:gd name="T10" fmla="*/ 21 w 31"/>
                <a:gd name="T11" fmla="*/ 91 h 95"/>
                <a:gd name="T12" fmla="*/ 21 w 31"/>
                <a:gd name="T13" fmla="*/ 80 h 95"/>
                <a:gd name="T14" fmla="*/ 28 w 31"/>
                <a:gd name="T15" fmla="*/ 70 h 95"/>
                <a:gd name="T16" fmla="*/ 21 w 31"/>
                <a:gd name="T17" fmla="*/ 84 h 95"/>
                <a:gd name="T18" fmla="*/ 21 w 31"/>
                <a:gd name="T19" fmla="*/ 72 h 95"/>
                <a:gd name="T20" fmla="*/ 27 w 31"/>
                <a:gd name="T21" fmla="*/ 68 h 95"/>
                <a:gd name="T22" fmla="*/ 21 w 31"/>
                <a:gd name="T23" fmla="*/ 77 h 95"/>
                <a:gd name="T24" fmla="*/ 21 w 31"/>
                <a:gd name="T25" fmla="*/ 64 h 95"/>
                <a:gd name="T26" fmla="*/ 27 w 31"/>
                <a:gd name="T27" fmla="*/ 53 h 95"/>
                <a:gd name="T28" fmla="*/ 27 w 31"/>
                <a:gd name="T29" fmla="*/ 59 h 95"/>
                <a:gd name="T30" fmla="*/ 21 w 31"/>
                <a:gd name="T31" fmla="*/ 61 h 95"/>
                <a:gd name="T32" fmla="*/ 27 w 31"/>
                <a:gd name="T33" fmla="*/ 42 h 95"/>
                <a:gd name="T34" fmla="*/ 21 w 31"/>
                <a:gd name="T35" fmla="*/ 61 h 95"/>
                <a:gd name="T36" fmla="*/ 20 w 31"/>
                <a:gd name="T37" fmla="*/ 43 h 95"/>
                <a:gd name="T38" fmla="*/ 27 w 31"/>
                <a:gd name="T39" fmla="*/ 39 h 95"/>
                <a:gd name="T40" fmla="*/ 21 w 31"/>
                <a:gd name="T41" fmla="*/ 49 h 95"/>
                <a:gd name="T42" fmla="*/ 20 w 31"/>
                <a:gd name="T43" fmla="*/ 38 h 95"/>
                <a:gd name="T44" fmla="*/ 21 w 31"/>
                <a:gd name="T45" fmla="*/ 36 h 95"/>
                <a:gd name="T46" fmla="*/ 27 w 31"/>
                <a:gd name="T47" fmla="*/ 26 h 95"/>
                <a:gd name="T48" fmla="*/ 26 w 31"/>
                <a:gd name="T49" fmla="*/ 32 h 95"/>
                <a:gd name="T50" fmla="*/ 17 w 31"/>
                <a:gd name="T51" fmla="*/ 92 h 95"/>
                <a:gd name="T52" fmla="*/ 4 w 31"/>
                <a:gd name="T53" fmla="*/ 57 h 95"/>
                <a:gd name="T54" fmla="*/ 12 w 31"/>
                <a:gd name="T55" fmla="*/ 13 h 95"/>
                <a:gd name="T56" fmla="*/ 17 w 31"/>
                <a:gd name="T57" fmla="*/ 36 h 95"/>
                <a:gd name="T58" fmla="*/ 17 w 31"/>
                <a:gd name="T59" fmla="*/ 92 h 95"/>
                <a:gd name="T60" fmla="*/ 20 w 31"/>
                <a:gd name="T61" fmla="*/ 25 h 95"/>
                <a:gd name="T62" fmla="*/ 27 w 31"/>
                <a:gd name="T63" fmla="*/ 23 h 95"/>
                <a:gd name="T64" fmla="*/ 20 w 31"/>
                <a:gd name="T65" fmla="*/ 21 h 95"/>
                <a:gd name="T66" fmla="*/ 20 w 31"/>
                <a:gd name="T67" fmla="*/ 13 h 95"/>
                <a:gd name="T68" fmla="*/ 27 w 31"/>
                <a:gd name="T69" fmla="*/ 7 h 95"/>
                <a:gd name="T70" fmla="*/ 27 w 31"/>
                <a:gd name="T71" fmla="*/ 10 h 95"/>
                <a:gd name="T72" fmla="*/ 18 w 31"/>
                <a:gd name="T73" fmla="*/ 10 h 95"/>
                <a:gd name="T74" fmla="*/ 14 w 31"/>
                <a:gd name="T75" fmla="*/ 4 h 95"/>
                <a:gd name="T76" fmla="*/ 25 w 31"/>
                <a:gd name="T77" fmla="*/ 4 h 95"/>
                <a:gd name="T78" fmla="*/ 23 w 31"/>
                <a:gd name="T79" fmla="*/ 0 h 95"/>
                <a:gd name="T80" fmla="*/ 12 w 31"/>
                <a:gd name="T81" fmla="*/ 1 h 95"/>
                <a:gd name="T82" fmla="*/ 1 w 31"/>
                <a:gd name="T83" fmla="*/ 10 h 95"/>
                <a:gd name="T84" fmla="*/ 1 w 31"/>
                <a:gd name="T85" fmla="*/ 10 h 95"/>
                <a:gd name="T86" fmla="*/ 0 w 31"/>
                <a:gd name="T87" fmla="*/ 11 h 95"/>
                <a:gd name="T88" fmla="*/ 0 w 31"/>
                <a:gd name="T89" fmla="*/ 11 h 95"/>
                <a:gd name="T90" fmla="*/ 0 w 31"/>
                <a:gd name="T91" fmla="*/ 57 h 95"/>
                <a:gd name="T92" fmla="*/ 1 w 31"/>
                <a:gd name="T93" fmla="*/ 93 h 95"/>
                <a:gd name="T94" fmla="*/ 18 w 31"/>
                <a:gd name="T95" fmla="*/ 95 h 95"/>
                <a:gd name="T96" fmla="*/ 20 w 31"/>
                <a:gd name="T97" fmla="*/ 95 h 95"/>
                <a:gd name="T98" fmla="*/ 30 w 31"/>
                <a:gd name="T99" fmla="*/ 89 h 95"/>
                <a:gd name="T100" fmla="*/ 31 w 31"/>
                <a:gd name="T101" fmla="*/ 88 h 95"/>
                <a:gd name="T102" fmla="*/ 31 w 31"/>
                <a:gd name="T103" fmla="*/ 87 h 95"/>
                <a:gd name="T104" fmla="*/ 31 w 31"/>
                <a:gd name="T105" fmla="*/ 3 h 95"/>
                <a:gd name="T106" fmla="*/ 31 w 31"/>
                <a:gd name="T107" fmla="*/ 2 h 95"/>
                <a:gd name="T108" fmla="*/ 31 w 31"/>
                <a:gd name="T109" fmla="*/ 2 h 95"/>
                <a:gd name="T110" fmla="*/ 31 w 31"/>
                <a:gd name="T111" fmla="*/ 1 h 95"/>
                <a:gd name="T112" fmla="*/ 30 w 31"/>
                <a:gd name="T113" fmla="*/ 1 h 95"/>
                <a:gd name="T114" fmla="*/ 23 w 31"/>
                <a:gd name="T115"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1" h="95">
                  <a:moveTo>
                    <a:pt x="27" y="87"/>
                  </a:moveTo>
                  <a:cubicBezTo>
                    <a:pt x="27" y="86"/>
                    <a:pt x="27" y="86"/>
                    <a:pt x="28" y="85"/>
                  </a:cubicBezTo>
                  <a:cubicBezTo>
                    <a:pt x="28" y="86"/>
                    <a:pt x="28" y="86"/>
                    <a:pt x="28" y="86"/>
                  </a:cubicBezTo>
                  <a:cubicBezTo>
                    <a:pt x="27" y="87"/>
                    <a:pt x="27" y="87"/>
                    <a:pt x="27" y="87"/>
                  </a:cubicBezTo>
                  <a:moveTo>
                    <a:pt x="21" y="91"/>
                  </a:moveTo>
                  <a:cubicBezTo>
                    <a:pt x="21" y="90"/>
                    <a:pt x="21" y="89"/>
                    <a:pt x="21" y="88"/>
                  </a:cubicBezTo>
                  <a:cubicBezTo>
                    <a:pt x="22" y="84"/>
                    <a:pt x="25" y="81"/>
                    <a:pt x="28" y="78"/>
                  </a:cubicBezTo>
                  <a:cubicBezTo>
                    <a:pt x="28" y="79"/>
                    <a:pt x="28" y="81"/>
                    <a:pt x="28" y="82"/>
                  </a:cubicBezTo>
                  <a:cubicBezTo>
                    <a:pt x="27" y="82"/>
                    <a:pt x="27" y="82"/>
                    <a:pt x="27" y="82"/>
                  </a:cubicBezTo>
                  <a:cubicBezTo>
                    <a:pt x="27" y="82"/>
                    <a:pt x="27" y="83"/>
                    <a:pt x="27" y="83"/>
                  </a:cubicBezTo>
                  <a:cubicBezTo>
                    <a:pt x="26" y="85"/>
                    <a:pt x="24" y="87"/>
                    <a:pt x="23" y="89"/>
                  </a:cubicBezTo>
                  <a:cubicBezTo>
                    <a:pt x="22" y="90"/>
                    <a:pt x="21" y="90"/>
                    <a:pt x="21" y="91"/>
                  </a:cubicBezTo>
                  <a:moveTo>
                    <a:pt x="21" y="84"/>
                  </a:moveTo>
                  <a:cubicBezTo>
                    <a:pt x="21" y="83"/>
                    <a:pt x="21" y="82"/>
                    <a:pt x="21" y="80"/>
                  </a:cubicBezTo>
                  <a:cubicBezTo>
                    <a:pt x="21" y="80"/>
                    <a:pt x="21" y="80"/>
                    <a:pt x="21" y="80"/>
                  </a:cubicBezTo>
                  <a:cubicBezTo>
                    <a:pt x="23" y="76"/>
                    <a:pt x="25" y="73"/>
                    <a:pt x="28" y="70"/>
                  </a:cubicBezTo>
                  <a:cubicBezTo>
                    <a:pt x="28" y="72"/>
                    <a:pt x="28" y="74"/>
                    <a:pt x="28" y="75"/>
                  </a:cubicBezTo>
                  <a:cubicBezTo>
                    <a:pt x="25" y="78"/>
                    <a:pt x="23" y="81"/>
                    <a:pt x="21" y="84"/>
                  </a:cubicBezTo>
                  <a:moveTo>
                    <a:pt x="21" y="77"/>
                  </a:moveTo>
                  <a:cubicBezTo>
                    <a:pt x="21" y="75"/>
                    <a:pt x="21" y="73"/>
                    <a:pt x="21" y="72"/>
                  </a:cubicBezTo>
                  <a:cubicBezTo>
                    <a:pt x="23" y="68"/>
                    <a:pt x="25" y="65"/>
                    <a:pt x="27" y="61"/>
                  </a:cubicBezTo>
                  <a:cubicBezTo>
                    <a:pt x="27" y="63"/>
                    <a:pt x="27" y="66"/>
                    <a:pt x="27" y="68"/>
                  </a:cubicBezTo>
                  <a:cubicBezTo>
                    <a:pt x="27" y="68"/>
                    <a:pt x="27" y="68"/>
                    <a:pt x="27" y="68"/>
                  </a:cubicBezTo>
                  <a:cubicBezTo>
                    <a:pt x="25" y="71"/>
                    <a:pt x="23" y="74"/>
                    <a:pt x="21" y="77"/>
                  </a:cubicBezTo>
                  <a:moveTo>
                    <a:pt x="21" y="68"/>
                  </a:moveTo>
                  <a:cubicBezTo>
                    <a:pt x="21" y="67"/>
                    <a:pt x="21" y="65"/>
                    <a:pt x="21" y="64"/>
                  </a:cubicBezTo>
                  <a:cubicBezTo>
                    <a:pt x="21" y="64"/>
                    <a:pt x="21" y="64"/>
                    <a:pt x="21" y="64"/>
                  </a:cubicBezTo>
                  <a:cubicBezTo>
                    <a:pt x="23" y="60"/>
                    <a:pt x="25" y="57"/>
                    <a:pt x="27" y="53"/>
                  </a:cubicBezTo>
                  <a:cubicBezTo>
                    <a:pt x="27" y="55"/>
                    <a:pt x="27" y="57"/>
                    <a:pt x="27" y="59"/>
                  </a:cubicBezTo>
                  <a:cubicBezTo>
                    <a:pt x="27" y="59"/>
                    <a:pt x="27" y="59"/>
                    <a:pt x="27" y="59"/>
                  </a:cubicBezTo>
                  <a:cubicBezTo>
                    <a:pt x="25" y="62"/>
                    <a:pt x="23" y="65"/>
                    <a:pt x="21" y="68"/>
                  </a:cubicBezTo>
                  <a:moveTo>
                    <a:pt x="21" y="61"/>
                  </a:moveTo>
                  <a:cubicBezTo>
                    <a:pt x="21" y="58"/>
                    <a:pt x="21" y="55"/>
                    <a:pt x="21" y="52"/>
                  </a:cubicBezTo>
                  <a:cubicBezTo>
                    <a:pt x="23" y="48"/>
                    <a:pt x="25" y="45"/>
                    <a:pt x="27" y="42"/>
                  </a:cubicBezTo>
                  <a:cubicBezTo>
                    <a:pt x="27" y="45"/>
                    <a:pt x="27" y="47"/>
                    <a:pt x="27" y="50"/>
                  </a:cubicBezTo>
                  <a:cubicBezTo>
                    <a:pt x="25" y="53"/>
                    <a:pt x="23" y="57"/>
                    <a:pt x="21" y="61"/>
                  </a:cubicBezTo>
                  <a:moveTo>
                    <a:pt x="21" y="49"/>
                  </a:moveTo>
                  <a:cubicBezTo>
                    <a:pt x="20" y="47"/>
                    <a:pt x="20" y="45"/>
                    <a:pt x="20" y="43"/>
                  </a:cubicBezTo>
                  <a:cubicBezTo>
                    <a:pt x="23" y="40"/>
                    <a:pt x="25" y="37"/>
                    <a:pt x="27" y="34"/>
                  </a:cubicBezTo>
                  <a:cubicBezTo>
                    <a:pt x="27" y="36"/>
                    <a:pt x="27" y="37"/>
                    <a:pt x="27" y="39"/>
                  </a:cubicBezTo>
                  <a:cubicBezTo>
                    <a:pt x="27" y="39"/>
                    <a:pt x="27" y="39"/>
                    <a:pt x="27" y="39"/>
                  </a:cubicBezTo>
                  <a:cubicBezTo>
                    <a:pt x="25" y="42"/>
                    <a:pt x="22" y="45"/>
                    <a:pt x="21" y="49"/>
                  </a:cubicBezTo>
                  <a:moveTo>
                    <a:pt x="20" y="40"/>
                  </a:moveTo>
                  <a:cubicBezTo>
                    <a:pt x="20" y="39"/>
                    <a:pt x="20" y="38"/>
                    <a:pt x="20" y="38"/>
                  </a:cubicBezTo>
                  <a:cubicBezTo>
                    <a:pt x="21" y="38"/>
                    <a:pt x="21" y="38"/>
                    <a:pt x="21" y="38"/>
                  </a:cubicBezTo>
                  <a:cubicBezTo>
                    <a:pt x="21" y="37"/>
                    <a:pt x="21" y="37"/>
                    <a:pt x="21" y="36"/>
                  </a:cubicBezTo>
                  <a:cubicBezTo>
                    <a:pt x="21" y="36"/>
                    <a:pt x="21" y="36"/>
                    <a:pt x="21" y="36"/>
                  </a:cubicBezTo>
                  <a:cubicBezTo>
                    <a:pt x="23" y="33"/>
                    <a:pt x="25" y="29"/>
                    <a:pt x="27" y="26"/>
                  </a:cubicBezTo>
                  <a:cubicBezTo>
                    <a:pt x="27" y="28"/>
                    <a:pt x="27" y="30"/>
                    <a:pt x="27" y="32"/>
                  </a:cubicBezTo>
                  <a:cubicBezTo>
                    <a:pt x="26" y="32"/>
                    <a:pt x="26" y="32"/>
                    <a:pt x="26" y="32"/>
                  </a:cubicBezTo>
                  <a:cubicBezTo>
                    <a:pt x="24" y="35"/>
                    <a:pt x="22" y="37"/>
                    <a:pt x="20" y="40"/>
                  </a:cubicBezTo>
                  <a:moveTo>
                    <a:pt x="17" y="92"/>
                  </a:moveTo>
                  <a:cubicBezTo>
                    <a:pt x="12" y="91"/>
                    <a:pt x="9" y="91"/>
                    <a:pt x="4" y="91"/>
                  </a:cubicBezTo>
                  <a:cubicBezTo>
                    <a:pt x="4" y="82"/>
                    <a:pt x="4" y="70"/>
                    <a:pt x="4" y="57"/>
                  </a:cubicBezTo>
                  <a:cubicBezTo>
                    <a:pt x="4" y="40"/>
                    <a:pt x="4" y="22"/>
                    <a:pt x="4" y="13"/>
                  </a:cubicBezTo>
                  <a:cubicBezTo>
                    <a:pt x="7" y="13"/>
                    <a:pt x="10" y="13"/>
                    <a:pt x="12" y="13"/>
                  </a:cubicBezTo>
                  <a:cubicBezTo>
                    <a:pt x="14" y="13"/>
                    <a:pt x="16" y="13"/>
                    <a:pt x="17" y="13"/>
                  </a:cubicBezTo>
                  <a:cubicBezTo>
                    <a:pt x="17" y="17"/>
                    <a:pt x="17" y="26"/>
                    <a:pt x="17" y="36"/>
                  </a:cubicBezTo>
                  <a:cubicBezTo>
                    <a:pt x="17" y="50"/>
                    <a:pt x="17" y="67"/>
                    <a:pt x="17" y="79"/>
                  </a:cubicBezTo>
                  <a:cubicBezTo>
                    <a:pt x="17" y="84"/>
                    <a:pt x="17" y="88"/>
                    <a:pt x="17" y="92"/>
                  </a:cubicBezTo>
                  <a:moveTo>
                    <a:pt x="20" y="33"/>
                  </a:moveTo>
                  <a:cubicBezTo>
                    <a:pt x="20" y="30"/>
                    <a:pt x="20" y="27"/>
                    <a:pt x="20" y="25"/>
                  </a:cubicBezTo>
                  <a:cubicBezTo>
                    <a:pt x="23" y="21"/>
                    <a:pt x="25" y="17"/>
                    <a:pt x="27" y="13"/>
                  </a:cubicBezTo>
                  <a:cubicBezTo>
                    <a:pt x="27" y="16"/>
                    <a:pt x="27" y="19"/>
                    <a:pt x="27" y="23"/>
                  </a:cubicBezTo>
                  <a:cubicBezTo>
                    <a:pt x="25" y="26"/>
                    <a:pt x="23" y="30"/>
                    <a:pt x="20" y="33"/>
                  </a:cubicBezTo>
                  <a:moveTo>
                    <a:pt x="20" y="21"/>
                  </a:moveTo>
                  <a:cubicBezTo>
                    <a:pt x="20" y="18"/>
                    <a:pt x="20" y="15"/>
                    <a:pt x="20" y="13"/>
                  </a:cubicBezTo>
                  <a:cubicBezTo>
                    <a:pt x="20" y="13"/>
                    <a:pt x="20" y="13"/>
                    <a:pt x="20" y="13"/>
                  </a:cubicBezTo>
                  <a:cubicBezTo>
                    <a:pt x="23" y="10"/>
                    <a:pt x="25" y="8"/>
                    <a:pt x="27" y="6"/>
                  </a:cubicBezTo>
                  <a:cubicBezTo>
                    <a:pt x="27" y="6"/>
                    <a:pt x="27" y="7"/>
                    <a:pt x="27" y="7"/>
                  </a:cubicBezTo>
                  <a:cubicBezTo>
                    <a:pt x="27" y="8"/>
                    <a:pt x="27" y="9"/>
                    <a:pt x="27" y="10"/>
                  </a:cubicBezTo>
                  <a:cubicBezTo>
                    <a:pt x="27" y="10"/>
                    <a:pt x="27" y="10"/>
                    <a:pt x="27" y="10"/>
                  </a:cubicBezTo>
                  <a:cubicBezTo>
                    <a:pt x="25" y="14"/>
                    <a:pt x="22" y="18"/>
                    <a:pt x="20" y="21"/>
                  </a:cubicBezTo>
                  <a:moveTo>
                    <a:pt x="18" y="10"/>
                  </a:moveTo>
                  <a:cubicBezTo>
                    <a:pt x="17" y="10"/>
                    <a:pt x="12" y="10"/>
                    <a:pt x="7" y="10"/>
                  </a:cubicBezTo>
                  <a:cubicBezTo>
                    <a:pt x="10" y="7"/>
                    <a:pt x="13" y="5"/>
                    <a:pt x="14" y="4"/>
                  </a:cubicBezTo>
                  <a:cubicBezTo>
                    <a:pt x="15" y="4"/>
                    <a:pt x="19" y="4"/>
                    <a:pt x="23" y="4"/>
                  </a:cubicBezTo>
                  <a:cubicBezTo>
                    <a:pt x="23" y="4"/>
                    <a:pt x="24" y="4"/>
                    <a:pt x="25" y="4"/>
                  </a:cubicBezTo>
                  <a:cubicBezTo>
                    <a:pt x="23" y="6"/>
                    <a:pt x="21" y="8"/>
                    <a:pt x="18" y="10"/>
                  </a:cubicBezTo>
                  <a:moveTo>
                    <a:pt x="23" y="0"/>
                  </a:moveTo>
                  <a:cubicBezTo>
                    <a:pt x="18" y="0"/>
                    <a:pt x="13" y="0"/>
                    <a:pt x="13" y="0"/>
                  </a:cubicBezTo>
                  <a:cubicBezTo>
                    <a:pt x="13" y="0"/>
                    <a:pt x="12" y="0"/>
                    <a:pt x="12" y="1"/>
                  </a:cubicBezTo>
                  <a:cubicBezTo>
                    <a:pt x="12" y="1"/>
                    <a:pt x="11" y="2"/>
                    <a:pt x="9" y="3"/>
                  </a:cubicBezTo>
                  <a:cubicBezTo>
                    <a:pt x="7" y="5"/>
                    <a:pt x="4" y="7"/>
                    <a:pt x="1" y="10"/>
                  </a:cubicBezTo>
                  <a:cubicBezTo>
                    <a:pt x="1" y="10"/>
                    <a:pt x="1" y="10"/>
                    <a:pt x="1" y="10"/>
                  </a:cubicBezTo>
                  <a:cubicBezTo>
                    <a:pt x="1" y="10"/>
                    <a:pt x="1" y="10"/>
                    <a:pt x="1" y="10"/>
                  </a:cubicBezTo>
                  <a:cubicBezTo>
                    <a:pt x="1" y="10"/>
                    <a:pt x="1" y="10"/>
                    <a:pt x="1" y="10"/>
                  </a:cubicBezTo>
                  <a:cubicBezTo>
                    <a:pt x="0" y="11"/>
                    <a:pt x="0" y="11"/>
                    <a:pt x="0" y="11"/>
                  </a:cubicBezTo>
                  <a:cubicBezTo>
                    <a:pt x="0" y="11"/>
                    <a:pt x="0" y="11"/>
                    <a:pt x="0" y="11"/>
                  </a:cubicBezTo>
                  <a:cubicBezTo>
                    <a:pt x="0" y="11"/>
                    <a:pt x="0" y="11"/>
                    <a:pt x="0" y="11"/>
                  </a:cubicBezTo>
                  <a:cubicBezTo>
                    <a:pt x="0" y="11"/>
                    <a:pt x="0" y="11"/>
                    <a:pt x="0" y="11"/>
                  </a:cubicBezTo>
                  <a:cubicBezTo>
                    <a:pt x="0" y="20"/>
                    <a:pt x="0" y="39"/>
                    <a:pt x="0" y="57"/>
                  </a:cubicBezTo>
                  <a:cubicBezTo>
                    <a:pt x="0" y="71"/>
                    <a:pt x="0" y="84"/>
                    <a:pt x="0" y="93"/>
                  </a:cubicBezTo>
                  <a:cubicBezTo>
                    <a:pt x="1" y="93"/>
                    <a:pt x="1" y="93"/>
                    <a:pt x="1" y="93"/>
                  </a:cubicBezTo>
                  <a:cubicBezTo>
                    <a:pt x="1" y="94"/>
                    <a:pt x="2" y="94"/>
                    <a:pt x="2" y="95"/>
                  </a:cubicBezTo>
                  <a:cubicBezTo>
                    <a:pt x="9" y="95"/>
                    <a:pt x="12" y="95"/>
                    <a:pt x="18" y="95"/>
                  </a:cubicBezTo>
                  <a:cubicBezTo>
                    <a:pt x="18" y="95"/>
                    <a:pt x="19" y="95"/>
                    <a:pt x="19" y="95"/>
                  </a:cubicBezTo>
                  <a:cubicBezTo>
                    <a:pt x="19" y="95"/>
                    <a:pt x="19" y="95"/>
                    <a:pt x="20" y="95"/>
                  </a:cubicBezTo>
                  <a:cubicBezTo>
                    <a:pt x="20" y="95"/>
                    <a:pt x="20" y="95"/>
                    <a:pt x="20" y="95"/>
                  </a:cubicBezTo>
                  <a:cubicBezTo>
                    <a:pt x="23" y="93"/>
                    <a:pt x="27" y="91"/>
                    <a:pt x="30" y="89"/>
                  </a:cubicBezTo>
                  <a:cubicBezTo>
                    <a:pt x="31" y="88"/>
                    <a:pt x="31" y="88"/>
                    <a:pt x="31" y="88"/>
                  </a:cubicBezTo>
                  <a:cubicBezTo>
                    <a:pt x="31" y="88"/>
                    <a:pt x="31" y="88"/>
                    <a:pt x="31" y="88"/>
                  </a:cubicBezTo>
                  <a:cubicBezTo>
                    <a:pt x="31" y="88"/>
                    <a:pt x="31" y="88"/>
                    <a:pt x="31" y="88"/>
                  </a:cubicBezTo>
                  <a:cubicBezTo>
                    <a:pt x="31" y="88"/>
                    <a:pt x="31" y="88"/>
                    <a:pt x="31" y="87"/>
                  </a:cubicBezTo>
                  <a:cubicBezTo>
                    <a:pt x="31" y="72"/>
                    <a:pt x="31" y="23"/>
                    <a:pt x="31" y="7"/>
                  </a:cubicBezTo>
                  <a:cubicBezTo>
                    <a:pt x="31" y="5"/>
                    <a:pt x="31" y="4"/>
                    <a:pt x="31" y="3"/>
                  </a:cubicBezTo>
                  <a:cubicBezTo>
                    <a:pt x="31" y="3"/>
                    <a:pt x="31" y="3"/>
                    <a:pt x="31" y="2"/>
                  </a:cubicBezTo>
                  <a:cubicBezTo>
                    <a:pt x="31" y="2"/>
                    <a:pt x="31" y="2"/>
                    <a:pt x="31" y="2"/>
                  </a:cubicBezTo>
                  <a:cubicBezTo>
                    <a:pt x="31" y="2"/>
                    <a:pt x="31" y="2"/>
                    <a:pt x="31" y="2"/>
                  </a:cubicBezTo>
                  <a:cubicBezTo>
                    <a:pt x="31" y="2"/>
                    <a:pt x="31" y="2"/>
                    <a:pt x="31" y="2"/>
                  </a:cubicBezTo>
                  <a:cubicBezTo>
                    <a:pt x="31" y="1"/>
                    <a:pt x="31" y="1"/>
                    <a:pt x="31" y="1"/>
                  </a:cubicBezTo>
                  <a:cubicBezTo>
                    <a:pt x="31" y="1"/>
                    <a:pt x="31" y="1"/>
                    <a:pt x="31" y="1"/>
                  </a:cubicBezTo>
                  <a:cubicBezTo>
                    <a:pt x="31" y="1"/>
                    <a:pt x="31" y="1"/>
                    <a:pt x="31" y="1"/>
                  </a:cubicBezTo>
                  <a:cubicBezTo>
                    <a:pt x="30" y="1"/>
                    <a:pt x="30" y="1"/>
                    <a:pt x="30" y="1"/>
                  </a:cubicBezTo>
                  <a:cubicBezTo>
                    <a:pt x="30" y="0"/>
                    <a:pt x="30" y="0"/>
                    <a:pt x="29" y="0"/>
                  </a:cubicBezTo>
                  <a:cubicBezTo>
                    <a:pt x="27" y="0"/>
                    <a:pt x="25" y="0"/>
                    <a:pt x="23"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1865">
                <a:solidFill>
                  <a:prstClr val="black"/>
                </a:solidFill>
              </a:endParaRPr>
            </a:p>
          </p:txBody>
        </p:sp>
        <p:sp>
          <p:nvSpPr>
            <p:cNvPr id="112" name="Freeform 803"/>
            <p:cNvSpPr>
              <a:spLocks noEditPoints="1"/>
            </p:cNvSpPr>
            <p:nvPr/>
          </p:nvSpPr>
          <p:spPr bwMode="auto">
            <a:xfrm>
              <a:off x="1048554" y="5337166"/>
              <a:ext cx="65415" cy="258077"/>
            </a:xfrm>
            <a:custGeom>
              <a:avLst/>
              <a:gdLst>
                <a:gd name="T0" fmla="*/ 28 w 31"/>
                <a:gd name="T1" fmla="*/ 109 h 122"/>
                <a:gd name="T2" fmla="*/ 22 w 31"/>
                <a:gd name="T3" fmla="*/ 117 h 122"/>
                <a:gd name="T4" fmla="*/ 21 w 31"/>
                <a:gd name="T5" fmla="*/ 110 h 122"/>
                <a:gd name="T6" fmla="*/ 28 w 31"/>
                <a:gd name="T7" fmla="*/ 101 h 122"/>
                <a:gd name="T8" fmla="*/ 21 w 31"/>
                <a:gd name="T9" fmla="*/ 115 h 122"/>
                <a:gd name="T10" fmla="*/ 21 w 31"/>
                <a:gd name="T11" fmla="*/ 104 h 122"/>
                <a:gd name="T12" fmla="*/ 28 w 31"/>
                <a:gd name="T13" fmla="*/ 94 h 122"/>
                <a:gd name="T14" fmla="*/ 21 w 31"/>
                <a:gd name="T15" fmla="*/ 107 h 122"/>
                <a:gd name="T16" fmla="*/ 21 w 31"/>
                <a:gd name="T17" fmla="*/ 96 h 122"/>
                <a:gd name="T18" fmla="*/ 28 w 31"/>
                <a:gd name="T19" fmla="*/ 91 h 122"/>
                <a:gd name="T20" fmla="*/ 21 w 31"/>
                <a:gd name="T21" fmla="*/ 93 h 122"/>
                <a:gd name="T22" fmla="*/ 28 w 31"/>
                <a:gd name="T23" fmla="*/ 78 h 122"/>
                <a:gd name="T24" fmla="*/ 27 w 31"/>
                <a:gd name="T25" fmla="*/ 84 h 122"/>
                <a:gd name="T26" fmla="*/ 21 w 31"/>
                <a:gd name="T27" fmla="*/ 84 h 122"/>
                <a:gd name="T28" fmla="*/ 28 w 31"/>
                <a:gd name="T29" fmla="*/ 70 h 122"/>
                <a:gd name="T30" fmla="*/ 27 w 31"/>
                <a:gd name="T31" fmla="*/ 75 h 122"/>
                <a:gd name="T32" fmla="*/ 21 w 31"/>
                <a:gd name="T33" fmla="*/ 77 h 122"/>
                <a:gd name="T34" fmla="*/ 27 w 31"/>
                <a:gd name="T35" fmla="*/ 58 h 122"/>
                <a:gd name="T36" fmla="*/ 21 w 31"/>
                <a:gd name="T37" fmla="*/ 77 h 122"/>
                <a:gd name="T38" fmla="*/ 21 w 31"/>
                <a:gd name="T39" fmla="*/ 60 h 122"/>
                <a:gd name="T40" fmla="*/ 21 w 31"/>
                <a:gd name="T41" fmla="*/ 58 h 122"/>
                <a:gd name="T42" fmla="*/ 27 w 31"/>
                <a:gd name="T43" fmla="*/ 48 h 122"/>
                <a:gd name="T44" fmla="*/ 21 w 31"/>
                <a:gd name="T45" fmla="*/ 65 h 122"/>
                <a:gd name="T46" fmla="*/ 20 w 31"/>
                <a:gd name="T47" fmla="*/ 51 h 122"/>
                <a:gd name="T48" fmla="*/ 27 w 31"/>
                <a:gd name="T49" fmla="*/ 45 h 122"/>
                <a:gd name="T50" fmla="*/ 20 w 31"/>
                <a:gd name="T51" fmla="*/ 46 h 122"/>
                <a:gd name="T52" fmla="*/ 21 w 31"/>
                <a:gd name="T53" fmla="*/ 36 h 122"/>
                <a:gd name="T54" fmla="*/ 27 w 31"/>
                <a:gd name="T55" fmla="*/ 34 h 122"/>
                <a:gd name="T56" fmla="*/ 20 w 31"/>
                <a:gd name="T57" fmla="*/ 33 h 122"/>
                <a:gd name="T58" fmla="*/ 27 w 31"/>
                <a:gd name="T59" fmla="*/ 14 h 122"/>
                <a:gd name="T60" fmla="*/ 26 w 31"/>
                <a:gd name="T61" fmla="*/ 26 h 122"/>
                <a:gd name="T62" fmla="*/ 17 w 31"/>
                <a:gd name="T63" fmla="*/ 119 h 122"/>
                <a:gd name="T64" fmla="*/ 4 w 31"/>
                <a:gd name="T65" fmla="*/ 73 h 122"/>
                <a:gd name="T66" fmla="*/ 13 w 31"/>
                <a:gd name="T67" fmla="*/ 13 h 122"/>
                <a:gd name="T68" fmla="*/ 17 w 31"/>
                <a:gd name="T69" fmla="*/ 21 h 122"/>
                <a:gd name="T70" fmla="*/ 17 w 31"/>
                <a:gd name="T71" fmla="*/ 119 h 122"/>
                <a:gd name="T72" fmla="*/ 20 w 31"/>
                <a:gd name="T73" fmla="*/ 13 h 122"/>
                <a:gd name="T74" fmla="*/ 27 w 31"/>
                <a:gd name="T75" fmla="*/ 6 h 122"/>
                <a:gd name="T76" fmla="*/ 20 w 31"/>
                <a:gd name="T77" fmla="*/ 21 h 122"/>
                <a:gd name="T78" fmla="*/ 7 w 31"/>
                <a:gd name="T79" fmla="*/ 9 h 122"/>
                <a:gd name="T80" fmla="*/ 23 w 31"/>
                <a:gd name="T81" fmla="*/ 3 h 122"/>
                <a:gd name="T82" fmla="*/ 18 w 31"/>
                <a:gd name="T83" fmla="*/ 10 h 122"/>
                <a:gd name="T84" fmla="*/ 28 w 31"/>
                <a:gd name="T85" fmla="*/ 0 h 122"/>
                <a:gd name="T86" fmla="*/ 13 w 31"/>
                <a:gd name="T87" fmla="*/ 0 h 122"/>
                <a:gd name="T88" fmla="*/ 9 w 31"/>
                <a:gd name="T89" fmla="*/ 3 h 122"/>
                <a:gd name="T90" fmla="*/ 1 w 31"/>
                <a:gd name="T91" fmla="*/ 10 h 122"/>
                <a:gd name="T92" fmla="*/ 1 w 31"/>
                <a:gd name="T93" fmla="*/ 10 h 122"/>
                <a:gd name="T94" fmla="*/ 0 w 31"/>
                <a:gd name="T95" fmla="*/ 11 h 122"/>
                <a:gd name="T96" fmla="*/ 0 w 31"/>
                <a:gd name="T97" fmla="*/ 11 h 122"/>
                <a:gd name="T98" fmla="*/ 0 w 31"/>
                <a:gd name="T99" fmla="*/ 120 h 122"/>
                <a:gd name="T100" fmla="*/ 2 w 31"/>
                <a:gd name="T101" fmla="*/ 122 h 122"/>
                <a:gd name="T102" fmla="*/ 19 w 31"/>
                <a:gd name="T103" fmla="*/ 122 h 122"/>
                <a:gd name="T104" fmla="*/ 30 w 31"/>
                <a:gd name="T105" fmla="*/ 116 h 122"/>
                <a:gd name="T106" fmla="*/ 31 w 31"/>
                <a:gd name="T107" fmla="*/ 115 h 122"/>
                <a:gd name="T108" fmla="*/ 31 w 31"/>
                <a:gd name="T109" fmla="*/ 114 h 122"/>
                <a:gd name="T110" fmla="*/ 31 w 31"/>
                <a:gd name="T111" fmla="*/ 17 h 122"/>
                <a:gd name="T112" fmla="*/ 29 w 31"/>
                <a:gd name="T113" fmla="*/ 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1" h="122">
                  <a:moveTo>
                    <a:pt x="22" y="117"/>
                  </a:moveTo>
                  <a:cubicBezTo>
                    <a:pt x="24" y="114"/>
                    <a:pt x="26" y="111"/>
                    <a:pt x="28" y="109"/>
                  </a:cubicBezTo>
                  <a:cubicBezTo>
                    <a:pt x="28" y="110"/>
                    <a:pt x="28" y="112"/>
                    <a:pt x="28" y="113"/>
                  </a:cubicBezTo>
                  <a:cubicBezTo>
                    <a:pt x="26" y="115"/>
                    <a:pt x="24" y="116"/>
                    <a:pt x="22" y="117"/>
                  </a:cubicBezTo>
                  <a:moveTo>
                    <a:pt x="21" y="115"/>
                  </a:moveTo>
                  <a:cubicBezTo>
                    <a:pt x="21" y="114"/>
                    <a:pt x="21" y="112"/>
                    <a:pt x="21" y="110"/>
                  </a:cubicBezTo>
                  <a:cubicBezTo>
                    <a:pt x="21" y="110"/>
                    <a:pt x="21" y="110"/>
                    <a:pt x="21" y="110"/>
                  </a:cubicBezTo>
                  <a:cubicBezTo>
                    <a:pt x="23" y="107"/>
                    <a:pt x="25" y="104"/>
                    <a:pt x="28" y="101"/>
                  </a:cubicBezTo>
                  <a:cubicBezTo>
                    <a:pt x="28" y="102"/>
                    <a:pt x="28" y="104"/>
                    <a:pt x="28" y="106"/>
                  </a:cubicBezTo>
                  <a:cubicBezTo>
                    <a:pt x="25" y="109"/>
                    <a:pt x="23" y="112"/>
                    <a:pt x="21" y="115"/>
                  </a:cubicBezTo>
                  <a:moveTo>
                    <a:pt x="21" y="107"/>
                  </a:moveTo>
                  <a:cubicBezTo>
                    <a:pt x="21" y="106"/>
                    <a:pt x="21" y="105"/>
                    <a:pt x="21" y="104"/>
                  </a:cubicBezTo>
                  <a:cubicBezTo>
                    <a:pt x="21" y="103"/>
                    <a:pt x="21" y="103"/>
                    <a:pt x="21" y="103"/>
                  </a:cubicBezTo>
                  <a:cubicBezTo>
                    <a:pt x="23" y="100"/>
                    <a:pt x="25" y="97"/>
                    <a:pt x="28" y="94"/>
                  </a:cubicBezTo>
                  <a:cubicBezTo>
                    <a:pt x="28" y="95"/>
                    <a:pt x="28" y="97"/>
                    <a:pt x="28" y="98"/>
                  </a:cubicBezTo>
                  <a:cubicBezTo>
                    <a:pt x="25" y="101"/>
                    <a:pt x="23" y="104"/>
                    <a:pt x="21" y="107"/>
                  </a:cubicBezTo>
                  <a:moveTo>
                    <a:pt x="21" y="100"/>
                  </a:moveTo>
                  <a:cubicBezTo>
                    <a:pt x="21" y="99"/>
                    <a:pt x="21" y="97"/>
                    <a:pt x="21" y="96"/>
                  </a:cubicBezTo>
                  <a:cubicBezTo>
                    <a:pt x="23" y="93"/>
                    <a:pt x="25" y="89"/>
                    <a:pt x="28" y="86"/>
                  </a:cubicBezTo>
                  <a:cubicBezTo>
                    <a:pt x="28" y="88"/>
                    <a:pt x="28" y="90"/>
                    <a:pt x="28" y="91"/>
                  </a:cubicBezTo>
                  <a:cubicBezTo>
                    <a:pt x="25" y="94"/>
                    <a:pt x="23" y="97"/>
                    <a:pt x="21" y="100"/>
                  </a:cubicBezTo>
                  <a:moveTo>
                    <a:pt x="21" y="93"/>
                  </a:moveTo>
                  <a:cubicBezTo>
                    <a:pt x="21" y="91"/>
                    <a:pt x="21" y="89"/>
                    <a:pt x="21" y="87"/>
                  </a:cubicBezTo>
                  <a:cubicBezTo>
                    <a:pt x="23" y="84"/>
                    <a:pt x="25" y="81"/>
                    <a:pt x="28" y="78"/>
                  </a:cubicBezTo>
                  <a:cubicBezTo>
                    <a:pt x="28" y="80"/>
                    <a:pt x="28" y="82"/>
                    <a:pt x="28" y="84"/>
                  </a:cubicBezTo>
                  <a:cubicBezTo>
                    <a:pt x="27" y="84"/>
                    <a:pt x="27" y="84"/>
                    <a:pt x="27" y="84"/>
                  </a:cubicBezTo>
                  <a:cubicBezTo>
                    <a:pt x="25" y="87"/>
                    <a:pt x="23" y="90"/>
                    <a:pt x="21" y="93"/>
                  </a:cubicBezTo>
                  <a:moveTo>
                    <a:pt x="21" y="84"/>
                  </a:moveTo>
                  <a:cubicBezTo>
                    <a:pt x="21" y="83"/>
                    <a:pt x="21" y="81"/>
                    <a:pt x="21" y="80"/>
                  </a:cubicBezTo>
                  <a:cubicBezTo>
                    <a:pt x="23" y="76"/>
                    <a:pt x="25" y="73"/>
                    <a:pt x="28" y="70"/>
                  </a:cubicBezTo>
                  <a:cubicBezTo>
                    <a:pt x="28" y="72"/>
                    <a:pt x="28" y="74"/>
                    <a:pt x="28" y="75"/>
                  </a:cubicBezTo>
                  <a:cubicBezTo>
                    <a:pt x="27" y="75"/>
                    <a:pt x="27" y="75"/>
                    <a:pt x="27" y="75"/>
                  </a:cubicBezTo>
                  <a:cubicBezTo>
                    <a:pt x="25" y="78"/>
                    <a:pt x="23" y="81"/>
                    <a:pt x="21" y="84"/>
                  </a:cubicBezTo>
                  <a:moveTo>
                    <a:pt x="21" y="77"/>
                  </a:moveTo>
                  <a:cubicBezTo>
                    <a:pt x="21" y="74"/>
                    <a:pt x="21" y="71"/>
                    <a:pt x="21" y="69"/>
                  </a:cubicBezTo>
                  <a:cubicBezTo>
                    <a:pt x="23" y="65"/>
                    <a:pt x="25" y="62"/>
                    <a:pt x="27" y="58"/>
                  </a:cubicBezTo>
                  <a:cubicBezTo>
                    <a:pt x="27" y="61"/>
                    <a:pt x="27" y="65"/>
                    <a:pt x="28" y="68"/>
                  </a:cubicBezTo>
                  <a:cubicBezTo>
                    <a:pt x="25" y="70"/>
                    <a:pt x="23" y="73"/>
                    <a:pt x="21" y="77"/>
                  </a:cubicBezTo>
                  <a:moveTo>
                    <a:pt x="21" y="65"/>
                  </a:moveTo>
                  <a:cubicBezTo>
                    <a:pt x="21" y="63"/>
                    <a:pt x="21" y="62"/>
                    <a:pt x="21" y="60"/>
                  </a:cubicBezTo>
                  <a:cubicBezTo>
                    <a:pt x="21" y="59"/>
                    <a:pt x="21" y="59"/>
                    <a:pt x="21" y="59"/>
                  </a:cubicBezTo>
                  <a:cubicBezTo>
                    <a:pt x="21" y="59"/>
                    <a:pt x="22" y="59"/>
                    <a:pt x="21" y="58"/>
                  </a:cubicBezTo>
                  <a:cubicBezTo>
                    <a:pt x="21" y="58"/>
                    <a:pt x="21" y="58"/>
                    <a:pt x="21" y="58"/>
                  </a:cubicBezTo>
                  <a:cubicBezTo>
                    <a:pt x="23" y="55"/>
                    <a:pt x="25" y="52"/>
                    <a:pt x="27" y="48"/>
                  </a:cubicBezTo>
                  <a:cubicBezTo>
                    <a:pt x="27" y="51"/>
                    <a:pt x="27" y="53"/>
                    <a:pt x="27" y="55"/>
                  </a:cubicBezTo>
                  <a:cubicBezTo>
                    <a:pt x="25" y="59"/>
                    <a:pt x="23" y="62"/>
                    <a:pt x="21" y="65"/>
                  </a:cubicBezTo>
                  <a:moveTo>
                    <a:pt x="21" y="56"/>
                  </a:moveTo>
                  <a:cubicBezTo>
                    <a:pt x="21" y="54"/>
                    <a:pt x="21" y="52"/>
                    <a:pt x="20" y="51"/>
                  </a:cubicBezTo>
                  <a:cubicBezTo>
                    <a:pt x="22" y="46"/>
                    <a:pt x="25" y="42"/>
                    <a:pt x="27" y="38"/>
                  </a:cubicBezTo>
                  <a:cubicBezTo>
                    <a:pt x="27" y="40"/>
                    <a:pt x="27" y="42"/>
                    <a:pt x="27" y="45"/>
                  </a:cubicBezTo>
                  <a:cubicBezTo>
                    <a:pt x="25" y="49"/>
                    <a:pt x="23" y="52"/>
                    <a:pt x="21" y="56"/>
                  </a:cubicBezTo>
                  <a:moveTo>
                    <a:pt x="20" y="46"/>
                  </a:moveTo>
                  <a:cubicBezTo>
                    <a:pt x="20" y="43"/>
                    <a:pt x="20" y="39"/>
                    <a:pt x="20" y="36"/>
                  </a:cubicBezTo>
                  <a:cubicBezTo>
                    <a:pt x="21" y="36"/>
                    <a:pt x="21" y="36"/>
                    <a:pt x="21" y="36"/>
                  </a:cubicBezTo>
                  <a:cubicBezTo>
                    <a:pt x="23" y="33"/>
                    <a:pt x="25" y="30"/>
                    <a:pt x="27" y="27"/>
                  </a:cubicBezTo>
                  <a:cubicBezTo>
                    <a:pt x="27" y="29"/>
                    <a:pt x="27" y="32"/>
                    <a:pt x="27" y="34"/>
                  </a:cubicBezTo>
                  <a:cubicBezTo>
                    <a:pt x="25" y="38"/>
                    <a:pt x="22" y="42"/>
                    <a:pt x="20" y="46"/>
                  </a:cubicBezTo>
                  <a:moveTo>
                    <a:pt x="20" y="33"/>
                  </a:moveTo>
                  <a:cubicBezTo>
                    <a:pt x="20" y="30"/>
                    <a:pt x="20" y="27"/>
                    <a:pt x="20" y="24"/>
                  </a:cubicBezTo>
                  <a:cubicBezTo>
                    <a:pt x="23" y="21"/>
                    <a:pt x="25" y="17"/>
                    <a:pt x="27" y="14"/>
                  </a:cubicBezTo>
                  <a:cubicBezTo>
                    <a:pt x="27" y="17"/>
                    <a:pt x="27" y="21"/>
                    <a:pt x="27" y="24"/>
                  </a:cubicBezTo>
                  <a:cubicBezTo>
                    <a:pt x="27" y="25"/>
                    <a:pt x="26" y="25"/>
                    <a:pt x="26" y="26"/>
                  </a:cubicBezTo>
                  <a:cubicBezTo>
                    <a:pt x="24" y="28"/>
                    <a:pt x="22" y="31"/>
                    <a:pt x="20" y="33"/>
                  </a:cubicBezTo>
                  <a:moveTo>
                    <a:pt x="17" y="119"/>
                  </a:moveTo>
                  <a:cubicBezTo>
                    <a:pt x="12" y="118"/>
                    <a:pt x="9" y="118"/>
                    <a:pt x="4" y="118"/>
                  </a:cubicBezTo>
                  <a:cubicBezTo>
                    <a:pt x="4" y="109"/>
                    <a:pt x="4" y="91"/>
                    <a:pt x="4" y="73"/>
                  </a:cubicBezTo>
                  <a:cubicBezTo>
                    <a:pt x="4" y="49"/>
                    <a:pt x="4" y="23"/>
                    <a:pt x="4" y="13"/>
                  </a:cubicBezTo>
                  <a:cubicBezTo>
                    <a:pt x="7" y="13"/>
                    <a:pt x="10" y="13"/>
                    <a:pt x="13" y="13"/>
                  </a:cubicBezTo>
                  <a:cubicBezTo>
                    <a:pt x="14" y="13"/>
                    <a:pt x="16" y="13"/>
                    <a:pt x="17" y="13"/>
                  </a:cubicBezTo>
                  <a:cubicBezTo>
                    <a:pt x="17" y="15"/>
                    <a:pt x="17" y="18"/>
                    <a:pt x="17" y="21"/>
                  </a:cubicBezTo>
                  <a:cubicBezTo>
                    <a:pt x="17" y="40"/>
                    <a:pt x="17" y="80"/>
                    <a:pt x="17" y="104"/>
                  </a:cubicBezTo>
                  <a:cubicBezTo>
                    <a:pt x="17" y="110"/>
                    <a:pt x="17" y="115"/>
                    <a:pt x="17" y="119"/>
                  </a:cubicBezTo>
                  <a:moveTo>
                    <a:pt x="20" y="21"/>
                  </a:moveTo>
                  <a:cubicBezTo>
                    <a:pt x="20" y="17"/>
                    <a:pt x="20" y="14"/>
                    <a:pt x="20" y="13"/>
                  </a:cubicBezTo>
                  <a:cubicBezTo>
                    <a:pt x="20" y="13"/>
                    <a:pt x="20" y="13"/>
                    <a:pt x="20" y="13"/>
                  </a:cubicBezTo>
                  <a:cubicBezTo>
                    <a:pt x="23" y="10"/>
                    <a:pt x="25" y="8"/>
                    <a:pt x="27" y="6"/>
                  </a:cubicBezTo>
                  <a:cubicBezTo>
                    <a:pt x="27" y="7"/>
                    <a:pt x="27" y="9"/>
                    <a:pt x="27" y="11"/>
                  </a:cubicBezTo>
                  <a:cubicBezTo>
                    <a:pt x="25" y="14"/>
                    <a:pt x="23" y="17"/>
                    <a:pt x="20" y="21"/>
                  </a:cubicBezTo>
                  <a:moveTo>
                    <a:pt x="18" y="10"/>
                  </a:moveTo>
                  <a:cubicBezTo>
                    <a:pt x="17" y="10"/>
                    <a:pt x="12" y="9"/>
                    <a:pt x="7" y="9"/>
                  </a:cubicBezTo>
                  <a:cubicBezTo>
                    <a:pt x="10" y="6"/>
                    <a:pt x="13" y="4"/>
                    <a:pt x="14" y="3"/>
                  </a:cubicBezTo>
                  <a:cubicBezTo>
                    <a:pt x="15" y="3"/>
                    <a:pt x="19" y="3"/>
                    <a:pt x="23" y="3"/>
                  </a:cubicBezTo>
                  <a:cubicBezTo>
                    <a:pt x="23" y="3"/>
                    <a:pt x="24" y="3"/>
                    <a:pt x="25" y="3"/>
                  </a:cubicBezTo>
                  <a:cubicBezTo>
                    <a:pt x="23" y="5"/>
                    <a:pt x="21" y="7"/>
                    <a:pt x="18" y="10"/>
                  </a:cubicBezTo>
                  <a:moveTo>
                    <a:pt x="29" y="0"/>
                  </a:moveTo>
                  <a:cubicBezTo>
                    <a:pt x="28" y="0"/>
                    <a:pt x="28" y="0"/>
                    <a:pt x="28" y="0"/>
                  </a:cubicBezTo>
                  <a:cubicBezTo>
                    <a:pt x="27" y="0"/>
                    <a:pt x="25" y="0"/>
                    <a:pt x="23" y="0"/>
                  </a:cubicBezTo>
                  <a:cubicBezTo>
                    <a:pt x="18" y="0"/>
                    <a:pt x="13" y="0"/>
                    <a:pt x="13" y="0"/>
                  </a:cubicBezTo>
                  <a:cubicBezTo>
                    <a:pt x="13" y="0"/>
                    <a:pt x="12" y="0"/>
                    <a:pt x="12" y="0"/>
                  </a:cubicBezTo>
                  <a:cubicBezTo>
                    <a:pt x="12" y="0"/>
                    <a:pt x="11" y="1"/>
                    <a:pt x="9" y="3"/>
                  </a:cubicBezTo>
                  <a:cubicBezTo>
                    <a:pt x="7" y="5"/>
                    <a:pt x="4" y="7"/>
                    <a:pt x="1" y="10"/>
                  </a:cubicBezTo>
                  <a:cubicBezTo>
                    <a:pt x="1" y="10"/>
                    <a:pt x="1" y="10"/>
                    <a:pt x="1" y="10"/>
                  </a:cubicBezTo>
                  <a:cubicBezTo>
                    <a:pt x="1" y="10"/>
                    <a:pt x="1" y="10"/>
                    <a:pt x="1" y="10"/>
                  </a:cubicBezTo>
                  <a:cubicBezTo>
                    <a:pt x="1" y="10"/>
                    <a:pt x="1" y="10"/>
                    <a:pt x="1" y="10"/>
                  </a:cubicBezTo>
                  <a:cubicBezTo>
                    <a:pt x="0" y="10"/>
                    <a:pt x="0" y="10"/>
                    <a:pt x="0" y="10"/>
                  </a:cubicBezTo>
                  <a:cubicBezTo>
                    <a:pt x="0" y="11"/>
                    <a:pt x="0" y="11"/>
                    <a:pt x="0" y="11"/>
                  </a:cubicBezTo>
                  <a:cubicBezTo>
                    <a:pt x="0" y="11"/>
                    <a:pt x="0" y="11"/>
                    <a:pt x="0" y="11"/>
                  </a:cubicBezTo>
                  <a:cubicBezTo>
                    <a:pt x="0" y="11"/>
                    <a:pt x="0" y="11"/>
                    <a:pt x="0" y="11"/>
                  </a:cubicBezTo>
                  <a:cubicBezTo>
                    <a:pt x="0" y="19"/>
                    <a:pt x="1" y="47"/>
                    <a:pt x="1" y="73"/>
                  </a:cubicBezTo>
                  <a:cubicBezTo>
                    <a:pt x="1" y="93"/>
                    <a:pt x="1" y="111"/>
                    <a:pt x="0" y="120"/>
                  </a:cubicBezTo>
                  <a:cubicBezTo>
                    <a:pt x="1" y="120"/>
                    <a:pt x="1" y="120"/>
                    <a:pt x="1" y="120"/>
                  </a:cubicBezTo>
                  <a:cubicBezTo>
                    <a:pt x="1" y="121"/>
                    <a:pt x="2" y="121"/>
                    <a:pt x="2" y="122"/>
                  </a:cubicBezTo>
                  <a:cubicBezTo>
                    <a:pt x="9" y="122"/>
                    <a:pt x="12" y="122"/>
                    <a:pt x="18" y="122"/>
                  </a:cubicBezTo>
                  <a:cubicBezTo>
                    <a:pt x="18" y="122"/>
                    <a:pt x="19" y="122"/>
                    <a:pt x="19" y="122"/>
                  </a:cubicBezTo>
                  <a:cubicBezTo>
                    <a:pt x="19" y="122"/>
                    <a:pt x="19" y="122"/>
                    <a:pt x="20" y="122"/>
                  </a:cubicBezTo>
                  <a:cubicBezTo>
                    <a:pt x="23" y="120"/>
                    <a:pt x="27" y="118"/>
                    <a:pt x="30" y="116"/>
                  </a:cubicBezTo>
                  <a:cubicBezTo>
                    <a:pt x="31" y="115"/>
                    <a:pt x="31" y="115"/>
                    <a:pt x="31" y="115"/>
                  </a:cubicBezTo>
                  <a:cubicBezTo>
                    <a:pt x="31" y="115"/>
                    <a:pt x="31" y="115"/>
                    <a:pt x="31" y="115"/>
                  </a:cubicBezTo>
                  <a:cubicBezTo>
                    <a:pt x="31" y="115"/>
                    <a:pt x="31" y="115"/>
                    <a:pt x="31" y="115"/>
                  </a:cubicBezTo>
                  <a:cubicBezTo>
                    <a:pt x="31" y="115"/>
                    <a:pt x="31" y="115"/>
                    <a:pt x="31" y="114"/>
                  </a:cubicBezTo>
                  <a:cubicBezTo>
                    <a:pt x="31" y="106"/>
                    <a:pt x="31" y="77"/>
                    <a:pt x="31" y="51"/>
                  </a:cubicBezTo>
                  <a:cubicBezTo>
                    <a:pt x="31" y="38"/>
                    <a:pt x="31" y="26"/>
                    <a:pt x="31" y="17"/>
                  </a:cubicBezTo>
                  <a:cubicBezTo>
                    <a:pt x="31" y="7"/>
                    <a:pt x="31" y="1"/>
                    <a:pt x="31" y="1"/>
                  </a:cubicBezTo>
                  <a:cubicBezTo>
                    <a:pt x="31" y="0"/>
                    <a:pt x="30" y="0"/>
                    <a:pt x="29"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1865">
                <a:solidFill>
                  <a:prstClr val="black"/>
                </a:solidFill>
              </a:endParaRPr>
            </a:p>
          </p:txBody>
        </p:sp>
        <p:sp>
          <p:nvSpPr>
            <p:cNvPr id="113" name="Freeform 804"/>
            <p:cNvSpPr>
              <a:spLocks noEditPoints="1"/>
            </p:cNvSpPr>
            <p:nvPr/>
          </p:nvSpPr>
          <p:spPr bwMode="auto">
            <a:xfrm>
              <a:off x="906074" y="5450971"/>
              <a:ext cx="65415" cy="144272"/>
            </a:xfrm>
            <a:custGeom>
              <a:avLst/>
              <a:gdLst>
                <a:gd name="T0" fmla="*/ 21 w 31"/>
                <a:gd name="T1" fmla="*/ 61 h 68"/>
                <a:gd name="T2" fmla="*/ 28 w 31"/>
                <a:gd name="T3" fmla="*/ 56 h 68"/>
                <a:gd name="T4" fmla="*/ 21 w 31"/>
                <a:gd name="T5" fmla="*/ 64 h 68"/>
                <a:gd name="T6" fmla="*/ 21 w 31"/>
                <a:gd name="T7" fmla="*/ 55 h 68"/>
                <a:gd name="T8" fmla="*/ 28 w 31"/>
                <a:gd name="T9" fmla="*/ 43 h 68"/>
                <a:gd name="T10" fmla="*/ 27 w 31"/>
                <a:gd name="T11" fmla="*/ 49 h 68"/>
                <a:gd name="T12" fmla="*/ 21 w 31"/>
                <a:gd name="T13" fmla="*/ 51 h 68"/>
                <a:gd name="T14" fmla="*/ 28 w 31"/>
                <a:gd name="T15" fmla="*/ 34 h 68"/>
                <a:gd name="T16" fmla="*/ 28 w 31"/>
                <a:gd name="T17" fmla="*/ 41 h 68"/>
                <a:gd name="T18" fmla="*/ 26 w 31"/>
                <a:gd name="T19" fmla="*/ 41 h 68"/>
                <a:gd name="T20" fmla="*/ 21 w 31"/>
                <a:gd name="T21" fmla="*/ 42 h 68"/>
                <a:gd name="T22" fmla="*/ 28 w 31"/>
                <a:gd name="T23" fmla="*/ 24 h 68"/>
                <a:gd name="T24" fmla="*/ 26 w 31"/>
                <a:gd name="T25" fmla="*/ 33 h 68"/>
                <a:gd name="T26" fmla="*/ 21 w 31"/>
                <a:gd name="T27" fmla="*/ 32 h 68"/>
                <a:gd name="T28" fmla="*/ 28 w 31"/>
                <a:gd name="T29" fmla="*/ 16 h 68"/>
                <a:gd name="T30" fmla="*/ 27 w 31"/>
                <a:gd name="T31" fmla="*/ 21 h 68"/>
                <a:gd name="T32" fmla="*/ 17 w 31"/>
                <a:gd name="T33" fmla="*/ 65 h 68"/>
                <a:gd name="T34" fmla="*/ 4 w 31"/>
                <a:gd name="T35" fmla="*/ 41 h 68"/>
                <a:gd name="T36" fmla="*/ 13 w 31"/>
                <a:gd name="T37" fmla="*/ 14 h 68"/>
                <a:gd name="T38" fmla="*/ 17 w 31"/>
                <a:gd name="T39" fmla="*/ 26 h 68"/>
                <a:gd name="T40" fmla="*/ 17 w 31"/>
                <a:gd name="T41" fmla="*/ 65 h 68"/>
                <a:gd name="T42" fmla="*/ 21 w 31"/>
                <a:gd name="T43" fmla="*/ 20 h 68"/>
                <a:gd name="T44" fmla="*/ 28 w 31"/>
                <a:gd name="T45" fmla="*/ 13 h 68"/>
                <a:gd name="T46" fmla="*/ 21 w 31"/>
                <a:gd name="T47" fmla="*/ 23 h 68"/>
                <a:gd name="T48" fmla="*/ 20 w 31"/>
                <a:gd name="T49" fmla="*/ 13 h 68"/>
                <a:gd name="T50" fmla="*/ 27 w 31"/>
                <a:gd name="T51" fmla="*/ 8 h 68"/>
                <a:gd name="T52" fmla="*/ 18 w 31"/>
                <a:gd name="T53" fmla="*/ 10 h 68"/>
                <a:gd name="T54" fmla="*/ 14 w 31"/>
                <a:gd name="T55" fmla="*/ 4 h 68"/>
                <a:gd name="T56" fmla="*/ 25 w 31"/>
                <a:gd name="T57" fmla="*/ 4 h 68"/>
                <a:gd name="T58" fmla="*/ 23 w 31"/>
                <a:gd name="T59" fmla="*/ 0 h 68"/>
                <a:gd name="T60" fmla="*/ 12 w 31"/>
                <a:gd name="T61" fmla="*/ 1 h 68"/>
                <a:gd name="T62" fmla="*/ 1 w 31"/>
                <a:gd name="T63" fmla="*/ 10 h 68"/>
                <a:gd name="T64" fmla="*/ 1 w 31"/>
                <a:gd name="T65" fmla="*/ 10 h 68"/>
                <a:gd name="T66" fmla="*/ 1 w 31"/>
                <a:gd name="T67" fmla="*/ 11 h 68"/>
                <a:gd name="T68" fmla="*/ 1 w 31"/>
                <a:gd name="T69" fmla="*/ 11 h 68"/>
                <a:gd name="T70" fmla="*/ 1 w 31"/>
                <a:gd name="T71" fmla="*/ 41 h 68"/>
                <a:gd name="T72" fmla="*/ 1 w 31"/>
                <a:gd name="T73" fmla="*/ 66 h 68"/>
                <a:gd name="T74" fmla="*/ 18 w 31"/>
                <a:gd name="T75" fmla="*/ 68 h 68"/>
                <a:gd name="T76" fmla="*/ 20 w 31"/>
                <a:gd name="T77" fmla="*/ 68 h 68"/>
                <a:gd name="T78" fmla="*/ 23 w 31"/>
                <a:gd name="T79" fmla="*/ 67 h 68"/>
                <a:gd name="T80" fmla="*/ 24 w 31"/>
                <a:gd name="T81" fmla="*/ 66 h 68"/>
                <a:gd name="T82" fmla="*/ 31 w 31"/>
                <a:gd name="T83" fmla="*/ 61 h 68"/>
                <a:gd name="T84" fmla="*/ 31 w 31"/>
                <a:gd name="T85" fmla="*/ 61 h 68"/>
                <a:gd name="T86" fmla="*/ 31 w 31"/>
                <a:gd name="T87" fmla="*/ 5 h 68"/>
                <a:gd name="T88" fmla="*/ 31 w 31"/>
                <a:gd name="T89" fmla="*/ 2 h 68"/>
                <a:gd name="T90" fmla="*/ 31 w 31"/>
                <a:gd name="T91" fmla="*/ 2 h 68"/>
                <a:gd name="T92" fmla="*/ 31 w 31"/>
                <a:gd name="T93" fmla="*/ 2 h 68"/>
                <a:gd name="T94" fmla="*/ 31 w 31"/>
                <a:gd name="T95" fmla="*/ 1 h 68"/>
                <a:gd name="T96" fmla="*/ 29 w 31"/>
                <a:gd name="T97"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1" h="68">
                  <a:moveTo>
                    <a:pt x="21" y="64"/>
                  </a:moveTo>
                  <a:cubicBezTo>
                    <a:pt x="21" y="63"/>
                    <a:pt x="21" y="62"/>
                    <a:pt x="21" y="61"/>
                  </a:cubicBezTo>
                  <a:cubicBezTo>
                    <a:pt x="23" y="58"/>
                    <a:pt x="25" y="54"/>
                    <a:pt x="28" y="51"/>
                  </a:cubicBezTo>
                  <a:cubicBezTo>
                    <a:pt x="28" y="53"/>
                    <a:pt x="28" y="55"/>
                    <a:pt x="28" y="56"/>
                  </a:cubicBezTo>
                  <a:cubicBezTo>
                    <a:pt x="27" y="58"/>
                    <a:pt x="25" y="60"/>
                    <a:pt x="24" y="62"/>
                  </a:cubicBezTo>
                  <a:cubicBezTo>
                    <a:pt x="23" y="62"/>
                    <a:pt x="22" y="63"/>
                    <a:pt x="21" y="64"/>
                  </a:cubicBezTo>
                  <a:moveTo>
                    <a:pt x="21" y="58"/>
                  </a:moveTo>
                  <a:cubicBezTo>
                    <a:pt x="21" y="57"/>
                    <a:pt x="21" y="56"/>
                    <a:pt x="21" y="55"/>
                  </a:cubicBezTo>
                  <a:cubicBezTo>
                    <a:pt x="21" y="54"/>
                    <a:pt x="21" y="54"/>
                    <a:pt x="21" y="54"/>
                  </a:cubicBezTo>
                  <a:cubicBezTo>
                    <a:pt x="23" y="50"/>
                    <a:pt x="25" y="46"/>
                    <a:pt x="28" y="43"/>
                  </a:cubicBezTo>
                  <a:cubicBezTo>
                    <a:pt x="28" y="45"/>
                    <a:pt x="28" y="47"/>
                    <a:pt x="28" y="48"/>
                  </a:cubicBezTo>
                  <a:cubicBezTo>
                    <a:pt x="27" y="49"/>
                    <a:pt x="27" y="49"/>
                    <a:pt x="27" y="49"/>
                  </a:cubicBezTo>
                  <a:cubicBezTo>
                    <a:pt x="25" y="52"/>
                    <a:pt x="23" y="55"/>
                    <a:pt x="21" y="58"/>
                  </a:cubicBezTo>
                  <a:moveTo>
                    <a:pt x="21" y="51"/>
                  </a:moveTo>
                  <a:cubicBezTo>
                    <a:pt x="21" y="49"/>
                    <a:pt x="21" y="47"/>
                    <a:pt x="21" y="46"/>
                  </a:cubicBezTo>
                  <a:cubicBezTo>
                    <a:pt x="23" y="42"/>
                    <a:pt x="25" y="38"/>
                    <a:pt x="28" y="34"/>
                  </a:cubicBezTo>
                  <a:cubicBezTo>
                    <a:pt x="28" y="37"/>
                    <a:pt x="28" y="39"/>
                    <a:pt x="28" y="41"/>
                  </a:cubicBezTo>
                  <a:cubicBezTo>
                    <a:pt x="28" y="41"/>
                    <a:pt x="28" y="41"/>
                    <a:pt x="28" y="41"/>
                  </a:cubicBezTo>
                  <a:cubicBezTo>
                    <a:pt x="27" y="41"/>
                    <a:pt x="27" y="41"/>
                    <a:pt x="27" y="41"/>
                  </a:cubicBezTo>
                  <a:cubicBezTo>
                    <a:pt x="27" y="41"/>
                    <a:pt x="27" y="41"/>
                    <a:pt x="26" y="41"/>
                  </a:cubicBezTo>
                  <a:cubicBezTo>
                    <a:pt x="24" y="44"/>
                    <a:pt x="23" y="48"/>
                    <a:pt x="21" y="51"/>
                  </a:cubicBezTo>
                  <a:moveTo>
                    <a:pt x="21" y="42"/>
                  </a:moveTo>
                  <a:cubicBezTo>
                    <a:pt x="21" y="40"/>
                    <a:pt x="21" y="37"/>
                    <a:pt x="21" y="35"/>
                  </a:cubicBezTo>
                  <a:cubicBezTo>
                    <a:pt x="23" y="31"/>
                    <a:pt x="25" y="28"/>
                    <a:pt x="28" y="24"/>
                  </a:cubicBezTo>
                  <a:cubicBezTo>
                    <a:pt x="28" y="26"/>
                    <a:pt x="28" y="29"/>
                    <a:pt x="28" y="31"/>
                  </a:cubicBezTo>
                  <a:cubicBezTo>
                    <a:pt x="27" y="32"/>
                    <a:pt x="27" y="32"/>
                    <a:pt x="26" y="33"/>
                  </a:cubicBezTo>
                  <a:cubicBezTo>
                    <a:pt x="24" y="36"/>
                    <a:pt x="23" y="39"/>
                    <a:pt x="21" y="42"/>
                  </a:cubicBezTo>
                  <a:moveTo>
                    <a:pt x="21" y="32"/>
                  </a:moveTo>
                  <a:cubicBezTo>
                    <a:pt x="21" y="30"/>
                    <a:pt x="21" y="28"/>
                    <a:pt x="21" y="26"/>
                  </a:cubicBezTo>
                  <a:cubicBezTo>
                    <a:pt x="23" y="22"/>
                    <a:pt x="25" y="19"/>
                    <a:pt x="28" y="16"/>
                  </a:cubicBezTo>
                  <a:cubicBezTo>
                    <a:pt x="28" y="18"/>
                    <a:pt x="28" y="19"/>
                    <a:pt x="28" y="21"/>
                  </a:cubicBezTo>
                  <a:cubicBezTo>
                    <a:pt x="27" y="21"/>
                    <a:pt x="27" y="21"/>
                    <a:pt x="27" y="21"/>
                  </a:cubicBezTo>
                  <a:cubicBezTo>
                    <a:pt x="25" y="25"/>
                    <a:pt x="23" y="28"/>
                    <a:pt x="21" y="32"/>
                  </a:cubicBezTo>
                  <a:moveTo>
                    <a:pt x="17" y="65"/>
                  </a:moveTo>
                  <a:cubicBezTo>
                    <a:pt x="12" y="64"/>
                    <a:pt x="9" y="64"/>
                    <a:pt x="4" y="64"/>
                  </a:cubicBezTo>
                  <a:cubicBezTo>
                    <a:pt x="4" y="56"/>
                    <a:pt x="4" y="48"/>
                    <a:pt x="4" y="41"/>
                  </a:cubicBezTo>
                  <a:cubicBezTo>
                    <a:pt x="4" y="31"/>
                    <a:pt x="4" y="21"/>
                    <a:pt x="4" y="13"/>
                  </a:cubicBezTo>
                  <a:cubicBezTo>
                    <a:pt x="7" y="13"/>
                    <a:pt x="10" y="13"/>
                    <a:pt x="13" y="14"/>
                  </a:cubicBezTo>
                  <a:cubicBezTo>
                    <a:pt x="14" y="14"/>
                    <a:pt x="16" y="14"/>
                    <a:pt x="17" y="14"/>
                  </a:cubicBezTo>
                  <a:cubicBezTo>
                    <a:pt x="17" y="16"/>
                    <a:pt x="17" y="21"/>
                    <a:pt x="17" y="26"/>
                  </a:cubicBezTo>
                  <a:cubicBezTo>
                    <a:pt x="17" y="35"/>
                    <a:pt x="17" y="45"/>
                    <a:pt x="17" y="55"/>
                  </a:cubicBezTo>
                  <a:cubicBezTo>
                    <a:pt x="17" y="58"/>
                    <a:pt x="17" y="62"/>
                    <a:pt x="17" y="65"/>
                  </a:cubicBezTo>
                  <a:moveTo>
                    <a:pt x="21" y="23"/>
                  </a:moveTo>
                  <a:cubicBezTo>
                    <a:pt x="21" y="22"/>
                    <a:pt x="21" y="21"/>
                    <a:pt x="21" y="20"/>
                  </a:cubicBezTo>
                  <a:cubicBezTo>
                    <a:pt x="23" y="16"/>
                    <a:pt x="25" y="13"/>
                    <a:pt x="27" y="10"/>
                  </a:cubicBezTo>
                  <a:cubicBezTo>
                    <a:pt x="27" y="11"/>
                    <a:pt x="27" y="12"/>
                    <a:pt x="28" y="13"/>
                  </a:cubicBezTo>
                  <a:cubicBezTo>
                    <a:pt x="27" y="14"/>
                    <a:pt x="27" y="14"/>
                    <a:pt x="27" y="14"/>
                  </a:cubicBezTo>
                  <a:cubicBezTo>
                    <a:pt x="25" y="16"/>
                    <a:pt x="23" y="20"/>
                    <a:pt x="21" y="23"/>
                  </a:cubicBezTo>
                  <a:moveTo>
                    <a:pt x="20" y="17"/>
                  </a:moveTo>
                  <a:cubicBezTo>
                    <a:pt x="20" y="15"/>
                    <a:pt x="20" y="14"/>
                    <a:pt x="20" y="13"/>
                  </a:cubicBezTo>
                  <a:cubicBezTo>
                    <a:pt x="23" y="10"/>
                    <a:pt x="25" y="8"/>
                    <a:pt x="27" y="6"/>
                  </a:cubicBezTo>
                  <a:cubicBezTo>
                    <a:pt x="27" y="7"/>
                    <a:pt x="27" y="7"/>
                    <a:pt x="27" y="8"/>
                  </a:cubicBezTo>
                  <a:cubicBezTo>
                    <a:pt x="25" y="10"/>
                    <a:pt x="23" y="13"/>
                    <a:pt x="20" y="17"/>
                  </a:cubicBezTo>
                  <a:moveTo>
                    <a:pt x="18" y="10"/>
                  </a:moveTo>
                  <a:cubicBezTo>
                    <a:pt x="17" y="10"/>
                    <a:pt x="12" y="10"/>
                    <a:pt x="7" y="10"/>
                  </a:cubicBezTo>
                  <a:cubicBezTo>
                    <a:pt x="11" y="7"/>
                    <a:pt x="13" y="5"/>
                    <a:pt x="14" y="4"/>
                  </a:cubicBezTo>
                  <a:cubicBezTo>
                    <a:pt x="15" y="4"/>
                    <a:pt x="19" y="4"/>
                    <a:pt x="23" y="4"/>
                  </a:cubicBezTo>
                  <a:cubicBezTo>
                    <a:pt x="23" y="4"/>
                    <a:pt x="24" y="4"/>
                    <a:pt x="25" y="4"/>
                  </a:cubicBezTo>
                  <a:cubicBezTo>
                    <a:pt x="23" y="6"/>
                    <a:pt x="21" y="8"/>
                    <a:pt x="18" y="10"/>
                  </a:cubicBezTo>
                  <a:moveTo>
                    <a:pt x="23" y="0"/>
                  </a:moveTo>
                  <a:cubicBezTo>
                    <a:pt x="18" y="0"/>
                    <a:pt x="13" y="0"/>
                    <a:pt x="13" y="0"/>
                  </a:cubicBezTo>
                  <a:cubicBezTo>
                    <a:pt x="13" y="0"/>
                    <a:pt x="12" y="0"/>
                    <a:pt x="12" y="1"/>
                  </a:cubicBezTo>
                  <a:cubicBezTo>
                    <a:pt x="12" y="1"/>
                    <a:pt x="11" y="2"/>
                    <a:pt x="9" y="3"/>
                  </a:cubicBezTo>
                  <a:cubicBezTo>
                    <a:pt x="7" y="5"/>
                    <a:pt x="4" y="7"/>
                    <a:pt x="1" y="10"/>
                  </a:cubicBezTo>
                  <a:cubicBezTo>
                    <a:pt x="1" y="10"/>
                    <a:pt x="1" y="10"/>
                    <a:pt x="1" y="10"/>
                  </a:cubicBezTo>
                  <a:cubicBezTo>
                    <a:pt x="1" y="10"/>
                    <a:pt x="1" y="10"/>
                    <a:pt x="1" y="10"/>
                  </a:cubicBezTo>
                  <a:cubicBezTo>
                    <a:pt x="1" y="10"/>
                    <a:pt x="1" y="10"/>
                    <a:pt x="1" y="10"/>
                  </a:cubicBezTo>
                  <a:cubicBezTo>
                    <a:pt x="1" y="11"/>
                    <a:pt x="1" y="11"/>
                    <a:pt x="1" y="11"/>
                  </a:cubicBezTo>
                  <a:cubicBezTo>
                    <a:pt x="1" y="11"/>
                    <a:pt x="1" y="11"/>
                    <a:pt x="1" y="11"/>
                  </a:cubicBezTo>
                  <a:cubicBezTo>
                    <a:pt x="1" y="11"/>
                    <a:pt x="1" y="11"/>
                    <a:pt x="1" y="11"/>
                  </a:cubicBezTo>
                  <a:cubicBezTo>
                    <a:pt x="0" y="12"/>
                    <a:pt x="0" y="12"/>
                    <a:pt x="0" y="12"/>
                  </a:cubicBezTo>
                  <a:cubicBezTo>
                    <a:pt x="1" y="20"/>
                    <a:pt x="1" y="30"/>
                    <a:pt x="1" y="41"/>
                  </a:cubicBezTo>
                  <a:cubicBezTo>
                    <a:pt x="1" y="49"/>
                    <a:pt x="1" y="57"/>
                    <a:pt x="1" y="66"/>
                  </a:cubicBezTo>
                  <a:cubicBezTo>
                    <a:pt x="1" y="66"/>
                    <a:pt x="1" y="66"/>
                    <a:pt x="1" y="66"/>
                  </a:cubicBezTo>
                  <a:cubicBezTo>
                    <a:pt x="1" y="67"/>
                    <a:pt x="2" y="67"/>
                    <a:pt x="3" y="68"/>
                  </a:cubicBezTo>
                  <a:cubicBezTo>
                    <a:pt x="9" y="68"/>
                    <a:pt x="12" y="68"/>
                    <a:pt x="18" y="68"/>
                  </a:cubicBezTo>
                  <a:cubicBezTo>
                    <a:pt x="19" y="68"/>
                    <a:pt x="19" y="68"/>
                    <a:pt x="19" y="68"/>
                  </a:cubicBezTo>
                  <a:cubicBezTo>
                    <a:pt x="19" y="68"/>
                    <a:pt x="20" y="68"/>
                    <a:pt x="20" y="68"/>
                  </a:cubicBezTo>
                  <a:cubicBezTo>
                    <a:pt x="21" y="68"/>
                    <a:pt x="22" y="67"/>
                    <a:pt x="23" y="67"/>
                  </a:cubicBezTo>
                  <a:cubicBezTo>
                    <a:pt x="23" y="67"/>
                    <a:pt x="23" y="67"/>
                    <a:pt x="23" y="67"/>
                  </a:cubicBezTo>
                  <a:cubicBezTo>
                    <a:pt x="23" y="67"/>
                    <a:pt x="23" y="67"/>
                    <a:pt x="23" y="67"/>
                  </a:cubicBezTo>
                  <a:cubicBezTo>
                    <a:pt x="24" y="66"/>
                    <a:pt x="24" y="66"/>
                    <a:pt x="24" y="66"/>
                  </a:cubicBezTo>
                  <a:cubicBezTo>
                    <a:pt x="26" y="65"/>
                    <a:pt x="28" y="63"/>
                    <a:pt x="31" y="62"/>
                  </a:cubicBezTo>
                  <a:cubicBezTo>
                    <a:pt x="31" y="61"/>
                    <a:pt x="31" y="61"/>
                    <a:pt x="31" y="61"/>
                  </a:cubicBezTo>
                  <a:cubicBezTo>
                    <a:pt x="31" y="61"/>
                    <a:pt x="31" y="61"/>
                    <a:pt x="31" y="61"/>
                  </a:cubicBezTo>
                  <a:cubicBezTo>
                    <a:pt x="31" y="61"/>
                    <a:pt x="31" y="61"/>
                    <a:pt x="31" y="61"/>
                  </a:cubicBezTo>
                  <a:cubicBezTo>
                    <a:pt x="31" y="61"/>
                    <a:pt x="31" y="61"/>
                    <a:pt x="31" y="60"/>
                  </a:cubicBezTo>
                  <a:cubicBezTo>
                    <a:pt x="31" y="45"/>
                    <a:pt x="31" y="15"/>
                    <a:pt x="31" y="5"/>
                  </a:cubicBezTo>
                  <a:cubicBezTo>
                    <a:pt x="31" y="4"/>
                    <a:pt x="31" y="4"/>
                    <a:pt x="31" y="3"/>
                  </a:cubicBezTo>
                  <a:cubicBezTo>
                    <a:pt x="31" y="2"/>
                    <a:pt x="31" y="2"/>
                    <a:pt x="31" y="2"/>
                  </a:cubicBezTo>
                  <a:cubicBezTo>
                    <a:pt x="31" y="2"/>
                    <a:pt x="31" y="2"/>
                    <a:pt x="31" y="2"/>
                  </a:cubicBezTo>
                  <a:cubicBezTo>
                    <a:pt x="31" y="2"/>
                    <a:pt x="31" y="2"/>
                    <a:pt x="31" y="2"/>
                  </a:cubicBezTo>
                  <a:cubicBezTo>
                    <a:pt x="31" y="2"/>
                    <a:pt x="31" y="2"/>
                    <a:pt x="31" y="2"/>
                  </a:cubicBezTo>
                  <a:cubicBezTo>
                    <a:pt x="31" y="2"/>
                    <a:pt x="31" y="2"/>
                    <a:pt x="31" y="2"/>
                  </a:cubicBezTo>
                  <a:cubicBezTo>
                    <a:pt x="31" y="2"/>
                    <a:pt x="31" y="2"/>
                    <a:pt x="31" y="2"/>
                  </a:cubicBezTo>
                  <a:cubicBezTo>
                    <a:pt x="31" y="1"/>
                    <a:pt x="31" y="1"/>
                    <a:pt x="31" y="1"/>
                  </a:cubicBezTo>
                  <a:cubicBezTo>
                    <a:pt x="31" y="1"/>
                    <a:pt x="31" y="1"/>
                    <a:pt x="31" y="1"/>
                  </a:cubicBezTo>
                  <a:cubicBezTo>
                    <a:pt x="30" y="1"/>
                    <a:pt x="30" y="0"/>
                    <a:pt x="29" y="0"/>
                  </a:cubicBezTo>
                  <a:cubicBezTo>
                    <a:pt x="28" y="0"/>
                    <a:pt x="25" y="0"/>
                    <a:pt x="23"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1865">
                <a:solidFill>
                  <a:prstClr val="black"/>
                </a:solidFill>
              </a:endParaRPr>
            </a:p>
          </p:txBody>
        </p:sp>
        <p:sp>
          <p:nvSpPr>
            <p:cNvPr id="114" name="Freeform 805"/>
            <p:cNvSpPr>
              <a:spLocks noEditPoints="1"/>
            </p:cNvSpPr>
            <p:nvPr/>
          </p:nvSpPr>
          <p:spPr bwMode="auto">
            <a:xfrm>
              <a:off x="1122035" y="5427672"/>
              <a:ext cx="66311" cy="167571"/>
            </a:xfrm>
            <a:custGeom>
              <a:avLst/>
              <a:gdLst>
                <a:gd name="T0" fmla="*/ 27 w 31"/>
                <a:gd name="T1" fmla="*/ 67 h 79"/>
                <a:gd name="T2" fmla="*/ 23 w 31"/>
                <a:gd name="T3" fmla="*/ 73 h 79"/>
                <a:gd name="T4" fmla="*/ 20 w 31"/>
                <a:gd name="T5" fmla="*/ 67 h 79"/>
                <a:gd name="T6" fmla="*/ 20 w 31"/>
                <a:gd name="T7" fmla="*/ 67 h 79"/>
                <a:gd name="T8" fmla="*/ 27 w 31"/>
                <a:gd name="T9" fmla="*/ 64 h 79"/>
                <a:gd name="T10" fmla="*/ 20 w 31"/>
                <a:gd name="T11" fmla="*/ 64 h 79"/>
                <a:gd name="T12" fmla="*/ 21 w 31"/>
                <a:gd name="T13" fmla="*/ 59 h 79"/>
                <a:gd name="T14" fmla="*/ 27 w 31"/>
                <a:gd name="T15" fmla="*/ 56 h 79"/>
                <a:gd name="T16" fmla="*/ 20 w 31"/>
                <a:gd name="T17" fmla="*/ 64 h 79"/>
                <a:gd name="T18" fmla="*/ 20 w 31"/>
                <a:gd name="T19" fmla="*/ 51 h 79"/>
                <a:gd name="T20" fmla="*/ 27 w 31"/>
                <a:gd name="T21" fmla="*/ 43 h 79"/>
                <a:gd name="T22" fmla="*/ 26 w 31"/>
                <a:gd name="T23" fmla="*/ 47 h 79"/>
                <a:gd name="T24" fmla="*/ 20 w 31"/>
                <a:gd name="T25" fmla="*/ 48 h 79"/>
                <a:gd name="T26" fmla="*/ 27 w 31"/>
                <a:gd name="T27" fmla="*/ 33 h 79"/>
                <a:gd name="T28" fmla="*/ 27 w 31"/>
                <a:gd name="T29" fmla="*/ 40 h 79"/>
                <a:gd name="T30" fmla="*/ 20 w 31"/>
                <a:gd name="T31" fmla="*/ 39 h 79"/>
                <a:gd name="T32" fmla="*/ 21 w 31"/>
                <a:gd name="T33" fmla="*/ 33 h 79"/>
                <a:gd name="T34" fmla="*/ 27 w 31"/>
                <a:gd name="T35" fmla="*/ 30 h 79"/>
                <a:gd name="T36" fmla="*/ 20 w 31"/>
                <a:gd name="T37" fmla="*/ 39 h 79"/>
                <a:gd name="T38" fmla="*/ 20 w 31"/>
                <a:gd name="T39" fmla="*/ 27 h 79"/>
                <a:gd name="T40" fmla="*/ 22 w 31"/>
                <a:gd name="T41" fmla="*/ 26 h 79"/>
                <a:gd name="T42" fmla="*/ 27 w 31"/>
                <a:gd name="T43" fmla="*/ 19 h 79"/>
                <a:gd name="T44" fmla="*/ 27 w 31"/>
                <a:gd name="T45" fmla="*/ 24 h 79"/>
                <a:gd name="T46" fmla="*/ 26 w 31"/>
                <a:gd name="T47" fmla="*/ 24 h 79"/>
                <a:gd name="T48" fmla="*/ 17 w 31"/>
                <a:gd name="T49" fmla="*/ 76 h 79"/>
                <a:gd name="T50" fmla="*/ 4 w 31"/>
                <a:gd name="T51" fmla="*/ 47 h 79"/>
                <a:gd name="T52" fmla="*/ 12 w 31"/>
                <a:gd name="T53" fmla="*/ 13 h 79"/>
                <a:gd name="T54" fmla="*/ 16 w 31"/>
                <a:gd name="T55" fmla="*/ 30 h 79"/>
                <a:gd name="T56" fmla="*/ 17 w 31"/>
                <a:gd name="T57" fmla="*/ 76 h 79"/>
                <a:gd name="T58" fmla="*/ 20 w 31"/>
                <a:gd name="T59" fmla="*/ 21 h 79"/>
                <a:gd name="T60" fmla="*/ 27 w 31"/>
                <a:gd name="T61" fmla="*/ 17 h 79"/>
                <a:gd name="T62" fmla="*/ 20 w 31"/>
                <a:gd name="T63" fmla="*/ 24 h 79"/>
                <a:gd name="T64" fmla="*/ 20 w 31"/>
                <a:gd name="T65" fmla="*/ 13 h 79"/>
                <a:gd name="T66" fmla="*/ 27 w 31"/>
                <a:gd name="T67" fmla="*/ 9 h 79"/>
                <a:gd name="T68" fmla="*/ 20 w 31"/>
                <a:gd name="T69" fmla="*/ 18 h 79"/>
                <a:gd name="T70" fmla="*/ 6 w 31"/>
                <a:gd name="T71" fmla="*/ 9 h 79"/>
                <a:gd name="T72" fmla="*/ 22 w 31"/>
                <a:gd name="T73" fmla="*/ 3 h 79"/>
                <a:gd name="T74" fmla="*/ 18 w 31"/>
                <a:gd name="T75" fmla="*/ 10 h 79"/>
                <a:gd name="T76" fmla="*/ 12 w 31"/>
                <a:gd name="T77" fmla="*/ 0 h 79"/>
                <a:gd name="T78" fmla="*/ 8 w 31"/>
                <a:gd name="T79" fmla="*/ 3 h 79"/>
                <a:gd name="T80" fmla="*/ 0 w 31"/>
                <a:gd name="T81" fmla="*/ 10 h 79"/>
                <a:gd name="T82" fmla="*/ 0 w 31"/>
                <a:gd name="T83" fmla="*/ 10 h 79"/>
                <a:gd name="T84" fmla="*/ 0 w 31"/>
                <a:gd name="T85" fmla="*/ 11 h 79"/>
                <a:gd name="T86" fmla="*/ 0 w 31"/>
                <a:gd name="T87" fmla="*/ 11 h 79"/>
                <a:gd name="T88" fmla="*/ 0 w 31"/>
                <a:gd name="T89" fmla="*/ 77 h 79"/>
                <a:gd name="T90" fmla="*/ 2 w 31"/>
                <a:gd name="T91" fmla="*/ 79 h 79"/>
                <a:gd name="T92" fmla="*/ 18 w 31"/>
                <a:gd name="T93" fmla="*/ 79 h 79"/>
                <a:gd name="T94" fmla="*/ 30 w 31"/>
                <a:gd name="T95" fmla="*/ 73 h 79"/>
                <a:gd name="T96" fmla="*/ 30 w 31"/>
                <a:gd name="T97" fmla="*/ 72 h 79"/>
                <a:gd name="T98" fmla="*/ 31 w 31"/>
                <a:gd name="T99" fmla="*/ 71 h 79"/>
                <a:gd name="T100" fmla="*/ 30 w 31"/>
                <a:gd name="T101" fmla="*/ 3 h 79"/>
                <a:gd name="T102" fmla="*/ 30 w 31"/>
                <a:gd name="T103" fmla="*/ 2 h 79"/>
                <a:gd name="T104" fmla="*/ 30 w 31"/>
                <a:gd name="T105" fmla="*/ 2 h 79"/>
                <a:gd name="T106" fmla="*/ 30 w 31"/>
                <a:gd name="T107" fmla="*/ 1 h 79"/>
                <a:gd name="T108" fmla="*/ 30 w 31"/>
                <a:gd name="T109" fmla="*/ 1 h 79"/>
                <a:gd name="T110" fmla="*/ 22 w 31"/>
                <a:gd name="T111" fmla="*/ 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1" h="79">
                  <a:moveTo>
                    <a:pt x="23" y="73"/>
                  </a:moveTo>
                  <a:cubicBezTo>
                    <a:pt x="24" y="71"/>
                    <a:pt x="26" y="69"/>
                    <a:pt x="27" y="67"/>
                  </a:cubicBezTo>
                  <a:cubicBezTo>
                    <a:pt x="27" y="68"/>
                    <a:pt x="27" y="69"/>
                    <a:pt x="27" y="70"/>
                  </a:cubicBezTo>
                  <a:cubicBezTo>
                    <a:pt x="26" y="71"/>
                    <a:pt x="24" y="72"/>
                    <a:pt x="23" y="73"/>
                  </a:cubicBezTo>
                  <a:moveTo>
                    <a:pt x="20" y="74"/>
                  </a:moveTo>
                  <a:cubicBezTo>
                    <a:pt x="20" y="72"/>
                    <a:pt x="20" y="69"/>
                    <a:pt x="20" y="67"/>
                  </a:cubicBezTo>
                  <a:cubicBezTo>
                    <a:pt x="20" y="67"/>
                    <a:pt x="20" y="67"/>
                    <a:pt x="20" y="67"/>
                  </a:cubicBezTo>
                  <a:cubicBezTo>
                    <a:pt x="20" y="67"/>
                    <a:pt x="20" y="67"/>
                    <a:pt x="20" y="67"/>
                  </a:cubicBezTo>
                  <a:cubicBezTo>
                    <a:pt x="22" y="64"/>
                    <a:pt x="25" y="61"/>
                    <a:pt x="27" y="58"/>
                  </a:cubicBezTo>
                  <a:cubicBezTo>
                    <a:pt x="27" y="60"/>
                    <a:pt x="27" y="62"/>
                    <a:pt x="27" y="64"/>
                  </a:cubicBezTo>
                  <a:cubicBezTo>
                    <a:pt x="25" y="67"/>
                    <a:pt x="22" y="70"/>
                    <a:pt x="20" y="74"/>
                  </a:cubicBezTo>
                  <a:moveTo>
                    <a:pt x="20" y="64"/>
                  </a:moveTo>
                  <a:cubicBezTo>
                    <a:pt x="20" y="62"/>
                    <a:pt x="20" y="61"/>
                    <a:pt x="20" y="59"/>
                  </a:cubicBezTo>
                  <a:cubicBezTo>
                    <a:pt x="21" y="59"/>
                    <a:pt x="21" y="59"/>
                    <a:pt x="21" y="59"/>
                  </a:cubicBezTo>
                  <a:cubicBezTo>
                    <a:pt x="23" y="56"/>
                    <a:pt x="25" y="52"/>
                    <a:pt x="27" y="49"/>
                  </a:cubicBezTo>
                  <a:cubicBezTo>
                    <a:pt x="27" y="52"/>
                    <a:pt x="27" y="54"/>
                    <a:pt x="27" y="56"/>
                  </a:cubicBezTo>
                  <a:cubicBezTo>
                    <a:pt x="26" y="56"/>
                    <a:pt x="26" y="56"/>
                    <a:pt x="26" y="56"/>
                  </a:cubicBezTo>
                  <a:cubicBezTo>
                    <a:pt x="24" y="59"/>
                    <a:pt x="22" y="61"/>
                    <a:pt x="20" y="64"/>
                  </a:cubicBezTo>
                  <a:moveTo>
                    <a:pt x="20" y="56"/>
                  </a:moveTo>
                  <a:cubicBezTo>
                    <a:pt x="20" y="54"/>
                    <a:pt x="20" y="52"/>
                    <a:pt x="20" y="51"/>
                  </a:cubicBezTo>
                  <a:cubicBezTo>
                    <a:pt x="21" y="50"/>
                    <a:pt x="21" y="50"/>
                    <a:pt x="21" y="50"/>
                  </a:cubicBezTo>
                  <a:cubicBezTo>
                    <a:pt x="23" y="48"/>
                    <a:pt x="25" y="45"/>
                    <a:pt x="27" y="43"/>
                  </a:cubicBezTo>
                  <a:cubicBezTo>
                    <a:pt x="27" y="44"/>
                    <a:pt x="27" y="45"/>
                    <a:pt x="27" y="47"/>
                  </a:cubicBezTo>
                  <a:cubicBezTo>
                    <a:pt x="26" y="47"/>
                    <a:pt x="26" y="47"/>
                    <a:pt x="26" y="47"/>
                  </a:cubicBezTo>
                  <a:cubicBezTo>
                    <a:pt x="24" y="50"/>
                    <a:pt x="22" y="53"/>
                    <a:pt x="20" y="56"/>
                  </a:cubicBezTo>
                  <a:moveTo>
                    <a:pt x="20" y="48"/>
                  </a:moveTo>
                  <a:cubicBezTo>
                    <a:pt x="20" y="46"/>
                    <a:pt x="20" y="44"/>
                    <a:pt x="20" y="41"/>
                  </a:cubicBezTo>
                  <a:cubicBezTo>
                    <a:pt x="22" y="39"/>
                    <a:pt x="25" y="36"/>
                    <a:pt x="27" y="33"/>
                  </a:cubicBezTo>
                  <a:cubicBezTo>
                    <a:pt x="27" y="35"/>
                    <a:pt x="27" y="38"/>
                    <a:pt x="27" y="40"/>
                  </a:cubicBezTo>
                  <a:cubicBezTo>
                    <a:pt x="27" y="40"/>
                    <a:pt x="27" y="40"/>
                    <a:pt x="27" y="40"/>
                  </a:cubicBezTo>
                  <a:cubicBezTo>
                    <a:pt x="25" y="43"/>
                    <a:pt x="22" y="46"/>
                    <a:pt x="20" y="48"/>
                  </a:cubicBezTo>
                  <a:moveTo>
                    <a:pt x="20" y="39"/>
                  </a:moveTo>
                  <a:cubicBezTo>
                    <a:pt x="20" y="37"/>
                    <a:pt x="20" y="35"/>
                    <a:pt x="20" y="34"/>
                  </a:cubicBezTo>
                  <a:cubicBezTo>
                    <a:pt x="21" y="33"/>
                    <a:pt x="21" y="33"/>
                    <a:pt x="21" y="33"/>
                  </a:cubicBezTo>
                  <a:cubicBezTo>
                    <a:pt x="23" y="31"/>
                    <a:pt x="25" y="28"/>
                    <a:pt x="27" y="26"/>
                  </a:cubicBezTo>
                  <a:cubicBezTo>
                    <a:pt x="27" y="27"/>
                    <a:pt x="27" y="29"/>
                    <a:pt x="27" y="30"/>
                  </a:cubicBezTo>
                  <a:cubicBezTo>
                    <a:pt x="27" y="30"/>
                    <a:pt x="27" y="30"/>
                    <a:pt x="27" y="30"/>
                  </a:cubicBezTo>
                  <a:cubicBezTo>
                    <a:pt x="24" y="33"/>
                    <a:pt x="22" y="36"/>
                    <a:pt x="20" y="39"/>
                  </a:cubicBezTo>
                  <a:moveTo>
                    <a:pt x="20" y="32"/>
                  </a:moveTo>
                  <a:cubicBezTo>
                    <a:pt x="20" y="30"/>
                    <a:pt x="20" y="29"/>
                    <a:pt x="20" y="27"/>
                  </a:cubicBezTo>
                  <a:cubicBezTo>
                    <a:pt x="20" y="27"/>
                    <a:pt x="21" y="27"/>
                    <a:pt x="21" y="27"/>
                  </a:cubicBezTo>
                  <a:cubicBezTo>
                    <a:pt x="22" y="27"/>
                    <a:pt x="22" y="26"/>
                    <a:pt x="22" y="26"/>
                  </a:cubicBezTo>
                  <a:cubicBezTo>
                    <a:pt x="21" y="25"/>
                    <a:pt x="21" y="25"/>
                    <a:pt x="21" y="25"/>
                  </a:cubicBezTo>
                  <a:cubicBezTo>
                    <a:pt x="23" y="23"/>
                    <a:pt x="25" y="21"/>
                    <a:pt x="27" y="19"/>
                  </a:cubicBezTo>
                  <a:cubicBezTo>
                    <a:pt x="27" y="21"/>
                    <a:pt x="27" y="23"/>
                    <a:pt x="27" y="24"/>
                  </a:cubicBezTo>
                  <a:cubicBezTo>
                    <a:pt x="27" y="24"/>
                    <a:pt x="27" y="24"/>
                    <a:pt x="27" y="24"/>
                  </a:cubicBezTo>
                  <a:cubicBezTo>
                    <a:pt x="27" y="24"/>
                    <a:pt x="26" y="24"/>
                    <a:pt x="26" y="24"/>
                  </a:cubicBezTo>
                  <a:cubicBezTo>
                    <a:pt x="26" y="24"/>
                    <a:pt x="26" y="24"/>
                    <a:pt x="26" y="24"/>
                  </a:cubicBezTo>
                  <a:cubicBezTo>
                    <a:pt x="24" y="27"/>
                    <a:pt x="22" y="29"/>
                    <a:pt x="20" y="32"/>
                  </a:cubicBezTo>
                  <a:moveTo>
                    <a:pt x="17" y="76"/>
                  </a:moveTo>
                  <a:cubicBezTo>
                    <a:pt x="12" y="75"/>
                    <a:pt x="8" y="75"/>
                    <a:pt x="4" y="75"/>
                  </a:cubicBezTo>
                  <a:cubicBezTo>
                    <a:pt x="4" y="67"/>
                    <a:pt x="4" y="57"/>
                    <a:pt x="4" y="47"/>
                  </a:cubicBezTo>
                  <a:cubicBezTo>
                    <a:pt x="4" y="34"/>
                    <a:pt x="4" y="22"/>
                    <a:pt x="3" y="13"/>
                  </a:cubicBezTo>
                  <a:cubicBezTo>
                    <a:pt x="6" y="13"/>
                    <a:pt x="9" y="13"/>
                    <a:pt x="12" y="13"/>
                  </a:cubicBezTo>
                  <a:cubicBezTo>
                    <a:pt x="14" y="13"/>
                    <a:pt x="15" y="13"/>
                    <a:pt x="16" y="13"/>
                  </a:cubicBezTo>
                  <a:cubicBezTo>
                    <a:pt x="16" y="16"/>
                    <a:pt x="16" y="22"/>
                    <a:pt x="16" y="30"/>
                  </a:cubicBezTo>
                  <a:cubicBezTo>
                    <a:pt x="16" y="41"/>
                    <a:pt x="17" y="54"/>
                    <a:pt x="17" y="64"/>
                  </a:cubicBezTo>
                  <a:cubicBezTo>
                    <a:pt x="17" y="69"/>
                    <a:pt x="17" y="73"/>
                    <a:pt x="17" y="76"/>
                  </a:cubicBezTo>
                  <a:moveTo>
                    <a:pt x="20" y="24"/>
                  </a:moveTo>
                  <a:cubicBezTo>
                    <a:pt x="20" y="23"/>
                    <a:pt x="20" y="22"/>
                    <a:pt x="20" y="21"/>
                  </a:cubicBezTo>
                  <a:cubicBezTo>
                    <a:pt x="22" y="18"/>
                    <a:pt x="24" y="15"/>
                    <a:pt x="27" y="12"/>
                  </a:cubicBezTo>
                  <a:cubicBezTo>
                    <a:pt x="27" y="13"/>
                    <a:pt x="27" y="15"/>
                    <a:pt x="27" y="17"/>
                  </a:cubicBezTo>
                  <a:cubicBezTo>
                    <a:pt x="26" y="17"/>
                    <a:pt x="26" y="17"/>
                    <a:pt x="26" y="17"/>
                  </a:cubicBezTo>
                  <a:cubicBezTo>
                    <a:pt x="24" y="20"/>
                    <a:pt x="22" y="22"/>
                    <a:pt x="20" y="24"/>
                  </a:cubicBezTo>
                  <a:moveTo>
                    <a:pt x="20" y="18"/>
                  </a:moveTo>
                  <a:cubicBezTo>
                    <a:pt x="20" y="16"/>
                    <a:pt x="20" y="14"/>
                    <a:pt x="20" y="13"/>
                  </a:cubicBezTo>
                  <a:cubicBezTo>
                    <a:pt x="23" y="10"/>
                    <a:pt x="25" y="8"/>
                    <a:pt x="27" y="6"/>
                  </a:cubicBezTo>
                  <a:cubicBezTo>
                    <a:pt x="27" y="7"/>
                    <a:pt x="27" y="8"/>
                    <a:pt x="27" y="9"/>
                  </a:cubicBezTo>
                  <a:cubicBezTo>
                    <a:pt x="27" y="9"/>
                    <a:pt x="27" y="9"/>
                    <a:pt x="27" y="9"/>
                  </a:cubicBezTo>
                  <a:cubicBezTo>
                    <a:pt x="24" y="12"/>
                    <a:pt x="22" y="15"/>
                    <a:pt x="20" y="18"/>
                  </a:cubicBezTo>
                  <a:moveTo>
                    <a:pt x="18" y="10"/>
                  </a:moveTo>
                  <a:cubicBezTo>
                    <a:pt x="17" y="10"/>
                    <a:pt x="11" y="10"/>
                    <a:pt x="6" y="9"/>
                  </a:cubicBezTo>
                  <a:cubicBezTo>
                    <a:pt x="10" y="7"/>
                    <a:pt x="12" y="4"/>
                    <a:pt x="13" y="4"/>
                  </a:cubicBezTo>
                  <a:cubicBezTo>
                    <a:pt x="15" y="4"/>
                    <a:pt x="18" y="3"/>
                    <a:pt x="22" y="3"/>
                  </a:cubicBezTo>
                  <a:cubicBezTo>
                    <a:pt x="23" y="3"/>
                    <a:pt x="23" y="3"/>
                    <a:pt x="24" y="3"/>
                  </a:cubicBezTo>
                  <a:cubicBezTo>
                    <a:pt x="22" y="5"/>
                    <a:pt x="20" y="7"/>
                    <a:pt x="18" y="10"/>
                  </a:cubicBezTo>
                  <a:moveTo>
                    <a:pt x="22" y="0"/>
                  </a:moveTo>
                  <a:cubicBezTo>
                    <a:pt x="17" y="0"/>
                    <a:pt x="12" y="0"/>
                    <a:pt x="12" y="0"/>
                  </a:cubicBezTo>
                  <a:cubicBezTo>
                    <a:pt x="12" y="0"/>
                    <a:pt x="12" y="0"/>
                    <a:pt x="11" y="0"/>
                  </a:cubicBezTo>
                  <a:cubicBezTo>
                    <a:pt x="11" y="0"/>
                    <a:pt x="10" y="1"/>
                    <a:pt x="8" y="3"/>
                  </a:cubicBezTo>
                  <a:cubicBezTo>
                    <a:pt x="6" y="5"/>
                    <a:pt x="4" y="7"/>
                    <a:pt x="0" y="10"/>
                  </a:cubicBezTo>
                  <a:cubicBezTo>
                    <a:pt x="0" y="10"/>
                    <a:pt x="0" y="10"/>
                    <a:pt x="0" y="10"/>
                  </a:cubicBezTo>
                  <a:cubicBezTo>
                    <a:pt x="0" y="10"/>
                    <a:pt x="0" y="10"/>
                    <a:pt x="0" y="10"/>
                  </a:cubicBezTo>
                  <a:cubicBezTo>
                    <a:pt x="0" y="10"/>
                    <a:pt x="0" y="10"/>
                    <a:pt x="0" y="10"/>
                  </a:cubicBezTo>
                  <a:cubicBezTo>
                    <a:pt x="0" y="10"/>
                    <a:pt x="0" y="10"/>
                    <a:pt x="0" y="10"/>
                  </a:cubicBezTo>
                  <a:cubicBezTo>
                    <a:pt x="0" y="11"/>
                    <a:pt x="0" y="11"/>
                    <a:pt x="0" y="11"/>
                  </a:cubicBezTo>
                  <a:cubicBezTo>
                    <a:pt x="0" y="11"/>
                    <a:pt x="0" y="11"/>
                    <a:pt x="0" y="11"/>
                  </a:cubicBezTo>
                  <a:cubicBezTo>
                    <a:pt x="0" y="11"/>
                    <a:pt x="0" y="11"/>
                    <a:pt x="0" y="11"/>
                  </a:cubicBezTo>
                  <a:cubicBezTo>
                    <a:pt x="0" y="20"/>
                    <a:pt x="0" y="33"/>
                    <a:pt x="0" y="47"/>
                  </a:cubicBezTo>
                  <a:cubicBezTo>
                    <a:pt x="0" y="57"/>
                    <a:pt x="0" y="68"/>
                    <a:pt x="0" y="77"/>
                  </a:cubicBezTo>
                  <a:cubicBezTo>
                    <a:pt x="0" y="77"/>
                    <a:pt x="0" y="77"/>
                    <a:pt x="0" y="77"/>
                  </a:cubicBezTo>
                  <a:cubicBezTo>
                    <a:pt x="0" y="78"/>
                    <a:pt x="1" y="78"/>
                    <a:pt x="2" y="79"/>
                  </a:cubicBezTo>
                  <a:cubicBezTo>
                    <a:pt x="8" y="79"/>
                    <a:pt x="11" y="79"/>
                    <a:pt x="18" y="79"/>
                  </a:cubicBezTo>
                  <a:cubicBezTo>
                    <a:pt x="18" y="79"/>
                    <a:pt x="18" y="79"/>
                    <a:pt x="18" y="79"/>
                  </a:cubicBezTo>
                  <a:cubicBezTo>
                    <a:pt x="19" y="79"/>
                    <a:pt x="19" y="79"/>
                    <a:pt x="19" y="79"/>
                  </a:cubicBezTo>
                  <a:cubicBezTo>
                    <a:pt x="23" y="77"/>
                    <a:pt x="26" y="75"/>
                    <a:pt x="30" y="73"/>
                  </a:cubicBezTo>
                  <a:cubicBezTo>
                    <a:pt x="30" y="72"/>
                    <a:pt x="30" y="72"/>
                    <a:pt x="30" y="72"/>
                  </a:cubicBezTo>
                  <a:cubicBezTo>
                    <a:pt x="30" y="72"/>
                    <a:pt x="30" y="72"/>
                    <a:pt x="30" y="72"/>
                  </a:cubicBezTo>
                  <a:cubicBezTo>
                    <a:pt x="30" y="72"/>
                    <a:pt x="30" y="72"/>
                    <a:pt x="30" y="72"/>
                  </a:cubicBezTo>
                  <a:cubicBezTo>
                    <a:pt x="31" y="72"/>
                    <a:pt x="31" y="72"/>
                    <a:pt x="31" y="71"/>
                  </a:cubicBezTo>
                  <a:cubicBezTo>
                    <a:pt x="31" y="56"/>
                    <a:pt x="30" y="18"/>
                    <a:pt x="30" y="6"/>
                  </a:cubicBezTo>
                  <a:cubicBezTo>
                    <a:pt x="30" y="5"/>
                    <a:pt x="30" y="4"/>
                    <a:pt x="30" y="3"/>
                  </a:cubicBezTo>
                  <a:cubicBezTo>
                    <a:pt x="30" y="2"/>
                    <a:pt x="30" y="2"/>
                    <a:pt x="30" y="2"/>
                  </a:cubicBezTo>
                  <a:cubicBezTo>
                    <a:pt x="30" y="2"/>
                    <a:pt x="30" y="2"/>
                    <a:pt x="30" y="2"/>
                  </a:cubicBezTo>
                  <a:cubicBezTo>
                    <a:pt x="30" y="2"/>
                    <a:pt x="30" y="2"/>
                    <a:pt x="30" y="2"/>
                  </a:cubicBezTo>
                  <a:cubicBezTo>
                    <a:pt x="30" y="2"/>
                    <a:pt x="30" y="2"/>
                    <a:pt x="30" y="2"/>
                  </a:cubicBezTo>
                  <a:cubicBezTo>
                    <a:pt x="30" y="1"/>
                    <a:pt x="30" y="1"/>
                    <a:pt x="30" y="1"/>
                  </a:cubicBezTo>
                  <a:cubicBezTo>
                    <a:pt x="30" y="1"/>
                    <a:pt x="30" y="1"/>
                    <a:pt x="30" y="1"/>
                  </a:cubicBezTo>
                  <a:cubicBezTo>
                    <a:pt x="30" y="1"/>
                    <a:pt x="30" y="1"/>
                    <a:pt x="30" y="1"/>
                  </a:cubicBezTo>
                  <a:cubicBezTo>
                    <a:pt x="30" y="1"/>
                    <a:pt x="30" y="1"/>
                    <a:pt x="30" y="1"/>
                  </a:cubicBezTo>
                  <a:cubicBezTo>
                    <a:pt x="30" y="0"/>
                    <a:pt x="29" y="0"/>
                    <a:pt x="29" y="0"/>
                  </a:cubicBezTo>
                  <a:cubicBezTo>
                    <a:pt x="27" y="0"/>
                    <a:pt x="24" y="0"/>
                    <a:pt x="2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1865">
                <a:solidFill>
                  <a:prstClr val="black"/>
                </a:solidFill>
              </a:endParaRPr>
            </a:p>
          </p:txBody>
        </p:sp>
      </p:grpSp>
      <p:grpSp>
        <p:nvGrpSpPr>
          <p:cNvPr id="115" name="组合 114"/>
          <p:cNvGrpSpPr/>
          <p:nvPr/>
        </p:nvGrpSpPr>
        <p:grpSpPr>
          <a:xfrm>
            <a:off x="4938836" y="1666709"/>
            <a:ext cx="456115" cy="482999"/>
            <a:chOff x="2620314" y="3070030"/>
            <a:chExt cx="456115" cy="482999"/>
          </a:xfrm>
          <a:gradFill>
            <a:gsLst>
              <a:gs pos="0">
                <a:srgbClr val="E30000"/>
              </a:gs>
              <a:gs pos="100000">
                <a:srgbClr val="760303"/>
              </a:gs>
            </a:gsLst>
            <a:lin ang="2700000" scaled="0"/>
          </a:gradFill>
        </p:grpSpPr>
        <p:sp>
          <p:nvSpPr>
            <p:cNvPr id="116" name="Freeform 806"/>
            <p:cNvSpPr>
              <a:spLocks noEditPoints="1"/>
            </p:cNvSpPr>
            <p:nvPr/>
          </p:nvSpPr>
          <p:spPr bwMode="auto">
            <a:xfrm>
              <a:off x="2620314" y="3070030"/>
              <a:ext cx="456115" cy="482999"/>
            </a:xfrm>
            <a:custGeom>
              <a:avLst/>
              <a:gdLst>
                <a:gd name="T0" fmla="*/ 155 w 215"/>
                <a:gd name="T1" fmla="*/ 179 h 228"/>
                <a:gd name="T2" fmla="*/ 192 w 215"/>
                <a:gd name="T3" fmla="*/ 133 h 228"/>
                <a:gd name="T4" fmla="*/ 148 w 215"/>
                <a:gd name="T5" fmla="*/ 193 h 228"/>
                <a:gd name="T6" fmla="*/ 6 w 215"/>
                <a:gd name="T7" fmla="*/ 89 h 228"/>
                <a:gd name="T8" fmla="*/ 24 w 215"/>
                <a:gd name="T9" fmla="*/ 105 h 228"/>
                <a:gd name="T10" fmla="*/ 28 w 215"/>
                <a:gd name="T11" fmla="*/ 101 h 228"/>
                <a:gd name="T12" fmla="*/ 27 w 215"/>
                <a:gd name="T13" fmla="*/ 108 h 228"/>
                <a:gd name="T14" fmla="*/ 39 w 215"/>
                <a:gd name="T15" fmla="*/ 126 h 228"/>
                <a:gd name="T16" fmla="*/ 44 w 215"/>
                <a:gd name="T17" fmla="*/ 123 h 228"/>
                <a:gd name="T18" fmla="*/ 45 w 215"/>
                <a:gd name="T19" fmla="*/ 131 h 228"/>
                <a:gd name="T20" fmla="*/ 55 w 215"/>
                <a:gd name="T21" fmla="*/ 149 h 228"/>
                <a:gd name="T22" fmla="*/ 60 w 215"/>
                <a:gd name="T23" fmla="*/ 146 h 228"/>
                <a:gd name="T24" fmla="*/ 63 w 215"/>
                <a:gd name="T25" fmla="*/ 150 h 228"/>
                <a:gd name="T26" fmla="*/ 70 w 215"/>
                <a:gd name="T27" fmla="*/ 171 h 228"/>
                <a:gd name="T28" fmla="*/ 75 w 215"/>
                <a:gd name="T29" fmla="*/ 169 h 228"/>
                <a:gd name="T30" fmla="*/ 75 w 215"/>
                <a:gd name="T31" fmla="*/ 180 h 228"/>
                <a:gd name="T32" fmla="*/ 92 w 215"/>
                <a:gd name="T33" fmla="*/ 208 h 228"/>
                <a:gd name="T34" fmla="*/ 161 w 215"/>
                <a:gd name="T35" fmla="*/ 160 h 228"/>
                <a:gd name="T36" fmla="*/ 133 w 215"/>
                <a:gd name="T37" fmla="*/ 190 h 228"/>
                <a:gd name="T38" fmla="*/ 76 w 215"/>
                <a:gd name="T39" fmla="*/ 188 h 228"/>
                <a:gd name="T40" fmla="*/ 63 w 215"/>
                <a:gd name="T41" fmla="*/ 182 h 228"/>
                <a:gd name="T42" fmla="*/ 53 w 215"/>
                <a:gd name="T43" fmla="*/ 158 h 228"/>
                <a:gd name="T44" fmla="*/ 44 w 215"/>
                <a:gd name="T45" fmla="*/ 145 h 228"/>
                <a:gd name="T46" fmla="*/ 39 w 215"/>
                <a:gd name="T47" fmla="*/ 134 h 228"/>
                <a:gd name="T48" fmla="*/ 29 w 215"/>
                <a:gd name="T49" fmla="*/ 117 h 228"/>
                <a:gd name="T50" fmla="*/ 24 w 215"/>
                <a:gd name="T51" fmla="*/ 111 h 228"/>
                <a:gd name="T52" fmla="*/ 10 w 215"/>
                <a:gd name="T53" fmla="*/ 85 h 228"/>
                <a:gd name="T54" fmla="*/ 103 w 215"/>
                <a:gd name="T55" fmla="*/ 3 h 228"/>
                <a:gd name="T56" fmla="*/ 160 w 215"/>
                <a:gd name="T57" fmla="*/ 158 h 228"/>
                <a:gd name="T58" fmla="*/ 79 w 215"/>
                <a:gd name="T59" fmla="*/ 181 h 228"/>
                <a:gd name="T60" fmla="*/ 70 w 215"/>
                <a:gd name="T61" fmla="*/ 168 h 228"/>
                <a:gd name="T62" fmla="*/ 60 w 215"/>
                <a:gd name="T63" fmla="*/ 144 h 228"/>
                <a:gd name="T64" fmla="*/ 49 w 215"/>
                <a:gd name="T65" fmla="*/ 131 h 228"/>
                <a:gd name="T66" fmla="*/ 44 w 215"/>
                <a:gd name="T67" fmla="*/ 120 h 228"/>
                <a:gd name="T68" fmla="*/ 31 w 215"/>
                <a:gd name="T69" fmla="*/ 100 h 228"/>
                <a:gd name="T70" fmla="*/ 23 w 215"/>
                <a:gd name="T71" fmla="*/ 101 h 228"/>
                <a:gd name="T72" fmla="*/ 3 w 215"/>
                <a:gd name="T73" fmla="*/ 81 h 228"/>
                <a:gd name="T74" fmla="*/ 0 w 215"/>
                <a:gd name="T75" fmla="*/ 92 h 228"/>
                <a:gd name="T76" fmla="*/ 21 w 215"/>
                <a:gd name="T77" fmla="*/ 116 h 228"/>
                <a:gd name="T78" fmla="*/ 25 w 215"/>
                <a:gd name="T79" fmla="*/ 115 h 228"/>
                <a:gd name="T80" fmla="*/ 22 w 215"/>
                <a:gd name="T81" fmla="*/ 121 h 228"/>
                <a:gd name="T82" fmla="*/ 34 w 215"/>
                <a:gd name="T83" fmla="*/ 139 h 228"/>
                <a:gd name="T84" fmla="*/ 42 w 215"/>
                <a:gd name="T85" fmla="*/ 138 h 228"/>
                <a:gd name="T86" fmla="*/ 38 w 215"/>
                <a:gd name="T87" fmla="*/ 145 h 228"/>
                <a:gd name="T88" fmla="*/ 49 w 215"/>
                <a:gd name="T89" fmla="*/ 163 h 228"/>
                <a:gd name="T90" fmla="*/ 53 w 215"/>
                <a:gd name="T91" fmla="*/ 160 h 228"/>
                <a:gd name="T92" fmla="*/ 54 w 215"/>
                <a:gd name="T93" fmla="*/ 169 h 228"/>
                <a:gd name="T94" fmla="*/ 63 w 215"/>
                <a:gd name="T95" fmla="*/ 186 h 228"/>
                <a:gd name="T96" fmla="*/ 73 w 215"/>
                <a:gd name="T97" fmla="*/ 186 h 228"/>
                <a:gd name="T98" fmla="*/ 68 w 215"/>
                <a:gd name="T99" fmla="*/ 196 h 228"/>
                <a:gd name="T100" fmla="*/ 83 w 215"/>
                <a:gd name="T101" fmla="*/ 223 h 228"/>
                <a:gd name="T102" fmla="*/ 98 w 215"/>
                <a:gd name="T103" fmla="*/ 228 h 228"/>
                <a:gd name="T104" fmla="*/ 170 w 215"/>
                <a:gd name="T105" fmla="*/ 182 h 228"/>
                <a:gd name="T106" fmla="*/ 201 w 215"/>
                <a:gd name="T107" fmla="*/ 128 h 228"/>
                <a:gd name="T108" fmla="*/ 124 w 215"/>
                <a:gd name="T109" fmla="*/ 24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15" h="228">
                  <a:moveTo>
                    <a:pt x="99" y="224"/>
                  </a:moveTo>
                  <a:cubicBezTo>
                    <a:pt x="98" y="221"/>
                    <a:pt x="97" y="218"/>
                    <a:pt x="96" y="216"/>
                  </a:cubicBezTo>
                  <a:cubicBezTo>
                    <a:pt x="109" y="208"/>
                    <a:pt x="122" y="200"/>
                    <a:pt x="135" y="192"/>
                  </a:cubicBezTo>
                  <a:cubicBezTo>
                    <a:pt x="142" y="188"/>
                    <a:pt x="148" y="183"/>
                    <a:pt x="155" y="179"/>
                  </a:cubicBezTo>
                  <a:cubicBezTo>
                    <a:pt x="170" y="168"/>
                    <a:pt x="183" y="154"/>
                    <a:pt x="200" y="147"/>
                  </a:cubicBezTo>
                  <a:cubicBezTo>
                    <a:pt x="200" y="147"/>
                    <a:pt x="200" y="147"/>
                    <a:pt x="200" y="146"/>
                  </a:cubicBezTo>
                  <a:cubicBezTo>
                    <a:pt x="201" y="146"/>
                    <a:pt x="201" y="146"/>
                    <a:pt x="200" y="145"/>
                  </a:cubicBezTo>
                  <a:cubicBezTo>
                    <a:pt x="198" y="141"/>
                    <a:pt x="195" y="137"/>
                    <a:pt x="192" y="133"/>
                  </a:cubicBezTo>
                  <a:cubicBezTo>
                    <a:pt x="194" y="132"/>
                    <a:pt x="196" y="130"/>
                    <a:pt x="199" y="129"/>
                  </a:cubicBezTo>
                  <a:cubicBezTo>
                    <a:pt x="203" y="135"/>
                    <a:pt x="207" y="142"/>
                    <a:pt x="212" y="149"/>
                  </a:cubicBezTo>
                  <a:cubicBezTo>
                    <a:pt x="195" y="156"/>
                    <a:pt x="182" y="169"/>
                    <a:pt x="168" y="180"/>
                  </a:cubicBezTo>
                  <a:cubicBezTo>
                    <a:pt x="162" y="185"/>
                    <a:pt x="155" y="189"/>
                    <a:pt x="148" y="193"/>
                  </a:cubicBezTo>
                  <a:cubicBezTo>
                    <a:pt x="132" y="204"/>
                    <a:pt x="116" y="214"/>
                    <a:pt x="99" y="224"/>
                  </a:cubicBezTo>
                  <a:moveTo>
                    <a:pt x="19" y="113"/>
                  </a:moveTo>
                  <a:cubicBezTo>
                    <a:pt x="12" y="103"/>
                    <a:pt x="11" y="102"/>
                    <a:pt x="3" y="91"/>
                  </a:cubicBezTo>
                  <a:cubicBezTo>
                    <a:pt x="4" y="91"/>
                    <a:pt x="5" y="90"/>
                    <a:pt x="6" y="89"/>
                  </a:cubicBezTo>
                  <a:cubicBezTo>
                    <a:pt x="7" y="89"/>
                    <a:pt x="8" y="88"/>
                    <a:pt x="8" y="88"/>
                  </a:cubicBezTo>
                  <a:cubicBezTo>
                    <a:pt x="13" y="93"/>
                    <a:pt x="15" y="95"/>
                    <a:pt x="22" y="104"/>
                  </a:cubicBezTo>
                  <a:cubicBezTo>
                    <a:pt x="22" y="105"/>
                    <a:pt x="23" y="105"/>
                    <a:pt x="23" y="105"/>
                  </a:cubicBezTo>
                  <a:cubicBezTo>
                    <a:pt x="23" y="105"/>
                    <a:pt x="24" y="105"/>
                    <a:pt x="24" y="105"/>
                  </a:cubicBezTo>
                  <a:cubicBezTo>
                    <a:pt x="24" y="105"/>
                    <a:pt x="25" y="104"/>
                    <a:pt x="25" y="103"/>
                  </a:cubicBezTo>
                  <a:cubicBezTo>
                    <a:pt x="25" y="103"/>
                    <a:pt x="25" y="103"/>
                    <a:pt x="25" y="103"/>
                  </a:cubicBezTo>
                  <a:cubicBezTo>
                    <a:pt x="25" y="103"/>
                    <a:pt x="25" y="102"/>
                    <a:pt x="25" y="102"/>
                  </a:cubicBezTo>
                  <a:cubicBezTo>
                    <a:pt x="26" y="101"/>
                    <a:pt x="27" y="101"/>
                    <a:pt x="28" y="101"/>
                  </a:cubicBezTo>
                  <a:cubicBezTo>
                    <a:pt x="28" y="101"/>
                    <a:pt x="28" y="101"/>
                    <a:pt x="28" y="101"/>
                  </a:cubicBezTo>
                  <a:cubicBezTo>
                    <a:pt x="28" y="101"/>
                    <a:pt x="29" y="101"/>
                    <a:pt x="29" y="102"/>
                  </a:cubicBezTo>
                  <a:cubicBezTo>
                    <a:pt x="30" y="102"/>
                    <a:pt x="30" y="103"/>
                    <a:pt x="30" y="104"/>
                  </a:cubicBezTo>
                  <a:cubicBezTo>
                    <a:pt x="30" y="105"/>
                    <a:pt x="29" y="107"/>
                    <a:pt x="27" y="108"/>
                  </a:cubicBezTo>
                  <a:cubicBezTo>
                    <a:pt x="27" y="108"/>
                    <a:pt x="27" y="108"/>
                    <a:pt x="26" y="109"/>
                  </a:cubicBezTo>
                  <a:cubicBezTo>
                    <a:pt x="26" y="109"/>
                    <a:pt x="26" y="110"/>
                    <a:pt x="27" y="110"/>
                  </a:cubicBezTo>
                  <a:cubicBezTo>
                    <a:pt x="29" y="114"/>
                    <a:pt x="35" y="122"/>
                    <a:pt x="37" y="126"/>
                  </a:cubicBezTo>
                  <a:cubicBezTo>
                    <a:pt x="38" y="126"/>
                    <a:pt x="38" y="126"/>
                    <a:pt x="39" y="126"/>
                  </a:cubicBezTo>
                  <a:cubicBezTo>
                    <a:pt x="39" y="126"/>
                    <a:pt x="39" y="126"/>
                    <a:pt x="39" y="126"/>
                  </a:cubicBezTo>
                  <a:cubicBezTo>
                    <a:pt x="39" y="126"/>
                    <a:pt x="40" y="126"/>
                    <a:pt x="40" y="125"/>
                  </a:cubicBezTo>
                  <a:cubicBezTo>
                    <a:pt x="40" y="124"/>
                    <a:pt x="42" y="123"/>
                    <a:pt x="44" y="123"/>
                  </a:cubicBezTo>
                  <a:cubicBezTo>
                    <a:pt x="44" y="123"/>
                    <a:pt x="44" y="123"/>
                    <a:pt x="44" y="123"/>
                  </a:cubicBezTo>
                  <a:cubicBezTo>
                    <a:pt x="45" y="123"/>
                    <a:pt x="47" y="123"/>
                    <a:pt x="47" y="124"/>
                  </a:cubicBezTo>
                  <a:cubicBezTo>
                    <a:pt x="48" y="125"/>
                    <a:pt x="48" y="126"/>
                    <a:pt x="48" y="127"/>
                  </a:cubicBezTo>
                  <a:cubicBezTo>
                    <a:pt x="48" y="128"/>
                    <a:pt x="48" y="129"/>
                    <a:pt x="47" y="130"/>
                  </a:cubicBezTo>
                  <a:cubicBezTo>
                    <a:pt x="46" y="131"/>
                    <a:pt x="45" y="131"/>
                    <a:pt x="45" y="131"/>
                  </a:cubicBezTo>
                  <a:cubicBezTo>
                    <a:pt x="44" y="131"/>
                    <a:pt x="44" y="132"/>
                    <a:pt x="43" y="132"/>
                  </a:cubicBezTo>
                  <a:cubicBezTo>
                    <a:pt x="43" y="133"/>
                    <a:pt x="43" y="133"/>
                    <a:pt x="44" y="134"/>
                  </a:cubicBezTo>
                  <a:cubicBezTo>
                    <a:pt x="47" y="137"/>
                    <a:pt x="52" y="144"/>
                    <a:pt x="54" y="149"/>
                  </a:cubicBezTo>
                  <a:cubicBezTo>
                    <a:pt x="54" y="149"/>
                    <a:pt x="55" y="149"/>
                    <a:pt x="55" y="149"/>
                  </a:cubicBezTo>
                  <a:cubicBezTo>
                    <a:pt x="55" y="149"/>
                    <a:pt x="55" y="149"/>
                    <a:pt x="55" y="149"/>
                  </a:cubicBezTo>
                  <a:cubicBezTo>
                    <a:pt x="56" y="149"/>
                    <a:pt x="56" y="149"/>
                    <a:pt x="56" y="148"/>
                  </a:cubicBezTo>
                  <a:cubicBezTo>
                    <a:pt x="57" y="148"/>
                    <a:pt x="57" y="147"/>
                    <a:pt x="57" y="147"/>
                  </a:cubicBezTo>
                  <a:cubicBezTo>
                    <a:pt x="58" y="147"/>
                    <a:pt x="59" y="146"/>
                    <a:pt x="60" y="146"/>
                  </a:cubicBezTo>
                  <a:cubicBezTo>
                    <a:pt x="60" y="146"/>
                    <a:pt x="60" y="146"/>
                    <a:pt x="60" y="146"/>
                  </a:cubicBezTo>
                  <a:cubicBezTo>
                    <a:pt x="60" y="146"/>
                    <a:pt x="60" y="146"/>
                    <a:pt x="60" y="146"/>
                  </a:cubicBezTo>
                  <a:cubicBezTo>
                    <a:pt x="61" y="146"/>
                    <a:pt x="62" y="147"/>
                    <a:pt x="63" y="148"/>
                  </a:cubicBezTo>
                  <a:cubicBezTo>
                    <a:pt x="63" y="148"/>
                    <a:pt x="63" y="149"/>
                    <a:pt x="63" y="150"/>
                  </a:cubicBezTo>
                  <a:cubicBezTo>
                    <a:pt x="63" y="152"/>
                    <a:pt x="62" y="154"/>
                    <a:pt x="61" y="155"/>
                  </a:cubicBezTo>
                  <a:cubicBezTo>
                    <a:pt x="60" y="156"/>
                    <a:pt x="60" y="156"/>
                    <a:pt x="60" y="157"/>
                  </a:cubicBezTo>
                  <a:cubicBezTo>
                    <a:pt x="64" y="162"/>
                    <a:pt x="65" y="165"/>
                    <a:pt x="69" y="170"/>
                  </a:cubicBezTo>
                  <a:cubicBezTo>
                    <a:pt x="69" y="171"/>
                    <a:pt x="70" y="171"/>
                    <a:pt x="70" y="171"/>
                  </a:cubicBezTo>
                  <a:cubicBezTo>
                    <a:pt x="70" y="171"/>
                    <a:pt x="70" y="171"/>
                    <a:pt x="70" y="171"/>
                  </a:cubicBezTo>
                  <a:cubicBezTo>
                    <a:pt x="70" y="171"/>
                    <a:pt x="71" y="171"/>
                    <a:pt x="71" y="171"/>
                  </a:cubicBezTo>
                  <a:cubicBezTo>
                    <a:pt x="72" y="169"/>
                    <a:pt x="74" y="169"/>
                    <a:pt x="75" y="169"/>
                  </a:cubicBezTo>
                  <a:cubicBezTo>
                    <a:pt x="75" y="169"/>
                    <a:pt x="75" y="169"/>
                    <a:pt x="75" y="169"/>
                  </a:cubicBezTo>
                  <a:cubicBezTo>
                    <a:pt x="77" y="169"/>
                    <a:pt x="79" y="170"/>
                    <a:pt x="80" y="171"/>
                  </a:cubicBezTo>
                  <a:cubicBezTo>
                    <a:pt x="80" y="172"/>
                    <a:pt x="80" y="173"/>
                    <a:pt x="80" y="174"/>
                  </a:cubicBezTo>
                  <a:cubicBezTo>
                    <a:pt x="80" y="176"/>
                    <a:pt x="79" y="179"/>
                    <a:pt x="76" y="179"/>
                  </a:cubicBezTo>
                  <a:cubicBezTo>
                    <a:pt x="76" y="179"/>
                    <a:pt x="75" y="180"/>
                    <a:pt x="75" y="180"/>
                  </a:cubicBezTo>
                  <a:cubicBezTo>
                    <a:pt x="75" y="180"/>
                    <a:pt x="75" y="181"/>
                    <a:pt x="75" y="181"/>
                  </a:cubicBezTo>
                  <a:cubicBezTo>
                    <a:pt x="80" y="188"/>
                    <a:pt x="83" y="191"/>
                    <a:pt x="85" y="193"/>
                  </a:cubicBezTo>
                  <a:cubicBezTo>
                    <a:pt x="86" y="196"/>
                    <a:pt x="88" y="200"/>
                    <a:pt x="91" y="207"/>
                  </a:cubicBezTo>
                  <a:cubicBezTo>
                    <a:pt x="91" y="207"/>
                    <a:pt x="92" y="208"/>
                    <a:pt x="92" y="208"/>
                  </a:cubicBezTo>
                  <a:cubicBezTo>
                    <a:pt x="92" y="208"/>
                    <a:pt x="92" y="208"/>
                    <a:pt x="92" y="208"/>
                  </a:cubicBezTo>
                  <a:cubicBezTo>
                    <a:pt x="93" y="208"/>
                    <a:pt x="93" y="208"/>
                    <a:pt x="93" y="208"/>
                  </a:cubicBezTo>
                  <a:cubicBezTo>
                    <a:pt x="110" y="196"/>
                    <a:pt x="126" y="185"/>
                    <a:pt x="142" y="174"/>
                  </a:cubicBezTo>
                  <a:cubicBezTo>
                    <a:pt x="149" y="169"/>
                    <a:pt x="155" y="165"/>
                    <a:pt x="161" y="160"/>
                  </a:cubicBezTo>
                  <a:cubicBezTo>
                    <a:pt x="171" y="152"/>
                    <a:pt x="180" y="142"/>
                    <a:pt x="190" y="135"/>
                  </a:cubicBezTo>
                  <a:cubicBezTo>
                    <a:pt x="192" y="138"/>
                    <a:pt x="195" y="142"/>
                    <a:pt x="197" y="145"/>
                  </a:cubicBezTo>
                  <a:cubicBezTo>
                    <a:pt x="180" y="152"/>
                    <a:pt x="167" y="166"/>
                    <a:pt x="153" y="177"/>
                  </a:cubicBezTo>
                  <a:cubicBezTo>
                    <a:pt x="147" y="181"/>
                    <a:pt x="140" y="185"/>
                    <a:pt x="133" y="190"/>
                  </a:cubicBezTo>
                  <a:cubicBezTo>
                    <a:pt x="117" y="200"/>
                    <a:pt x="101" y="210"/>
                    <a:pt x="84" y="220"/>
                  </a:cubicBezTo>
                  <a:cubicBezTo>
                    <a:pt x="82" y="214"/>
                    <a:pt x="80" y="210"/>
                    <a:pt x="79" y="207"/>
                  </a:cubicBezTo>
                  <a:cubicBezTo>
                    <a:pt x="77" y="204"/>
                    <a:pt x="75" y="202"/>
                    <a:pt x="71" y="196"/>
                  </a:cubicBezTo>
                  <a:cubicBezTo>
                    <a:pt x="74" y="195"/>
                    <a:pt x="76" y="192"/>
                    <a:pt x="76" y="188"/>
                  </a:cubicBezTo>
                  <a:cubicBezTo>
                    <a:pt x="76" y="187"/>
                    <a:pt x="75" y="186"/>
                    <a:pt x="75" y="185"/>
                  </a:cubicBezTo>
                  <a:cubicBezTo>
                    <a:pt x="73" y="182"/>
                    <a:pt x="71" y="181"/>
                    <a:pt x="68" y="181"/>
                  </a:cubicBezTo>
                  <a:cubicBezTo>
                    <a:pt x="68" y="181"/>
                    <a:pt x="68" y="181"/>
                    <a:pt x="68" y="181"/>
                  </a:cubicBezTo>
                  <a:cubicBezTo>
                    <a:pt x="66" y="181"/>
                    <a:pt x="65" y="181"/>
                    <a:pt x="63" y="182"/>
                  </a:cubicBezTo>
                  <a:cubicBezTo>
                    <a:pt x="61" y="178"/>
                    <a:pt x="59" y="175"/>
                    <a:pt x="57" y="171"/>
                  </a:cubicBezTo>
                  <a:cubicBezTo>
                    <a:pt x="59" y="169"/>
                    <a:pt x="60" y="167"/>
                    <a:pt x="60" y="164"/>
                  </a:cubicBezTo>
                  <a:cubicBezTo>
                    <a:pt x="60" y="163"/>
                    <a:pt x="59" y="161"/>
                    <a:pt x="59" y="160"/>
                  </a:cubicBezTo>
                  <a:cubicBezTo>
                    <a:pt x="57" y="158"/>
                    <a:pt x="55" y="158"/>
                    <a:pt x="53" y="158"/>
                  </a:cubicBezTo>
                  <a:cubicBezTo>
                    <a:pt x="52" y="158"/>
                    <a:pt x="51" y="158"/>
                    <a:pt x="50" y="159"/>
                  </a:cubicBezTo>
                  <a:cubicBezTo>
                    <a:pt x="49" y="159"/>
                    <a:pt x="49" y="159"/>
                    <a:pt x="49" y="159"/>
                  </a:cubicBezTo>
                  <a:cubicBezTo>
                    <a:pt x="47" y="155"/>
                    <a:pt x="44" y="150"/>
                    <a:pt x="42" y="147"/>
                  </a:cubicBezTo>
                  <a:cubicBezTo>
                    <a:pt x="43" y="146"/>
                    <a:pt x="43" y="146"/>
                    <a:pt x="44" y="145"/>
                  </a:cubicBezTo>
                  <a:cubicBezTo>
                    <a:pt x="45" y="143"/>
                    <a:pt x="46" y="142"/>
                    <a:pt x="46" y="140"/>
                  </a:cubicBezTo>
                  <a:cubicBezTo>
                    <a:pt x="46" y="139"/>
                    <a:pt x="45" y="137"/>
                    <a:pt x="45" y="136"/>
                  </a:cubicBezTo>
                  <a:cubicBezTo>
                    <a:pt x="43" y="134"/>
                    <a:pt x="41" y="134"/>
                    <a:pt x="39" y="134"/>
                  </a:cubicBezTo>
                  <a:cubicBezTo>
                    <a:pt x="39" y="134"/>
                    <a:pt x="39" y="134"/>
                    <a:pt x="39" y="134"/>
                  </a:cubicBezTo>
                  <a:cubicBezTo>
                    <a:pt x="37" y="134"/>
                    <a:pt x="35" y="134"/>
                    <a:pt x="34" y="136"/>
                  </a:cubicBezTo>
                  <a:cubicBezTo>
                    <a:pt x="31" y="132"/>
                    <a:pt x="28" y="126"/>
                    <a:pt x="26" y="122"/>
                  </a:cubicBezTo>
                  <a:cubicBezTo>
                    <a:pt x="27" y="121"/>
                    <a:pt x="28" y="120"/>
                    <a:pt x="29" y="118"/>
                  </a:cubicBezTo>
                  <a:cubicBezTo>
                    <a:pt x="29" y="118"/>
                    <a:pt x="29" y="117"/>
                    <a:pt x="29" y="117"/>
                  </a:cubicBezTo>
                  <a:cubicBezTo>
                    <a:pt x="29" y="115"/>
                    <a:pt x="28" y="113"/>
                    <a:pt x="27" y="112"/>
                  </a:cubicBezTo>
                  <a:cubicBezTo>
                    <a:pt x="26" y="112"/>
                    <a:pt x="25" y="111"/>
                    <a:pt x="25" y="111"/>
                  </a:cubicBezTo>
                  <a:cubicBezTo>
                    <a:pt x="24" y="111"/>
                    <a:pt x="24" y="111"/>
                    <a:pt x="24" y="111"/>
                  </a:cubicBezTo>
                  <a:cubicBezTo>
                    <a:pt x="24" y="111"/>
                    <a:pt x="24" y="111"/>
                    <a:pt x="24" y="111"/>
                  </a:cubicBezTo>
                  <a:cubicBezTo>
                    <a:pt x="22" y="111"/>
                    <a:pt x="21" y="111"/>
                    <a:pt x="20" y="112"/>
                  </a:cubicBezTo>
                  <a:cubicBezTo>
                    <a:pt x="19" y="113"/>
                    <a:pt x="19" y="113"/>
                    <a:pt x="19" y="113"/>
                  </a:cubicBezTo>
                  <a:moveTo>
                    <a:pt x="23" y="101"/>
                  </a:moveTo>
                  <a:cubicBezTo>
                    <a:pt x="17" y="93"/>
                    <a:pt x="15" y="91"/>
                    <a:pt x="10" y="85"/>
                  </a:cubicBezTo>
                  <a:cubicBezTo>
                    <a:pt x="10" y="85"/>
                    <a:pt x="10" y="85"/>
                    <a:pt x="10" y="85"/>
                  </a:cubicBezTo>
                  <a:cubicBezTo>
                    <a:pt x="9" y="84"/>
                    <a:pt x="9" y="84"/>
                    <a:pt x="9" y="84"/>
                  </a:cubicBezTo>
                  <a:cubicBezTo>
                    <a:pt x="8" y="83"/>
                    <a:pt x="7" y="82"/>
                    <a:pt x="6" y="80"/>
                  </a:cubicBezTo>
                  <a:cubicBezTo>
                    <a:pt x="36" y="52"/>
                    <a:pt x="69" y="27"/>
                    <a:pt x="103" y="3"/>
                  </a:cubicBezTo>
                  <a:cubicBezTo>
                    <a:pt x="106" y="9"/>
                    <a:pt x="109" y="12"/>
                    <a:pt x="111" y="15"/>
                  </a:cubicBezTo>
                  <a:cubicBezTo>
                    <a:pt x="114" y="17"/>
                    <a:pt x="117" y="20"/>
                    <a:pt x="122" y="26"/>
                  </a:cubicBezTo>
                  <a:cubicBezTo>
                    <a:pt x="153" y="62"/>
                    <a:pt x="174" y="86"/>
                    <a:pt x="202" y="124"/>
                  </a:cubicBezTo>
                  <a:cubicBezTo>
                    <a:pt x="186" y="132"/>
                    <a:pt x="173" y="146"/>
                    <a:pt x="160" y="158"/>
                  </a:cubicBezTo>
                  <a:cubicBezTo>
                    <a:pt x="154" y="163"/>
                    <a:pt x="147" y="167"/>
                    <a:pt x="141" y="171"/>
                  </a:cubicBezTo>
                  <a:cubicBezTo>
                    <a:pt x="125" y="182"/>
                    <a:pt x="109" y="193"/>
                    <a:pt x="93" y="204"/>
                  </a:cubicBezTo>
                  <a:cubicBezTo>
                    <a:pt x="90" y="198"/>
                    <a:pt x="89" y="195"/>
                    <a:pt x="87" y="192"/>
                  </a:cubicBezTo>
                  <a:cubicBezTo>
                    <a:pt x="85" y="189"/>
                    <a:pt x="83" y="187"/>
                    <a:pt x="79" y="181"/>
                  </a:cubicBezTo>
                  <a:cubicBezTo>
                    <a:pt x="81" y="180"/>
                    <a:pt x="83" y="177"/>
                    <a:pt x="83" y="174"/>
                  </a:cubicBezTo>
                  <a:cubicBezTo>
                    <a:pt x="83" y="172"/>
                    <a:pt x="83" y="171"/>
                    <a:pt x="82" y="170"/>
                  </a:cubicBezTo>
                  <a:cubicBezTo>
                    <a:pt x="81" y="167"/>
                    <a:pt x="78" y="166"/>
                    <a:pt x="75" y="166"/>
                  </a:cubicBezTo>
                  <a:cubicBezTo>
                    <a:pt x="73" y="166"/>
                    <a:pt x="72" y="167"/>
                    <a:pt x="70" y="168"/>
                  </a:cubicBezTo>
                  <a:cubicBezTo>
                    <a:pt x="68" y="164"/>
                    <a:pt x="66" y="161"/>
                    <a:pt x="63" y="156"/>
                  </a:cubicBezTo>
                  <a:cubicBezTo>
                    <a:pt x="65" y="155"/>
                    <a:pt x="66" y="152"/>
                    <a:pt x="66" y="150"/>
                  </a:cubicBezTo>
                  <a:cubicBezTo>
                    <a:pt x="66" y="149"/>
                    <a:pt x="66" y="147"/>
                    <a:pt x="65" y="146"/>
                  </a:cubicBezTo>
                  <a:cubicBezTo>
                    <a:pt x="63" y="144"/>
                    <a:pt x="61" y="144"/>
                    <a:pt x="60" y="144"/>
                  </a:cubicBezTo>
                  <a:cubicBezTo>
                    <a:pt x="58" y="144"/>
                    <a:pt x="57" y="144"/>
                    <a:pt x="56" y="145"/>
                  </a:cubicBezTo>
                  <a:cubicBezTo>
                    <a:pt x="55" y="145"/>
                    <a:pt x="55" y="145"/>
                    <a:pt x="55" y="145"/>
                  </a:cubicBezTo>
                  <a:cubicBezTo>
                    <a:pt x="53" y="141"/>
                    <a:pt x="50" y="137"/>
                    <a:pt x="47" y="133"/>
                  </a:cubicBezTo>
                  <a:cubicBezTo>
                    <a:pt x="48" y="133"/>
                    <a:pt x="49" y="132"/>
                    <a:pt x="49" y="131"/>
                  </a:cubicBezTo>
                  <a:cubicBezTo>
                    <a:pt x="50" y="130"/>
                    <a:pt x="51" y="128"/>
                    <a:pt x="51" y="127"/>
                  </a:cubicBezTo>
                  <a:cubicBezTo>
                    <a:pt x="51" y="125"/>
                    <a:pt x="50" y="124"/>
                    <a:pt x="49" y="123"/>
                  </a:cubicBezTo>
                  <a:cubicBezTo>
                    <a:pt x="48" y="121"/>
                    <a:pt x="46" y="120"/>
                    <a:pt x="44" y="120"/>
                  </a:cubicBezTo>
                  <a:cubicBezTo>
                    <a:pt x="44" y="120"/>
                    <a:pt x="44" y="120"/>
                    <a:pt x="44" y="120"/>
                  </a:cubicBezTo>
                  <a:cubicBezTo>
                    <a:pt x="42" y="120"/>
                    <a:pt x="40" y="121"/>
                    <a:pt x="39" y="123"/>
                  </a:cubicBezTo>
                  <a:cubicBezTo>
                    <a:pt x="36" y="119"/>
                    <a:pt x="32" y="113"/>
                    <a:pt x="30" y="110"/>
                  </a:cubicBezTo>
                  <a:cubicBezTo>
                    <a:pt x="32" y="108"/>
                    <a:pt x="33" y="106"/>
                    <a:pt x="33" y="104"/>
                  </a:cubicBezTo>
                  <a:cubicBezTo>
                    <a:pt x="33" y="102"/>
                    <a:pt x="32" y="101"/>
                    <a:pt x="31" y="100"/>
                  </a:cubicBezTo>
                  <a:cubicBezTo>
                    <a:pt x="30" y="99"/>
                    <a:pt x="29" y="98"/>
                    <a:pt x="28" y="98"/>
                  </a:cubicBezTo>
                  <a:cubicBezTo>
                    <a:pt x="28" y="98"/>
                    <a:pt x="28" y="98"/>
                    <a:pt x="28" y="98"/>
                  </a:cubicBezTo>
                  <a:cubicBezTo>
                    <a:pt x="26" y="98"/>
                    <a:pt x="25" y="99"/>
                    <a:pt x="24" y="100"/>
                  </a:cubicBezTo>
                  <a:cubicBezTo>
                    <a:pt x="23" y="100"/>
                    <a:pt x="23" y="100"/>
                    <a:pt x="23" y="101"/>
                  </a:cubicBezTo>
                  <a:moveTo>
                    <a:pt x="103" y="0"/>
                  </a:moveTo>
                  <a:cubicBezTo>
                    <a:pt x="102" y="0"/>
                    <a:pt x="102" y="0"/>
                    <a:pt x="102" y="0"/>
                  </a:cubicBezTo>
                  <a:cubicBezTo>
                    <a:pt x="67" y="24"/>
                    <a:pt x="34" y="50"/>
                    <a:pt x="3" y="79"/>
                  </a:cubicBezTo>
                  <a:cubicBezTo>
                    <a:pt x="3" y="79"/>
                    <a:pt x="2" y="80"/>
                    <a:pt x="3" y="81"/>
                  </a:cubicBezTo>
                  <a:cubicBezTo>
                    <a:pt x="4" y="83"/>
                    <a:pt x="6" y="84"/>
                    <a:pt x="7" y="85"/>
                  </a:cubicBezTo>
                  <a:cubicBezTo>
                    <a:pt x="6" y="86"/>
                    <a:pt x="5" y="87"/>
                    <a:pt x="4" y="87"/>
                  </a:cubicBezTo>
                  <a:cubicBezTo>
                    <a:pt x="3" y="88"/>
                    <a:pt x="1" y="90"/>
                    <a:pt x="0" y="90"/>
                  </a:cubicBezTo>
                  <a:cubicBezTo>
                    <a:pt x="0" y="91"/>
                    <a:pt x="0" y="91"/>
                    <a:pt x="0" y="92"/>
                  </a:cubicBezTo>
                  <a:cubicBezTo>
                    <a:pt x="9" y="105"/>
                    <a:pt x="9" y="104"/>
                    <a:pt x="18" y="117"/>
                  </a:cubicBezTo>
                  <a:cubicBezTo>
                    <a:pt x="18" y="117"/>
                    <a:pt x="19" y="117"/>
                    <a:pt x="19" y="117"/>
                  </a:cubicBezTo>
                  <a:cubicBezTo>
                    <a:pt x="19" y="117"/>
                    <a:pt x="20" y="117"/>
                    <a:pt x="20" y="117"/>
                  </a:cubicBezTo>
                  <a:cubicBezTo>
                    <a:pt x="20" y="117"/>
                    <a:pt x="21" y="116"/>
                    <a:pt x="21" y="116"/>
                  </a:cubicBezTo>
                  <a:cubicBezTo>
                    <a:pt x="21" y="116"/>
                    <a:pt x="21" y="116"/>
                    <a:pt x="21" y="116"/>
                  </a:cubicBezTo>
                  <a:cubicBezTo>
                    <a:pt x="21" y="115"/>
                    <a:pt x="21" y="115"/>
                    <a:pt x="22" y="114"/>
                  </a:cubicBezTo>
                  <a:cubicBezTo>
                    <a:pt x="22" y="114"/>
                    <a:pt x="23" y="114"/>
                    <a:pt x="24" y="114"/>
                  </a:cubicBezTo>
                  <a:cubicBezTo>
                    <a:pt x="24" y="114"/>
                    <a:pt x="25" y="114"/>
                    <a:pt x="25" y="115"/>
                  </a:cubicBezTo>
                  <a:cubicBezTo>
                    <a:pt x="26" y="115"/>
                    <a:pt x="26" y="116"/>
                    <a:pt x="26" y="117"/>
                  </a:cubicBezTo>
                  <a:cubicBezTo>
                    <a:pt x="26" y="117"/>
                    <a:pt x="26" y="117"/>
                    <a:pt x="26" y="117"/>
                  </a:cubicBezTo>
                  <a:cubicBezTo>
                    <a:pt x="26" y="119"/>
                    <a:pt x="25" y="120"/>
                    <a:pt x="23" y="120"/>
                  </a:cubicBezTo>
                  <a:cubicBezTo>
                    <a:pt x="23" y="120"/>
                    <a:pt x="22" y="121"/>
                    <a:pt x="22" y="121"/>
                  </a:cubicBezTo>
                  <a:cubicBezTo>
                    <a:pt x="22" y="122"/>
                    <a:pt x="22" y="122"/>
                    <a:pt x="22" y="122"/>
                  </a:cubicBezTo>
                  <a:cubicBezTo>
                    <a:pt x="25" y="126"/>
                    <a:pt x="30" y="135"/>
                    <a:pt x="33" y="139"/>
                  </a:cubicBezTo>
                  <a:cubicBezTo>
                    <a:pt x="33" y="139"/>
                    <a:pt x="33" y="139"/>
                    <a:pt x="34" y="139"/>
                  </a:cubicBezTo>
                  <a:cubicBezTo>
                    <a:pt x="34" y="139"/>
                    <a:pt x="34" y="139"/>
                    <a:pt x="34" y="139"/>
                  </a:cubicBezTo>
                  <a:cubicBezTo>
                    <a:pt x="34" y="139"/>
                    <a:pt x="35" y="139"/>
                    <a:pt x="35" y="139"/>
                  </a:cubicBezTo>
                  <a:cubicBezTo>
                    <a:pt x="36" y="137"/>
                    <a:pt x="37" y="136"/>
                    <a:pt x="39" y="136"/>
                  </a:cubicBezTo>
                  <a:cubicBezTo>
                    <a:pt x="39" y="136"/>
                    <a:pt x="39" y="136"/>
                    <a:pt x="39" y="136"/>
                  </a:cubicBezTo>
                  <a:cubicBezTo>
                    <a:pt x="40" y="136"/>
                    <a:pt x="42" y="137"/>
                    <a:pt x="42" y="138"/>
                  </a:cubicBezTo>
                  <a:cubicBezTo>
                    <a:pt x="43" y="138"/>
                    <a:pt x="43" y="139"/>
                    <a:pt x="43" y="140"/>
                  </a:cubicBezTo>
                  <a:cubicBezTo>
                    <a:pt x="43" y="141"/>
                    <a:pt x="43" y="142"/>
                    <a:pt x="42" y="143"/>
                  </a:cubicBezTo>
                  <a:cubicBezTo>
                    <a:pt x="41" y="144"/>
                    <a:pt x="40" y="145"/>
                    <a:pt x="39" y="145"/>
                  </a:cubicBezTo>
                  <a:cubicBezTo>
                    <a:pt x="39" y="145"/>
                    <a:pt x="38" y="145"/>
                    <a:pt x="38" y="145"/>
                  </a:cubicBezTo>
                  <a:cubicBezTo>
                    <a:pt x="38" y="146"/>
                    <a:pt x="38" y="146"/>
                    <a:pt x="38" y="147"/>
                  </a:cubicBezTo>
                  <a:cubicBezTo>
                    <a:pt x="41" y="151"/>
                    <a:pt x="46" y="158"/>
                    <a:pt x="48" y="163"/>
                  </a:cubicBezTo>
                  <a:cubicBezTo>
                    <a:pt x="48" y="163"/>
                    <a:pt x="49" y="163"/>
                    <a:pt x="49" y="163"/>
                  </a:cubicBezTo>
                  <a:cubicBezTo>
                    <a:pt x="49" y="163"/>
                    <a:pt x="49" y="163"/>
                    <a:pt x="49" y="163"/>
                  </a:cubicBezTo>
                  <a:cubicBezTo>
                    <a:pt x="50" y="163"/>
                    <a:pt x="50" y="163"/>
                    <a:pt x="50" y="162"/>
                  </a:cubicBezTo>
                  <a:cubicBezTo>
                    <a:pt x="51" y="162"/>
                    <a:pt x="51" y="161"/>
                    <a:pt x="51" y="161"/>
                  </a:cubicBezTo>
                  <a:cubicBezTo>
                    <a:pt x="52" y="161"/>
                    <a:pt x="53" y="160"/>
                    <a:pt x="53" y="160"/>
                  </a:cubicBezTo>
                  <a:cubicBezTo>
                    <a:pt x="53" y="160"/>
                    <a:pt x="53" y="160"/>
                    <a:pt x="53" y="160"/>
                  </a:cubicBezTo>
                  <a:cubicBezTo>
                    <a:pt x="53" y="160"/>
                    <a:pt x="53" y="160"/>
                    <a:pt x="53" y="160"/>
                  </a:cubicBezTo>
                  <a:cubicBezTo>
                    <a:pt x="55" y="160"/>
                    <a:pt x="56" y="161"/>
                    <a:pt x="56" y="162"/>
                  </a:cubicBezTo>
                  <a:cubicBezTo>
                    <a:pt x="57" y="162"/>
                    <a:pt x="57" y="163"/>
                    <a:pt x="57" y="164"/>
                  </a:cubicBezTo>
                  <a:cubicBezTo>
                    <a:pt x="57" y="166"/>
                    <a:pt x="56" y="168"/>
                    <a:pt x="54" y="169"/>
                  </a:cubicBezTo>
                  <a:cubicBezTo>
                    <a:pt x="54" y="170"/>
                    <a:pt x="53" y="170"/>
                    <a:pt x="54" y="171"/>
                  </a:cubicBezTo>
                  <a:cubicBezTo>
                    <a:pt x="57" y="177"/>
                    <a:pt x="59" y="180"/>
                    <a:pt x="62" y="185"/>
                  </a:cubicBezTo>
                  <a:cubicBezTo>
                    <a:pt x="62" y="185"/>
                    <a:pt x="62" y="186"/>
                    <a:pt x="63" y="186"/>
                  </a:cubicBezTo>
                  <a:cubicBezTo>
                    <a:pt x="63" y="186"/>
                    <a:pt x="63" y="186"/>
                    <a:pt x="63" y="186"/>
                  </a:cubicBezTo>
                  <a:cubicBezTo>
                    <a:pt x="63" y="186"/>
                    <a:pt x="64" y="185"/>
                    <a:pt x="64" y="185"/>
                  </a:cubicBezTo>
                  <a:cubicBezTo>
                    <a:pt x="65" y="184"/>
                    <a:pt x="66" y="184"/>
                    <a:pt x="68" y="184"/>
                  </a:cubicBezTo>
                  <a:cubicBezTo>
                    <a:pt x="68" y="184"/>
                    <a:pt x="68" y="184"/>
                    <a:pt x="68" y="184"/>
                  </a:cubicBezTo>
                  <a:cubicBezTo>
                    <a:pt x="70" y="184"/>
                    <a:pt x="72" y="185"/>
                    <a:pt x="73" y="186"/>
                  </a:cubicBezTo>
                  <a:cubicBezTo>
                    <a:pt x="73" y="187"/>
                    <a:pt x="73" y="188"/>
                    <a:pt x="73" y="188"/>
                  </a:cubicBezTo>
                  <a:cubicBezTo>
                    <a:pt x="73" y="191"/>
                    <a:pt x="71" y="194"/>
                    <a:pt x="69" y="194"/>
                  </a:cubicBezTo>
                  <a:cubicBezTo>
                    <a:pt x="68" y="194"/>
                    <a:pt x="68" y="194"/>
                    <a:pt x="68" y="195"/>
                  </a:cubicBezTo>
                  <a:cubicBezTo>
                    <a:pt x="67" y="195"/>
                    <a:pt x="67" y="196"/>
                    <a:pt x="68" y="196"/>
                  </a:cubicBezTo>
                  <a:cubicBezTo>
                    <a:pt x="72" y="203"/>
                    <a:pt x="75" y="206"/>
                    <a:pt x="76" y="209"/>
                  </a:cubicBezTo>
                  <a:cubicBezTo>
                    <a:pt x="78" y="212"/>
                    <a:pt x="79" y="215"/>
                    <a:pt x="82" y="223"/>
                  </a:cubicBezTo>
                  <a:cubicBezTo>
                    <a:pt x="82" y="223"/>
                    <a:pt x="83" y="223"/>
                    <a:pt x="83" y="223"/>
                  </a:cubicBezTo>
                  <a:cubicBezTo>
                    <a:pt x="83" y="223"/>
                    <a:pt x="83" y="223"/>
                    <a:pt x="83" y="223"/>
                  </a:cubicBezTo>
                  <a:cubicBezTo>
                    <a:pt x="84" y="223"/>
                    <a:pt x="84" y="223"/>
                    <a:pt x="84" y="223"/>
                  </a:cubicBezTo>
                  <a:cubicBezTo>
                    <a:pt x="87" y="221"/>
                    <a:pt x="90" y="219"/>
                    <a:pt x="94" y="217"/>
                  </a:cubicBezTo>
                  <a:cubicBezTo>
                    <a:pt x="95" y="220"/>
                    <a:pt x="96" y="222"/>
                    <a:pt x="98" y="227"/>
                  </a:cubicBezTo>
                  <a:cubicBezTo>
                    <a:pt x="98" y="227"/>
                    <a:pt x="98" y="227"/>
                    <a:pt x="98" y="228"/>
                  </a:cubicBezTo>
                  <a:cubicBezTo>
                    <a:pt x="99" y="228"/>
                    <a:pt x="99" y="228"/>
                    <a:pt x="99" y="228"/>
                  </a:cubicBezTo>
                  <a:cubicBezTo>
                    <a:pt x="99" y="228"/>
                    <a:pt x="99" y="228"/>
                    <a:pt x="100" y="227"/>
                  </a:cubicBezTo>
                  <a:cubicBezTo>
                    <a:pt x="116" y="217"/>
                    <a:pt x="133" y="206"/>
                    <a:pt x="150" y="195"/>
                  </a:cubicBezTo>
                  <a:cubicBezTo>
                    <a:pt x="157" y="191"/>
                    <a:pt x="163" y="187"/>
                    <a:pt x="170" y="182"/>
                  </a:cubicBezTo>
                  <a:cubicBezTo>
                    <a:pt x="184" y="171"/>
                    <a:pt x="197" y="157"/>
                    <a:pt x="214" y="150"/>
                  </a:cubicBezTo>
                  <a:cubicBezTo>
                    <a:pt x="215" y="150"/>
                    <a:pt x="215" y="150"/>
                    <a:pt x="215" y="150"/>
                  </a:cubicBezTo>
                  <a:cubicBezTo>
                    <a:pt x="215" y="149"/>
                    <a:pt x="215" y="149"/>
                    <a:pt x="215" y="148"/>
                  </a:cubicBezTo>
                  <a:cubicBezTo>
                    <a:pt x="210" y="141"/>
                    <a:pt x="205" y="134"/>
                    <a:pt x="201" y="128"/>
                  </a:cubicBezTo>
                  <a:cubicBezTo>
                    <a:pt x="202" y="127"/>
                    <a:pt x="203" y="127"/>
                    <a:pt x="205" y="126"/>
                  </a:cubicBezTo>
                  <a:cubicBezTo>
                    <a:pt x="205" y="126"/>
                    <a:pt x="205" y="126"/>
                    <a:pt x="206" y="125"/>
                  </a:cubicBezTo>
                  <a:cubicBezTo>
                    <a:pt x="206" y="125"/>
                    <a:pt x="206" y="124"/>
                    <a:pt x="205" y="124"/>
                  </a:cubicBezTo>
                  <a:cubicBezTo>
                    <a:pt x="177" y="85"/>
                    <a:pt x="156" y="60"/>
                    <a:pt x="124" y="24"/>
                  </a:cubicBezTo>
                  <a:cubicBezTo>
                    <a:pt x="119" y="18"/>
                    <a:pt x="116" y="16"/>
                    <a:pt x="113" y="13"/>
                  </a:cubicBezTo>
                  <a:cubicBezTo>
                    <a:pt x="111" y="10"/>
                    <a:pt x="108" y="7"/>
                    <a:pt x="104" y="1"/>
                  </a:cubicBezTo>
                  <a:cubicBezTo>
                    <a:pt x="103" y="0"/>
                    <a:pt x="103" y="0"/>
                    <a:pt x="103"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1865">
                <a:solidFill>
                  <a:prstClr val="black"/>
                </a:solidFill>
              </a:endParaRPr>
            </a:p>
          </p:txBody>
        </p:sp>
        <p:sp>
          <p:nvSpPr>
            <p:cNvPr id="117" name="Freeform 807"/>
            <p:cNvSpPr/>
            <p:nvPr/>
          </p:nvSpPr>
          <p:spPr bwMode="auto">
            <a:xfrm>
              <a:off x="2713508" y="3156951"/>
              <a:ext cx="153233" cy="107532"/>
            </a:xfrm>
            <a:custGeom>
              <a:avLst/>
              <a:gdLst>
                <a:gd name="T0" fmla="*/ 71 w 72"/>
                <a:gd name="T1" fmla="*/ 0 h 51"/>
                <a:gd name="T2" fmla="*/ 70 w 72"/>
                <a:gd name="T3" fmla="*/ 0 h 51"/>
                <a:gd name="T4" fmla="*/ 20 w 72"/>
                <a:gd name="T5" fmla="*/ 34 h 51"/>
                <a:gd name="T6" fmla="*/ 1 w 72"/>
                <a:gd name="T7" fmla="*/ 49 h 51"/>
                <a:gd name="T8" fmla="*/ 1 w 72"/>
                <a:gd name="T9" fmla="*/ 50 h 51"/>
                <a:gd name="T10" fmla="*/ 2 w 72"/>
                <a:gd name="T11" fmla="*/ 51 h 51"/>
                <a:gd name="T12" fmla="*/ 3 w 72"/>
                <a:gd name="T13" fmla="*/ 51 h 51"/>
                <a:gd name="T14" fmla="*/ 21 w 72"/>
                <a:gd name="T15" fmla="*/ 36 h 51"/>
                <a:gd name="T16" fmla="*/ 71 w 72"/>
                <a:gd name="T17" fmla="*/ 3 h 51"/>
                <a:gd name="T18" fmla="*/ 72 w 72"/>
                <a:gd name="T19" fmla="*/ 1 h 51"/>
                <a:gd name="T20" fmla="*/ 71 w 72"/>
                <a:gd name="T21"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2" h="51">
                  <a:moveTo>
                    <a:pt x="71" y="0"/>
                  </a:moveTo>
                  <a:cubicBezTo>
                    <a:pt x="71" y="0"/>
                    <a:pt x="70" y="0"/>
                    <a:pt x="70" y="0"/>
                  </a:cubicBezTo>
                  <a:cubicBezTo>
                    <a:pt x="52" y="9"/>
                    <a:pt x="36" y="21"/>
                    <a:pt x="20" y="34"/>
                  </a:cubicBezTo>
                  <a:cubicBezTo>
                    <a:pt x="13" y="39"/>
                    <a:pt x="7" y="44"/>
                    <a:pt x="1" y="49"/>
                  </a:cubicBezTo>
                  <a:cubicBezTo>
                    <a:pt x="0" y="49"/>
                    <a:pt x="0" y="50"/>
                    <a:pt x="1" y="50"/>
                  </a:cubicBezTo>
                  <a:cubicBezTo>
                    <a:pt x="1" y="51"/>
                    <a:pt x="1" y="51"/>
                    <a:pt x="2" y="51"/>
                  </a:cubicBezTo>
                  <a:cubicBezTo>
                    <a:pt x="2" y="51"/>
                    <a:pt x="2" y="51"/>
                    <a:pt x="3" y="51"/>
                  </a:cubicBezTo>
                  <a:cubicBezTo>
                    <a:pt x="9" y="46"/>
                    <a:pt x="15" y="41"/>
                    <a:pt x="21" y="36"/>
                  </a:cubicBezTo>
                  <a:cubicBezTo>
                    <a:pt x="37" y="24"/>
                    <a:pt x="53" y="11"/>
                    <a:pt x="71" y="3"/>
                  </a:cubicBezTo>
                  <a:cubicBezTo>
                    <a:pt x="72" y="2"/>
                    <a:pt x="72" y="1"/>
                    <a:pt x="72" y="1"/>
                  </a:cubicBezTo>
                  <a:cubicBezTo>
                    <a:pt x="72" y="0"/>
                    <a:pt x="71" y="0"/>
                    <a:pt x="71"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1865">
                <a:solidFill>
                  <a:prstClr val="black"/>
                </a:solidFill>
              </a:endParaRPr>
            </a:p>
          </p:txBody>
        </p:sp>
        <p:sp>
          <p:nvSpPr>
            <p:cNvPr id="118" name="Freeform 808"/>
            <p:cNvSpPr/>
            <p:nvPr/>
          </p:nvSpPr>
          <p:spPr bwMode="auto">
            <a:xfrm>
              <a:off x="2741287" y="3197276"/>
              <a:ext cx="139792" cy="96779"/>
            </a:xfrm>
            <a:custGeom>
              <a:avLst/>
              <a:gdLst>
                <a:gd name="T0" fmla="*/ 65 w 66"/>
                <a:gd name="T1" fmla="*/ 0 h 46"/>
                <a:gd name="T2" fmla="*/ 64 w 66"/>
                <a:gd name="T3" fmla="*/ 0 h 46"/>
                <a:gd name="T4" fmla="*/ 1 w 66"/>
                <a:gd name="T5" fmla="*/ 43 h 46"/>
                <a:gd name="T6" fmla="*/ 0 w 66"/>
                <a:gd name="T7" fmla="*/ 45 h 46"/>
                <a:gd name="T8" fmla="*/ 1 w 66"/>
                <a:gd name="T9" fmla="*/ 46 h 46"/>
                <a:gd name="T10" fmla="*/ 2 w 66"/>
                <a:gd name="T11" fmla="*/ 45 h 46"/>
                <a:gd name="T12" fmla="*/ 65 w 66"/>
                <a:gd name="T13" fmla="*/ 2 h 46"/>
                <a:gd name="T14" fmla="*/ 66 w 66"/>
                <a:gd name="T15" fmla="*/ 0 h 46"/>
                <a:gd name="T16" fmla="*/ 65 w 66"/>
                <a:gd name="T17"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46">
                  <a:moveTo>
                    <a:pt x="65" y="0"/>
                  </a:moveTo>
                  <a:cubicBezTo>
                    <a:pt x="64" y="0"/>
                    <a:pt x="64" y="0"/>
                    <a:pt x="64" y="0"/>
                  </a:cubicBezTo>
                  <a:cubicBezTo>
                    <a:pt x="43" y="14"/>
                    <a:pt x="21" y="28"/>
                    <a:pt x="1" y="43"/>
                  </a:cubicBezTo>
                  <a:cubicBezTo>
                    <a:pt x="0" y="44"/>
                    <a:pt x="0" y="44"/>
                    <a:pt x="0" y="45"/>
                  </a:cubicBezTo>
                  <a:cubicBezTo>
                    <a:pt x="1" y="45"/>
                    <a:pt x="1" y="46"/>
                    <a:pt x="1" y="46"/>
                  </a:cubicBezTo>
                  <a:cubicBezTo>
                    <a:pt x="2" y="46"/>
                    <a:pt x="2" y="46"/>
                    <a:pt x="2" y="45"/>
                  </a:cubicBezTo>
                  <a:cubicBezTo>
                    <a:pt x="23" y="31"/>
                    <a:pt x="44" y="16"/>
                    <a:pt x="65" y="2"/>
                  </a:cubicBezTo>
                  <a:cubicBezTo>
                    <a:pt x="66" y="2"/>
                    <a:pt x="66" y="1"/>
                    <a:pt x="66" y="0"/>
                  </a:cubicBezTo>
                  <a:cubicBezTo>
                    <a:pt x="65" y="0"/>
                    <a:pt x="65" y="0"/>
                    <a:pt x="65"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1865">
                <a:solidFill>
                  <a:prstClr val="black"/>
                </a:solidFill>
              </a:endParaRPr>
            </a:p>
          </p:txBody>
        </p:sp>
        <p:sp>
          <p:nvSpPr>
            <p:cNvPr id="119" name="Freeform 809"/>
            <p:cNvSpPr/>
            <p:nvPr/>
          </p:nvSpPr>
          <p:spPr bwMode="auto">
            <a:xfrm>
              <a:off x="2764586" y="3217886"/>
              <a:ext cx="144272" cy="112909"/>
            </a:xfrm>
            <a:custGeom>
              <a:avLst/>
              <a:gdLst>
                <a:gd name="T0" fmla="*/ 67 w 68"/>
                <a:gd name="T1" fmla="*/ 0 h 53"/>
                <a:gd name="T2" fmla="*/ 66 w 68"/>
                <a:gd name="T3" fmla="*/ 0 h 53"/>
                <a:gd name="T4" fmla="*/ 46 w 68"/>
                <a:gd name="T5" fmla="*/ 18 h 53"/>
                <a:gd name="T6" fmla="*/ 1 w 68"/>
                <a:gd name="T7" fmla="*/ 50 h 53"/>
                <a:gd name="T8" fmla="*/ 0 w 68"/>
                <a:gd name="T9" fmla="*/ 52 h 53"/>
                <a:gd name="T10" fmla="*/ 1 w 68"/>
                <a:gd name="T11" fmla="*/ 53 h 53"/>
                <a:gd name="T12" fmla="*/ 2 w 68"/>
                <a:gd name="T13" fmla="*/ 53 h 53"/>
                <a:gd name="T14" fmla="*/ 47 w 68"/>
                <a:gd name="T15" fmla="*/ 20 h 53"/>
                <a:gd name="T16" fmla="*/ 68 w 68"/>
                <a:gd name="T17" fmla="*/ 2 h 53"/>
                <a:gd name="T18" fmla="*/ 68 w 68"/>
                <a:gd name="T19" fmla="*/ 0 h 53"/>
                <a:gd name="T20" fmla="*/ 67 w 68"/>
                <a:gd name="T21" fmla="*/ 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8" h="53">
                  <a:moveTo>
                    <a:pt x="67" y="0"/>
                  </a:moveTo>
                  <a:cubicBezTo>
                    <a:pt x="67" y="0"/>
                    <a:pt x="66" y="0"/>
                    <a:pt x="66" y="0"/>
                  </a:cubicBezTo>
                  <a:cubicBezTo>
                    <a:pt x="59" y="6"/>
                    <a:pt x="52" y="12"/>
                    <a:pt x="46" y="18"/>
                  </a:cubicBezTo>
                  <a:cubicBezTo>
                    <a:pt x="31" y="30"/>
                    <a:pt x="17" y="42"/>
                    <a:pt x="1" y="50"/>
                  </a:cubicBezTo>
                  <a:cubicBezTo>
                    <a:pt x="0" y="51"/>
                    <a:pt x="0" y="51"/>
                    <a:pt x="0" y="52"/>
                  </a:cubicBezTo>
                  <a:cubicBezTo>
                    <a:pt x="0" y="53"/>
                    <a:pt x="1" y="53"/>
                    <a:pt x="1" y="53"/>
                  </a:cubicBezTo>
                  <a:cubicBezTo>
                    <a:pt x="2" y="53"/>
                    <a:pt x="2" y="53"/>
                    <a:pt x="2" y="53"/>
                  </a:cubicBezTo>
                  <a:cubicBezTo>
                    <a:pt x="19" y="44"/>
                    <a:pt x="33" y="32"/>
                    <a:pt x="47" y="20"/>
                  </a:cubicBezTo>
                  <a:cubicBezTo>
                    <a:pt x="54" y="14"/>
                    <a:pt x="61" y="8"/>
                    <a:pt x="68" y="2"/>
                  </a:cubicBezTo>
                  <a:cubicBezTo>
                    <a:pt x="68" y="2"/>
                    <a:pt x="68" y="1"/>
                    <a:pt x="68" y="0"/>
                  </a:cubicBezTo>
                  <a:cubicBezTo>
                    <a:pt x="68" y="0"/>
                    <a:pt x="67" y="0"/>
                    <a:pt x="67"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1865">
                <a:solidFill>
                  <a:prstClr val="black"/>
                </a:solidFill>
              </a:endParaRPr>
            </a:p>
          </p:txBody>
        </p:sp>
        <p:sp>
          <p:nvSpPr>
            <p:cNvPr id="120" name="Freeform 810"/>
            <p:cNvSpPr/>
            <p:nvPr/>
          </p:nvSpPr>
          <p:spPr bwMode="auto">
            <a:xfrm>
              <a:off x="2795949" y="3256419"/>
              <a:ext cx="137999" cy="114701"/>
            </a:xfrm>
            <a:custGeom>
              <a:avLst/>
              <a:gdLst>
                <a:gd name="T0" fmla="*/ 63 w 65"/>
                <a:gd name="T1" fmla="*/ 0 h 54"/>
                <a:gd name="T2" fmla="*/ 62 w 65"/>
                <a:gd name="T3" fmla="*/ 0 h 54"/>
                <a:gd name="T4" fmla="*/ 1 w 65"/>
                <a:gd name="T5" fmla="*/ 52 h 54"/>
                <a:gd name="T6" fmla="*/ 1 w 65"/>
                <a:gd name="T7" fmla="*/ 54 h 54"/>
                <a:gd name="T8" fmla="*/ 2 w 65"/>
                <a:gd name="T9" fmla="*/ 54 h 54"/>
                <a:gd name="T10" fmla="*/ 3 w 65"/>
                <a:gd name="T11" fmla="*/ 54 h 54"/>
                <a:gd name="T12" fmla="*/ 64 w 65"/>
                <a:gd name="T13" fmla="*/ 2 h 54"/>
                <a:gd name="T14" fmla="*/ 64 w 65"/>
                <a:gd name="T15" fmla="*/ 0 h 54"/>
                <a:gd name="T16" fmla="*/ 63 w 65"/>
                <a:gd name="T17"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5" h="54">
                  <a:moveTo>
                    <a:pt x="63" y="0"/>
                  </a:moveTo>
                  <a:cubicBezTo>
                    <a:pt x="63" y="0"/>
                    <a:pt x="63" y="0"/>
                    <a:pt x="62" y="0"/>
                  </a:cubicBezTo>
                  <a:cubicBezTo>
                    <a:pt x="42" y="17"/>
                    <a:pt x="21" y="34"/>
                    <a:pt x="1" y="52"/>
                  </a:cubicBezTo>
                  <a:cubicBezTo>
                    <a:pt x="0" y="52"/>
                    <a:pt x="0" y="53"/>
                    <a:pt x="1" y="54"/>
                  </a:cubicBezTo>
                  <a:cubicBezTo>
                    <a:pt x="1" y="54"/>
                    <a:pt x="1" y="54"/>
                    <a:pt x="2" y="54"/>
                  </a:cubicBezTo>
                  <a:cubicBezTo>
                    <a:pt x="2" y="54"/>
                    <a:pt x="2" y="54"/>
                    <a:pt x="3" y="54"/>
                  </a:cubicBezTo>
                  <a:cubicBezTo>
                    <a:pt x="23" y="37"/>
                    <a:pt x="44" y="19"/>
                    <a:pt x="64" y="2"/>
                  </a:cubicBezTo>
                  <a:cubicBezTo>
                    <a:pt x="65" y="2"/>
                    <a:pt x="65" y="1"/>
                    <a:pt x="64" y="0"/>
                  </a:cubicBezTo>
                  <a:cubicBezTo>
                    <a:pt x="64" y="0"/>
                    <a:pt x="64" y="0"/>
                    <a:pt x="63"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1865">
                <a:solidFill>
                  <a:prstClr val="black"/>
                </a:solidFill>
              </a:endParaRPr>
            </a:p>
          </p:txBody>
        </p:sp>
        <p:sp>
          <p:nvSpPr>
            <p:cNvPr id="121" name="Freeform 811"/>
            <p:cNvSpPr/>
            <p:nvPr/>
          </p:nvSpPr>
          <p:spPr bwMode="auto">
            <a:xfrm>
              <a:off x="2819248" y="3287782"/>
              <a:ext cx="142480" cy="117389"/>
            </a:xfrm>
            <a:custGeom>
              <a:avLst/>
              <a:gdLst>
                <a:gd name="T0" fmla="*/ 66 w 67"/>
                <a:gd name="T1" fmla="*/ 0 h 55"/>
                <a:gd name="T2" fmla="*/ 65 w 67"/>
                <a:gd name="T3" fmla="*/ 0 h 55"/>
                <a:gd name="T4" fmla="*/ 1 w 67"/>
                <a:gd name="T5" fmla="*/ 52 h 55"/>
                <a:gd name="T6" fmla="*/ 1 w 67"/>
                <a:gd name="T7" fmla="*/ 54 h 55"/>
                <a:gd name="T8" fmla="*/ 2 w 67"/>
                <a:gd name="T9" fmla="*/ 55 h 55"/>
                <a:gd name="T10" fmla="*/ 3 w 67"/>
                <a:gd name="T11" fmla="*/ 54 h 55"/>
                <a:gd name="T12" fmla="*/ 67 w 67"/>
                <a:gd name="T13" fmla="*/ 2 h 55"/>
                <a:gd name="T14" fmla="*/ 67 w 67"/>
                <a:gd name="T15" fmla="*/ 0 h 55"/>
                <a:gd name="T16" fmla="*/ 66 w 67"/>
                <a:gd name="T17"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 h="55">
                  <a:moveTo>
                    <a:pt x="66" y="0"/>
                  </a:moveTo>
                  <a:cubicBezTo>
                    <a:pt x="66" y="0"/>
                    <a:pt x="65" y="0"/>
                    <a:pt x="65" y="0"/>
                  </a:cubicBezTo>
                  <a:cubicBezTo>
                    <a:pt x="44" y="17"/>
                    <a:pt x="22" y="35"/>
                    <a:pt x="1" y="52"/>
                  </a:cubicBezTo>
                  <a:cubicBezTo>
                    <a:pt x="0" y="53"/>
                    <a:pt x="0" y="53"/>
                    <a:pt x="1" y="54"/>
                  </a:cubicBezTo>
                  <a:cubicBezTo>
                    <a:pt x="1" y="54"/>
                    <a:pt x="1" y="55"/>
                    <a:pt x="2" y="55"/>
                  </a:cubicBezTo>
                  <a:cubicBezTo>
                    <a:pt x="2" y="55"/>
                    <a:pt x="2" y="54"/>
                    <a:pt x="3" y="54"/>
                  </a:cubicBezTo>
                  <a:cubicBezTo>
                    <a:pt x="24" y="37"/>
                    <a:pt x="45" y="19"/>
                    <a:pt x="67" y="2"/>
                  </a:cubicBezTo>
                  <a:cubicBezTo>
                    <a:pt x="67" y="2"/>
                    <a:pt x="67" y="1"/>
                    <a:pt x="67" y="0"/>
                  </a:cubicBezTo>
                  <a:cubicBezTo>
                    <a:pt x="67" y="0"/>
                    <a:pt x="66" y="0"/>
                    <a:pt x="66"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1865">
                <a:solidFill>
                  <a:prstClr val="black"/>
                </a:solidFill>
              </a:endParaRPr>
            </a:p>
          </p:txBody>
        </p:sp>
        <p:sp>
          <p:nvSpPr>
            <p:cNvPr id="122" name="Freeform 812"/>
            <p:cNvSpPr/>
            <p:nvPr/>
          </p:nvSpPr>
          <p:spPr bwMode="auto">
            <a:xfrm>
              <a:off x="2843443" y="3321834"/>
              <a:ext cx="141584" cy="110220"/>
            </a:xfrm>
            <a:custGeom>
              <a:avLst/>
              <a:gdLst>
                <a:gd name="T0" fmla="*/ 65 w 67"/>
                <a:gd name="T1" fmla="*/ 0 h 52"/>
                <a:gd name="T2" fmla="*/ 64 w 67"/>
                <a:gd name="T3" fmla="*/ 0 h 52"/>
                <a:gd name="T4" fmla="*/ 1 w 67"/>
                <a:gd name="T5" fmla="*/ 50 h 52"/>
                <a:gd name="T6" fmla="*/ 1 w 67"/>
                <a:gd name="T7" fmla="*/ 52 h 52"/>
                <a:gd name="T8" fmla="*/ 2 w 67"/>
                <a:gd name="T9" fmla="*/ 52 h 52"/>
                <a:gd name="T10" fmla="*/ 3 w 67"/>
                <a:gd name="T11" fmla="*/ 52 h 52"/>
                <a:gd name="T12" fmla="*/ 66 w 67"/>
                <a:gd name="T13" fmla="*/ 2 h 52"/>
                <a:gd name="T14" fmla="*/ 66 w 67"/>
                <a:gd name="T15" fmla="*/ 0 h 52"/>
                <a:gd name="T16" fmla="*/ 65 w 67"/>
                <a:gd name="T17"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 h="52">
                  <a:moveTo>
                    <a:pt x="65" y="0"/>
                  </a:moveTo>
                  <a:cubicBezTo>
                    <a:pt x="65" y="0"/>
                    <a:pt x="64" y="0"/>
                    <a:pt x="64" y="0"/>
                  </a:cubicBezTo>
                  <a:cubicBezTo>
                    <a:pt x="43" y="17"/>
                    <a:pt x="22" y="33"/>
                    <a:pt x="1" y="50"/>
                  </a:cubicBezTo>
                  <a:cubicBezTo>
                    <a:pt x="0" y="50"/>
                    <a:pt x="0" y="51"/>
                    <a:pt x="1" y="52"/>
                  </a:cubicBezTo>
                  <a:cubicBezTo>
                    <a:pt x="1" y="52"/>
                    <a:pt x="1" y="52"/>
                    <a:pt x="2" y="52"/>
                  </a:cubicBezTo>
                  <a:cubicBezTo>
                    <a:pt x="2" y="52"/>
                    <a:pt x="2" y="52"/>
                    <a:pt x="3" y="52"/>
                  </a:cubicBezTo>
                  <a:cubicBezTo>
                    <a:pt x="24" y="35"/>
                    <a:pt x="45" y="19"/>
                    <a:pt x="66" y="2"/>
                  </a:cubicBezTo>
                  <a:cubicBezTo>
                    <a:pt x="66" y="2"/>
                    <a:pt x="67" y="1"/>
                    <a:pt x="66" y="0"/>
                  </a:cubicBezTo>
                  <a:cubicBezTo>
                    <a:pt x="66" y="0"/>
                    <a:pt x="65" y="0"/>
                    <a:pt x="65"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1865">
                <a:solidFill>
                  <a:prstClr val="black"/>
                </a:solidFill>
              </a:endParaRPr>
            </a:p>
          </p:txBody>
        </p:sp>
      </p:grpSp>
      <p:grpSp>
        <p:nvGrpSpPr>
          <p:cNvPr id="123" name="组合 122"/>
          <p:cNvGrpSpPr/>
          <p:nvPr/>
        </p:nvGrpSpPr>
        <p:grpSpPr>
          <a:xfrm>
            <a:off x="3165454" y="2239317"/>
            <a:ext cx="169363" cy="167571"/>
            <a:chOff x="846932" y="3642638"/>
            <a:chExt cx="169363" cy="167571"/>
          </a:xfrm>
          <a:gradFill>
            <a:gsLst>
              <a:gs pos="0">
                <a:srgbClr val="E30000"/>
              </a:gs>
              <a:gs pos="100000">
                <a:srgbClr val="760303"/>
              </a:gs>
            </a:gsLst>
            <a:lin ang="2700000" scaled="0"/>
          </a:gradFill>
        </p:grpSpPr>
        <p:sp>
          <p:nvSpPr>
            <p:cNvPr id="124" name="Freeform 813"/>
            <p:cNvSpPr>
              <a:spLocks noEditPoints="1"/>
            </p:cNvSpPr>
            <p:nvPr/>
          </p:nvSpPr>
          <p:spPr bwMode="auto">
            <a:xfrm>
              <a:off x="846932" y="3642638"/>
              <a:ext cx="169363" cy="167571"/>
            </a:xfrm>
            <a:custGeom>
              <a:avLst/>
              <a:gdLst>
                <a:gd name="T0" fmla="*/ 6 w 80"/>
                <a:gd name="T1" fmla="*/ 69 h 79"/>
                <a:gd name="T2" fmla="*/ 21 w 80"/>
                <a:gd name="T3" fmla="*/ 14 h 79"/>
                <a:gd name="T4" fmla="*/ 38 w 80"/>
                <a:gd name="T5" fmla="*/ 17 h 79"/>
                <a:gd name="T6" fmla="*/ 35 w 80"/>
                <a:gd name="T7" fmla="*/ 23 h 79"/>
                <a:gd name="T8" fmla="*/ 34 w 80"/>
                <a:gd name="T9" fmla="*/ 25 h 79"/>
                <a:gd name="T10" fmla="*/ 36 w 80"/>
                <a:gd name="T11" fmla="*/ 26 h 79"/>
                <a:gd name="T12" fmla="*/ 48 w 80"/>
                <a:gd name="T13" fmla="*/ 28 h 79"/>
                <a:gd name="T14" fmla="*/ 49 w 80"/>
                <a:gd name="T15" fmla="*/ 28 h 79"/>
                <a:gd name="T16" fmla="*/ 51 w 80"/>
                <a:gd name="T17" fmla="*/ 28 h 79"/>
                <a:gd name="T18" fmla="*/ 51 w 80"/>
                <a:gd name="T19" fmla="*/ 28 h 79"/>
                <a:gd name="T20" fmla="*/ 53 w 80"/>
                <a:gd name="T21" fmla="*/ 25 h 79"/>
                <a:gd name="T22" fmla="*/ 57 w 80"/>
                <a:gd name="T23" fmla="*/ 17 h 79"/>
                <a:gd name="T24" fmla="*/ 76 w 80"/>
                <a:gd name="T25" fmla="*/ 18 h 79"/>
                <a:gd name="T26" fmla="*/ 72 w 80"/>
                <a:gd name="T27" fmla="*/ 45 h 79"/>
                <a:gd name="T28" fmla="*/ 62 w 80"/>
                <a:gd name="T29" fmla="*/ 73 h 79"/>
                <a:gd name="T30" fmla="*/ 62 w 80"/>
                <a:gd name="T31" fmla="*/ 75 h 79"/>
                <a:gd name="T32" fmla="*/ 61 w 80"/>
                <a:gd name="T33" fmla="*/ 76 h 79"/>
                <a:gd name="T34" fmla="*/ 61 w 80"/>
                <a:gd name="T35" fmla="*/ 76 h 79"/>
                <a:gd name="T36" fmla="*/ 61 w 80"/>
                <a:gd name="T37" fmla="*/ 76 h 79"/>
                <a:gd name="T38" fmla="*/ 60 w 80"/>
                <a:gd name="T39" fmla="*/ 76 h 79"/>
                <a:gd name="T40" fmla="*/ 25 w 80"/>
                <a:gd name="T41" fmla="*/ 71 h 79"/>
                <a:gd name="T42" fmla="*/ 7 w 80"/>
                <a:gd name="T43" fmla="*/ 69 h 79"/>
                <a:gd name="T44" fmla="*/ 6 w 80"/>
                <a:gd name="T45" fmla="*/ 69 h 79"/>
                <a:gd name="T46" fmla="*/ 49 w 80"/>
                <a:gd name="T47" fmla="*/ 24 h 79"/>
                <a:gd name="T48" fmla="*/ 48 w 80"/>
                <a:gd name="T49" fmla="*/ 24 h 79"/>
                <a:gd name="T50" fmla="*/ 39 w 80"/>
                <a:gd name="T51" fmla="*/ 23 h 79"/>
                <a:gd name="T52" fmla="*/ 48 w 80"/>
                <a:gd name="T53" fmla="*/ 3 h 79"/>
                <a:gd name="T54" fmla="*/ 58 w 80"/>
                <a:gd name="T55" fmla="*/ 6 h 79"/>
                <a:gd name="T56" fmla="*/ 50 w 80"/>
                <a:gd name="T57" fmla="*/ 23 h 79"/>
                <a:gd name="T58" fmla="*/ 50 w 80"/>
                <a:gd name="T59" fmla="*/ 24 h 79"/>
                <a:gd name="T60" fmla="*/ 49 w 80"/>
                <a:gd name="T61" fmla="*/ 24 h 79"/>
                <a:gd name="T62" fmla="*/ 49 w 80"/>
                <a:gd name="T63" fmla="*/ 24 h 79"/>
                <a:gd name="T64" fmla="*/ 47 w 80"/>
                <a:gd name="T65" fmla="*/ 0 h 79"/>
                <a:gd name="T66" fmla="*/ 45 w 80"/>
                <a:gd name="T67" fmla="*/ 1 h 79"/>
                <a:gd name="T68" fmla="*/ 40 w 80"/>
                <a:gd name="T69" fmla="*/ 13 h 79"/>
                <a:gd name="T70" fmla="*/ 21 w 80"/>
                <a:gd name="T71" fmla="*/ 10 h 79"/>
                <a:gd name="T72" fmla="*/ 20 w 80"/>
                <a:gd name="T73" fmla="*/ 9 h 79"/>
                <a:gd name="T74" fmla="*/ 19 w 80"/>
                <a:gd name="T75" fmla="*/ 10 h 79"/>
                <a:gd name="T76" fmla="*/ 18 w 80"/>
                <a:gd name="T77" fmla="*/ 11 h 79"/>
                <a:gd name="T78" fmla="*/ 1 w 80"/>
                <a:gd name="T79" fmla="*/ 70 h 79"/>
                <a:gd name="T80" fmla="*/ 1 w 80"/>
                <a:gd name="T81" fmla="*/ 72 h 79"/>
                <a:gd name="T82" fmla="*/ 2 w 80"/>
                <a:gd name="T83" fmla="*/ 73 h 79"/>
                <a:gd name="T84" fmla="*/ 2 w 80"/>
                <a:gd name="T85" fmla="*/ 73 h 79"/>
                <a:gd name="T86" fmla="*/ 7 w 80"/>
                <a:gd name="T87" fmla="*/ 72 h 79"/>
                <a:gd name="T88" fmla="*/ 7 w 80"/>
                <a:gd name="T89" fmla="*/ 72 h 79"/>
                <a:gd name="T90" fmla="*/ 24 w 80"/>
                <a:gd name="T91" fmla="*/ 74 h 79"/>
                <a:gd name="T92" fmla="*/ 59 w 80"/>
                <a:gd name="T93" fmla="*/ 79 h 79"/>
                <a:gd name="T94" fmla="*/ 59 w 80"/>
                <a:gd name="T95" fmla="*/ 79 h 79"/>
                <a:gd name="T96" fmla="*/ 61 w 80"/>
                <a:gd name="T97" fmla="*/ 79 h 79"/>
                <a:gd name="T98" fmla="*/ 63 w 80"/>
                <a:gd name="T99" fmla="*/ 79 h 79"/>
                <a:gd name="T100" fmla="*/ 64 w 80"/>
                <a:gd name="T101" fmla="*/ 78 h 79"/>
                <a:gd name="T102" fmla="*/ 65 w 80"/>
                <a:gd name="T103" fmla="*/ 76 h 79"/>
                <a:gd name="T104" fmla="*/ 65 w 80"/>
                <a:gd name="T105" fmla="*/ 75 h 79"/>
                <a:gd name="T106" fmla="*/ 76 w 80"/>
                <a:gd name="T107" fmla="*/ 45 h 79"/>
                <a:gd name="T108" fmla="*/ 80 w 80"/>
                <a:gd name="T109" fmla="*/ 17 h 79"/>
                <a:gd name="T110" fmla="*/ 80 w 80"/>
                <a:gd name="T111" fmla="*/ 16 h 79"/>
                <a:gd name="T112" fmla="*/ 79 w 80"/>
                <a:gd name="T113" fmla="*/ 15 h 79"/>
                <a:gd name="T114" fmla="*/ 58 w 80"/>
                <a:gd name="T115" fmla="*/ 13 h 79"/>
                <a:gd name="T116" fmla="*/ 62 w 80"/>
                <a:gd name="T117" fmla="*/ 5 h 79"/>
                <a:gd name="T118" fmla="*/ 62 w 80"/>
                <a:gd name="T119" fmla="*/ 4 h 79"/>
                <a:gd name="T120" fmla="*/ 61 w 80"/>
                <a:gd name="T121" fmla="*/ 3 h 79"/>
                <a:gd name="T122" fmla="*/ 47 w 80"/>
                <a:gd name="T123" fmla="*/ 0 h 79"/>
                <a:gd name="T124" fmla="*/ 47 w 80"/>
                <a:gd name="T125" fmla="*/ 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0" h="79">
                  <a:moveTo>
                    <a:pt x="6" y="69"/>
                  </a:moveTo>
                  <a:cubicBezTo>
                    <a:pt x="16" y="52"/>
                    <a:pt x="18" y="30"/>
                    <a:pt x="21" y="14"/>
                  </a:cubicBezTo>
                  <a:cubicBezTo>
                    <a:pt x="27" y="16"/>
                    <a:pt x="32" y="17"/>
                    <a:pt x="38" y="17"/>
                  </a:cubicBezTo>
                  <a:cubicBezTo>
                    <a:pt x="37" y="19"/>
                    <a:pt x="36" y="21"/>
                    <a:pt x="35" y="23"/>
                  </a:cubicBezTo>
                  <a:cubicBezTo>
                    <a:pt x="34" y="24"/>
                    <a:pt x="34" y="24"/>
                    <a:pt x="34" y="25"/>
                  </a:cubicBezTo>
                  <a:cubicBezTo>
                    <a:pt x="35" y="25"/>
                    <a:pt x="35" y="26"/>
                    <a:pt x="36" y="26"/>
                  </a:cubicBezTo>
                  <a:cubicBezTo>
                    <a:pt x="40" y="27"/>
                    <a:pt x="44" y="27"/>
                    <a:pt x="48" y="28"/>
                  </a:cubicBezTo>
                  <a:cubicBezTo>
                    <a:pt x="48" y="28"/>
                    <a:pt x="49" y="28"/>
                    <a:pt x="49" y="28"/>
                  </a:cubicBezTo>
                  <a:cubicBezTo>
                    <a:pt x="50" y="28"/>
                    <a:pt x="50" y="28"/>
                    <a:pt x="51" y="28"/>
                  </a:cubicBezTo>
                  <a:cubicBezTo>
                    <a:pt x="51" y="28"/>
                    <a:pt x="51" y="28"/>
                    <a:pt x="51" y="28"/>
                  </a:cubicBezTo>
                  <a:cubicBezTo>
                    <a:pt x="52" y="27"/>
                    <a:pt x="53" y="26"/>
                    <a:pt x="53" y="25"/>
                  </a:cubicBezTo>
                  <a:cubicBezTo>
                    <a:pt x="54" y="22"/>
                    <a:pt x="56" y="20"/>
                    <a:pt x="57" y="17"/>
                  </a:cubicBezTo>
                  <a:cubicBezTo>
                    <a:pt x="63" y="17"/>
                    <a:pt x="70" y="17"/>
                    <a:pt x="76" y="18"/>
                  </a:cubicBezTo>
                  <a:cubicBezTo>
                    <a:pt x="74" y="26"/>
                    <a:pt x="74" y="35"/>
                    <a:pt x="72" y="45"/>
                  </a:cubicBezTo>
                  <a:cubicBezTo>
                    <a:pt x="70" y="55"/>
                    <a:pt x="68" y="65"/>
                    <a:pt x="62" y="73"/>
                  </a:cubicBezTo>
                  <a:cubicBezTo>
                    <a:pt x="62" y="74"/>
                    <a:pt x="62" y="75"/>
                    <a:pt x="62" y="75"/>
                  </a:cubicBezTo>
                  <a:cubicBezTo>
                    <a:pt x="61" y="76"/>
                    <a:pt x="61" y="76"/>
                    <a:pt x="61" y="76"/>
                  </a:cubicBezTo>
                  <a:cubicBezTo>
                    <a:pt x="61" y="76"/>
                    <a:pt x="61" y="76"/>
                    <a:pt x="61" y="76"/>
                  </a:cubicBezTo>
                  <a:cubicBezTo>
                    <a:pt x="61" y="76"/>
                    <a:pt x="61" y="76"/>
                    <a:pt x="61" y="76"/>
                  </a:cubicBezTo>
                  <a:cubicBezTo>
                    <a:pt x="61" y="76"/>
                    <a:pt x="60" y="76"/>
                    <a:pt x="60" y="76"/>
                  </a:cubicBezTo>
                  <a:cubicBezTo>
                    <a:pt x="48" y="74"/>
                    <a:pt x="36" y="72"/>
                    <a:pt x="25" y="71"/>
                  </a:cubicBezTo>
                  <a:cubicBezTo>
                    <a:pt x="19" y="70"/>
                    <a:pt x="13" y="69"/>
                    <a:pt x="7" y="69"/>
                  </a:cubicBezTo>
                  <a:cubicBezTo>
                    <a:pt x="7" y="69"/>
                    <a:pt x="6" y="69"/>
                    <a:pt x="6" y="69"/>
                  </a:cubicBezTo>
                  <a:moveTo>
                    <a:pt x="49" y="24"/>
                  </a:moveTo>
                  <a:cubicBezTo>
                    <a:pt x="48" y="24"/>
                    <a:pt x="48" y="24"/>
                    <a:pt x="48" y="24"/>
                  </a:cubicBezTo>
                  <a:cubicBezTo>
                    <a:pt x="45" y="24"/>
                    <a:pt x="42" y="23"/>
                    <a:pt x="39" y="23"/>
                  </a:cubicBezTo>
                  <a:cubicBezTo>
                    <a:pt x="43" y="17"/>
                    <a:pt x="46" y="10"/>
                    <a:pt x="48" y="3"/>
                  </a:cubicBezTo>
                  <a:cubicBezTo>
                    <a:pt x="51" y="4"/>
                    <a:pt x="55" y="4"/>
                    <a:pt x="58" y="6"/>
                  </a:cubicBezTo>
                  <a:cubicBezTo>
                    <a:pt x="55" y="11"/>
                    <a:pt x="53" y="17"/>
                    <a:pt x="50" y="23"/>
                  </a:cubicBezTo>
                  <a:cubicBezTo>
                    <a:pt x="50" y="24"/>
                    <a:pt x="50" y="24"/>
                    <a:pt x="50" y="24"/>
                  </a:cubicBezTo>
                  <a:cubicBezTo>
                    <a:pt x="49" y="24"/>
                    <a:pt x="49" y="24"/>
                    <a:pt x="49" y="24"/>
                  </a:cubicBezTo>
                  <a:cubicBezTo>
                    <a:pt x="49" y="24"/>
                    <a:pt x="49" y="24"/>
                    <a:pt x="49" y="24"/>
                  </a:cubicBezTo>
                  <a:moveTo>
                    <a:pt x="47" y="0"/>
                  </a:moveTo>
                  <a:cubicBezTo>
                    <a:pt x="46" y="0"/>
                    <a:pt x="45" y="0"/>
                    <a:pt x="45" y="1"/>
                  </a:cubicBezTo>
                  <a:cubicBezTo>
                    <a:pt x="44" y="5"/>
                    <a:pt x="42" y="9"/>
                    <a:pt x="40" y="13"/>
                  </a:cubicBezTo>
                  <a:cubicBezTo>
                    <a:pt x="33" y="13"/>
                    <a:pt x="26" y="13"/>
                    <a:pt x="21" y="10"/>
                  </a:cubicBezTo>
                  <a:cubicBezTo>
                    <a:pt x="20" y="10"/>
                    <a:pt x="20" y="9"/>
                    <a:pt x="20" y="9"/>
                  </a:cubicBezTo>
                  <a:cubicBezTo>
                    <a:pt x="20" y="9"/>
                    <a:pt x="19" y="9"/>
                    <a:pt x="19" y="10"/>
                  </a:cubicBezTo>
                  <a:cubicBezTo>
                    <a:pt x="18" y="10"/>
                    <a:pt x="18" y="10"/>
                    <a:pt x="18" y="11"/>
                  </a:cubicBezTo>
                  <a:cubicBezTo>
                    <a:pt x="15" y="28"/>
                    <a:pt x="13" y="53"/>
                    <a:pt x="1" y="70"/>
                  </a:cubicBezTo>
                  <a:cubicBezTo>
                    <a:pt x="0" y="70"/>
                    <a:pt x="0" y="71"/>
                    <a:pt x="1" y="72"/>
                  </a:cubicBezTo>
                  <a:cubicBezTo>
                    <a:pt x="1" y="72"/>
                    <a:pt x="2" y="73"/>
                    <a:pt x="2" y="73"/>
                  </a:cubicBezTo>
                  <a:cubicBezTo>
                    <a:pt x="2" y="73"/>
                    <a:pt x="2" y="73"/>
                    <a:pt x="2" y="73"/>
                  </a:cubicBezTo>
                  <a:cubicBezTo>
                    <a:pt x="4" y="73"/>
                    <a:pt x="6" y="72"/>
                    <a:pt x="7" y="72"/>
                  </a:cubicBezTo>
                  <a:cubicBezTo>
                    <a:pt x="7" y="72"/>
                    <a:pt x="7" y="72"/>
                    <a:pt x="7" y="72"/>
                  </a:cubicBezTo>
                  <a:cubicBezTo>
                    <a:pt x="13" y="72"/>
                    <a:pt x="18" y="73"/>
                    <a:pt x="24" y="74"/>
                  </a:cubicBezTo>
                  <a:cubicBezTo>
                    <a:pt x="36" y="76"/>
                    <a:pt x="48" y="78"/>
                    <a:pt x="59" y="79"/>
                  </a:cubicBezTo>
                  <a:cubicBezTo>
                    <a:pt x="59" y="79"/>
                    <a:pt x="59" y="79"/>
                    <a:pt x="59" y="79"/>
                  </a:cubicBezTo>
                  <a:cubicBezTo>
                    <a:pt x="60" y="79"/>
                    <a:pt x="60" y="79"/>
                    <a:pt x="61" y="79"/>
                  </a:cubicBezTo>
                  <a:cubicBezTo>
                    <a:pt x="61" y="79"/>
                    <a:pt x="62" y="79"/>
                    <a:pt x="63" y="79"/>
                  </a:cubicBezTo>
                  <a:cubicBezTo>
                    <a:pt x="63" y="79"/>
                    <a:pt x="64" y="78"/>
                    <a:pt x="64" y="78"/>
                  </a:cubicBezTo>
                  <a:cubicBezTo>
                    <a:pt x="65" y="77"/>
                    <a:pt x="65" y="77"/>
                    <a:pt x="65" y="76"/>
                  </a:cubicBezTo>
                  <a:cubicBezTo>
                    <a:pt x="65" y="76"/>
                    <a:pt x="65" y="75"/>
                    <a:pt x="65" y="75"/>
                  </a:cubicBezTo>
                  <a:cubicBezTo>
                    <a:pt x="71" y="66"/>
                    <a:pt x="74" y="56"/>
                    <a:pt x="76" y="45"/>
                  </a:cubicBezTo>
                  <a:cubicBezTo>
                    <a:pt x="77" y="35"/>
                    <a:pt x="78" y="25"/>
                    <a:pt x="80" y="17"/>
                  </a:cubicBezTo>
                  <a:cubicBezTo>
                    <a:pt x="80" y="17"/>
                    <a:pt x="80" y="16"/>
                    <a:pt x="80" y="16"/>
                  </a:cubicBezTo>
                  <a:cubicBezTo>
                    <a:pt x="79" y="15"/>
                    <a:pt x="79" y="15"/>
                    <a:pt x="79" y="15"/>
                  </a:cubicBezTo>
                  <a:cubicBezTo>
                    <a:pt x="71" y="14"/>
                    <a:pt x="65" y="14"/>
                    <a:pt x="58" y="13"/>
                  </a:cubicBezTo>
                  <a:cubicBezTo>
                    <a:pt x="60" y="11"/>
                    <a:pt x="61" y="8"/>
                    <a:pt x="62" y="5"/>
                  </a:cubicBezTo>
                  <a:cubicBezTo>
                    <a:pt x="62" y="5"/>
                    <a:pt x="62" y="4"/>
                    <a:pt x="62" y="4"/>
                  </a:cubicBezTo>
                  <a:cubicBezTo>
                    <a:pt x="62" y="3"/>
                    <a:pt x="61" y="3"/>
                    <a:pt x="61" y="3"/>
                  </a:cubicBezTo>
                  <a:cubicBezTo>
                    <a:pt x="56" y="1"/>
                    <a:pt x="52" y="0"/>
                    <a:pt x="47" y="0"/>
                  </a:cubicBezTo>
                  <a:cubicBezTo>
                    <a:pt x="47" y="0"/>
                    <a:pt x="47" y="0"/>
                    <a:pt x="47"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1865">
                <a:solidFill>
                  <a:prstClr val="black"/>
                </a:solidFill>
              </a:endParaRPr>
            </a:p>
          </p:txBody>
        </p:sp>
        <p:sp>
          <p:nvSpPr>
            <p:cNvPr id="125" name="Freeform 814"/>
            <p:cNvSpPr/>
            <p:nvPr/>
          </p:nvSpPr>
          <p:spPr bwMode="auto">
            <a:xfrm>
              <a:off x="899802" y="3712534"/>
              <a:ext cx="82441" cy="14338"/>
            </a:xfrm>
            <a:custGeom>
              <a:avLst/>
              <a:gdLst>
                <a:gd name="T0" fmla="*/ 2 w 39"/>
                <a:gd name="T1" fmla="*/ 0 h 7"/>
                <a:gd name="T2" fmla="*/ 1 w 39"/>
                <a:gd name="T3" fmla="*/ 1 h 7"/>
                <a:gd name="T4" fmla="*/ 2 w 39"/>
                <a:gd name="T5" fmla="*/ 4 h 7"/>
                <a:gd name="T6" fmla="*/ 37 w 39"/>
                <a:gd name="T7" fmla="*/ 7 h 7"/>
                <a:gd name="T8" fmla="*/ 37 w 39"/>
                <a:gd name="T9" fmla="*/ 7 h 7"/>
                <a:gd name="T10" fmla="*/ 39 w 39"/>
                <a:gd name="T11" fmla="*/ 6 h 7"/>
                <a:gd name="T12" fmla="*/ 37 w 39"/>
                <a:gd name="T13" fmla="*/ 4 h 7"/>
                <a:gd name="T14" fmla="*/ 3 w 39"/>
                <a:gd name="T15" fmla="*/ 0 h 7"/>
                <a:gd name="T16" fmla="*/ 2 w 39"/>
                <a:gd name="T17"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 h="7">
                  <a:moveTo>
                    <a:pt x="2" y="0"/>
                  </a:moveTo>
                  <a:cubicBezTo>
                    <a:pt x="1" y="0"/>
                    <a:pt x="1" y="1"/>
                    <a:pt x="1" y="1"/>
                  </a:cubicBezTo>
                  <a:cubicBezTo>
                    <a:pt x="0" y="2"/>
                    <a:pt x="1" y="3"/>
                    <a:pt x="2" y="4"/>
                  </a:cubicBezTo>
                  <a:cubicBezTo>
                    <a:pt x="13" y="6"/>
                    <a:pt x="25" y="7"/>
                    <a:pt x="37" y="7"/>
                  </a:cubicBezTo>
                  <a:cubicBezTo>
                    <a:pt x="37" y="7"/>
                    <a:pt x="37" y="7"/>
                    <a:pt x="37" y="7"/>
                  </a:cubicBezTo>
                  <a:cubicBezTo>
                    <a:pt x="38" y="7"/>
                    <a:pt x="39" y="7"/>
                    <a:pt x="39" y="6"/>
                  </a:cubicBezTo>
                  <a:cubicBezTo>
                    <a:pt x="39" y="5"/>
                    <a:pt x="38" y="4"/>
                    <a:pt x="37" y="4"/>
                  </a:cubicBezTo>
                  <a:cubicBezTo>
                    <a:pt x="26" y="4"/>
                    <a:pt x="14" y="2"/>
                    <a:pt x="3" y="0"/>
                  </a:cubicBezTo>
                  <a:cubicBezTo>
                    <a:pt x="3" y="0"/>
                    <a:pt x="2" y="0"/>
                    <a:pt x="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1865">
                <a:solidFill>
                  <a:prstClr val="black"/>
                </a:solidFill>
              </a:endParaRPr>
            </a:p>
          </p:txBody>
        </p:sp>
        <p:sp>
          <p:nvSpPr>
            <p:cNvPr id="126" name="Freeform 815"/>
            <p:cNvSpPr/>
            <p:nvPr/>
          </p:nvSpPr>
          <p:spPr bwMode="auto">
            <a:xfrm>
              <a:off x="890841" y="3735833"/>
              <a:ext cx="83337" cy="17026"/>
            </a:xfrm>
            <a:custGeom>
              <a:avLst/>
              <a:gdLst>
                <a:gd name="T0" fmla="*/ 2 w 39"/>
                <a:gd name="T1" fmla="*/ 0 h 8"/>
                <a:gd name="T2" fmla="*/ 0 w 39"/>
                <a:gd name="T3" fmla="*/ 2 h 8"/>
                <a:gd name="T4" fmla="*/ 2 w 39"/>
                <a:gd name="T5" fmla="*/ 4 h 8"/>
                <a:gd name="T6" fmla="*/ 2 w 39"/>
                <a:gd name="T7" fmla="*/ 4 h 8"/>
                <a:gd name="T8" fmla="*/ 37 w 39"/>
                <a:gd name="T9" fmla="*/ 8 h 8"/>
                <a:gd name="T10" fmla="*/ 37 w 39"/>
                <a:gd name="T11" fmla="*/ 8 h 8"/>
                <a:gd name="T12" fmla="*/ 39 w 39"/>
                <a:gd name="T13" fmla="*/ 6 h 8"/>
                <a:gd name="T14" fmla="*/ 37 w 39"/>
                <a:gd name="T15" fmla="*/ 4 h 8"/>
                <a:gd name="T16" fmla="*/ 3 w 39"/>
                <a:gd name="T17" fmla="*/ 0 h 8"/>
                <a:gd name="T18" fmla="*/ 2 w 39"/>
                <a:gd name="T19"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 h="8">
                  <a:moveTo>
                    <a:pt x="2" y="0"/>
                  </a:moveTo>
                  <a:cubicBezTo>
                    <a:pt x="1" y="0"/>
                    <a:pt x="1" y="1"/>
                    <a:pt x="0" y="2"/>
                  </a:cubicBezTo>
                  <a:cubicBezTo>
                    <a:pt x="0" y="3"/>
                    <a:pt x="1" y="4"/>
                    <a:pt x="2" y="4"/>
                  </a:cubicBezTo>
                  <a:cubicBezTo>
                    <a:pt x="2" y="4"/>
                    <a:pt x="2" y="4"/>
                    <a:pt x="2" y="4"/>
                  </a:cubicBezTo>
                  <a:cubicBezTo>
                    <a:pt x="13" y="6"/>
                    <a:pt x="25" y="8"/>
                    <a:pt x="37" y="8"/>
                  </a:cubicBezTo>
                  <a:cubicBezTo>
                    <a:pt x="37" y="8"/>
                    <a:pt x="37" y="8"/>
                    <a:pt x="37" y="8"/>
                  </a:cubicBezTo>
                  <a:cubicBezTo>
                    <a:pt x="38" y="8"/>
                    <a:pt x="39" y="7"/>
                    <a:pt x="39" y="6"/>
                  </a:cubicBezTo>
                  <a:cubicBezTo>
                    <a:pt x="39" y="5"/>
                    <a:pt x="38" y="4"/>
                    <a:pt x="37" y="4"/>
                  </a:cubicBezTo>
                  <a:cubicBezTo>
                    <a:pt x="25" y="4"/>
                    <a:pt x="14" y="3"/>
                    <a:pt x="3" y="0"/>
                  </a:cubicBezTo>
                  <a:cubicBezTo>
                    <a:pt x="2" y="0"/>
                    <a:pt x="2" y="0"/>
                    <a:pt x="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1865">
                <a:solidFill>
                  <a:prstClr val="black"/>
                </a:solidFill>
              </a:endParaRPr>
            </a:p>
          </p:txBody>
        </p:sp>
        <p:sp>
          <p:nvSpPr>
            <p:cNvPr id="127" name="Freeform 816"/>
            <p:cNvSpPr/>
            <p:nvPr/>
          </p:nvSpPr>
          <p:spPr bwMode="auto">
            <a:xfrm>
              <a:off x="889049" y="3756443"/>
              <a:ext cx="29571" cy="13442"/>
            </a:xfrm>
            <a:custGeom>
              <a:avLst/>
              <a:gdLst>
                <a:gd name="T0" fmla="*/ 4 w 14"/>
                <a:gd name="T1" fmla="*/ 0 h 6"/>
                <a:gd name="T2" fmla="*/ 1 w 14"/>
                <a:gd name="T3" fmla="*/ 0 h 6"/>
                <a:gd name="T4" fmla="*/ 0 w 14"/>
                <a:gd name="T5" fmla="*/ 2 h 6"/>
                <a:gd name="T6" fmla="*/ 1 w 14"/>
                <a:gd name="T7" fmla="*/ 4 h 6"/>
                <a:gd name="T8" fmla="*/ 2 w 14"/>
                <a:gd name="T9" fmla="*/ 4 h 6"/>
                <a:gd name="T10" fmla="*/ 4 w 14"/>
                <a:gd name="T11" fmla="*/ 3 h 6"/>
                <a:gd name="T12" fmla="*/ 4 w 14"/>
                <a:gd name="T13" fmla="*/ 3 h 6"/>
                <a:gd name="T14" fmla="*/ 11 w 14"/>
                <a:gd name="T15" fmla="*/ 5 h 6"/>
                <a:gd name="T16" fmla="*/ 12 w 14"/>
                <a:gd name="T17" fmla="*/ 6 h 6"/>
                <a:gd name="T18" fmla="*/ 14 w 14"/>
                <a:gd name="T19" fmla="*/ 5 h 6"/>
                <a:gd name="T20" fmla="*/ 13 w 14"/>
                <a:gd name="T21" fmla="*/ 2 h 6"/>
                <a:gd name="T22" fmla="*/ 4 w 14"/>
                <a:gd name="T23"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 h="6">
                  <a:moveTo>
                    <a:pt x="4" y="0"/>
                  </a:moveTo>
                  <a:cubicBezTo>
                    <a:pt x="3" y="0"/>
                    <a:pt x="2" y="0"/>
                    <a:pt x="1" y="0"/>
                  </a:cubicBezTo>
                  <a:cubicBezTo>
                    <a:pt x="0" y="0"/>
                    <a:pt x="0" y="1"/>
                    <a:pt x="0" y="2"/>
                  </a:cubicBezTo>
                  <a:cubicBezTo>
                    <a:pt x="0" y="3"/>
                    <a:pt x="1" y="4"/>
                    <a:pt x="1" y="4"/>
                  </a:cubicBezTo>
                  <a:cubicBezTo>
                    <a:pt x="2" y="4"/>
                    <a:pt x="2" y="4"/>
                    <a:pt x="2" y="4"/>
                  </a:cubicBezTo>
                  <a:cubicBezTo>
                    <a:pt x="3" y="4"/>
                    <a:pt x="3" y="3"/>
                    <a:pt x="4" y="3"/>
                  </a:cubicBezTo>
                  <a:cubicBezTo>
                    <a:pt x="4" y="3"/>
                    <a:pt x="4" y="3"/>
                    <a:pt x="4" y="3"/>
                  </a:cubicBezTo>
                  <a:cubicBezTo>
                    <a:pt x="7" y="3"/>
                    <a:pt x="9" y="4"/>
                    <a:pt x="11" y="5"/>
                  </a:cubicBezTo>
                  <a:cubicBezTo>
                    <a:pt x="12" y="6"/>
                    <a:pt x="12" y="6"/>
                    <a:pt x="12" y="6"/>
                  </a:cubicBezTo>
                  <a:cubicBezTo>
                    <a:pt x="13" y="6"/>
                    <a:pt x="13" y="5"/>
                    <a:pt x="14" y="5"/>
                  </a:cubicBezTo>
                  <a:cubicBezTo>
                    <a:pt x="14" y="4"/>
                    <a:pt x="14" y="3"/>
                    <a:pt x="13" y="2"/>
                  </a:cubicBezTo>
                  <a:cubicBezTo>
                    <a:pt x="10" y="1"/>
                    <a:pt x="7" y="0"/>
                    <a:pt x="4"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1865">
                <a:solidFill>
                  <a:prstClr val="black"/>
                </a:solidFill>
              </a:endParaRPr>
            </a:p>
          </p:txBody>
        </p:sp>
      </p:grpSp>
      <p:grpSp>
        <p:nvGrpSpPr>
          <p:cNvPr id="128" name="组合 127"/>
          <p:cNvGrpSpPr/>
          <p:nvPr/>
        </p:nvGrpSpPr>
        <p:grpSpPr>
          <a:xfrm>
            <a:off x="4766784" y="3836169"/>
            <a:ext cx="286752" cy="271519"/>
            <a:chOff x="2448263" y="5239491"/>
            <a:chExt cx="286752" cy="271519"/>
          </a:xfrm>
          <a:gradFill>
            <a:gsLst>
              <a:gs pos="0">
                <a:srgbClr val="E30000"/>
              </a:gs>
              <a:gs pos="100000">
                <a:srgbClr val="760303"/>
              </a:gs>
            </a:gsLst>
            <a:lin ang="2700000" scaled="0"/>
          </a:gradFill>
        </p:grpSpPr>
        <p:sp>
          <p:nvSpPr>
            <p:cNvPr id="129" name="Freeform 821"/>
            <p:cNvSpPr/>
            <p:nvPr/>
          </p:nvSpPr>
          <p:spPr bwMode="auto">
            <a:xfrm>
              <a:off x="2522639" y="5334478"/>
              <a:ext cx="122766" cy="29571"/>
            </a:xfrm>
            <a:custGeom>
              <a:avLst/>
              <a:gdLst>
                <a:gd name="T0" fmla="*/ 2 w 58"/>
                <a:gd name="T1" fmla="*/ 0 h 14"/>
                <a:gd name="T2" fmla="*/ 0 w 58"/>
                <a:gd name="T3" fmla="*/ 1 h 14"/>
                <a:gd name="T4" fmla="*/ 1 w 58"/>
                <a:gd name="T5" fmla="*/ 4 h 14"/>
                <a:gd name="T6" fmla="*/ 13 w 58"/>
                <a:gd name="T7" fmla="*/ 8 h 14"/>
                <a:gd name="T8" fmla="*/ 39 w 58"/>
                <a:gd name="T9" fmla="*/ 12 h 14"/>
                <a:gd name="T10" fmla="*/ 50 w 58"/>
                <a:gd name="T11" fmla="*/ 14 h 14"/>
                <a:gd name="T12" fmla="*/ 56 w 58"/>
                <a:gd name="T13" fmla="*/ 14 h 14"/>
                <a:gd name="T14" fmla="*/ 56 w 58"/>
                <a:gd name="T15" fmla="*/ 14 h 14"/>
                <a:gd name="T16" fmla="*/ 58 w 58"/>
                <a:gd name="T17" fmla="*/ 12 h 14"/>
                <a:gd name="T18" fmla="*/ 56 w 58"/>
                <a:gd name="T19" fmla="*/ 10 h 14"/>
                <a:gd name="T20" fmla="*/ 56 w 58"/>
                <a:gd name="T21" fmla="*/ 10 h 14"/>
                <a:gd name="T22" fmla="*/ 56 w 58"/>
                <a:gd name="T23" fmla="*/ 10 h 14"/>
                <a:gd name="T24" fmla="*/ 56 w 58"/>
                <a:gd name="T25" fmla="*/ 10 h 14"/>
                <a:gd name="T26" fmla="*/ 47 w 58"/>
                <a:gd name="T27" fmla="*/ 9 h 14"/>
                <a:gd name="T28" fmla="*/ 22 w 58"/>
                <a:gd name="T29" fmla="*/ 5 h 14"/>
                <a:gd name="T30" fmla="*/ 10 w 58"/>
                <a:gd name="T31" fmla="*/ 3 h 14"/>
                <a:gd name="T32" fmla="*/ 3 w 58"/>
                <a:gd name="T33" fmla="*/ 0 h 14"/>
                <a:gd name="T34" fmla="*/ 2 w 58"/>
                <a:gd name="T35"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8" h="14">
                  <a:moveTo>
                    <a:pt x="2" y="0"/>
                  </a:moveTo>
                  <a:cubicBezTo>
                    <a:pt x="1" y="0"/>
                    <a:pt x="0" y="0"/>
                    <a:pt x="0" y="1"/>
                  </a:cubicBezTo>
                  <a:cubicBezTo>
                    <a:pt x="0" y="2"/>
                    <a:pt x="0" y="3"/>
                    <a:pt x="1" y="4"/>
                  </a:cubicBezTo>
                  <a:cubicBezTo>
                    <a:pt x="4" y="5"/>
                    <a:pt x="8" y="6"/>
                    <a:pt x="13" y="8"/>
                  </a:cubicBezTo>
                  <a:cubicBezTo>
                    <a:pt x="21" y="9"/>
                    <a:pt x="31" y="11"/>
                    <a:pt x="39" y="12"/>
                  </a:cubicBezTo>
                  <a:cubicBezTo>
                    <a:pt x="43" y="13"/>
                    <a:pt x="47" y="13"/>
                    <a:pt x="50" y="14"/>
                  </a:cubicBezTo>
                  <a:cubicBezTo>
                    <a:pt x="53" y="14"/>
                    <a:pt x="55" y="14"/>
                    <a:pt x="56" y="14"/>
                  </a:cubicBezTo>
                  <a:cubicBezTo>
                    <a:pt x="56" y="14"/>
                    <a:pt x="56" y="14"/>
                    <a:pt x="56" y="14"/>
                  </a:cubicBezTo>
                  <a:cubicBezTo>
                    <a:pt x="57" y="14"/>
                    <a:pt x="58" y="13"/>
                    <a:pt x="58" y="12"/>
                  </a:cubicBezTo>
                  <a:cubicBezTo>
                    <a:pt x="58" y="11"/>
                    <a:pt x="57" y="10"/>
                    <a:pt x="56" y="10"/>
                  </a:cubicBezTo>
                  <a:cubicBezTo>
                    <a:pt x="56" y="10"/>
                    <a:pt x="56" y="10"/>
                    <a:pt x="56" y="10"/>
                  </a:cubicBezTo>
                  <a:cubicBezTo>
                    <a:pt x="56" y="10"/>
                    <a:pt x="56" y="10"/>
                    <a:pt x="56" y="10"/>
                  </a:cubicBezTo>
                  <a:cubicBezTo>
                    <a:pt x="56" y="10"/>
                    <a:pt x="56" y="10"/>
                    <a:pt x="56" y="10"/>
                  </a:cubicBezTo>
                  <a:cubicBezTo>
                    <a:pt x="55" y="10"/>
                    <a:pt x="51" y="10"/>
                    <a:pt x="47" y="9"/>
                  </a:cubicBezTo>
                  <a:cubicBezTo>
                    <a:pt x="40" y="8"/>
                    <a:pt x="31" y="7"/>
                    <a:pt x="22" y="5"/>
                  </a:cubicBezTo>
                  <a:cubicBezTo>
                    <a:pt x="18" y="4"/>
                    <a:pt x="14" y="4"/>
                    <a:pt x="10" y="3"/>
                  </a:cubicBezTo>
                  <a:cubicBezTo>
                    <a:pt x="7" y="2"/>
                    <a:pt x="4" y="1"/>
                    <a:pt x="3" y="0"/>
                  </a:cubicBezTo>
                  <a:cubicBezTo>
                    <a:pt x="3" y="0"/>
                    <a:pt x="2" y="0"/>
                    <a:pt x="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1865">
                <a:solidFill>
                  <a:prstClr val="black"/>
                </a:solidFill>
              </a:endParaRPr>
            </a:p>
          </p:txBody>
        </p:sp>
        <p:sp>
          <p:nvSpPr>
            <p:cNvPr id="130" name="Freeform 822"/>
            <p:cNvSpPr/>
            <p:nvPr/>
          </p:nvSpPr>
          <p:spPr bwMode="auto">
            <a:xfrm>
              <a:off x="2518158" y="5357776"/>
              <a:ext cx="110220" cy="35844"/>
            </a:xfrm>
            <a:custGeom>
              <a:avLst/>
              <a:gdLst>
                <a:gd name="T0" fmla="*/ 2 w 52"/>
                <a:gd name="T1" fmla="*/ 0 h 17"/>
                <a:gd name="T2" fmla="*/ 0 w 52"/>
                <a:gd name="T3" fmla="*/ 1 h 17"/>
                <a:gd name="T4" fmla="*/ 1 w 52"/>
                <a:gd name="T5" fmla="*/ 4 h 17"/>
                <a:gd name="T6" fmla="*/ 12 w 52"/>
                <a:gd name="T7" fmla="*/ 7 h 17"/>
                <a:gd name="T8" fmla="*/ 36 w 52"/>
                <a:gd name="T9" fmla="*/ 12 h 17"/>
                <a:gd name="T10" fmla="*/ 45 w 52"/>
                <a:gd name="T11" fmla="*/ 15 h 17"/>
                <a:gd name="T12" fmla="*/ 48 w 52"/>
                <a:gd name="T13" fmla="*/ 16 h 17"/>
                <a:gd name="T14" fmla="*/ 49 w 52"/>
                <a:gd name="T15" fmla="*/ 16 h 17"/>
                <a:gd name="T16" fmla="*/ 49 w 52"/>
                <a:gd name="T17" fmla="*/ 16 h 17"/>
                <a:gd name="T18" fmla="*/ 49 w 52"/>
                <a:gd name="T19" fmla="*/ 16 h 17"/>
                <a:gd name="T20" fmla="*/ 50 w 52"/>
                <a:gd name="T21" fmla="*/ 17 h 17"/>
                <a:gd name="T22" fmla="*/ 52 w 52"/>
                <a:gd name="T23" fmla="*/ 16 h 17"/>
                <a:gd name="T24" fmla="*/ 52 w 52"/>
                <a:gd name="T25" fmla="*/ 13 h 17"/>
                <a:gd name="T26" fmla="*/ 50 w 52"/>
                <a:gd name="T27" fmla="*/ 12 h 17"/>
                <a:gd name="T28" fmla="*/ 41 w 52"/>
                <a:gd name="T29" fmla="*/ 10 h 17"/>
                <a:gd name="T30" fmla="*/ 19 w 52"/>
                <a:gd name="T31" fmla="*/ 4 h 17"/>
                <a:gd name="T32" fmla="*/ 3 w 52"/>
                <a:gd name="T33" fmla="*/ 0 h 17"/>
                <a:gd name="T34" fmla="*/ 2 w 52"/>
                <a:gd name="T35"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2" h="17">
                  <a:moveTo>
                    <a:pt x="2" y="0"/>
                  </a:moveTo>
                  <a:cubicBezTo>
                    <a:pt x="1" y="0"/>
                    <a:pt x="0" y="0"/>
                    <a:pt x="0" y="1"/>
                  </a:cubicBezTo>
                  <a:cubicBezTo>
                    <a:pt x="0" y="2"/>
                    <a:pt x="0" y="4"/>
                    <a:pt x="1" y="4"/>
                  </a:cubicBezTo>
                  <a:cubicBezTo>
                    <a:pt x="3" y="5"/>
                    <a:pt x="7" y="6"/>
                    <a:pt x="12" y="7"/>
                  </a:cubicBezTo>
                  <a:cubicBezTo>
                    <a:pt x="19" y="9"/>
                    <a:pt x="28" y="11"/>
                    <a:pt x="36" y="12"/>
                  </a:cubicBezTo>
                  <a:cubicBezTo>
                    <a:pt x="39" y="13"/>
                    <a:pt x="43" y="14"/>
                    <a:pt x="45" y="15"/>
                  </a:cubicBezTo>
                  <a:cubicBezTo>
                    <a:pt x="46" y="15"/>
                    <a:pt x="47" y="16"/>
                    <a:pt x="48" y="16"/>
                  </a:cubicBezTo>
                  <a:cubicBezTo>
                    <a:pt x="49" y="16"/>
                    <a:pt x="49" y="16"/>
                    <a:pt x="49" y="16"/>
                  </a:cubicBezTo>
                  <a:cubicBezTo>
                    <a:pt x="49" y="16"/>
                    <a:pt x="49" y="16"/>
                    <a:pt x="49" y="16"/>
                  </a:cubicBezTo>
                  <a:cubicBezTo>
                    <a:pt x="49" y="16"/>
                    <a:pt x="49" y="16"/>
                    <a:pt x="49" y="16"/>
                  </a:cubicBezTo>
                  <a:cubicBezTo>
                    <a:pt x="49" y="16"/>
                    <a:pt x="50" y="17"/>
                    <a:pt x="50" y="17"/>
                  </a:cubicBezTo>
                  <a:cubicBezTo>
                    <a:pt x="51" y="17"/>
                    <a:pt x="51" y="16"/>
                    <a:pt x="52" y="16"/>
                  </a:cubicBezTo>
                  <a:cubicBezTo>
                    <a:pt x="52" y="15"/>
                    <a:pt x="52" y="14"/>
                    <a:pt x="52" y="13"/>
                  </a:cubicBezTo>
                  <a:cubicBezTo>
                    <a:pt x="51" y="13"/>
                    <a:pt x="51" y="13"/>
                    <a:pt x="50" y="12"/>
                  </a:cubicBezTo>
                  <a:cubicBezTo>
                    <a:pt x="49" y="12"/>
                    <a:pt x="45" y="11"/>
                    <a:pt x="41" y="10"/>
                  </a:cubicBezTo>
                  <a:cubicBezTo>
                    <a:pt x="35" y="8"/>
                    <a:pt x="27" y="6"/>
                    <a:pt x="19" y="4"/>
                  </a:cubicBezTo>
                  <a:cubicBezTo>
                    <a:pt x="12" y="3"/>
                    <a:pt x="5" y="1"/>
                    <a:pt x="3" y="0"/>
                  </a:cubicBezTo>
                  <a:cubicBezTo>
                    <a:pt x="2" y="0"/>
                    <a:pt x="2" y="0"/>
                    <a:pt x="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1865">
                <a:solidFill>
                  <a:prstClr val="black"/>
                </a:solidFill>
              </a:endParaRPr>
            </a:p>
          </p:txBody>
        </p:sp>
        <p:sp>
          <p:nvSpPr>
            <p:cNvPr id="131" name="Freeform 823"/>
            <p:cNvSpPr/>
            <p:nvPr/>
          </p:nvSpPr>
          <p:spPr bwMode="auto">
            <a:xfrm>
              <a:off x="2507405" y="5379283"/>
              <a:ext cx="32260" cy="17026"/>
            </a:xfrm>
            <a:custGeom>
              <a:avLst/>
              <a:gdLst>
                <a:gd name="T0" fmla="*/ 2 w 15"/>
                <a:gd name="T1" fmla="*/ 0 h 8"/>
                <a:gd name="T2" fmla="*/ 1 w 15"/>
                <a:gd name="T3" fmla="*/ 1 h 8"/>
                <a:gd name="T4" fmla="*/ 1 w 15"/>
                <a:gd name="T5" fmla="*/ 3 h 8"/>
                <a:gd name="T6" fmla="*/ 4 w 15"/>
                <a:gd name="T7" fmla="*/ 6 h 8"/>
                <a:gd name="T8" fmla="*/ 9 w 15"/>
                <a:gd name="T9" fmla="*/ 6 h 8"/>
                <a:gd name="T10" fmla="*/ 11 w 15"/>
                <a:gd name="T11" fmla="*/ 7 h 8"/>
                <a:gd name="T12" fmla="*/ 11 w 15"/>
                <a:gd name="T13" fmla="*/ 7 h 8"/>
                <a:gd name="T14" fmla="*/ 13 w 15"/>
                <a:gd name="T15" fmla="*/ 8 h 8"/>
                <a:gd name="T16" fmla="*/ 14 w 15"/>
                <a:gd name="T17" fmla="*/ 8 h 8"/>
                <a:gd name="T18" fmla="*/ 15 w 15"/>
                <a:gd name="T19" fmla="*/ 5 h 8"/>
                <a:gd name="T20" fmla="*/ 11 w 15"/>
                <a:gd name="T21" fmla="*/ 3 h 8"/>
                <a:gd name="T22" fmla="*/ 6 w 15"/>
                <a:gd name="T23" fmla="*/ 2 h 8"/>
                <a:gd name="T24" fmla="*/ 5 w 15"/>
                <a:gd name="T25" fmla="*/ 2 h 8"/>
                <a:gd name="T26" fmla="*/ 4 w 15"/>
                <a:gd name="T27" fmla="*/ 1 h 8"/>
                <a:gd name="T28" fmla="*/ 2 w 15"/>
                <a:gd name="T29"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 h="8">
                  <a:moveTo>
                    <a:pt x="2" y="0"/>
                  </a:moveTo>
                  <a:cubicBezTo>
                    <a:pt x="2" y="0"/>
                    <a:pt x="2" y="0"/>
                    <a:pt x="1" y="1"/>
                  </a:cubicBezTo>
                  <a:cubicBezTo>
                    <a:pt x="0" y="1"/>
                    <a:pt x="0" y="2"/>
                    <a:pt x="1" y="3"/>
                  </a:cubicBezTo>
                  <a:cubicBezTo>
                    <a:pt x="2" y="5"/>
                    <a:pt x="3" y="5"/>
                    <a:pt x="4" y="6"/>
                  </a:cubicBezTo>
                  <a:cubicBezTo>
                    <a:pt x="6" y="6"/>
                    <a:pt x="8" y="6"/>
                    <a:pt x="9" y="6"/>
                  </a:cubicBezTo>
                  <a:cubicBezTo>
                    <a:pt x="10" y="6"/>
                    <a:pt x="10" y="7"/>
                    <a:pt x="11" y="7"/>
                  </a:cubicBezTo>
                  <a:cubicBezTo>
                    <a:pt x="11" y="7"/>
                    <a:pt x="11" y="7"/>
                    <a:pt x="11" y="7"/>
                  </a:cubicBezTo>
                  <a:cubicBezTo>
                    <a:pt x="12" y="8"/>
                    <a:pt x="12" y="8"/>
                    <a:pt x="13" y="8"/>
                  </a:cubicBezTo>
                  <a:cubicBezTo>
                    <a:pt x="13" y="8"/>
                    <a:pt x="14" y="8"/>
                    <a:pt x="14" y="8"/>
                  </a:cubicBezTo>
                  <a:cubicBezTo>
                    <a:pt x="15" y="7"/>
                    <a:pt x="15" y="6"/>
                    <a:pt x="15" y="5"/>
                  </a:cubicBezTo>
                  <a:cubicBezTo>
                    <a:pt x="14" y="4"/>
                    <a:pt x="12" y="3"/>
                    <a:pt x="11" y="3"/>
                  </a:cubicBezTo>
                  <a:cubicBezTo>
                    <a:pt x="9" y="2"/>
                    <a:pt x="8" y="2"/>
                    <a:pt x="6" y="2"/>
                  </a:cubicBezTo>
                  <a:cubicBezTo>
                    <a:pt x="6" y="2"/>
                    <a:pt x="5" y="2"/>
                    <a:pt x="5" y="2"/>
                  </a:cubicBezTo>
                  <a:cubicBezTo>
                    <a:pt x="4" y="1"/>
                    <a:pt x="4" y="1"/>
                    <a:pt x="4" y="1"/>
                  </a:cubicBezTo>
                  <a:cubicBezTo>
                    <a:pt x="4" y="1"/>
                    <a:pt x="3" y="0"/>
                    <a:pt x="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1865">
                <a:solidFill>
                  <a:prstClr val="black"/>
                </a:solidFill>
              </a:endParaRPr>
            </a:p>
          </p:txBody>
        </p:sp>
        <p:sp>
          <p:nvSpPr>
            <p:cNvPr id="132" name="Freeform 824"/>
            <p:cNvSpPr>
              <a:spLocks noEditPoints="1"/>
            </p:cNvSpPr>
            <p:nvPr/>
          </p:nvSpPr>
          <p:spPr bwMode="auto">
            <a:xfrm>
              <a:off x="2448263" y="5239491"/>
              <a:ext cx="286752" cy="271519"/>
            </a:xfrm>
            <a:custGeom>
              <a:avLst/>
              <a:gdLst>
                <a:gd name="T0" fmla="*/ 22 w 135"/>
                <a:gd name="T1" fmla="*/ 91 h 128"/>
                <a:gd name="T2" fmla="*/ 91 w 135"/>
                <a:gd name="T3" fmla="*/ 124 h 128"/>
                <a:gd name="T4" fmla="*/ 88 w 135"/>
                <a:gd name="T5" fmla="*/ 122 h 128"/>
                <a:gd name="T6" fmla="*/ 86 w 135"/>
                <a:gd name="T7" fmla="*/ 121 h 128"/>
                <a:gd name="T8" fmla="*/ 84 w 135"/>
                <a:gd name="T9" fmla="*/ 119 h 128"/>
                <a:gd name="T10" fmla="*/ 34 w 135"/>
                <a:gd name="T11" fmla="*/ 102 h 128"/>
                <a:gd name="T12" fmla="*/ 17 w 135"/>
                <a:gd name="T13" fmla="*/ 99 h 128"/>
                <a:gd name="T14" fmla="*/ 119 w 135"/>
                <a:gd name="T15" fmla="*/ 37 h 128"/>
                <a:gd name="T16" fmla="*/ 116 w 135"/>
                <a:gd name="T17" fmla="*/ 63 h 128"/>
                <a:gd name="T18" fmla="*/ 20 w 135"/>
                <a:gd name="T19" fmla="*/ 87 h 128"/>
                <a:gd name="T20" fmla="*/ 42 w 135"/>
                <a:gd name="T21" fmla="*/ 11 h 128"/>
                <a:gd name="T22" fmla="*/ 64 w 135"/>
                <a:gd name="T23" fmla="*/ 17 h 128"/>
                <a:gd name="T24" fmla="*/ 60 w 135"/>
                <a:gd name="T25" fmla="*/ 31 h 128"/>
                <a:gd name="T26" fmla="*/ 77 w 135"/>
                <a:gd name="T27" fmla="*/ 36 h 128"/>
                <a:gd name="T28" fmla="*/ 85 w 135"/>
                <a:gd name="T29" fmla="*/ 33 h 128"/>
                <a:gd name="T30" fmla="*/ 88 w 135"/>
                <a:gd name="T31" fmla="*/ 21 h 128"/>
                <a:gd name="T32" fmla="*/ 118 w 135"/>
                <a:gd name="T33" fmla="*/ 24 h 128"/>
                <a:gd name="T34" fmla="*/ 95 w 135"/>
                <a:gd name="T35" fmla="*/ 110 h 128"/>
                <a:gd name="T36" fmla="*/ 22 w 135"/>
                <a:gd name="T37" fmla="*/ 86 h 128"/>
                <a:gd name="T38" fmla="*/ 20 w 135"/>
                <a:gd name="T39" fmla="*/ 87 h 128"/>
                <a:gd name="T40" fmla="*/ 74 w 135"/>
                <a:gd name="T41" fmla="*/ 4 h 128"/>
                <a:gd name="T42" fmla="*/ 87 w 135"/>
                <a:gd name="T43" fmla="*/ 6 h 128"/>
                <a:gd name="T44" fmla="*/ 84 w 135"/>
                <a:gd name="T45" fmla="*/ 23 h 128"/>
                <a:gd name="T46" fmla="*/ 81 w 135"/>
                <a:gd name="T47" fmla="*/ 31 h 128"/>
                <a:gd name="T48" fmla="*/ 77 w 135"/>
                <a:gd name="T49" fmla="*/ 32 h 128"/>
                <a:gd name="T50" fmla="*/ 77 w 135"/>
                <a:gd name="T51" fmla="*/ 32 h 128"/>
                <a:gd name="T52" fmla="*/ 64 w 135"/>
                <a:gd name="T53" fmla="*/ 29 h 128"/>
                <a:gd name="T54" fmla="*/ 72 w 135"/>
                <a:gd name="T55" fmla="*/ 4 h 128"/>
                <a:gd name="T56" fmla="*/ 74 w 135"/>
                <a:gd name="T57" fmla="*/ 0 h 128"/>
                <a:gd name="T58" fmla="*/ 67 w 135"/>
                <a:gd name="T59" fmla="*/ 5 h 128"/>
                <a:gd name="T60" fmla="*/ 44 w 135"/>
                <a:gd name="T61" fmla="*/ 7 h 128"/>
                <a:gd name="T62" fmla="*/ 42 w 135"/>
                <a:gd name="T63" fmla="*/ 6 h 128"/>
                <a:gd name="T64" fmla="*/ 39 w 135"/>
                <a:gd name="T65" fmla="*/ 7 h 128"/>
                <a:gd name="T66" fmla="*/ 0 w 135"/>
                <a:gd name="T67" fmla="*/ 86 h 128"/>
                <a:gd name="T68" fmla="*/ 17 w 135"/>
                <a:gd name="T69" fmla="*/ 90 h 128"/>
                <a:gd name="T70" fmla="*/ 12 w 135"/>
                <a:gd name="T71" fmla="*/ 102 h 128"/>
                <a:gd name="T72" fmla="*/ 14 w 135"/>
                <a:gd name="T73" fmla="*/ 103 h 128"/>
                <a:gd name="T74" fmla="*/ 17 w 135"/>
                <a:gd name="T75" fmla="*/ 103 h 128"/>
                <a:gd name="T76" fmla="*/ 84 w 135"/>
                <a:gd name="T77" fmla="*/ 125 h 128"/>
                <a:gd name="T78" fmla="*/ 91 w 135"/>
                <a:gd name="T79" fmla="*/ 128 h 128"/>
                <a:gd name="T80" fmla="*/ 94 w 135"/>
                <a:gd name="T81" fmla="*/ 127 h 128"/>
                <a:gd name="T82" fmla="*/ 134 w 135"/>
                <a:gd name="T83" fmla="*/ 40 h 128"/>
                <a:gd name="T84" fmla="*/ 133 w 135"/>
                <a:gd name="T85" fmla="*/ 37 h 128"/>
                <a:gd name="T86" fmla="*/ 124 w 135"/>
                <a:gd name="T87" fmla="*/ 26 h 128"/>
                <a:gd name="T88" fmla="*/ 125 w 135"/>
                <a:gd name="T89" fmla="*/ 24 h 128"/>
                <a:gd name="T90" fmla="*/ 126 w 135"/>
                <a:gd name="T91" fmla="*/ 22 h 128"/>
                <a:gd name="T92" fmla="*/ 124 w 135"/>
                <a:gd name="T93" fmla="*/ 20 h 128"/>
                <a:gd name="T94" fmla="*/ 122 w 135"/>
                <a:gd name="T95" fmla="*/ 20 h 128"/>
                <a:gd name="T96" fmla="*/ 119 w 135"/>
                <a:gd name="T97" fmla="*/ 20 h 128"/>
                <a:gd name="T98" fmla="*/ 89 w 135"/>
                <a:gd name="T99" fmla="*/ 17 h 128"/>
                <a:gd name="T100" fmla="*/ 92 w 135"/>
                <a:gd name="T101" fmla="*/ 5 h 128"/>
                <a:gd name="T102" fmla="*/ 90 w 135"/>
                <a:gd name="T103" fmla="*/ 2 h 128"/>
                <a:gd name="T104" fmla="*/ 74 w 135"/>
                <a:gd name="T105"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5" h="128">
                  <a:moveTo>
                    <a:pt x="17" y="99"/>
                  </a:moveTo>
                  <a:cubicBezTo>
                    <a:pt x="19" y="96"/>
                    <a:pt x="20" y="94"/>
                    <a:pt x="22" y="91"/>
                  </a:cubicBezTo>
                  <a:cubicBezTo>
                    <a:pt x="47" y="96"/>
                    <a:pt x="71" y="104"/>
                    <a:pt x="95" y="114"/>
                  </a:cubicBezTo>
                  <a:cubicBezTo>
                    <a:pt x="93" y="117"/>
                    <a:pt x="92" y="120"/>
                    <a:pt x="91" y="124"/>
                  </a:cubicBezTo>
                  <a:cubicBezTo>
                    <a:pt x="90" y="123"/>
                    <a:pt x="90" y="123"/>
                    <a:pt x="89" y="123"/>
                  </a:cubicBezTo>
                  <a:cubicBezTo>
                    <a:pt x="89" y="123"/>
                    <a:pt x="89" y="122"/>
                    <a:pt x="88" y="122"/>
                  </a:cubicBezTo>
                  <a:cubicBezTo>
                    <a:pt x="88" y="122"/>
                    <a:pt x="87" y="121"/>
                    <a:pt x="86" y="121"/>
                  </a:cubicBezTo>
                  <a:cubicBezTo>
                    <a:pt x="86" y="121"/>
                    <a:pt x="86" y="121"/>
                    <a:pt x="86" y="121"/>
                  </a:cubicBezTo>
                  <a:cubicBezTo>
                    <a:pt x="86" y="120"/>
                    <a:pt x="85" y="119"/>
                    <a:pt x="84" y="119"/>
                  </a:cubicBezTo>
                  <a:cubicBezTo>
                    <a:pt x="84" y="119"/>
                    <a:pt x="84" y="119"/>
                    <a:pt x="84" y="119"/>
                  </a:cubicBezTo>
                  <a:cubicBezTo>
                    <a:pt x="83" y="120"/>
                    <a:pt x="83" y="120"/>
                    <a:pt x="83" y="120"/>
                  </a:cubicBezTo>
                  <a:cubicBezTo>
                    <a:pt x="67" y="114"/>
                    <a:pt x="50" y="108"/>
                    <a:pt x="34" y="102"/>
                  </a:cubicBezTo>
                  <a:cubicBezTo>
                    <a:pt x="29" y="101"/>
                    <a:pt x="23" y="99"/>
                    <a:pt x="17" y="99"/>
                  </a:cubicBezTo>
                  <a:cubicBezTo>
                    <a:pt x="17" y="99"/>
                    <a:pt x="17" y="99"/>
                    <a:pt x="17" y="99"/>
                  </a:cubicBezTo>
                  <a:moveTo>
                    <a:pt x="100" y="101"/>
                  </a:moveTo>
                  <a:cubicBezTo>
                    <a:pt x="104" y="79"/>
                    <a:pt x="111" y="57"/>
                    <a:pt x="119" y="37"/>
                  </a:cubicBezTo>
                  <a:cubicBezTo>
                    <a:pt x="122" y="38"/>
                    <a:pt x="125" y="40"/>
                    <a:pt x="129" y="40"/>
                  </a:cubicBezTo>
                  <a:cubicBezTo>
                    <a:pt x="123" y="47"/>
                    <a:pt x="120" y="55"/>
                    <a:pt x="116" y="63"/>
                  </a:cubicBezTo>
                  <a:cubicBezTo>
                    <a:pt x="111" y="76"/>
                    <a:pt x="106" y="88"/>
                    <a:pt x="100" y="101"/>
                  </a:cubicBezTo>
                  <a:moveTo>
                    <a:pt x="20" y="87"/>
                  </a:moveTo>
                  <a:cubicBezTo>
                    <a:pt x="15" y="86"/>
                    <a:pt x="10" y="85"/>
                    <a:pt x="5" y="84"/>
                  </a:cubicBezTo>
                  <a:cubicBezTo>
                    <a:pt x="20" y="61"/>
                    <a:pt x="33" y="37"/>
                    <a:pt x="42" y="11"/>
                  </a:cubicBezTo>
                  <a:cubicBezTo>
                    <a:pt x="42" y="11"/>
                    <a:pt x="42" y="11"/>
                    <a:pt x="42" y="11"/>
                  </a:cubicBezTo>
                  <a:cubicBezTo>
                    <a:pt x="50" y="13"/>
                    <a:pt x="57" y="15"/>
                    <a:pt x="64" y="17"/>
                  </a:cubicBezTo>
                  <a:cubicBezTo>
                    <a:pt x="63" y="21"/>
                    <a:pt x="61" y="25"/>
                    <a:pt x="59" y="29"/>
                  </a:cubicBezTo>
                  <a:cubicBezTo>
                    <a:pt x="59" y="30"/>
                    <a:pt x="59" y="31"/>
                    <a:pt x="60" y="31"/>
                  </a:cubicBezTo>
                  <a:cubicBezTo>
                    <a:pt x="61" y="33"/>
                    <a:pt x="64" y="34"/>
                    <a:pt x="67" y="35"/>
                  </a:cubicBezTo>
                  <a:cubicBezTo>
                    <a:pt x="71" y="35"/>
                    <a:pt x="74" y="36"/>
                    <a:pt x="77" y="36"/>
                  </a:cubicBezTo>
                  <a:cubicBezTo>
                    <a:pt x="79" y="36"/>
                    <a:pt x="80" y="36"/>
                    <a:pt x="81" y="36"/>
                  </a:cubicBezTo>
                  <a:cubicBezTo>
                    <a:pt x="83" y="35"/>
                    <a:pt x="84" y="35"/>
                    <a:pt x="85" y="33"/>
                  </a:cubicBezTo>
                  <a:cubicBezTo>
                    <a:pt x="85" y="33"/>
                    <a:pt x="86" y="32"/>
                    <a:pt x="86" y="31"/>
                  </a:cubicBezTo>
                  <a:cubicBezTo>
                    <a:pt x="87" y="28"/>
                    <a:pt x="88" y="25"/>
                    <a:pt x="88" y="21"/>
                  </a:cubicBezTo>
                  <a:cubicBezTo>
                    <a:pt x="98" y="23"/>
                    <a:pt x="108" y="23"/>
                    <a:pt x="118" y="24"/>
                  </a:cubicBezTo>
                  <a:cubicBezTo>
                    <a:pt x="118" y="24"/>
                    <a:pt x="118" y="24"/>
                    <a:pt x="118" y="24"/>
                  </a:cubicBezTo>
                  <a:cubicBezTo>
                    <a:pt x="119" y="24"/>
                    <a:pt x="119" y="24"/>
                    <a:pt x="120" y="24"/>
                  </a:cubicBezTo>
                  <a:cubicBezTo>
                    <a:pt x="108" y="51"/>
                    <a:pt x="99" y="80"/>
                    <a:pt x="95" y="110"/>
                  </a:cubicBezTo>
                  <a:cubicBezTo>
                    <a:pt x="71" y="100"/>
                    <a:pt x="47" y="92"/>
                    <a:pt x="23" y="87"/>
                  </a:cubicBezTo>
                  <a:cubicBezTo>
                    <a:pt x="23" y="87"/>
                    <a:pt x="23" y="87"/>
                    <a:pt x="22" y="86"/>
                  </a:cubicBezTo>
                  <a:cubicBezTo>
                    <a:pt x="22" y="86"/>
                    <a:pt x="21" y="86"/>
                    <a:pt x="21" y="86"/>
                  </a:cubicBezTo>
                  <a:cubicBezTo>
                    <a:pt x="21" y="86"/>
                    <a:pt x="20" y="86"/>
                    <a:pt x="20" y="87"/>
                  </a:cubicBezTo>
                  <a:moveTo>
                    <a:pt x="72" y="4"/>
                  </a:moveTo>
                  <a:cubicBezTo>
                    <a:pt x="73" y="4"/>
                    <a:pt x="73" y="4"/>
                    <a:pt x="74" y="4"/>
                  </a:cubicBezTo>
                  <a:cubicBezTo>
                    <a:pt x="74" y="4"/>
                    <a:pt x="75" y="4"/>
                    <a:pt x="76" y="4"/>
                  </a:cubicBezTo>
                  <a:cubicBezTo>
                    <a:pt x="80" y="5"/>
                    <a:pt x="83" y="5"/>
                    <a:pt x="87" y="6"/>
                  </a:cubicBezTo>
                  <a:cubicBezTo>
                    <a:pt x="87" y="7"/>
                    <a:pt x="87" y="8"/>
                    <a:pt x="86" y="10"/>
                  </a:cubicBezTo>
                  <a:cubicBezTo>
                    <a:pt x="85" y="14"/>
                    <a:pt x="85" y="18"/>
                    <a:pt x="84" y="23"/>
                  </a:cubicBezTo>
                  <a:cubicBezTo>
                    <a:pt x="83" y="25"/>
                    <a:pt x="83" y="27"/>
                    <a:pt x="82" y="28"/>
                  </a:cubicBezTo>
                  <a:cubicBezTo>
                    <a:pt x="82" y="30"/>
                    <a:pt x="82" y="31"/>
                    <a:pt x="81" y="31"/>
                  </a:cubicBezTo>
                  <a:cubicBezTo>
                    <a:pt x="81" y="31"/>
                    <a:pt x="81" y="31"/>
                    <a:pt x="80" y="32"/>
                  </a:cubicBezTo>
                  <a:cubicBezTo>
                    <a:pt x="80" y="32"/>
                    <a:pt x="79" y="32"/>
                    <a:pt x="77" y="32"/>
                  </a:cubicBezTo>
                  <a:cubicBezTo>
                    <a:pt x="77" y="32"/>
                    <a:pt x="77" y="32"/>
                    <a:pt x="77" y="32"/>
                  </a:cubicBezTo>
                  <a:cubicBezTo>
                    <a:pt x="77" y="32"/>
                    <a:pt x="77" y="32"/>
                    <a:pt x="77" y="32"/>
                  </a:cubicBezTo>
                  <a:cubicBezTo>
                    <a:pt x="75" y="32"/>
                    <a:pt x="71" y="31"/>
                    <a:pt x="69" y="31"/>
                  </a:cubicBezTo>
                  <a:cubicBezTo>
                    <a:pt x="67" y="30"/>
                    <a:pt x="65" y="29"/>
                    <a:pt x="64" y="29"/>
                  </a:cubicBezTo>
                  <a:cubicBezTo>
                    <a:pt x="67" y="21"/>
                    <a:pt x="70" y="11"/>
                    <a:pt x="71" y="5"/>
                  </a:cubicBezTo>
                  <a:cubicBezTo>
                    <a:pt x="71" y="5"/>
                    <a:pt x="72" y="5"/>
                    <a:pt x="72" y="4"/>
                  </a:cubicBezTo>
                  <a:cubicBezTo>
                    <a:pt x="72" y="4"/>
                    <a:pt x="72" y="4"/>
                    <a:pt x="72" y="4"/>
                  </a:cubicBezTo>
                  <a:moveTo>
                    <a:pt x="74" y="0"/>
                  </a:moveTo>
                  <a:cubicBezTo>
                    <a:pt x="73" y="0"/>
                    <a:pt x="71" y="0"/>
                    <a:pt x="70" y="1"/>
                  </a:cubicBezTo>
                  <a:cubicBezTo>
                    <a:pt x="69" y="2"/>
                    <a:pt x="68" y="3"/>
                    <a:pt x="67" y="5"/>
                  </a:cubicBezTo>
                  <a:cubicBezTo>
                    <a:pt x="67" y="7"/>
                    <a:pt x="66" y="10"/>
                    <a:pt x="65" y="13"/>
                  </a:cubicBezTo>
                  <a:cubicBezTo>
                    <a:pt x="58" y="11"/>
                    <a:pt x="51" y="9"/>
                    <a:pt x="44" y="7"/>
                  </a:cubicBezTo>
                  <a:cubicBezTo>
                    <a:pt x="43" y="7"/>
                    <a:pt x="43" y="7"/>
                    <a:pt x="43" y="7"/>
                  </a:cubicBezTo>
                  <a:cubicBezTo>
                    <a:pt x="43" y="7"/>
                    <a:pt x="42" y="6"/>
                    <a:pt x="42" y="6"/>
                  </a:cubicBezTo>
                  <a:cubicBezTo>
                    <a:pt x="42" y="6"/>
                    <a:pt x="41" y="6"/>
                    <a:pt x="41" y="6"/>
                  </a:cubicBezTo>
                  <a:cubicBezTo>
                    <a:pt x="40" y="6"/>
                    <a:pt x="39" y="6"/>
                    <a:pt x="39" y="7"/>
                  </a:cubicBezTo>
                  <a:cubicBezTo>
                    <a:pt x="29" y="34"/>
                    <a:pt x="16" y="60"/>
                    <a:pt x="0" y="84"/>
                  </a:cubicBezTo>
                  <a:cubicBezTo>
                    <a:pt x="0" y="85"/>
                    <a:pt x="0" y="86"/>
                    <a:pt x="0" y="86"/>
                  </a:cubicBezTo>
                  <a:cubicBezTo>
                    <a:pt x="0" y="87"/>
                    <a:pt x="1" y="88"/>
                    <a:pt x="1" y="88"/>
                  </a:cubicBezTo>
                  <a:cubicBezTo>
                    <a:pt x="7" y="88"/>
                    <a:pt x="12" y="89"/>
                    <a:pt x="17" y="90"/>
                  </a:cubicBezTo>
                  <a:cubicBezTo>
                    <a:pt x="15" y="94"/>
                    <a:pt x="14" y="97"/>
                    <a:pt x="12" y="100"/>
                  </a:cubicBezTo>
                  <a:cubicBezTo>
                    <a:pt x="11" y="101"/>
                    <a:pt x="11" y="102"/>
                    <a:pt x="12" y="102"/>
                  </a:cubicBezTo>
                  <a:cubicBezTo>
                    <a:pt x="12" y="103"/>
                    <a:pt x="13" y="103"/>
                    <a:pt x="13" y="103"/>
                  </a:cubicBezTo>
                  <a:cubicBezTo>
                    <a:pt x="14" y="103"/>
                    <a:pt x="14" y="103"/>
                    <a:pt x="14" y="103"/>
                  </a:cubicBezTo>
                  <a:cubicBezTo>
                    <a:pt x="15" y="103"/>
                    <a:pt x="16" y="103"/>
                    <a:pt x="17" y="103"/>
                  </a:cubicBezTo>
                  <a:cubicBezTo>
                    <a:pt x="17" y="103"/>
                    <a:pt x="17" y="103"/>
                    <a:pt x="17" y="103"/>
                  </a:cubicBezTo>
                  <a:cubicBezTo>
                    <a:pt x="22" y="103"/>
                    <a:pt x="27" y="105"/>
                    <a:pt x="32" y="106"/>
                  </a:cubicBezTo>
                  <a:cubicBezTo>
                    <a:pt x="50" y="112"/>
                    <a:pt x="67" y="118"/>
                    <a:pt x="84" y="125"/>
                  </a:cubicBezTo>
                  <a:cubicBezTo>
                    <a:pt x="85" y="125"/>
                    <a:pt x="85" y="126"/>
                    <a:pt x="86" y="126"/>
                  </a:cubicBezTo>
                  <a:cubicBezTo>
                    <a:pt x="88" y="127"/>
                    <a:pt x="90" y="128"/>
                    <a:pt x="91" y="128"/>
                  </a:cubicBezTo>
                  <a:cubicBezTo>
                    <a:pt x="91" y="128"/>
                    <a:pt x="92" y="128"/>
                    <a:pt x="92" y="128"/>
                  </a:cubicBezTo>
                  <a:cubicBezTo>
                    <a:pt x="93" y="128"/>
                    <a:pt x="93" y="128"/>
                    <a:pt x="94" y="127"/>
                  </a:cubicBezTo>
                  <a:cubicBezTo>
                    <a:pt x="102" y="106"/>
                    <a:pt x="111" y="86"/>
                    <a:pt x="120" y="65"/>
                  </a:cubicBezTo>
                  <a:cubicBezTo>
                    <a:pt x="124" y="56"/>
                    <a:pt x="128" y="47"/>
                    <a:pt x="134" y="40"/>
                  </a:cubicBezTo>
                  <a:cubicBezTo>
                    <a:pt x="135" y="40"/>
                    <a:pt x="135" y="39"/>
                    <a:pt x="134" y="38"/>
                  </a:cubicBezTo>
                  <a:cubicBezTo>
                    <a:pt x="134" y="37"/>
                    <a:pt x="133" y="37"/>
                    <a:pt x="133" y="37"/>
                  </a:cubicBezTo>
                  <a:cubicBezTo>
                    <a:pt x="129" y="36"/>
                    <a:pt x="125" y="35"/>
                    <a:pt x="121" y="33"/>
                  </a:cubicBezTo>
                  <a:cubicBezTo>
                    <a:pt x="122" y="30"/>
                    <a:pt x="123" y="28"/>
                    <a:pt x="124" y="26"/>
                  </a:cubicBezTo>
                  <a:cubicBezTo>
                    <a:pt x="124" y="25"/>
                    <a:pt x="124" y="25"/>
                    <a:pt x="124" y="25"/>
                  </a:cubicBezTo>
                  <a:cubicBezTo>
                    <a:pt x="125" y="24"/>
                    <a:pt x="125" y="24"/>
                    <a:pt x="125" y="24"/>
                  </a:cubicBezTo>
                  <a:cubicBezTo>
                    <a:pt x="125" y="24"/>
                    <a:pt x="125" y="24"/>
                    <a:pt x="126" y="23"/>
                  </a:cubicBezTo>
                  <a:cubicBezTo>
                    <a:pt x="126" y="23"/>
                    <a:pt x="126" y="23"/>
                    <a:pt x="126" y="22"/>
                  </a:cubicBezTo>
                  <a:cubicBezTo>
                    <a:pt x="126" y="22"/>
                    <a:pt x="126" y="21"/>
                    <a:pt x="126" y="21"/>
                  </a:cubicBezTo>
                  <a:cubicBezTo>
                    <a:pt x="125" y="20"/>
                    <a:pt x="124" y="20"/>
                    <a:pt x="124" y="20"/>
                  </a:cubicBezTo>
                  <a:cubicBezTo>
                    <a:pt x="123" y="20"/>
                    <a:pt x="123" y="20"/>
                    <a:pt x="123" y="20"/>
                  </a:cubicBezTo>
                  <a:cubicBezTo>
                    <a:pt x="122" y="20"/>
                    <a:pt x="122" y="20"/>
                    <a:pt x="122" y="20"/>
                  </a:cubicBezTo>
                  <a:cubicBezTo>
                    <a:pt x="122" y="20"/>
                    <a:pt x="122" y="20"/>
                    <a:pt x="121" y="20"/>
                  </a:cubicBezTo>
                  <a:cubicBezTo>
                    <a:pt x="120" y="20"/>
                    <a:pt x="120" y="20"/>
                    <a:pt x="119" y="20"/>
                  </a:cubicBezTo>
                  <a:cubicBezTo>
                    <a:pt x="108" y="19"/>
                    <a:pt x="99" y="19"/>
                    <a:pt x="89" y="17"/>
                  </a:cubicBezTo>
                  <a:cubicBezTo>
                    <a:pt x="89" y="17"/>
                    <a:pt x="89" y="17"/>
                    <a:pt x="89" y="17"/>
                  </a:cubicBezTo>
                  <a:cubicBezTo>
                    <a:pt x="90" y="14"/>
                    <a:pt x="90" y="12"/>
                    <a:pt x="91" y="10"/>
                  </a:cubicBezTo>
                  <a:cubicBezTo>
                    <a:pt x="91" y="8"/>
                    <a:pt x="92" y="6"/>
                    <a:pt x="92" y="5"/>
                  </a:cubicBezTo>
                  <a:cubicBezTo>
                    <a:pt x="92" y="4"/>
                    <a:pt x="92" y="4"/>
                    <a:pt x="92" y="3"/>
                  </a:cubicBezTo>
                  <a:cubicBezTo>
                    <a:pt x="92" y="3"/>
                    <a:pt x="91" y="2"/>
                    <a:pt x="90" y="2"/>
                  </a:cubicBezTo>
                  <a:cubicBezTo>
                    <a:pt x="86" y="1"/>
                    <a:pt x="81" y="1"/>
                    <a:pt x="76" y="0"/>
                  </a:cubicBezTo>
                  <a:cubicBezTo>
                    <a:pt x="76" y="0"/>
                    <a:pt x="75" y="0"/>
                    <a:pt x="74"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1865">
                <a:solidFill>
                  <a:prstClr val="black"/>
                </a:solidFill>
              </a:endParaRPr>
            </a:p>
          </p:txBody>
        </p:sp>
      </p:grpSp>
      <p:grpSp>
        <p:nvGrpSpPr>
          <p:cNvPr id="133" name="组合 132"/>
          <p:cNvGrpSpPr/>
          <p:nvPr/>
        </p:nvGrpSpPr>
        <p:grpSpPr>
          <a:xfrm>
            <a:off x="3376932" y="3254599"/>
            <a:ext cx="365609" cy="337831"/>
            <a:chOff x="1058411" y="4657921"/>
            <a:chExt cx="365609" cy="337830"/>
          </a:xfrm>
          <a:gradFill>
            <a:gsLst>
              <a:gs pos="0">
                <a:srgbClr val="E30000"/>
              </a:gs>
              <a:gs pos="100000">
                <a:srgbClr val="760303"/>
              </a:gs>
            </a:gsLst>
            <a:lin ang="2700000" scaled="0"/>
          </a:gradFill>
        </p:grpSpPr>
        <p:sp>
          <p:nvSpPr>
            <p:cNvPr id="134" name="Freeform 825"/>
            <p:cNvSpPr>
              <a:spLocks noEditPoints="1"/>
            </p:cNvSpPr>
            <p:nvPr/>
          </p:nvSpPr>
          <p:spPr bwMode="auto">
            <a:xfrm>
              <a:off x="1058411" y="4657921"/>
              <a:ext cx="365609" cy="337830"/>
            </a:xfrm>
            <a:custGeom>
              <a:avLst/>
              <a:gdLst>
                <a:gd name="T0" fmla="*/ 167 w 172"/>
                <a:gd name="T1" fmla="*/ 113 h 159"/>
                <a:gd name="T2" fmla="*/ 152 w 172"/>
                <a:gd name="T3" fmla="*/ 152 h 159"/>
                <a:gd name="T4" fmla="*/ 130 w 172"/>
                <a:gd name="T5" fmla="*/ 117 h 159"/>
                <a:gd name="T6" fmla="*/ 142 w 172"/>
                <a:gd name="T7" fmla="*/ 102 h 159"/>
                <a:gd name="T8" fmla="*/ 146 w 172"/>
                <a:gd name="T9" fmla="*/ 102 h 159"/>
                <a:gd name="T10" fmla="*/ 140 w 172"/>
                <a:gd name="T11" fmla="*/ 78 h 159"/>
                <a:gd name="T12" fmla="*/ 140 w 172"/>
                <a:gd name="T13" fmla="*/ 100 h 159"/>
                <a:gd name="T14" fmla="*/ 97 w 172"/>
                <a:gd name="T15" fmla="*/ 91 h 159"/>
                <a:gd name="T16" fmla="*/ 114 w 172"/>
                <a:gd name="T17" fmla="*/ 77 h 159"/>
                <a:gd name="T18" fmla="*/ 119 w 172"/>
                <a:gd name="T19" fmla="*/ 92 h 159"/>
                <a:gd name="T20" fmla="*/ 92 w 172"/>
                <a:gd name="T21" fmla="*/ 68 h 159"/>
                <a:gd name="T22" fmla="*/ 110 w 172"/>
                <a:gd name="T23" fmla="*/ 76 h 159"/>
                <a:gd name="T24" fmla="*/ 83 w 172"/>
                <a:gd name="T25" fmla="*/ 55 h 159"/>
                <a:gd name="T26" fmla="*/ 79 w 172"/>
                <a:gd name="T27" fmla="*/ 65 h 159"/>
                <a:gd name="T28" fmla="*/ 64 w 172"/>
                <a:gd name="T29" fmla="*/ 46 h 159"/>
                <a:gd name="T30" fmla="*/ 83 w 172"/>
                <a:gd name="T31" fmla="*/ 42 h 159"/>
                <a:gd name="T32" fmla="*/ 61 w 172"/>
                <a:gd name="T33" fmla="*/ 29 h 159"/>
                <a:gd name="T34" fmla="*/ 45 w 172"/>
                <a:gd name="T35" fmla="*/ 41 h 159"/>
                <a:gd name="T36" fmla="*/ 5 w 172"/>
                <a:gd name="T37" fmla="*/ 155 h 159"/>
                <a:gd name="T38" fmla="*/ 24 w 172"/>
                <a:gd name="T39" fmla="*/ 23 h 159"/>
                <a:gd name="T40" fmla="*/ 35 w 172"/>
                <a:gd name="T41" fmla="*/ 46 h 159"/>
                <a:gd name="T42" fmla="*/ 60 w 172"/>
                <a:gd name="T43" fmla="*/ 47 h 159"/>
                <a:gd name="T44" fmla="*/ 62 w 172"/>
                <a:gd name="T45" fmla="*/ 69 h 159"/>
                <a:gd name="T46" fmla="*/ 62 w 172"/>
                <a:gd name="T47" fmla="*/ 70 h 159"/>
                <a:gd name="T48" fmla="*/ 63 w 172"/>
                <a:gd name="T49" fmla="*/ 70 h 159"/>
                <a:gd name="T50" fmla="*/ 79 w 172"/>
                <a:gd name="T51" fmla="*/ 69 h 159"/>
                <a:gd name="T52" fmla="*/ 92 w 172"/>
                <a:gd name="T53" fmla="*/ 95 h 159"/>
                <a:gd name="T54" fmla="*/ 120 w 172"/>
                <a:gd name="T55" fmla="*/ 118 h 159"/>
                <a:gd name="T56" fmla="*/ 130 w 172"/>
                <a:gd name="T57" fmla="*/ 121 h 159"/>
                <a:gd name="T58" fmla="*/ 5 w 172"/>
                <a:gd name="T59" fmla="*/ 155 h 159"/>
                <a:gd name="T60" fmla="*/ 56 w 172"/>
                <a:gd name="T61" fmla="*/ 13 h 159"/>
                <a:gd name="T62" fmla="*/ 8 w 172"/>
                <a:gd name="T63" fmla="*/ 19 h 159"/>
                <a:gd name="T64" fmla="*/ 51 w 172"/>
                <a:gd name="T65" fmla="*/ 4 h 159"/>
                <a:gd name="T66" fmla="*/ 58 w 172"/>
                <a:gd name="T67" fmla="*/ 0 h 159"/>
                <a:gd name="T68" fmla="*/ 29 w 172"/>
                <a:gd name="T69" fmla="*/ 2 h 159"/>
                <a:gd name="T70" fmla="*/ 2 w 172"/>
                <a:gd name="T71" fmla="*/ 20 h 159"/>
                <a:gd name="T72" fmla="*/ 1 w 172"/>
                <a:gd name="T73" fmla="*/ 21 h 159"/>
                <a:gd name="T74" fmla="*/ 0 w 172"/>
                <a:gd name="T75" fmla="*/ 157 h 159"/>
                <a:gd name="T76" fmla="*/ 149 w 172"/>
                <a:gd name="T77" fmla="*/ 157 h 159"/>
                <a:gd name="T78" fmla="*/ 152 w 172"/>
                <a:gd name="T79" fmla="*/ 158 h 159"/>
                <a:gd name="T80" fmla="*/ 155 w 172"/>
                <a:gd name="T81" fmla="*/ 154 h 159"/>
                <a:gd name="T82" fmla="*/ 171 w 172"/>
                <a:gd name="T83" fmla="*/ 131 h 159"/>
                <a:gd name="T84" fmla="*/ 171 w 172"/>
                <a:gd name="T85" fmla="*/ 99 h 159"/>
                <a:gd name="T86" fmla="*/ 171 w 172"/>
                <a:gd name="T87" fmla="*/ 98 h 159"/>
                <a:gd name="T88" fmla="*/ 152 w 172"/>
                <a:gd name="T89" fmla="*/ 98 h 159"/>
                <a:gd name="T90" fmla="*/ 143 w 172"/>
                <a:gd name="T91" fmla="*/ 99 h 159"/>
                <a:gd name="T92" fmla="*/ 144 w 172"/>
                <a:gd name="T93" fmla="*/ 74 h 159"/>
                <a:gd name="T94" fmla="*/ 143 w 172"/>
                <a:gd name="T95" fmla="*/ 73 h 159"/>
                <a:gd name="T96" fmla="*/ 126 w 172"/>
                <a:gd name="T97" fmla="*/ 73 h 159"/>
                <a:gd name="T98" fmla="*/ 114 w 172"/>
                <a:gd name="T99" fmla="*/ 48 h 159"/>
                <a:gd name="T100" fmla="*/ 113 w 172"/>
                <a:gd name="T101" fmla="*/ 47 h 159"/>
                <a:gd name="T102" fmla="*/ 112 w 172"/>
                <a:gd name="T103" fmla="*/ 46 h 159"/>
                <a:gd name="T104" fmla="*/ 87 w 172"/>
                <a:gd name="T105" fmla="*/ 26 h 159"/>
                <a:gd name="T106" fmla="*/ 86 w 172"/>
                <a:gd name="T107" fmla="*/ 25 h 159"/>
                <a:gd name="T108" fmla="*/ 85 w 172"/>
                <a:gd name="T109" fmla="*/ 24 h 159"/>
                <a:gd name="T110" fmla="*/ 59 w 172"/>
                <a:gd name="T111" fmla="*/ 13 h 159"/>
                <a:gd name="T112" fmla="*/ 59 w 172"/>
                <a:gd name="T113" fmla="*/ 2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72" h="159">
                  <a:moveTo>
                    <a:pt x="152" y="152"/>
                  </a:moveTo>
                  <a:cubicBezTo>
                    <a:pt x="151" y="141"/>
                    <a:pt x="150" y="130"/>
                    <a:pt x="150" y="119"/>
                  </a:cubicBezTo>
                  <a:cubicBezTo>
                    <a:pt x="156" y="113"/>
                    <a:pt x="161" y="108"/>
                    <a:pt x="168" y="103"/>
                  </a:cubicBezTo>
                  <a:cubicBezTo>
                    <a:pt x="168" y="106"/>
                    <a:pt x="167" y="110"/>
                    <a:pt x="167" y="113"/>
                  </a:cubicBezTo>
                  <a:cubicBezTo>
                    <a:pt x="167" y="116"/>
                    <a:pt x="167" y="118"/>
                    <a:pt x="167" y="120"/>
                  </a:cubicBezTo>
                  <a:cubicBezTo>
                    <a:pt x="167" y="124"/>
                    <a:pt x="167" y="128"/>
                    <a:pt x="167" y="131"/>
                  </a:cubicBezTo>
                  <a:cubicBezTo>
                    <a:pt x="167" y="131"/>
                    <a:pt x="168" y="132"/>
                    <a:pt x="168" y="132"/>
                  </a:cubicBezTo>
                  <a:cubicBezTo>
                    <a:pt x="163" y="139"/>
                    <a:pt x="158" y="146"/>
                    <a:pt x="152" y="152"/>
                  </a:cubicBezTo>
                  <a:moveTo>
                    <a:pt x="152" y="102"/>
                  </a:moveTo>
                  <a:cubicBezTo>
                    <a:pt x="156" y="102"/>
                    <a:pt x="159" y="102"/>
                    <a:pt x="163" y="102"/>
                  </a:cubicBezTo>
                  <a:cubicBezTo>
                    <a:pt x="157" y="106"/>
                    <a:pt x="152" y="112"/>
                    <a:pt x="147" y="117"/>
                  </a:cubicBezTo>
                  <a:cubicBezTo>
                    <a:pt x="139" y="117"/>
                    <a:pt x="136" y="117"/>
                    <a:pt x="130" y="117"/>
                  </a:cubicBezTo>
                  <a:cubicBezTo>
                    <a:pt x="129" y="117"/>
                    <a:pt x="128" y="117"/>
                    <a:pt x="126" y="117"/>
                  </a:cubicBezTo>
                  <a:cubicBezTo>
                    <a:pt x="128" y="116"/>
                    <a:pt x="131" y="113"/>
                    <a:pt x="133" y="111"/>
                  </a:cubicBezTo>
                  <a:cubicBezTo>
                    <a:pt x="136" y="108"/>
                    <a:pt x="139" y="105"/>
                    <a:pt x="141" y="103"/>
                  </a:cubicBezTo>
                  <a:cubicBezTo>
                    <a:pt x="142" y="102"/>
                    <a:pt x="142" y="102"/>
                    <a:pt x="142" y="102"/>
                  </a:cubicBezTo>
                  <a:cubicBezTo>
                    <a:pt x="142" y="102"/>
                    <a:pt x="142" y="102"/>
                    <a:pt x="143" y="102"/>
                  </a:cubicBezTo>
                  <a:cubicBezTo>
                    <a:pt x="143" y="102"/>
                    <a:pt x="143" y="102"/>
                    <a:pt x="143" y="102"/>
                  </a:cubicBezTo>
                  <a:cubicBezTo>
                    <a:pt x="144" y="102"/>
                    <a:pt x="144" y="102"/>
                    <a:pt x="144" y="102"/>
                  </a:cubicBezTo>
                  <a:cubicBezTo>
                    <a:pt x="144" y="102"/>
                    <a:pt x="145" y="102"/>
                    <a:pt x="146" y="102"/>
                  </a:cubicBezTo>
                  <a:cubicBezTo>
                    <a:pt x="148" y="102"/>
                    <a:pt x="150" y="102"/>
                    <a:pt x="152" y="102"/>
                  </a:cubicBezTo>
                  <a:moveTo>
                    <a:pt x="123" y="115"/>
                  </a:moveTo>
                  <a:cubicBezTo>
                    <a:pt x="123" y="107"/>
                    <a:pt x="123" y="104"/>
                    <a:pt x="122" y="94"/>
                  </a:cubicBezTo>
                  <a:cubicBezTo>
                    <a:pt x="128" y="88"/>
                    <a:pt x="133" y="83"/>
                    <a:pt x="140" y="78"/>
                  </a:cubicBezTo>
                  <a:cubicBezTo>
                    <a:pt x="140" y="80"/>
                    <a:pt x="140" y="83"/>
                    <a:pt x="140" y="86"/>
                  </a:cubicBezTo>
                  <a:cubicBezTo>
                    <a:pt x="140" y="87"/>
                    <a:pt x="140" y="89"/>
                    <a:pt x="140" y="91"/>
                  </a:cubicBezTo>
                  <a:cubicBezTo>
                    <a:pt x="140" y="93"/>
                    <a:pt x="140" y="96"/>
                    <a:pt x="140" y="99"/>
                  </a:cubicBezTo>
                  <a:cubicBezTo>
                    <a:pt x="140" y="100"/>
                    <a:pt x="140" y="100"/>
                    <a:pt x="140" y="100"/>
                  </a:cubicBezTo>
                  <a:cubicBezTo>
                    <a:pt x="139" y="100"/>
                    <a:pt x="139" y="100"/>
                    <a:pt x="139" y="100"/>
                  </a:cubicBezTo>
                  <a:cubicBezTo>
                    <a:pt x="137" y="102"/>
                    <a:pt x="134" y="105"/>
                    <a:pt x="130" y="109"/>
                  </a:cubicBezTo>
                  <a:cubicBezTo>
                    <a:pt x="128" y="111"/>
                    <a:pt x="126" y="113"/>
                    <a:pt x="123" y="115"/>
                  </a:cubicBezTo>
                  <a:moveTo>
                    <a:pt x="97" y="91"/>
                  </a:moveTo>
                  <a:cubicBezTo>
                    <a:pt x="100" y="89"/>
                    <a:pt x="103" y="87"/>
                    <a:pt x="106" y="84"/>
                  </a:cubicBezTo>
                  <a:cubicBezTo>
                    <a:pt x="108" y="83"/>
                    <a:pt x="110" y="81"/>
                    <a:pt x="111" y="80"/>
                  </a:cubicBezTo>
                  <a:cubicBezTo>
                    <a:pt x="112" y="79"/>
                    <a:pt x="113" y="78"/>
                    <a:pt x="113" y="78"/>
                  </a:cubicBezTo>
                  <a:cubicBezTo>
                    <a:pt x="114" y="77"/>
                    <a:pt x="114" y="77"/>
                    <a:pt x="114" y="77"/>
                  </a:cubicBezTo>
                  <a:cubicBezTo>
                    <a:pt x="114" y="77"/>
                    <a:pt x="114" y="77"/>
                    <a:pt x="114" y="77"/>
                  </a:cubicBezTo>
                  <a:cubicBezTo>
                    <a:pt x="117" y="77"/>
                    <a:pt x="121" y="77"/>
                    <a:pt x="126" y="77"/>
                  </a:cubicBezTo>
                  <a:cubicBezTo>
                    <a:pt x="129" y="77"/>
                    <a:pt x="133" y="77"/>
                    <a:pt x="136" y="77"/>
                  </a:cubicBezTo>
                  <a:cubicBezTo>
                    <a:pt x="130" y="81"/>
                    <a:pt x="125" y="87"/>
                    <a:pt x="119" y="92"/>
                  </a:cubicBezTo>
                  <a:cubicBezTo>
                    <a:pt x="114" y="91"/>
                    <a:pt x="110" y="91"/>
                    <a:pt x="106" y="91"/>
                  </a:cubicBezTo>
                  <a:cubicBezTo>
                    <a:pt x="103" y="91"/>
                    <a:pt x="101" y="91"/>
                    <a:pt x="97" y="91"/>
                  </a:cubicBezTo>
                  <a:moveTo>
                    <a:pt x="93" y="90"/>
                  </a:moveTo>
                  <a:cubicBezTo>
                    <a:pt x="93" y="81"/>
                    <a:pt x="92" y="77"/>
                    <a:pt x="92" y="68"/>
                  </a:cubicBezTo>
                  <a:cubicBezTo>
                    <a:pt x="98" y="62"/>
                    <a:pt x="103" y="56"/>
                    <a:pt x="110" y="52"/>
                  </a:cubicBezTo>
                  <a:cubicBezTo>
                    <a:pt x="110" y="52"/>
                    <a:pt x="110" y="53"/>
                    <a:pt x="110" y="54"/>
                  </a:cubicBezTo>
                  <a:cubicBezTo>
                    <a:pt x="110" y="59"/>
                    <a:pt x="110" y="66"/>
                    <a:pt x="110" y="72"/>
                  </a:cubicBezTo>
                  <a:cubicBezTo>
                    <a:pt x="110" y="73"/>
                    <a:pt x="110" y="74"/>
                    <a:pt x="110" y="76"/>
                  </a:cubicBezTo>
                  <a:cubicBezTo>
                    <a:pt x="108" y="77"/>
                    <a:pt x="105" y="80"/>
                    <a:pt x="102" y="83"/>
                  </a:cubicBezTo>
                  <a:cubicBezTo>
                    <a:pt x="99" y="86"/>
                    <a:pt x="96" y="88"/>
                    <a:pt x="93" y="90"/>
                  </a:cubicBezTo>
                  <a:moveTo>
                    <a:pt x="70" y="65"/>
                  </a:moveTo>
                  <a:cubicBezTo>
                    <a:pt x="75" y="62"/>
                    <a:pt x="80" y="58"/>
                    <a:pt x="83" y="55"/>
                  </a:cubicBezTo>
                  <a:cubicBezTo>
                    <a:pt x="85" y="53"/>
                    <a:pt x="85" y="53"/>
                    <a:pt x="87" y="52"/>
                  </a:cubicBezTo>
                  <a:cubicBezTo>
                    <a:pt x="91" y="51"/>
                    <a:pt x="98" y="51"/>
                    <a:pt x="105" y="51"/>
                  </a:cubicBezTo>
                  <a:cubicBezTo>
                    <a:pt x="100" y="55"/>
                    <a:pt x="95" y="60"/>
                    <a:pt x="89" y="65"/>
                  </a:cubicBezTo>
                  <a:cubicBezTo>
                    <a:pt x="85" y="65"/>
                    <a:pt x="82" y="65"/>
                    <a:pt x="79" y="65"/>
                  </a:cubicBezTo>
                  <a:cubicBezTo>
                    <a:pt x="76" y="65"/>
                    <a:pt x="73" y="65"/>
                    <a:pt x="70" y="65"/>
                  </a:cubicBezTo>
                  <a:moveTo>
                    <a:pt x="65" y="65"/>
                  </a:moveTo>
                  <a:cubicBezTo>
                    <a:pt x="64" y="59"/>
                    <a:pt x="63" y="57"/>
                    <a:pt x="63" y="53"/>
                  </a:cubicBezTo>
                  <a:cubicBezTo>
                    <a:pt x="63" y="51"/>
                    <a:pt x="64" y="49"/>
                    <a:pt x="64" y="46"/>
                  </a:cubicBezTo>
                  <a:cubicBezTo>
                    <a:pt x="64" y="46"/>
                    <a:pt x="64" y="46"/>
                    <a:pt x="64" y="46"/>
                  </a:cubicBezTo>
                  <a:cubicBezTo>
                    <a:pt x="71" y="40"/>
                    <a:pt x="76" y="34"/>
                    <a:pt x="83" y="29"/>
                  </a:cubicBezTo>
                  <a:cubicBezTo>
                    <a:pt x="83" y="32"/>
                    <a:pt x="83" y="34"/>
                    <a:pt x="83" y="37"/>
                  </a:cubicBezTo>
                  <a:cubicBezTo>
                    <a:pt x="83" y="39"/>
                    <a:pt x="83" y="40"/>
                    <a:pt x="83" y="42"/>
                  </a:cubicBezTo>
                  <a:cubicBezTo>
                    <a:pt x="83" y="45"/>
                    <a:pt x="83" y="47"/>
                    <a:pt x="83" y="50"/>
                  </a:cubicBezTo>
                  <a:cubicBezTo>
                    <a:pt x="82" y="51"/>
                    <a:pt x="81" y="51"/>
                    <a:pt x="80" y="52"/>
                  </a:cubicBezTo>
                  <a:cubicBezTo>
                    <a:pt x="77" y="56"/>
                    <a:pt x="70" y="61"/>
                    <a:pt x="65" y="65"/>
                  </a:cubicBezTo>
                  <a:moveTo>
                    <a:pt x="61" y="29"/>
                  </a:moveTo>
                  <a:cubicBezTo>
                    <a:pt x="66" y="29"/>
                    <a:pt x="72" y="28"/>
                    <a:pt x="79" y="28"/>
                  </a:cubicBezTo>
                  <a:cubicBezTo>
                    <a:pt x="72" y="33"/>
                    <a:pt x="68" y="38"/>
                    <a:pt x="62" y="43"/>
                  </a:cubicBezTo>
                  <a:cubicBezTo>
                    <a:pt x="62" y="43"/>
                    <a:pt x="62" y="43"/>
                    <a:pt x="62" y="43"/>
                  </a:cubicBezTo>
                  <a:cubicBezTo>
                    <a:pt x="56" y="42"/>
                    <a:pt x="51" y="41"/>
                    <a:pt x="45" y="41"/>
                  </a:cubicBezTo>
                  <a:cubicBezTo>
                    <a:pt x="44" y="41"/>
                    <a:pt x="42" y="41"/>
                    <a:pt x="41" y="41"/>
                  </a:cubicBezTo>
                  <a:cubicBezTo>
                    <a:pt x="46" y="37"/>
                    <a:pt x="52" y="33"/>
                    <a:pt x="58" y="29"/>
                  </a:cubicBezTo>
                  <a:cubicBezTo>
                    <a:pt x="59" y="29"/>
                    <a:pt x="60" y="29"/>
                    <a:pt x="61" y="29"/>
                  </a:cubicBezTo>
                  <a:moveTo>
                    <a:pt x="5" y="155"/>
                  </a:moveTo>
                  <a:cubicBezTo>
                    <a:pt x="5" y="143"/>
                    <a:pt x="6" y="133"/>
                    <a:pt x="6" y="124"/>
                  </a:cubicBezTo>
                  <a:cubicBezTo>
                    <a:pt x="6" y="98"/>
                    <a:pt x="5" y="78"/>
                    <a:pt x="5" y="52"/>
                  </a:cubicBezTo>
                  <a:cubicBezTo>
                    <a:pt x="5" y="43"/>
                    <a:pt x="5" y="34"/>
                    <a:pt x="5" y="23"/>
                  </a:cubicBezTo>
                  <a:cubicBezTo>
                    <a:pt x="12" y="23"/>
                    <a:pt x="18" y="23"/>
                    <a:pt x="24" y="23"/>
                  </a:cubicBezTo>
                  <a:cubicBezTo>
                    <a:pt x="27" y="23"/>
                    <a:pt x="29" y="23"/>
                    <a:pt x="32" y="23"/>
                  </a:cubicBezTo>
                  <a:cubicBezTo>
                    <a:pt x="33" y="31"/>
                    <a:pt x="33" y="35"/>
                    <a:pt x="34" y="43"/>
                  </a:cubicBezTo>
                  <a:cubicBezTo>
                    <a:pt x="34" y="44"/>
                    <a:pt x="34" y="45"/>
                    <a:pt x="34" y="45"/>
                  </a:cubicBezTo>
                  <a:cubicBezTo>
                    <a:pt x="35" y="45"/>
                    <a:pt x="35" y="46"/>
                    <a:pt x="35" y="46"/>
                  </a:cubicBezTo>
                  <a:cubicBezTo>
                    <a:pt x="36" y="46"/>
                    <a:pt x="36" y="46"/>
                    <a:pt x="36" y="46"/>
                  </a:cubicBezTo>
                  <a:cubicBezTo>
                    <a:pt x="36" y="46"/>
                    <a:pt x="36" y="46"/>
                    <a:pt x="36" y="46"/>
                  </a:cubicBezTo>
                  <a:cubicBezTo>
                    <a:pt x="39" y="45"/>
                    <a:pt x="42" y="45"/>
                    <a:pt x="45" y="45"/>
                  </a:cubicBezTo>
                  <a:cubicBezTo>
                    <a:pt x="50" y="45"/>
                    <a:pt x="55" y="45"/>
                    <a:pt x="60" y="47"/>
                  </a:cubicBezTo>
                  <a:cubicBezTo>
                    <a:pt x="60" y="49"/>
                    <a:pt x="60" y="51"/>
                    <a:pt x="60" y="53"/>
                  </a:cubicBezTo>
                  <a:cubicBezTo>
                    <a:pt x="60" y="58"/>
                    <a:pt x="60" y="61"/>
                    <a:pt x="61" y="68"/>
                  </a:cubicBezTo>
                  <a:cubicBezTo>
                    <a:pt x="61" y="68"/>
                    <a:pt x="61" y="68"/>
                    <a:pt x="61" y="68"/>
                  </a:cubicBezTo>
                  <a:cubicBezTo>
                    <a:pt x="62" y="69"/>
                    <a:pt x="62" y="69"/>
                    <a:pt x="62" y="69"/>
                  </a:cubicBezTo>
                  <a:cubicBezTo>
                    <a:pt x="62" y="69"/>
                    <a:pt x="62" y="69"/>
                    <a:pt x="62" y="69"/>
                  </a:cubicBezTo>
                  <a:cubicBezTo>
                    <a:pt x="62" y="69"/>
                    <a:pt x="62" y="69"/>
                    <a:pt x="62" y="69"/>
                  </a:cubicBezTo>
                  <a:cubicBezTo>
                    <a:pt x="62" y="69"/>
                    <a:pt x="62" y="69"/>
                    <a:pt x="62" y="69"/>
                  </a:cubicBezTo>
                  <a:cubicBezTo>
                    <a:pt x="62" y="70"/>
                    <a:pt x="62" y="70"/>
                    <a:pt x="62" y="70"/>
                  </a:cubicBezTo>
                  <a:cubicBezTo>
                    <a:pt x="62" y="70"/>
                    <a:pt x="62" y="70"/>
                    <a:pt x="62" y="70"/>
                  </a:cubicBezTo>
                  <a:cubicBezTo>
                    <a:pt x="63" y="70"/>
                    <a:pt x="63" y="70"/>
                    <a:pt x="63" y="70"/>
                  </a:cubicBezTo>
                  <a:cubicBezTo>
                    <a:pt x="63" y="70"/>
                    <a:pt x="63" y="70"/>
                    <a:pt x="63" y="70"/>
                  </a:cubicBezTo>
                  <a:cubicBezTo>
                    <a:pt x="63" y="70"/>
                    <a:pt x="63" y="70"/>
                    <a:pt x="63" y="70"/>
                  </a:cubicBezTo>
                  <a:cubicBezTo>
                    <a:pt x="63" y="70"/>
                    <a:pt x="63" y="70"/>
                    <a:pt x="63" y="70"/>
                  </a:cubicBezTo>
                  <a:cubicBezTo>
                    <a:pt x="63" y="70"/>
                    <a:pt x="63" y="70"/>
                    <a:pt x="63" y="70"/>
                  </a:cubicBezTo>
                  <a:cubicBezTo>
                    <a:pt x="63" y="70"/>
                    <a:pt x="63" y="70"/>
                    <a:pt x="63" y="70"/>
                  </a:cubicBezTo>
                  <a:cubicBezTo>
                    <a:pt x="70" y="69"/>
                    <a:pt x="74" y="69"/>
                    <a:pt x="79" y="69"/>
                  </a:cubicBezTo>
                  <a:cubicBezTo>
                    <a:pt x="82" y="69"/>
                    <a:pt x="85" y="69"/>
                    <a:pt x="88" y="69"/>
                  </a:cubicBezTo>
                  <a:cubicBezTo>
                    <a:pt x="89" y="79"/>
                    <a:pt x="89" y="83"/>
                    <a:pt x="90" y="94"/>
                  </a:cubicBezTo>
                  <a:cubicBezTo>
                    <a:pt x="90" y="94"/>
                    <a:pt x="90" y="95"/>
                    <a:pt x="91" y="95"/>
                  </a:cubicBezTo>
                  <a:cubicBezTo>
                    <a:pt x="91" y="95"/>
                    <a:pt x="91" y="95"/>
                    <a:pt x="92" y="95"/>
                  </a:cubicBezTo>
                  <a:cubicBezTo>
                    <a:pt x="92" y="95"/>
                    <a:pt x="92" y="95"/>
                    <a:pt x="92" y="95"/>
                  </a:cubicBezTo>
                  <a:cubicBezTo>
                    <a:pt x="98" y="95"/>
                    <a:pt x="102" y="95"/>
                    <a:pt x="106" y="95"/>
                  </a:cubicBezTo>
                  <a:cubicBezTo>
                    <a:pt x="110" y="95"/>
                    <a:pt x="113" y="95"/>
                    <a:pt x="118" y="95"/>
                  </a:cubicBezTo>
                  <a:cubicBezTo>
                    <a:pt x="119" y="105"/>
                    <a:pt x="120" y="108"/>
                    <a:pt x="120" y="118"/>
                  </a:cubicBezTo>
                  <a:cubicBezTo>
                    <a:pt x="120" y="118"/>
                    <a:pt x="120" y="119"/>
                    <a:pt x="120" y="119"/>
                  </a:cubicBezTo>
                  <a:cubicBezTo>
                    <a:pt x="120" y="120"/>
                    <a:pt x="120" y="120"/>
                    <a:pt x="120" y="120"/>
                  </a:cubicBezTo>
                  <a:cubicBezTo>
                    <a:pt x="120" y="120"/>
                    <a:pt x="121" y="121"/>
                    <a:pt x="122" y="121"/>
                  </a:cubicBezTo>
                  <a:cubicBezTo>
                    <a:pt x="125" y="121"/>
                    <a:pt x="128" y="121"/>
                    <a:pt x="130" y="121"/>
                  </a:cubicBezTo>
                  <a:cubicBezTo>
                    <a:pt x="135" y="121"/>
                    <a:pt x="139" y="121"/>
                    <a:pt x="146" y="120"/>
                  </a:cubicBezTo>
                  <a:cubicBezTo>
                    <a:pt x="147" y="132"/>
                    <a:pt x="148" y="143"/>
                    <a:pt x="148" y="154"/>
                  </a:cubicBezTo>
                  <a:cubicBezTo>
                    <a:pt x="124" y="153"/>
                    <a:pt x="104" y="152"/>
                    <a:pt x="84" y="152"/>
                  </a:cubicBezTo>
                  <a:cubicBezTo>
                    <a:pt x="59" y="152"/>
                    <a:pt x="35" y="153"/>
                    <a:pt x="5" y="155"/>
                  </a:cubicBezTo>
                  <a:moveTo>
                    <a:pt x="37" y="40"/>
                  </a:moveTo>
                  <a:cubicBezTo>
                    <a:pt x="37" y="33"/>
                    <a:pt x="36" y="29"/>
                    <a:pt x="35" y="21"/>
                  </a:cubicBezTo>
                  <a:cubicBezTo>
                    <a:pt x="42" y="15"/>
                    <a:pt x="49" y="10"/>
                    <a:pt x="56" y="6"/>
                  </a:cubicBezTo>
                  <a:cubicBezTo>
                    <a:pt x="56" y="8"/>
                    <a:pt x="56" y="10"/>
                    <a:pt x="56" y="13"/>
                  </a:cubicBezTo>
                  <a:cubicBezTo>
                    <a:pt x="56" y="15"/>
                    <a:pt x="56" y="16"/>
                    <a:pt x="56" y="18"/>
                  </a:cubicBezTo>
                  <a:cubicBezTo>
                    <a:pt x="56" y="21"/>
                    <a:pt x="55" y="23"/>
                    <a:pt x="55" y="26"/>
                  </a:cubicBezTo>
                  <a:cubicBezTo>
                    <a:pt x="49" y="30"/>
                    <a:pt x="43" y="35"/>
                    <a:pt x="37" y="40"/>
                  </a:cubicBezTo>
                  <a:moveTo>
                    <a:pt x="8" y="19"/>
                  </a:moveTo>
                  <a:cubicBezTo>
                    <a:pt x="13" y="16"/>
                    <a:pt x="18" y="13"/>
                    <a:pt x="24" y="9"/>
                  </a:cubicBezTo>
                  <a:cubicBezTo>
                    <a:pt x="26" y="8"/>
                    <a:pt x="28" y="7"/>
                    <a:pt x="30" y="6"/>
                  </a:cubicBezTo>
                  <a:cubicBezTo>
                    <a:pt x="32" y="5"/>
                    <a:pt x="37" y="5"/>
                    <a:pt x="42" y="5"/>
                  </a:cubicBezTo>
                  <a:cubicBezTo>
                    <a:pt x="45" y="5"/>
                    <a:pt x="48" y="4"/>
                    <a:pt x="51" y="4"/>
                  </a:cubicBezTo>
                  <a:cubicBezTo>
                    <a:pt x="44" y="9"/>
                    <a:pt x="37" y="14"/>
                    <a:pt x="32" y="19"/>
                  </a:cubicBezTo>
                  <a:cubicBezTo>
                    <a:pt x="29" y="19"/>
                    <a:pt x="27" y="19"/>
                    <a:pt x="24" y="19"/>
                  </a:cubicBezTo>
                  <a:cubicBezTo>
                    <a:pt x="19" y="19"/>
                    <a:pt x="14" y="19"/>
                    <a:pt x="8" y="19"/>
                  </a:cubicBezTo>
                  <a:moveTo>
                    <a:pt x="58" y="0"/>
                  </a:moveTo>
                  <a:cubicBezTo>
                    <a:pt x="58" y="0"/>
                    <a:pt x="58" y="0"/>
                    <a:pt x="58" y="0"/>
                  </a:cubicBezTo>
                  <a:cubicBezTo>
                    <a:pt x="58" y="0"/>
                    <a:pt x="58" y="0"/>
                    <a:pt x="58" y="0"/>
                  </a:cubicBezTo>
                  <a:cubicBezTo>
                    <a:pt x="53" y="1"/>
                    <a:pt x="47" y="1"/>
                    <a:pt x="42" y="1"/>
                  </a:cubicBezTo>
                  <a:cubicBezTo>
                    <a:pt x="37" y="1"/>
                    <a:pt x="32" y="2"/>
                    <a:pt x="29" y="2"/>
                  </a:cubicBezTo>
                  <a:cubicBezTo>
                    <a:pt x="28" y="2"/>
                    <a:pt x="28" y="2"/>
                    <a:pt x="28" y="2"/>
                  </a:cubicBezTo>
                  <a:cubicBezTo>
                    <a:pt x="26" y="3"/>
                    <a:pt x="24" y="5"/>
                    <a:pt x="22" y="6"/>
                  </a:cubicBezTo>
                  <a:cubicBezTo>
                    <a:pt x="15" y="10"/>
                    <a:pt x="9" y="14"/>
                    <a:pt x="3" y="18"/>
                  </a:cubicBezTo>
                  <a:cubicBezTo>
                    <a:pt x="2" y="18"/>
                    <a:pt x="2" y="19"/>
                    <a:pt x="2" y="20"/>
                  </a:cubicBezTo>
                  <a:cubicBezTo>
                    <a:pt x="2" y="20"/>
                    <a:pt x="2" y="20"/>
                    <a:pt x="2" y="20"/>
                  </a:cubicBezTo>
                  <a:cubicBezTo>
                    <a:pt x="2" y="20"/>
                    <a:pt x="2" y="20"/>
                    <a:pt x="2" y="20"/>
                  </a:cubicBezTo>
                  <a:cubicBezTo>
                    <a:pt x="2" y="21"/>
                    <a:pt x="2" y="21"/>
                    <a:pt x="2" y="21"/>
                  </a:cubicBezTo>
                  <a:cubicBezTo>
                    <a:pt x="1" y="21"/>
                    <a:pt x="1" y="21"/>
                    <a:pt x="1" y="21"/>
                  </a:cubicBezTo>
                  <a:cubicBezTo>
                    <a:pt x="1" y="33"/>
                    <a:pt x="1" y="43"/>
                    <a:pt x="1" y="52"/>
                  </a:cubicBezTo>
                  <a:cubicBezTo>
                    <a:pt x="1" y="78"/>
                    <a:pt x="2" y="98"/>
                    <a:pt x="2" y="124"/>
                  </a:cubicBezTo>
                  <a:cubicBezTo>
                    <a:pt x="2" y="133"/>
                    <a:pt x="2" y="143"/>
                    <a:pt x="2" y="155"/>
                  </a:cubicBezTo>
                  <a:cubicBezTo>
                    <a:pt x="1" y="155"/>
                    <a:pt x="0" y="156"/>
                    <a:pt x="0" y="157"/>
                  </a:cubicBezTo>
                  <a:cubicBezTo>
                    <a:pt x="0" y="158"/>
                    <a:pt x="1" y="158"/>
                    <a:pt x="2" y="158"/>
                  </a:cubicBezTo>
                  <a:cubicBezTo>
                    <a:pt x="2" y="158"/>
                    <a:pt x="2" y="158"/>
                    <a:pt x="2" y="158"/>
                  </a:cubicBezTo>
                  <a:cubicBezTo>
                    <a:pt x="33" y="157"/>
                    <a:pt x="58" y="156"/>
                    <a:pt x="84" y="156"/>
                  </a:cubicBezTo>
                  <a:cubicBezTo>
                    <a:pt x="104" y="156"/>
                    <a:pt x="125" y="157"/>
                    <a:pt x="149" y="157"/>
                  </a:cubicBezTo>
                  <a:cubicBezTo>
                    <a:pt x="149" y="158"/>
                    <a:pt x="150" y="159"/>
                    <a:pt x="150" y="159"/>
                  </a:cubicBezTo>
                  <a:cubicBezTo>
                    <a:pt x="150" y="159"/>
                    <a:pt x="150" y="159"/>
                    <a:pt x="150" y="159"/>
                  </a:cubicBezTo>
                  <a:cubicBezTo>
                    <a:pt x="151" y="159"/>
                    <a:pt x="152" y="158"/>
                    <a:pt x="152" y="158"/>
                  </a:cubicBezTo>
                  <a:cubicBezTo>
                    <a:pt x="152" y="158"/>
                    <a:pt x="152" y="158"/>
                    <a:pt x="152" y="158"/>
                  </a:cubicBezTo>
                  <a:cubicBezTo>
                    <a:pt x="153" y="158"/>
                    <a:pt x="153" y="158"/>
                    <a:pt x="154" y="158"/>
                  </a:cubicBezTo>
                  <a:cubicBezTo>
                    <a:pt x="154" y="158"/>
                    <a:pt x="154" y="158"/>
                    <a:pt x="154" y="158"/>
                  </a:cubicBezTo>
                  <a:cubicBezTo>
                    <a:pt x="155" y="158"/>
                    <a:pt x="156" y="157"/>
                    <a:pt x="156" y="156"/>
                  </a:cubicBezTo>
                  <a:cubicBezTo>
                    <a:pt x="156" y="155"/>
                    <a:pt x="155" y="155"/>
                    <a:pt x="155" y="154"/>
                  </a:cubicBezTo>
                  <a:cubicBezTo>
                    <a:pt x="161" y="148"/>
                    <a:pt x="167" y="141"/>
                    <a:pt x="172" y="133"/>
                  </a:cubicBezTo>
                  <a:cubicBezTo>
                    <a:pt x="172" y="133"/>
                    <a:pt x="172" y="132"/>
                    <a:pt x="171" y="131"/>
                  </a:cubicBezTo>
                  <a:cubicBezTo>
                    <a:pt x="171" y="131"/>
                    <a:pt x="171" y="131"/>
                    <a:pt x="171" y="131"/>
                  </a:cubicBezTo>
                  <a:cubicBezTo>
                    <a:pt x="171" y="131"/>
                    <a:pt x="171" y="131"/>
                    <a:pt x="171" y="131"/>
                  </a:cubicBezTo>
                  <a:cubicBezTo>
                    <a:pt x="171" y="128"/>
                    <a:pt x="171" y="124"/>
                    <a:pt x="171" y="120"/>
                  </a:cubicBezTo>
                  <a:cubicBezTo>
                    <a:pt x="171" y="118"/>
                    <a:pt x="171" y="116"/>
                    <a:pt x="171" y="113"/>
                  </a:cubicBezTo>
                  <a:cubicBezTo>
                    <a:pt x="171" y="108"/>
                    <a:pt x="171" y="103"/>
                    <a:pt x="171" y="100"/>
                  </a:cubicBezTo>
                  <a:cubicBezTo>
                    <a:pt x="171" y="99"/>
                    <a:pt x="171" y="99"/>
                    <a:pt x="171" y="99"/>
                  </a:cubicBezTo>
                  <a:cubicBezTo>
                    <a:pt x="171" y="99"/>
                    <a:pt x="171" y="99"/>
                    <a:pt x="171" y="99"/>
                  </a:cubicBezTo>
                  <a:cubicBezTo>
                    <a:pt x="171" y="99"/>
                    <a:pt x="171" y="99"/>
                    <a:pt x="171" y="99"/>
                  </a:cubicBezTo>
                  <a:cubicBezTo>
                    <a:pt x="171" y="98"/>
                    <a:pt x="171" y="98"/>
                    <a:pt x="171" y="98"/>
                  </a:cubicBezTo>
                  <a:cubicBezTo>
                    <a:pt x="171" y="98"/>
                    <a:pt x="171" y="98"/>
                    <a:pt x="171" y="98"/>
                  </a:cubicBezTo>
                  <a:cubicBezTo>
                    <a:pt x="170" y="98"/>
                    <a:pt x="170" y="98"/>
                    <a:pt x="170" y="98"/>
                  </a:cubicBezTo>
                  <a:cubicBezTo>
                    <a:pt x="170" y="98"/>
                    <a:pt x="170" y="98"/>
                    <a:pt x="170" y="98"/>
                  </a:cubicBezTo>
                  <a:cubicBezTo>
                    <a:pt x="170" y="98"/>
                    <a:pt x="170" y="98"/>
                    <a:pt x="170" y="98"/>
                  </a:cubicBezTo>
                  <a:cubicBezTo>
                    <a:pt x="163" y="98"/>
                    <a:pt x="157" y="98"/>
                    <a:pt x="152" y="98"/>
                  </a:cubicBezTo>
                  <a:cubicBezTo>
                    <a:pt x="150" y="98"/>
                    <a:pt x="148" y="98"/>
                    <a:pt x="146" y="98"/>
                  </a:cubicBezTo>
                  <a:cubicBezTo>
                    <a:pt x="145" y="98"/>
                    <a:pt x="145" y="98"/>
                    <a:pt x="145" y="98"/>
                  </a:cubicBezTo>
                  <a:cubicBezTo>
                    <a:pt x="144" y="99"/>
                    <a:pt x="144" y="99"/>
                    <a:pt x="143" y="99"/>
                  </a:cubicBezTo>
                  <a:cubicBezTo>
                    <a:pt x="143" y="99"/>
                    <a:pt x="143" y="99"/>
                    <a:pt x="143" y="99"/>
                  </a:cubicBezTo>
                  <a:cubicBezTo>
                    <a:pt x="143" y="96"/>
                    <a:pt x="143" y="93"/>
                    <a:pt x="143" y="91"/>
                  </a:cubicBezTo>
                  <a:cubicBezTo>
                    <a:pt x="143" y="89"/>
                    <a:pt x="143" y="87"/>
                    <a:pt x="143" y="86"/>
                  </a:cubicBezTo>
                  <a:cubicBezTo>
                    <a:pt x="143" y="82"/>
                    <a:pt x="143" y="78"/>
                    <a:pt x="144" y="75"/>
                  </a:cubicBezTo>
                  <a:cubicBezTo>
                    <a:pt x="144" y="74"/>
                    <a:pt x="144" y="74"/>
                    <a:pt x="144" y="74"/>
                  </a:cubicBezTo>
                  <a:cubicBezTo>
                    <a:pt x="144" y="74"/>
                    <a:pt x="144" y="74"/>
                    <a:pt x="144" y="74"/>
                  </a:cubicBezTo>
                  <a:cubicBezTo>
                    <a:pt x="144" y="74"/>
                    <a:pt x="144" y="74"/>
                    <a:pt x="144" y="74"/>
                  </a:cubicBezTo>
                  <a:cubicBezTo>
                    <a:pt x="143" y="73"/>
                    <a:pt x="143" y="73"/>
                    <a:pt x="143" y="73"/>
                  </a:cubicBezTo>
                  <a:cubicBezTo>
                    <a:pt x="143" y="73"/>
                    <a:pt x="143" y="73"/>
                    <a:pt x="143" y="73"/>
                  </a:cubicBezTo>
                  <a:cubicBezTo>
                    <a:pt x="142" y="73"/>
                    <a:pt x="142" y="73"/>
                    <a:pt x="142" y="73"/>
                  </a:cubicBezTo>
                  <a:cubicBezTo>
                    <a:pt x="142" y="73"/>
                    <a:pt x="142" y="73"/>
                    <a:pt x="142" y="73"/>
                  </a:cubicBezTo>
                  <a:cubicBezTo>
                    <a:pt x="142" y="73"/>
                    <a:pt x="142" y="73"/>
                    <a:pt x="142" y="73"/>
                  </a:cubicBezTo>
                  <a:cubicBezTo>
                    <a:pt x="137" y="73"/>
                    <a:pt x="131" y="73"/>
                    <a:pt x="126" y="73"/>
                  </a:cubicBezTo>
                  <a:cubicBezTo>
                    <a:pt x="121" y="73"/>
                    <a:pt x="117" y="73"/>
                    <a:pt x="114" y="74"/>
                  </a:cubicBezTo>
                  <a:cubicBezTo>
                    <a:pt x="114" y="73"/>
                    <a:pt x="114" y="73"/>
                    <a:pt x="114" y="72"/>
                  </a:cubicBezTo>
                  <a:cubicBezTo>
                    <a:pt x="114" y="66"/>
                    <a:pt x="114" y="59"/>
                    <a:pt x="114" y="54"/>
                  </a:cubicBezTo>
                  <a:cubicBezTo>
                    <a:pt x="114" y="52"/>
                    <a:pt x="114" y="50"/>
                    <a:pt x="114" y="48"/>
                  </a:cubicBezTo>
                  <a:cubicBezTo>
                    <a:pt x="114" y="48"/>
                    <a:pt x="114" y="48"/>
                    <a:pt x="114" y="48"/>
                  </a:cubicBezTo>
                  <a:cubicBezTo>
                    <a:pt x="114" y="48"/>
                    <a:pt x="114" y="48"/>
                    <a:pt x="114" y="48"/>
                  </a:cubicBezTo>
                  <a:cubicBezTo>
                    <a:pt x="114" y="48"/>
                    <a:pt x="114" y="48"/>
                    <a:pt x="114" y="48"/>
                  </a:cubicBezTo>
                  <a:cubicBezTo>
                    <a:pt x="113" y="47"/>
                    <a:pt x="113" y="47"/>
                    <a:pt x="113" y="47"/>
                  </a:cubicBezTo>
                  <a:cubicBezTo>
                    <a:pt x="113" y="47"/>
                    <a:pt x="113" y="47"/>
                    <a:pt x="113" y="47"/>
                  </a:cubicBezTo>
                  <a:cubicBezTo>
                    <a:pt x="112" y="46"/>
                    <a:pt x="112" y="46"/>
                    <a:pt x="112" y="46"/>
                  </a:cubicBezTo>
                  <a:cubicBezTo>
                    <a:pt x="112" y="46"/>
                    <a:pt x="112" y="46"/>
                    <a:pt x="112" y="46"/>
                  </a:cubicBezTo>
                  <a:cubicBezTo>
                    <a:pt x="112" y="46"/>
                    <a:pt x="112" y="46"/>
                    <a:pt x="112" y="46"/>
                  </a:cubicBezTo>
                  <a:cubicBezTo>
                    <a:pt x="103" y="47"/>
                    <a:pt x="92" y="47"/>
                    <a:pt x="86" y="49"/>
                  </a:cubicBezTo>
                  <a:cubicBezTo>
                    <a:pt x="86" y="46"/>
                    <a:pt x="86" y="44"/>
                    <a:pt x="86" y="42"/>
                  </a:cubicBezTo>
                  <a:cubicBezTo>
                    <a:pt x="86" y="40"/>
                    <a:pt x="86" y="39"/>
                    <a:pt x="86" y="37"/>
                  </a:cubicBezTo>
                  <a:cubicBezTo>
                    <a:pt x="86" y="33"/>
                    <a:pt x="86" y="29"/>
                    <a:pt x="87" y="26"/>
                  </a:cubicBezTo>
                  <a:cubicBezTo>
                    <a:pt x="87" y="25"/>
                    <a:pt x="87" y="25"/>
                    <a:pt x="87" y="25"/>
                  </a:cubicBezTo>
                  <a:cubicBezTo>
                    <a:pt x="87" y="25"/>
                    <a:pt x="87" y="25"/>
                    <a:pt x="87" y="25"/>
                  </a:cubicBezTo>
                  <a:cubicBezTo>
                    <a:pt x="87" y="25"/>
                    <a:pt x="87" y="25"/>
                    <a:pt x="87" y="25"/>
                  </a:cubicBezTo>
                  <a:cubicBezTo>
                    <a:pt x="86" y="25"/>
                    <a:pt x="86" y="25"/>
                    <a:pt x="86" y="25"/>
                  </a:cubicBezTo>
                  <a:cubicBezTo>
                    <a:pt x="86" y="24"/>
                    <a:pt x="86" y="24"/>
                    <a:pt x="86" y="24"/>
                  </a:cubicBezTo>
                  <a:cubicBezTo>
                    <a:pt x="85" y="24"/>
                    <a:pt x="85" y="24"/>
                    <a:pt x="85" y="24"/>
                  </a:cubicBezTo>
                  <a:cubicBezTo>
                    <a:pt x="85" y="24"/>
                    <a:pt x="85" y="24"/>
                    <a:pt x="85" y="24"/>
                  </a:cubicBezTo>
                  <a:cubicBezTo>
                    <a:pt x="85" y="24"/>
                    <a:pt x="85" y="24"/>
                    <a:pt x="85" y="24"/>
                  </a:cubicBezTo>
                  <a:cubicBezTo>
                    <a:pt x="77" y="25"/>
                    <a:pt x="67" y="25"/>
                    <a:pt x="61" y="25"/>
                  </a:cubicBezTo>
                  <a:cubicBezTo>
                    <a:pt x="60" y="25"/>
                    <a:pt x="60" y="25"/>
                    <a:pt x="59" y="25"/>
                  </a:cubicBezTo>
                  <a:cubicBezTo>
                    <a:pt x="59" y="23"/>
                    <a:pt x="59" y="20"/>
                    <a:pt x="59" y="18"/>
                  </a:cubicBezTo>
                  <a:cubicBezTo>
                    <a:pt x="59" y="16"/>
                    <a:pt x="59" y="15"/>
                    <a:pt x="59" y="13"/>
                  </a:cubicBezTo>
                  <a:cubicBezTo>
                    <a:pt x="59" y="9"/>
                    <a:pt x="59" y="6"/>
                    <a:pt x="59" y="2"/>
                  </a:cubicBezTo>
                  <a:cubicBezTo>
                    <a:pt x="59" y="2"/>
                    <a:pt x="59" y="2"/>
                    <a:pt x="59" y="2"/>
                  </a:cubicBezTo>
                  <a:cubicBezTo>
                    <a:pt x="59" y="2"/>
                    <a:pt x="59" y="2"/>
                    <a:pt x="59" y="2"/>
                  </a:cubicBezTo>
                  <a:cubicBezTo>
                    <a:pt x="59" y="2"/>
                    <a:pt x="59" y="2"/>
                    <a:pt x="59" y="2"/>
                  </a:cubicBezTo>
                  <a:cubicBezTo>
                    <a:pt x="59" y="1"/>
                    <a:pt x="59" y="1"/>
                    <a:pt x="59" y="1"/>
                  </a:cubicBezTo>
                  <a:cubicBezTo>
                    <a:pt x="59" y="1"/>
                    <a:pt x="59" y="1"/>
                    <a:pt x="59" y="1"/>
                  </a:cubicBezTo>
                  <a:cubicBezTo>
                    <a:pt x="58" y="0"/>
                    <a:pt x="58" y="0"/>
                    <a:pt x="58"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1865">
                <a:solidFill>
                  <a:prstClr val="black"/>
                </a:solidFill>
              </a:endParaRPr>
            </a:p>
          </p:txBody>
        </p:sp>
        <p:sp>
          <p:nvSpPr>
            <p:cNvPr id="135" name="Freeform 826"/>
            <p:cNvSpPr>
              <a:spLocks noEditPoints="1"/>
            </p:cNvSpPr>
            <p:nvPr/>
          </p:nvSpPr>
          <p:spPr bwMode="auto">
            <a:xfrm>
              <a:off x="1317384" y="4918687"/>
              <a:ext cx="46597" cy="57350"/>
            </a:xfrm>
            <a:custGeom>
              <a:avLst/>
              <a:gdLst>
                <a:gd name="T0" fmla="*/ 6 w 22"/>
                <a:gd name="T1" fmla="*/ 14 h 27"/>
                <a:gd name="T2" fmla="*/ 6 w 22"/>
                <a:gd name="T3" fmla="*/ 4 h 27"/>
                <a:gd name="T4" fmla="*/ 10 w 22"/>
                <a:gd name="T5" fmla="*/ 3 h 27"/>
                <a:gd name="T6" fmla="*/ 16 w 22"/>
                <a:gd name="T7" fmla="*/ 3 h 27"/>
                <a:gd name="T8" fmla="*/ 17 w 22"/>
                <a:gd name="T9" fmla="*/ 3 h 27"/>
                <a:gd name="T10" fmla="*/ 18 w 22"/>
                <a:gd name="T11" fmla="*/ 4 h 27"/>
                <a:gd name="T12" fmla="*/ 16 w 22"/>
                <a:gd name="T13" fmla="*/ 7 h 27"/>
                <a:gd name="T14" fmla="*/ 12 w 22"/>
                <a:gd name="T15" fmla="*/ 7 h 27"/>
                <a:gd name="T16" fmla="*/ 10 w 22"/>
                <a:gd name="T17" fmla="*/ 11 h 27"/>
                <a:gd name="T18" fmla="*/ 11 w 22"/>
                <a:gd name="T19" fmla="*/ 11 h 27"/>
                <a:gd name="T20" fmla="*/ 15 w 22"/>
                <a:gd name="T21" fmla="*/ 23 h 27"/>
                <a:gd name="T22" fmla="*/ 9 w 22"/>
                <a:gd name="T23" fmla="*/ 24 h 27"/>
                <a:gd name="T24" fmla="*/ 4 w 22"/>
                <a:gd name="T25" fmla="*/ 24 h 27"/>
                <a:gd name="T26" fmla="*/ 5 w 22"/>
                <a:gd name="T27" fmla="*/ 21 h 27"/>
                <a:gd name="T28" fmla="*/ 5 w 22"/>
                <a:gd name="T29" fmla="*/ 21 h 27"/>
                <a:gd name="T30" fmla="*/ 9 w 22"/>
                <a:gd name="T31" fmla="*/ 21 h 27"/>
                <a:gd name="T32" fmla="*/ 13 w 22"/>
                <a:gd name="T33" fmla="*/ 15 h 27"/>
                <a:gd name="T34" fmla="*/ 8 w 22"/>
                <a:gd name="T35" fmla="*/ 14 h 27"/>
                <a:gd name="T36" fmla="*/ 6 w 22"/>
                <a:gd name="T37" fmla="*/ 14 h 27"/>
                <a:gd name="T38" fmla="*/ 10 w 22"/>
                <a:gd name="T39" fmla="*/ 0 h 27"/>
                <a:gd name="T40" fmla="*/ 3 w 22"/>
                <a:gd name="T41" fmla="*/ 4 h 27"/>
                <a:gd name="T42" fmla="*/ 3 w 22"/>
                <a:gd name="T43" fmla="*/ 14 h 27"/>
                <a:gd name="T44" fmla="*/ 4 w 22"/>
                <a:gd name="T45" fmla="*/ 16 h 27"/>
                <a:gd name="T46" fmla="*/ 6 w 22"/>
                <a:gd name="T47" fmla="*/ 17 h 27"/>
                <a:gd name="T48" fmla="*/ 6 w 22"/>
                <a:gd name="T49" fmla="*/ 17 h 27"/>
                <a:gd name="T50" fmla="*/ 8 w 22"/>
                <a:gd name="T51" fmla="*/ 17 h 27"/>
                <a:gd name="T52" fmla="*/ 11 w 22"/>
                <a:gd name="T53" fmla="*/ 17 h 27"/>
                <a:gd name="T54" fmla="*/ 9 w 22"/>
                <a:gd name="T55" fmla="*/ 18 h 27"/>
                <a:gd name="T56" fmla="*/ 8 w 22"/>
                <a:gd name="T57" fmla="*/ 18 h 27"/>
                <a:gd name="T58" fmla="*/ 5 w 22"/>
                <a:gd name="T59" fmla="*/ 18 h 27"/>
                <a:gd name="T60" fmla="*/ 2 w 22"/>
                <a:gd name="T61" fmla="*/ 20 h 27"/>
                <a:gd name="T62" fmla="*/ 2 w 22"/>
                <a:gd name="T63" fmla="*/ 20 h 27"/>
                <a:gd name="T64" fmla="*/ 1 w 22"/>
                <a:gd name="T65" fmla="*/ 25 h 27"/>
                <a:gd name="T66" fmla="*/ 3 w 22"/>
                <a:gd name="T67" fmla="*/ 26 h 27"/>
                <a:gd name="T68" fmla="*/ 9 w 22"/>
                <a:gd name="T69" fmla="*/ 27 h 27"/>
                <a:gd name="T70" fmla="*/ 16 w 22"/>
                <a:gd name="T71" fmla="*/ 26 h 27"/>
                <a:gd name="T72" fmla="*/ 22 w 22"/>
                <a:gd name="T73" fmla="*/ 16 h 27"/>
                <a:gd name="T74" fmla="*/ 17 w 22"/>
                <a:gd name="T75" fmla="*/ 10 h 27"/>
                <a:gd name="T76" fmla="*/ 20 w 22"/>
                <a:gd name="T77" fmla="*/ 8 h 27"/>
                <a:gd name="T78" fmla="*/ 21 w 22"/>
                <a:gd name="T79" fmla="*/ 5 h 27"/>
                <a:gd name="T80" fmla="*/ 21 w 22"/>
                <a:gd name="T81" fmla="*/ 4 h 27"/>
                <a:gd name="T82" fmla="*/ 17 w 22"/>
                <a:gd name="T83" fmla="*/ 0 h 27"/>
                <a:gd name="T84" fmla="*/ 16 w 22"/>
                <a:gd name="T85" fmla="*/ 0 h 27"/>
                <a:gd name="T86" fmla="*/ 16 w 22"/>
                <a:gd name="T87" fmla="*/ 0 h 27"/>
                <a:gd name="T88" fmla="*/ 14 w 22"/>
                <a:gd name="T89" fmla="*/ 0 h 27"/>
                <a:gd name="T90" fmla="*/ 10 w 22"/>
                <a:gd name="T91"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2" h="27">
                  <a:moveTo>
                    <a:pt x="6" y="14"/>
                  </a:moveTo>
                  <a:cubicBezTo>
                    <a:pt x="6" y="11"/>
                    <a:pt x="6" y="7"/>
                    <a:pt x="6" y="4"/>
                  </a:cubicBezTo>
                  <a:cubicBezTo>
                    <a:pt x="6" y="3"/>
                    <a:pt x="7" y="3"/>
                    <a:pt x="10" y="3"/>
                  </a:cubicBezTo>
                  <a:cubicBezTo>
                    <a:pt x="12" y="3"/>
                    <a:pt x="14" y="3"/>
                    <a:pt x="16" y="3"/>
                  </a:cubicBezTo>
                  <a:cubicBezTo>
                    <a:pt x="16" y="3"/>
                    <a:pt x="17" y="3"/>
                    <a:pt x="17" y="3"/>
                  </a:cubicBezTo>
                  <a:cubicBezTo>
                    <a:pt x="18" y="3"/>
                    <a:pt x="18" y="3"/>
                    <a:pt x="18" y="4"/>
                  </a:cubicBezTo>
                  <a:cubicBezTo>
                    <a:pt x="18" y="6"/>
                    <a:pt x="19" y="7"/>
                    <a:pt x="16" y="7"/>
                  </a:cubicBezTo>
                  <a:cubicBezTo>
                    <a:pt x="15" y="7"/>
                    <a:pt x="13" y="7"/>
                    <a:pt x="12" y="7"/>
                  </a:cubicBezTo>
                  <a:cubicBezTo>
                    <a:pt x="10" y="7"/>
                    <a:pt x="10" y="7"/>
                    <a:pt x="10" y="11"/>
                  </a:cubicBezTo>
                  <a:cubicBezTo>
                    <a:pt x="10" y="11"/>
                    <a:pt x="11" y="11"/>
                    <a:pt x="11" y="11"/>
                  </a:cubicBezTo>
                  <a:cubicBezTo>
                    <a:pt x="19" y="11"/>
                    <a:pt x="22" y="20"/>
                    <a:pt x="15" y="23"/>
                  </a:cubicBezTo>
                  <a:cubicBezTo>
                    <a:pt x="13" y="24"/>
                    <a:pt x="11" y="24"/>
                    <a:pt x="9" y="24"/>
                  </a:cubicBezTo>
                  <a:cubicBezTo>
                    <a:pt x="7" y="24"/>
                    <a:pt x="5" y="24"/>
                    <a:pt x="4" y="24"/>
                  </a:cubicBezTo>
                  <a:cubicBezTo>
                    <a:pt x="4" y="23"/>
                    <a:pt x="5" y="21"/>
                    <a:pt x="5" y="21"/>
                  </a:cubicBezTo>
                  <a:cubicBezTo>
                    <a:pt x="5" y="21"/>
                    <a:pt x="5" y="21"/>
                    <a:pt x="5" y="21"/>
                  </a:cubicBezTo>
                  <a:cubicBezTo>
                    <a:pt x="6" y="21"/>
                    <a:pt x="8" y="21"/>
                    <a:pt x="9" y="21"/>
                  </a:cubicBezTo>
                  <a:cubicBezTo>
                    <a:pt x="13" y="21"/>
                    <a:pt x="17" y="17"/>
                    <a:pt x="13" y="15"/>
                  </a:cubicBezTo>
                  <a:cubicBezTo>
                    <a:pt x="11" y="14"/>
                    <a:pt x="10" y="14"/>
                    <a:pt x="8" y="14"/>
                  </a:cubicBezTo>
                  <a:cubicBezTo>
                    <a:pt x="7" y="14"/>
                    <a:pt x="6" y="14"/>
                    <a:pt x="6" y="14"/>
                  </a:cubicBezTo>
                  <a:moveTo>
                    <a:pt x="10" y="0"/>
                  </a:moveTo>
                  <a:cubicBezTo>
                    <a:pt x="4" y="0"/>
                    <a:pt x="3" y="2"/>
                    <a:pt x="3" y="4"/>
                  </a:cubicBezTo>
                  <a:cubicBezTo>
                    <a:pt x="3" y="14"/>
                    <a:pt x="3" y="14"/>
                    <a:pt x="3" y="14"/>
                  </a:cubicBezTo>
                  <a:cubicBezTo>
                    <a:pt x="3" y="15"/>
                    <a:pt x="3" y="16"/>
                    <a:pt x="4" y="16"/>
                  </a:cubicBezTo>
                  <a:cubicBezTo>
                    <a:pt x="4" y="17"/>
                    <a:pt x="5" y="17"/>
                    <a:pt x="6" y="17"/>
                  </a:cubicBezTo>
                  <a:cubicBezTo>
                    <a:pt x="6" y="17"/>
                    <a:pt x="6" y="17"/>
                    <a:pt x="6" y="17"/>
                  </a:cubicBezTo>
                  <a:cubicBezTo>
                    <a:pt x="7" y="17"/>
                    <a:pt x="8" y="17"/>
                    <a:pt x="8" y="17"/>
                  </a:cubicBezTo>
                  <a:cubicBezTo>
                    <a:pt x="10" y="17"/>
                    <a:pt x="11" y="17"/>
                    <a:pt x="11" y="17"/>
                  </a:cubicBezTo>
                  <a:cubicBezTo>
                    <a:pt x="11" y="18"/>
                    <a:pt x="10" y="18"/>
                    <a:pt x="9" y="18"/>
                  </a:cubicBezTo>
                  <a:cubicBezTo>
                    <a:pt x="9" y="18"/>
                    <a:pt x="8" y="18"/>
                    <a:pt x="8" y="18"/>
                  </a:cubicBezTo>
                  <a:cubicBezTo>
                    <a:pt x="7" y="18"/>
                    <a:pt x="6" y="18"/>
                    <a:pt x="5" y="18"/>
                  </a:cubicBezTo>
                  <a:cubicBezTo>
                    <a:pt x="3" y="18"/>
                    <a:pt x="2" y="19"/>
                    <a:pt x="2" y="20"/>
                  </a:cubicBezTo>
                  <a:cubicBezTo>
                    <a:pt x="2" y="20"/>
                    <a:pt x="2" y="20"/>
                    <a:pt x="2" y="20"/>
                  </a:cubicBezTo>
                  <a:cubicBezTo>
                    <a:pt x="1" y="22"/>
                    <a:pt x="0" y="23"/>
                    <a:pt x="1" y="25"/>
                  </a:cubicBezTo>
                  <a:cubicBezTo>
                    <a:pt x="2" y="26"/>
                    <a:pt x="2" y="26"/>
                    <a:pt x="3" y="26"/>
                  </a:cubicBezTo>
                  <a:cubicBezTo>
                    <a:pt x="5" y="27"/>
                    <a:pt x="7" y="27"/>
                    <a:pt x="9" y="27"/>
                  </a:cubicBezTo>
                  <a:cubicBezTo>
                    <a:pt x="12" y="27"/>
                    <a:pt x="14" y="27"/>
                    <a:pt x="16" y="26"/>
                  </a:cubicBezTo>
                  <a:cubicBezTo>
                    <a:pt x="20" y="24"/>
                    <a:pt x="22" y="20"/>
                    <a:pt x="22" y="16"/>
                  </a:cubicBezTo>
                  <a:cubicBezTo>
                    <a:pt x="21" y="13"/>
                    <a:pt x="19" y="11"/>
                    <a:pt x="17" y="10"/>
                  </a:cubicBezTo>
                  <a:cubicBezTo>
                    <a:pt x="18" y="9"/>
                    <a:pt x="19" y="9"/>
                    <a:pt x="20" y="8"/>
                  </a:cubicBezTo>
                  <a:cubicBezTo>
                    <a:pt x="21" y="7"/>
                    <a:pt x="21" y="6"/>
                    <a:pt x="21" y="5"/>
                  </a:cubicBezTo>
                  <a:cubicBezTo>
                    <a:pt x="21" y="4"/>
                    <a:pt x="21" y="4"/>
                    <a:pt x="21" y="4"/>
                  </a:cubicBezTo>
                  <a:cubicBezTo>
                    <a:pt x="21" y="0"/>
                    <a:pt x="18" y="0"/>
                    <a:pt x="17" y="0"/>
                  </a:cubicBezTo>
                  <a:cubicBezTo>
                    <a:pt x="16" y="0"/>
                    <a:pt x="16" y="0"/>
                    <a:pt x="16" y="0"/>
                  </a:cubicBezTo>
                  <a:cubicBezTo>
                    <a:pt x="16" y="0"/>
                    <a:pt x="16" y="0"/>
                    <a:pt x="16" y="0"/>
                  </a:cubicBezTo>
                  <a:cubicBezTo>
                    <a:pt x="15" y="0"/>
                    <a:pt x="14" y="0"/>
                    <a:pt x="14" y="0"/>
                  </a:cubicBezTo>
                  <a:cubicBezTo>
                    <a:pt x="12" y="0"/>
                    <a:pt x="11" y="0"/>
                    <a:pt x="1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1865">
                <a:solidFill>
                  <a:prstClr val="black"/>
                </a:solidFill>
              </a:endParaRPr>
            </a:p>
          </p:txBody>
        </p:sp>
        <p:sp>
          <p:nvSpPr>
            <p:cNvPr id="136" name="Freeform 827"/>
            <p:cNvSpPr>
              <a:spLocks noEditPoints="1"/>
            </p:cNvSpPr>
            <p:nvPr/>
          </p:nvSpPr>
          <p:spPr bwMode="auto">
            <a:xfrm>
              <a:off x="1079918" y="4730505"/>
              <a:ext cx="51078" cy="67208"/>
            </a:xfrm>
            <a:custGeom>
              <a:avLst/>
              <a:gdLst>
                <a:gd name="T0" fmla="*/ 5 w 24"/>
                <a:gd name="T1" fmla="*/ 14 h 32"/>
                <a:gd name="T2" fmla="*/ 5 w 24"/>
                <a:gd name="T3" fmla="*/ 14 h 32"/>
                <a:gd name="T4" fmla="*/ 5 w 24"/>
                <a:gd name="T5" fmla="*/ 14 h 32"/>
                <a:gd name="T6" fmla="*/ 3 w 24"/>
                <a:gd name="T7" fmla="*/ 10 h 32"/>
                <a:gd name="T8" fmla="*/ 13 w 24"/>
                <a:gd name="T9" fmla="*/ 3 h 32"/>
                <a:gd name="T10" fmla="*/ 13 w 24"/>
                <a:gd name="T11" fmla="*/ 3 h 32"/>
                <a:gd name="T12" fmla="*/ 14 w 24"/>
                <a:gd name="T13" fmla="*/ 4 h 32"/>
                <a:gd name="T14" fmla="*/ 15 w 24"/>
                <a:gd name="T15" fmla="*/ 5 h 32"/>
                <a:gd name="T16" fmla="*/ 15 w 24"/>
                <a:gd name="T17" fmla="*/ 24 h 32"/>
                <a:gd name="T18" fmla="*/ 18 w 24"/>
                <a:gd name="T19" fmla="*/ 24 h 32"/>
                <a:gd name="T20" fmla="*/ 21 w 24"/>
                <a:gd name="T21" fmla="*/ 25 h 32"/>
                <a:gd name="T22" fmla="*/ 21 w 24"/>
                <a:gd name="T23" fmla="*/ 29 h 32"/>
                <a:gd name="T24" fmla="*/ 21 w 24"/>
                <a:gd name="T25" fmla="*/ 29 h 32"/>
                <a:gd name="T26" fmla="*/ 21 w 24"/>
                <a:gd name="T27" fmla="*/ 29 h 32"/>
                <a:gd name="T28" fmla="*/ 21 w 24"/>
                <a:gd name="T29" fmla="*/ 29 h 32"/>
                <a:gd name="T30" fmla="*/ 4 w 24"/>
                <a:gd name="T31" fmla="*/ 29 h 32"/>
                <a:gd name="T32" fmla="*/ 4 w 24"/>
                <a:gd name="T33" fmla="*/ 25 h 32"/>
                <a:gd name="T34" fmla="*/ 5 w 24"/>
                <a:gd name="T35" fmla="*/ 25 h 32"/>
                <a:gd name="T36" fmla="*/ 10 w 24"/>
                <a:gd name="T37" fmla="*/ 25 h 32"/>
                <a:gd name="T38" fmla="*/ 11 w 24"/>
                <a:gd name="T39" fmla="*/ 11 h 32"/>
                <a:gd name="T40" fmla="*/ 5 w 24"/>
                <a:gd name="T41" fmla="*/ 14 h 32"/>
                <a:gd name="T42" fmla="*/ 5 w 24"/>
                <a:gd name="T43" fmla="*/ 14 h 32"/>
                <a:gd name="T44" fmla="*/ 13 w 24"/>
                <a:gd name="T45" fmla="*/ 0 h 32"/>
                <a:gd name="T46" fmla="*/ 10 w 24"/>
                <a:gd name="T47" fmla="*/ 2 h 32"/>
                <a:gd name="T48" fmla="*/ 2 w 24"/>
                <a:gd name="T49" fmla="*/ 7 h 32"/>
                <a:gd name="T50" fmla="*/ 0 w 24"/>
                <a:gd name="T51" fmla="*/ 8 h 32"/>
                <a:gd name="T52" fmla="*/ 0 w 24"/>
                <a:gd name="T53" fmla="*/ 11 h 32"/>
                <a:gd name="T54" fmla="*/ 2 w 24"/>
                <a:gd name="T55" fmla="*/ 15 h 32"/>
                <a:gd name="T56" fmla="*/ 4 w 24"/>
                <a:gd name="T57" fmla="*/ 17 h 32"/>
                <a:gd name="T58" fmla="*/ 5 w 24"/>
                <a:gd name="T59" fmla="*/ 17 h 32"/>
                <a:gd name="T60" fmla="*/ 7 w 24"/>
                <a:gd name="T61" fmla="*/ 17 h 32"/>
                <a:gd name="T62" fmla="*/ 8 w 24"/>
                <a:gd name="T63" fmla="*/ 16 h 32"/>
                <a:gd name="T64" fmla="*/ 8 w 24"/>
                <a:gd name="T65" fmla="*/ 18 h 32"/>
                <a:gd name="T66" fmla="*/ 7 w 24"/>
                <a:gd name="T67" fmla="*/ 22 h 32"/>
                <a:gd name="T68" fmla="*/ 5 w 24"/>
                <a:gd name="T69" fmla="*/ 22 h 32"/>
                <a:gd name="T70" fmla="*/ 4 w 24"/>
                <a:gd name="T71" fmla="*/ 22 h 32"/>
                <a:gd name="T72" fmla="*/ 2 w 24"/>
                <a:gd name="T73" fmla="*/ 25 h 32"/>
                <a:gd name="T74" fmla="*/ 2 w 24"/>
                <a:gd name="T75" fmla="*/ 27 h 32"/>
                <a:gd name="T76" fmla="*/ 2 w 24"/>
                <a:gd name="T77" fmla="*/ 29 h 32"/>
                <a:gd name="T78" fmla="*/ 4 w 24"/>
                <a:gd name="T79" fmla="*/ 31 h 32"/>
                <a:gd name="T80" fmla="*/ 12 w 24"/>
                <a:gd name="T81" fmla="*/ 32 h 32"/>
                <a:gd name="T82" fmla="*/ 21 w 24"/>
                <a:gd name="T83" fmla="*/ 32 h 32"/>
                <a:gd name="T84" fmla="*/ 23 w 24"/>
                <a:gd name="T85" fmla="*/ 31 h 32"/>
                <a:gd name="T86" fmla="*/ 24 w 24"/>
                <a:gd name="T87" fmla="*/ 29 h 32"/>
                <a:gd name="T88" fmla="*/ 24 w 24"/>
                <a:gd name="T89" fmla="*/ 25 h 32"/>
                <a:gd name="T90" fmla="*/ 21 w 24"/>
                <a:gd name="T91" fmla="*/ 22 h 32"/>
                <a:gd name="T92" fmla="*/ 18 w 24"/>
                <a:gd name="T93" fmla="*/ 21 h 32"/>
                <a:gd name="T94" fmla="*/ 18 w 24"/>
                <a:gd name="T95" fmla="*/ 21 h 32"/>
                <a:gd name="T96" fmla="*/ 18 w 24"/>
                <a:gd name="T97" fmla="*/ 6 h 32"/>
                <a:gd name="T98" fmla="*/ 18 w 24"/>
                <a:gd name="T99" fmla="*/ 3 h 32"/>
                <a:gd name="T100" fmla="*/ 17 w 24"/>
                <a:gd name="T101" fmla="*/ 3 h 32"/>
                <a:gd name="T102" fmla="*/ 16 w 24"/>
                <a:gd name="T103" fmla="*/ 2 h 32"/>
                <a:gd name="T104" fmla="*/ 14 w 24"/>
                <a:gd name="T105" fmla="*/ 1 h 32"/>
                <a:gd name="T106" fmla="*/ 13 w 24"/>
                <a:gd name="T107"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4" h="32">
                  <a:moveTo>
                    <a:pt x="5" y="14"/>
                  </a:moveTo>
                  <a:cubicBezTo>
                    <a:pt x="5" y="14"/>
                    <a:pt x="5" y="14"/>
                    <a:pt x="5" y="14"/>
                  </a:cubicBezTo>
                  <a:cubicBezTo>
                    <a:pt x="5" y="14"/>
                    <a:pt x="5" y="14"/>
                    <a:pt x="5" y="14"/>
                  </a:cubicBezTo>
                  <a:cubicBezTo>
                    <a:pt x="4" y="13"/>
                    <a:pt x="3" y="11"/>
                    <a:pt x="3" y="10"/>
                  </a:cubicBezTo>
                  <a:cubicBezTo>
                    <a:pt x="6" y="8"/>
                    <a:pt x="13" y="3"/>
                    <a:pt x="13" y="3"/>
                  </a:cubicBezTo>
                  <a:cubicBezTo>
                    <a:pt x="13" y="3"/>
                    <a:pt x="13" y="3"/>
                    <a:pt x="13" y="3"/>
                  </a:cubicBezTo>
                  <a:cubicBezTo>
                    <a:pt x="14" y="4"/>
                    <a:pt x="14" y="4"/>
                    <a:pt x="14" y="4"/>
                  </a:cubicBezTo>
                  <a:cubicBezTo>
                    <a:pt x="14" y="4"/>
                    <a:pt x="15" y="5"/>
                    <a:pt x="15" y="5"/>
                  </a:cubicBezTo>
                  <a:cubicBezTo>
                    <a:pt x="15" y="12"/>
                    <a:pt x="15" y="18"/>
                    <a:pt x="15" y="24"/>
                  </a:cubicBezTo>
                  <a:cubicBezTo>
                    <a:pt x="16" y="24"/>
                    <a:pt x="17" y="24"/>
                    <a:pt x="18" y="24"/>
                  </a:cubicBezTo>
                  <a:cubicBezTo>
                    <a:pt x="19" y="24"/>
                    <a:pt x="20" y="24"/>
                    <a:pt x="21" y="25"/>
                  </a:cubicBezTo>
                  <a:cubicBezTo>
                    <a:pt x="21" y="26"/>
                    <a:pt x="21" y="27"/>
                    <a:pt x="21" y="29"/>
                  </a:cubicBezTo>
                  <a:cubicBezTo>
                    <a:pt x="21" y="29"/>
                    <a:pt x="21" y="29"/>
                    <a:pt x="21" y="29"/>
                  </a:cubicBezTo>
                  <a:cubicBezTo>
                    <a:pt x="21" y="29"/>
                    <a:pt x="21" y="29"/>
                    <a:pt x="21" y="29"/>
                  </a:cubicBezTo>
                  <a:cubicBezTo>
                    <a:pt x="21" y="29"/>
                    <a:pt x="21" y="29"/>
                    <a:pt x="21" y="29"/>
                  </a:cubicBezTo>
                  <a:cubicBezTo>
                    <a:pt x="15" y="29"/>
                    <a:pt x="10" y="29"/>
                    <a:pt x="4" y="29"/>
                  </a:cubicBezTo>
                  <a:cubicBezTo>
                    <a:pt x="4" y="27"/>
                    <a:pt x="4" y="26"/>
                    <a:pt x="4" y="25"/>
                  </a:cubicBezTo>
                  <a:cubicBezTo>
                    <a:pt x="5" y="25"/>
                    <a:pt x="5" y="25"/>
                    <a:pt x="5" y="25"/>
                  </a:cubicBezTo>
                  <a:cubicBezTo>
                    <a:pt x="7" y="25"/>
                    <a:pt x="9" y="25"/>
                    <a:pt x="10" y="25"/>
                  </a:cubicBezTo>
                  <a:cubicBezTo>
                    <a:pt x="10" y="20"/>
                    <a:pt x="11" y="15"/>
                    <a:pt x="11" y="11"/>
                  </a:cubicBezTo>
                  <a:cubicBezTo>
                    <a:pt x="9" y="12"/>
                    <a:pt x="7" y="13"/>
                    <a:pt x="5" y="14"/>
                  </a:cubicBezTo>
                  <a:cubicBezTo>
                    <a:pt x="5" y="14"/>
                    <a:pt x="5" y="14"/>
                    <a:pt x="5" y="14"/>
                  </a:cubicBezTo>
                  <a:moveTo>
                    <a:pt x="13" y="0"/>
                  </a:moveTo>
                  <a:cubicBezTo>
                    <a:pt x="12" y="0"/>
                    <a:pt x="12" y="1"/>
                    <a:pt x="10" y="2"/>
                  </a:cubicBezTo>
                  <a:cubicBezTo>
                    <a:pt x="8" y="3"/>
                    <a:pt x="4" y="6"/>
                    <a:pt x="2" y="7"/>
                  </a:cubicBezTo>
                  <a:cubicBezTo>
                    <a:pt x="1" y="7"/>
                    <a:pt x="0" y="8"/>
                    <a:pt x="0" y="8"/>
                  </a:cubicBezTo>
                  <a:cubicBezTo>
                    <a:pt x="0" y="9"/>
                    <a:pt x="0" y="10"/>
                    <a:pt x="0" y="11"/>
                  </a:cubicBezTo>
                  <a:cubicBezTo>
                    <a:pt x="1" y="12"/>
                    <a:pt x="2" y="14"/>
                    <a:pt x="2" y="15"/>
                  </a:cubicBezTo>
                  <a:cubicBezTo>
                    <a:pt x="3" y="16"/>
                    <a:pt x="3" y="17"/>
                    <a:pt x="4" y="17"/>
                  </a:cubicBezTo>
                  <a:cubicBezTo>
                    <a:pt x="4" y="17"/>
                    <a:pt x="5" y="17"/>
                    <a:pt x="5" y="17"/>
                  </a:cubicBezTo>
                  <a:cubicBezTo>
                    <a:pt x="6" y="17"/>
                    <a:pt x="6" y="17"/>
                    <a:pt x="7" y="17"/>
                  </a:cubicBezTo>
                  <a:cubicBezTo>
                    <a:pt x="8" y="16"/>
                    <a:pt x="8" y="16"/>
                    <a:pt x="8" y="16"/>
                  </a:cubicBezTo>
                  <a:cubicBezTo>
                    <a:pt x="8" y="17"/>
                    <a:pt x="8" y="17"/>
                    <a:pt x="8" y="18"/>
                  </a:cubicBezTo>
                  <a:cubicBezTo>
                    <a:pt x="7" y="19"/>
                    <a:pt x="7" y="20"/>
                    <a:pt x="7" y="22"/>
                  </a:cubicBezTo>
                  <a:cubicBezTo>
                    <a:pt x="7" y="22"/>
                    <a:pt x="6" y="22"/>
                    <a:pt x="5" y="22"/>
                  </a:cubicBezTo>
                  <a:cubicBezTo>
                    <a:pt x="4" y="22"/>
                    <a:pt x="4" y="22"/>
                    <a:pt x="4" y="22"/>
                  </a:cubicBezTo>
                  <a:cubicBezTo>
                    <a:pt x="3" y="22"/>
                    <a:pt x="2" y="23"/>
                    <a:pt x="2" y="25"/>
                  </a:cubicBezTo>
                  <a:cubicBezTo>
                    <a:pt x="2" y="27"/>
                    <a:pt x="2" y="27"/>
                    <a:pt x="2" y="27"/>
                  </a:cubicBezTo>
                  <a:cubicBezTo>
                    <a:pt x="2" y="29"/>
                    <a:pt x="2" y="29"/>
                    <a:pt x="2" y="29"/>
                  </a:cubicBezTo>
                  <a:cubicBezTo>
                    <a:pt x="2" y="30"/>
                    <a:pt x="3" y="31"/>
                    <a:pt x="4" y="31"/>
                  </a:cubicBezTo>
                  <a:cubicBezTo>
                    <a:pt x="7" y="31"/>
                    <a:pt x="10" y="32"/>
                    <a:pt x="12" y="32"/>
                  </a:cubicBezTo>
                  <a:cubicBezTo>
                    <a:pt x="15" y="32"/>
                    <a:pt x="18" y="32"/>
                    <a:pt x="21" y="32"/>
                  </a:cubicBezTo>
                  <a:cubicBezTo>
                    <a:pt x="22" y="32"/>
                    <a:pt x="22" y="32"/>
                    <a:pt x="23" y="31"/>
                  </a:cubicBezTo>
                  <a:cubicBezTo>
                    <a:pt x="23" y="31"/>
                    <a:pt x="24" y="30"/>
                    <a:pt x="24" y="29"/>
                  </a:cubicBezTo>
                  <a:cubicBezTo>
                    <a:pt x="24" y="25"/>
                    <a:pt x="24" y="25"/>
                    <a:pt x="24" y="25"/>
                  </a:cubicBezTo>
                  <a:cubicBezTo>
                    <a:pt x="24" y="23"/>
                    <a:pt x="23" y="22"/>
                    <a:pt x="21" y="22"/>
                  </a:cubicBezTo>
                  <a:cubicBezTo>
                    <a:pt x="21" y="21"/>
                    <a:pt x="20" y="21"/>
                    <a:pt x="18" y="21"/>
                  </a:cubicBezTo>
                  <a:cubicBezTo>
                    <a:pt x="18" y="21"/>
                    <a:pt x="18" y="21"/>
                    <a:pt x="18" y="21"/>
                  </a:cubicBezTo>
                  <a:cubicBezTo>
                    <a:pt x="18" y="16"/>
                    <a:pt x="18" y="11"/>
                    <a:pt x="18" y="6"/>
                  </a:cubicBezTo>
                  <a:cubicBezTo>
                    <a:pt x="18" y="5"/>
                    <a:pt x="18" y="4"/>
                    <a:pt x="18" y="3"/>
                  </a:cubicBezTo>
                  <a:cubicBezTo>
                    <a:pt x="17" y="3"/>
                    <a:pt x="17" y="3"/>
                    <a:pt x="17" y="3"/>
                  </a:cubicBezTo>
                  <a:cubicBezTo>
                    <a:pt x="16" y="2"/>
                    <a:pt x="16" y="2"/>
                    <a:pt x="16" y="2"/>
                  </a:cubicBezTo>
                  <a:cubicBezTo>
                    <a:pt x="16" y="1"/>
                    <a:pt x="15" y="1"/>
                    <a:pt x="14" y="1"/>
                  </a:cubicBezTo>
                  <a:cubicBezTo>
                    <a:pt x="13" y="0"/>
                    <a:pt x="13" y="0"/>
                    <a:pt x="13"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1865">
                <a:solidFill>
                  <a:prstClr val="black"/>
                </a:solidFill>
              </a:endParaRPr>
            </a:p>
          </p:txBody>
        </p:sp>
        <p:sp>
          <p:nvSpPr>
            <p:cNvPr id="137" name="Freeform 828"/>
            <p:cNvSpPr>
              <a:spLocks noEditPoints="1"/>
            </p:cNvSpPr>
            <p:nvPr/>
          </p:nvSpPr>
          <p:spPr bwMode="auto">
            <a:xfrm>
              <a:off x="1137268" y="4772622"/>
              <a:ext cx="46597" cy="65415"/>
            </a:xfrm>
            <a:custGeom>
              <a:avLst/>
              <a:gdLst>
                <a:gd name="T0" fmla="*/ 3 w 22"/>
                <a:gd name="T1" fmla="*/ 4 h 31"/>
                <a:gd name="T2" fmla="*/ 10 w 22"/>
                <a:gd name="T3" fmla="*/ 2 h 31"/>
                <a:gd name="T4" fmla="*/ 10 w 22"/>
                <a:gd name="T5" fmla="*/ 2 h 31"/>
                <a:gd name="T6" fmla="*/ 17 w 22"/>
                <a:gd name="T7" fmla="*/ 9 h 31"/>
                <a:gd name="T8" fmla="*/ 10 w 22"/>
                <a:gd name="T9" fmla="*/ 22 h 31"/>
                <a:gd name="T10" fmla="*/ 11 w 22"/>
                <a:gd name="T11" fmla="*/ 24 h 31"/>
                <a:gd name="T12" fmla="*/ 19 w 22"/>
                <a:gd name="T13" fmla="*/ 27 h 31"/>
                <a:gd name="T14" fmla="*/ 9 w 22"/>
                <a:gd name="T15" fmla="*/ 27 h 31"/>
                <a:gd name="T16" fmla="*/ 4 w 22"/>
                <a:gd name="T17" fmla="*/ 24 h 31"/>
                <a:gd name="T18" fmla="*/ 4 w 22"/>
                <a:gd name="T19" fmla="*/ 24 h 31"/>
                <a:gd name="T20" fmla="*/ 12 w 22"/>
                <a:gd name="T21" fmla="*/ 16 h 31"/>
                <a:gd name="T22" fmla="*/ 13 w 22"/>
                <a:gd name="T23" fmla="*/ 12 h 31"/>
                <a:gd name="T24" fmla="*/ 11 w 22"/>
                <a:gd name="T25" fmla="*/ 8 h 31"/>
                <a:gd name="T26" fmla="*/ 11 w 22"/>
                <a:gd name="T27" fmla="*/ 8 h 31"/>
                <a:gd name="T28" fmla="*/ 8 w 22"/>
                <a:gd name="T29" fmla="*/ 7 h 31"/>
                <a:gd name="T30" fmla="*/ 4 w 22"/>
                <a:gd name="T31" fmla="*/ 8 h 31"/>
                <a:gd name="T32" fmla="*/ 10 w 22"/>
                <a:gd name="T33" fmla="*/ 0 h 31"/>
                <a:gd name="T34" fmla="*/ 10 w 22"/>
                <a:gd name="T35" fmla="*/ 0 h 31"/>
                <a:gd name="T36" fmla="*/ 0 w 22"/>
                <a:gd name="T37" fmla="*/ 4 h 31"/>
                <a:gd name="T38" fmla="*/ 2 w 22"/>
                <a:gd name="T39" fmla="*/ 11 h 31"/>
                <a:gd name="T40" fmla="*/ 4 w 22"/>
                <a:gd name="T41" fmla="*/ 11 h 31"/>
                <a:gd name="T42" fmla="*/ 8 w 22"/>
                <a:gd name="T43" fmla="*/ 10 h 31"/>
                <a:gd name="T44" fmla="*/ 10 w 22"/>
                <a:gd name="T45" fmla="*/ 10 h 31"/>
                <a:gd name="T46" fmla="*/ 10 w 22"/>
                <a:gd name="T47" fmla="*/ 12 h 31"/>
                <a:gd name="T48" fmla="*/ 3 w 22"/>
                <a:gd name="T49" fmla="*/ 21 h 31"/>
                <a:gd name="T50" fmla="*/ 1 w 22"/>
                <a:gd name="T51" fmla="*/ 24 h 31"/>
                <a:gd name="T52" fmla="*/ 1 w 22"/>
                <a:gd name="T53" fmla="*/ 29 h 31"/>
                <a:gd name="T54" fmla="*/ 2 w 22"/>
                <a:gd name="T55" fmla="*/ 31 h 31"/>
                <a:gd name="T56" fmla="*/ 9 w 22"/>
                <a:gd name="T57" fmla="*/ 30 h 31"/>
                <a:gd name="T58" fmla="*/ 21 w 22"/>
                <a:gd name="T59" fmla="*/ 31 h 31"/>
                <a:gd name="T60" fmla="*/ 22 w 22"/>
                <a:gd name="T61" fmla="*/ 29 h 31"/>
                <a:gd name="T62" fmla="*/ 22 w 22"/>
                <a:gd name="T63" fmla="*/ 23 h 31"/>
                <a:gd name="T64" fmla="*/ 21 w 22"/>
                <a:gd name="T65" fmla="*/ 22 h 31"/>
                <a:gd name="T66" fmla="*/ 17 w 22"/>
                <a:gd name="T67" fmla="*/ 18 h 31"/>
                <a:gd name="T68" fmla="*/ 19 w 22"/>
                <a:gd name="T69" fmla="*/ 4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2" h="31">
                  <a:moveTo>
                    <a:pt x="4" y="8"/>
                  </a:moveTo>
                  <a:cubicBezTo>
                    <a:pt x="4" y="7"/>
                    <a:pt x="3" y="6"/>
                    <a:pt x="3" y="4"/>
                  </a:cubicBezTo>
                  <a:cubicBezTo>
                    <a:pt x="5" y="3"/>
                    <a:pt x="8" y="3"/>
                    <a:pt x="10" y="2"/>
                  </a:cubicBezTo>
                  <a:cubicBezTo>
                    <a:pt x="10" y="2"/>
                    <a:pt x="10" y="2"/>
                    <a:pt x="10" y="2"/>
                  </a:cubicBezTo>
                  <a:cubicBezTo>
                    <a:pt x="10" y="2"/>
                    <a:pt x="10" y="2"/>
                    <a:pt x="10" y="2"/>
                  </a:cubicBezTo>
                  <a:cubicBezTo>
                    <a:pt x="10" y="2"/>
                    <a:pt x="10" y="2"/>
                    <a:pt x="10" y="2"/>
                  </a:cubicBezTo>
                  <a:cubicBezTo>
                    <a:pt x="13" y="2"/>
                    <a:pt x="15" y="4"/>
                    <a:pt x="16" y="6"/>
                  </a:cubicBezTo>
                  <a:cubicBezTo>
                    <a:pt x="17" y="7"/>
                    <a:pt x="17" y="8"/>
                    <a:pt x="17" y="9"/>
                  </a:cubicBezTo>
                  <a:cubicBezTo>
                    <a:pt x="17" y="11"/>
                    <a:pt x="16" y="14"/>
                    <a:pt x="15" y="16"/>
                  </a:cubicBezTo>
                  <a:cubicBezTo>
                    <a:pt x="13" y="19"/>
                    <a:pt x="11" y="21"/>
                    <a:pt x="10" y="22"/>
                  </a:cubicBezTo>
                  <a:cubicBezTo>
                    <a:pt x="10" y="22"/>
                    <a:pt x="10" y="23"/>
                    <a:pt x="10" y="23"/>
                  </a:cubicBezTo>
                  <a:cubicBezTo>
                    <a:pt x="10" y="24"/>
                    <a:pt x="11" y="24"/>
                    <a:pt x="11" y="24"/>
                  </a:cubicBezTo>
                  <a:cubicBezTo>
                    <a:pt x="14" y="24"/>
                    <a:pt x="17" y="24"/>
                    <a:pt x="19" y="24"/>
                  </a:cubicBezTo>
                  <a:cubicBezTo>
                    <a:pt x="19" y="25"/>
                    <a:pt x="19" y="26"/>
                    <a:pt x="19" y="27"/>
                  </a:cubicBezTo>
                  <a:cubicBezTo>
                    <a:pt x="19" y="28"/>
                    <a:pt x="19" y="28"/>
                    <a:pt x="19" y="28"/>
                  </a:cubicBezTo>
                  <a:cubicBezTo>
                    <a:pt x="16" y="28"/>
                    <a:pt x="12" y="27"/>
                    <a:pt x="9" y="27"/>
                  </a:cubicBezTo>
                  <a:cubicBezTo>
                    <a:pt x="7" y="27"/>
                    <a:pt x="6" y="28"/>
                    <a:pt x="4" y="28"/>
                  </a:cubicBezTo>
                  <a:cubicBezTo>
                    <a:pt x="4" y="26"/>
                    <a:pt x="4" y="25"/>
                    <a:pt x="4" y="24"/>
                  </a:cubicBezTo>
                  <a:cubicBezTo>
                    <a:pt x="4" y="24"/>
                    <a:pt x="4" y="24"/>
                    <a:pt x="4" y="24"/>
                  </a:cubicBezTo>
                  <a:cubicBezTo>
                    <a:pt x="4" y="24"/>
                    <a:pt x="4" y="24"/>
                    <a:pt x="4" y="24"/>
                  </a:cubicBezTo>
                  <a:cubicBezTo>
                    <a:pt x="4" y="23"/>
                    <a:pt x="4" y="23"/>
                    <a:pt x="4" y="23"/>
                  </a:cubicBezTo>
                  <a:cubicBezTo>
                    <a:pt x="8" y="22"/>
                    <a:pt x="10" y="19"/>
                    <a:pt x="12" y="16"/>
                  </a:cubicBezTo>
                  <a:cubicBezTo>
                    <a:pt x="13" y="15"/>
                    <a:pt x="13" y="14"/>
                    <a:pt x="13" y="12"/>
                  </a:cubicBezTo>
                  <a:cubicBezTo>
                    <a:pt x="13" y="12"/>
                    <a:pt x="13" y="12"/>
                    <a:pt x="13" y="12"/>
                  </a:cubicBezTo>
                  <a:cubicBezTo>
                    <a:pt x="13" y="10"/>
                    <a:pt x="13" y="8"/>
                    <a:pt x="11" y="8"/>
                  </a:cubicBezTo>
                  <a:cubicBezTo>
                    <a:pt x="11" y="8"/>
                    <a:pt x="11" y="8"/>
                    <a:pt x="11" y="8"/>
                  </a:cubicBezTo>
                  <a:cubicBezTo>
                    <a:pt x="11" y="8"/>
                    <a:pt x="11" y="8"/>
                    <a:pt x="11" y="8"/>
                  </a:cubicBezTo>
                  <a:cubicBezTo>
                    <a:pt x="11" y="8"/>
                    <a:pt x="11" y="8"/>
                    <a:pt x="11" y="8"/>
                  </a:cubicBezTo>
                  <a:cubicBezTo>
                    <a:pt x="10" y="7"/>
                    <a:pt x="9" y="7"/>
                    <a:pt x="8" y="7"/>
                  </a:cubicBezTo>
                  <a:cubicBezTo>
                    <a:pt x="8" y="7"/>
                    <a:pt x="8" y="7"/>
                    <a:pt x="8" y="7"/>
                  </a:cubicBezTo>
                  <a:cubicBezTo>
                    <a:pt x="8" y="7"/>
                    <a:pt x="8" y="7"/>
                    <a:pt x="8" y="7"/>
                  </a:cubicBezTo>
                  <a:cubicBezTo>
                    <a:pt x="7" y="7"/>
                    <a:pt x="5" y="7"/>
                    <a:pt x="4" y="8"/>
                  </a:cubicBezTo>
                  <a:moveTo>
                    <a:pt x="10" y="0"/>
                  </a:moveTo>
                  <a:cubicBezTo>
                    <a:pt x="10" y="0"/>
                    <a:pt x="10" y="0"/>
                    <a:pt x="10" y="0"/>
                  </a:cubicBezTo>
                  <a:cubicBezTo>
                    <a:pt x="10" y="0"/>
                    <a:pt x="10" y="0"/>
                    <a:pt x="10" y="0"/>
                  </a:cubicBezTo>
                  <a:cubicBezTo>
                    <a:pt x="10" y="0"/>
                    <a:pt x="10" y="0"/>
                    <a:pt x="10" y="0"/>
                  </a:cubicBezTo>
                  <a:cubicBezTo>
                    <a:pt x="7" y="0"/>
                    <a:pt x="3" y="1"/>
                    <a:pt x="1" y="2"/>
                  </a:cubicBezTo>
                  <a:cubicBezTo>
                    <a:pt x="0" y="3"/>
                    <a:pt x="0" y="3"/>
                    <a:pt x="0" y="4"/>
                  </a:cubicBezTo>
                  <a:cubicBezTo>
                    <a:pt x="0" y="6"/>
                    <a:pt x="1" y="8"/>
                    <a:pt x="1" y="10"/>
                  </a:cubicBezTo>
                  <a:cubicBezTo>
                    <a:pt x="2" y="11"/>
                    <a:pt x="2" y="11"/>
                    <a:pt x="2" y="11"/>
                  </a:cubicBezTo>
                  <a:cubicBezTo>
                    <a:pt x="2" y="11"/>
                    <a:pt x="3" y="11"/>
                    <a:pt x="3" y="11"/>
                  </a:cubicBezTo>
                  <a:cubicBezTo>
                    <a:pt x="3" y="11"/>
                    <a:pt x="3" y="11"/>
                    <a:pt x="4" y="11"/>
                  </a:cubicBezTo>
                  <a:cubicBezTo>
                    <a:pt x="5" y="10"/>
                    <a:pt x="7" y="10"/>
                    <a:pt x="8" y="10"/>
                  </a:cubicBezTo>
                  <a:cubicBezTo>
                    <a:pt x="8" y="10"/>
                    <a:pt x="8" y="10"/>
                    <a:pt x="8" y="10"/>
                  </a:cubicBezTo>
                  <a:cubicBezTo>
                    <a:pt x="8" y="10"/>
                    <a:pt x="8" y="10"/>
                    <a:pt x="8" y="10"/>
                  </a:cubicBezTo>
                  <a:cubicBezTo>
                    <a:pt x="9" y="10"/>
                    <a:pt x="9" y="10"/>
                    <a:pt x="10" y="10"/>
                  </a:cubicBezTo>
                  <a:cubicBezTo>
                    <a:pt x="10" y="10"/>
                    <a:pt x="10" y="11"/>
                    <a:pt x="10" y="12"/>
                  </a:cubicBezTo>
                  <a:cubicBezTo>
                    <a:pt x="10" y="12"/>
                    <a:pt x="10" y="12"/>
                    <a:pt x="10" y="12"/>
                  </a:cubicBezTo>
                  <a:cubicBezTo>
                    <a:pt x="10" y="13"/>
                    <a:pt x="10" y="14"/>
                    <a:pt x="9" y="15"/>
                  </a:cubicBezTo>
                  <a:cubicBezTo>
                    <a:pt x="8" y="17"/>
                    <a:pt x="6" y="19"/>
                    <a:pt x="3" y="21"/>
                  </a:cubicBezTo>
                  <a:cubicBezTo>
                    <a:pt x="3" y="21"/>
                    <a:pt x="2" y="21"/>
                    <a:pt x="1" y="22"/>
                  </a:cubicBezTo>
                  <a:cubicBezTo>
                    <a:pt x="1" y="23"/>
                    <a:pt x="1" y="24"/>
                    <a:pt x="1" y="24"/>
                  </a:cubicBezTo>
                  <a:cubicBezTo>
                    <a:pt x="1" y="24"/>
                    <a:pt x="1" y="24"/>
                    <a:pt x="1" y="24"/>
                  </a:cubicBezTo>
                  <a:cubicBezTo>
                    <a:pt x="1" y="26"/>
                    <a:pt x="1" y="27"/>
                    <a:pt x="1" y="29"/>
                  </a:cubicBezTo>
                  <a:cubicBezTo>
                    <a:pt x="1" y="29"/>
                    <a:pt x="1" y="30"/>
                    <a:pt x="1" y="30"/>
                  </a:cubicBezTo>
                  <a:cubicBezTo>
                    <a:pt x="2" y="30"/>
                    <a:pt x="2" y="31"/>
                    <a:pt x="2" y="31"/>
                  </a:cubicBezTo>
                  <a:cubicBezTo>
                    <a:pt x="3" y="31"/>
                    <a:pt x="3" y="31"/>
                    <a:pt x="3" y="31"/>
                  </a:cubicBezTo>
                  <a:cubicBezTo>
                    <a:pt x="5" y="30"/>
                    <a:pt x="7" y="30"/>
                    <a:pt x="9" y="30"/>
                  </a:cubicBezTo>
                  <a:cubicBezTo>
                    <a:pt x="13" y="30"/>
                    <a:pt x="17" y="31"/>
                    <a:pt x="21" y="31"/>
                  </a:cubicBezTo>
                  <a:cubicBezTo>
                    <a:pt x="21" y="31"/>
                    <a:pt x="21" y="31"/>
                    <a:pt x="21" y="31"/>
                  </a:cubicBezTo>
                  <a:cubicBezTo>
                    <a:pt x="21" y="31"/>
                    <a:pt x="21" y="31"/>
                    <a:pt x="22" y="30"/>
                  </a:cubicBezTo>
                  <a:cubicBezTo>
                    <a:pt x="22" y="30"/>
                    <a:pt x="22" y="30"/>
                    <a:pt x="22" y="29"/>
                  </a:cubicBezTo>
                  <a:cubicBezTo>
                    <a:pt x="22" y="29"/>
                    <a:pt x="22" y="28"/>
                    <a:pt x="22" y="27"/>
                  </a:cubicBezTo>
                  <a:cubicBezTo>
                    <a:pt x="22" y="26"/>
                    <a:pt x="22" y="24"/>
                    <a:pt x="22" y="23"/>
                  </a:cubicBezTo>
                  <a:cubicBezTo>
                    <a:pt x="22" y="23"/>
                    <a:pt x="22" y="22"/>
                    <a:pt x="22" y="22"/>
                  </a:cubicBezTo>
                  <a:cubicBezTo>
                    <a:pt x="22" y="22"/>
                    <a:pt x="21" y="22"/>
                    <a:pt x="21" y="22"/>
                  </a:cubicBezTo>
                  <a:cubicBezTo>
                    <a:pt x="19" y="22"/>
                    <a:pt x="17" y="21"/>
                    <a:pt x="15" y="21"/>
                  </a:cubicBezTo>
                  <a:cubicBezTo>
                    <a:pt x="15" y="20"/>
                    <a:pt x="16" y="19"/>
                    <a:pt x="17" y="18"/>
                  </a:cubicBezTo>
                  <a:cubicBezTo>
                    <a:pt x="19" y="15"/>
                    <a:pt x="20" y="12"/>
                    <a:pt x="20" y="9"/>
                  </a:cubicBezTo>
                  <a:cubicBezTo>
                    <a:pt x="20" y="7"/>
                    <a:pt x="20" y="6"/>
                    <a:pt x="19" y="4"/>
                  </a:cubicBezTo>
                  <a:cubicBezTo>
                    <a:pt x="17" y="1"/>
                    <a:pt x="14" y="0"/>
                    <a:pt x="1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1865">
                <a:solidFill>
                  <a:prstClr val="black"/>
                </a:solidFill>
              </a:endParaRPr>
            </a:p>
          </p:txBody>
        </p:sp>
        <p:sp>
          <p:nvSpPr>
            <p:cNvPr id="138" name="Rectangle 829"/>
            <p:cNvSpPr>
              <a:spLocks noChangeArrowheads="1"/>
            </p:cNvSpPr>
            <p:nvPr/>
          </p:nvSpPr>
          <p:spPr bwMode="auto">
            <a:xfrm>
              <a:off x="1160567" y="4789648"/>
              <a:ext cx="896" cy="89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zh-CN" altLang="en-US" sz="1865">
                <a:solidFill>
                  <a:prstClr val="black"/>
                </a:solidFill>
              </a:endParaRPr>
            </a:p>
          </p:txBody>
        </p:sp>
        <p:sp>
          <p:nvSpPr>
            <p:cNvPr id="139" name="Rectangle 830"/>
            <p:cNvSpPr>
              <a:spLocks noChangeArrowheads="1"/>
            </p:cNvSpPr>
            <p:nvPr/>
          </p:nvSpPr>
          <p:spPr bwMode="auto">
            <a:xfrm>
              <a:off x="1160567" y="4789648"/>
              <a:ext cx="896" cy="89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zh-CN" altLang="en-US" sz="1865">
                <a:solidFill>
                  <a:prstClr val="black"/>
                </a:solidFill>
              </a:endParaRPr>
            </a:p>
          </p:txBody>
        </p:sp>
        <p:sp>
          <p:nvSpPr>
            <p:cNvPr id="140" name="Freeform 831"/>
            <p:cNvSpPr>
              <a:spLocks noEditPoints="1"/>
            </p:cNvSpPr>
            <p:nvPr/>
          </p:nvSpPr>
          <p:spPr bwMode="auto">
            <a:xfrm>
              <a:off x="1196411" y="4819219"/>
              <a:ext cx="49286" cy="68104"/>
            </a:xfrm>
            <a:custGeom>
              <a:avLst/>
              <a:gdLst>
                <a:gd name="T0" fmla="*/ 5 w 23"/>
                <a:gd name="T1" fmla="*/ 4 h 32"/>
                <a:gd name="T2" fmla="*/ 5 w 23"/>
                <a:gd name="T3" fmla="*/ 4 h 32"/>
                <a:gd name="T4" fmla="*/ 11 w 23"/>
                <a:gd name="T5" fmla="*/ 3 h 32"/>
                <a:gd name="T6" fmla="*/ 17 w 23"/>
                <a:gd name="T7" fmla="*/ 8 h 32"/>
                <a:gd name="T8" fmla="*/ 13 w 23"/>
                <a:gd name="T9" fmla="*/ 13 h 32"/>
                <a:gd name="T10" fmla="*/ 14 w 23"/>
                <a:gd name="T11" fmla="*/ 16 h 32"/>
                <a:gd name="T12" fmla="*/ 20 w 23"/>
                <a:gd name="T13" fmla="*/ 23 h 32"/>
                <a:gd name="T14" fmla="*/ 13 w 23"/>
                <a:gd name="T15" fmla="*/ 29 h 32"/>
                <a:gd name="T16" fmla="*/ 11 w 23"/>
                <a:gd name="T17" fmla="*/ 29 h 32"/>
                <a:gd name="T18" fmla="*/ 4 w 23"/>
                <a:gd name="T19" fmla="*/ 28 h 32"/>
                <a:gd name="T20" fmla="*/ 9 w 23"/>
                <a:gd name="T21" fmla="*/ 26 h 32"/>
                <a:gd name="T22" fmla="*/ 15 w 23"/>
                <a:gd name="T23" fmla="*/ 24 h 32"/>
                <a:gd name="T24" fmla="*/ 12 w 23"/>
                <a:gd name="T25" fmla="*/ 17 h 32"/>
                <a:gd name="T26" fmla="*/ 8 w 23"/>
                <a:gd name="T27" fmla="*/ 17 h 32"/>
                <a:gd name="T28" fmla="*/ 11 w 23"/>
                <a:gd name="T29" fmla="*/ 14 h 32"/>
                <a:gd name="T30" fmla="*/ 13 w 23"/>
                <a:gd name="T31" fmla="*/ 9 h 32"/>
                <a:gd name="T32" fmla="*/ 8 w 23"/>
                <a:gd name="T33" fmla="*/ 6 h 32"/>
                <a:gd name="T34" fmla="*/ 5 w 23"/>
                <a:gd name="T35" fmla="*/ 6 h 32"/>
                <a:gd name="T36" fmla="*/ 11 w 23"/>
                <a:gd name="T37" fmla="*/ 0 h 32"/>
                <a:gd name="T38" fmla="*/ 2 w 23"/>
                <a:gd name="T39" fmla="*/ 2 h 32"/>
                <a:gd name="T40" fmla="*/ 2 w 23"/>
                <a:gd name="T41" fmla="*/ 4 h 32"/>
                <a:gd name="T42" fmla="*/ 2 w 23"/>
                <a:gd name="T43" fmla="*/ 8 h 32"/>
                <a:gd name="T44" fmla="*/ 3 w 23"/>
                <a:gd name="T45" fmla="*/ 9 h 32"/>
                <a:gd name="T46" fmla="*/ 5 w 23"/>
                <a:gd name="T47" fmla="*/ 9 h 32"/>
                <a:gd name="T48" fmla="*/ 8 w 23"/>
                <a:gd name="T49" fmla="*/ 9 h 32"/>
                <a:gd name="T50" fmla="*/ 10 w 23"/>
                <a:gd name="T51" fmla="*/ 10 h 32"/>
                <a:gd name="T52" fmla="*/ 10 w 23"/>
                <a:gd name="T53" fmla="*/ 11 h 32"/>
                <a:gd name="T54" fmla="*/ 7 w 23"/>
                <a:gd name="T55" fmla="*/ 12 h 32"/>
                <a:gd name="T56" fmla="*/ 7 w 23"/>
                <a:gd name="T57" fmla="*/ 12 h 32"/>
                <a:gd name="T58" fmla="*/ 6 w 23"/>
                <a:gd name="T59" fmla="*/ 11 h 32"/>
                <a:gd name="T60" fmla="*/ 5 w 23"/>
                <a:gd name="T61" fmla="*/ 13 h 32"/>
                <a:gd name="T62" fmla="*/ 5 w 23"/>
                <a:gd name="T63" fmla="*/ 18 h 32"/>
                <a:gd name="T64" fmla="*/ 5 w 23"/>
                <a:gd name="T65" fmla="*/ 19 h 32"/>
                <a:gd name="T66" fmla="*/ 6 w 23"/>
                <a:gd name="T67" fmla="*/ 20 h 32"/>
                <a:gd name="T68" fmla="*/ 11 w 23"/>
                <a:gd name="T69" fmla="*/ 20 h 32"/>
                <a:gd name="T70" fmla="*/ 12 w 23"/>
                <a:gd name="T71" fmla="*/ 22 h 32"/>
                <a:gd name="T72" fmla="*/ 9 w 23"/>
                <a:gd name="T73" fmla="*/ 23 h 32"/>
                <a:gd name="T74" fmla="*/ 4 w 23"/>
                <a:gd name="T75" fmla="*/ 22 h 32"/>
                <a:gd name="T76" fmla="*/ 0 w 23"/>
                <a:gd name="T77" fmla="*/ 29 h 32"/>
                <a:gd name="T78" fmla="*/ 11 w 23"/>
                <a:gd name="T79" fmla="*/ 32 h 32"/>
                <a:gd name="T80" fmla="*/ 20 w 23"/>
                <a:gd name="T81" fmla="*/ 29 h 32"/>
                <a:gd name="T82" fmla="*/ 23 w 23"/>
                <a:gd name="T83" fmla="*/ 23 h 32"/>
                <a:gd name="T84" fmla="*/ 18 w 23"/>
                <a:gd name="T85" fmla="*/ 12 h 32"/>
                <a:gd name="T86" fmla="*/ 18 w 23"/>
                <a:gd name="T87" fmla="*/ 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3" h="32">
                  <a:moveTo>
                    <a:pt x="5" y="6"/>
                  </a:moveTo>
                  <a:cubicBezTo>
                    <a:pt x="5" y="5"/>
                    <a:pt x="5" y="5"/>
                    <a:pt x="5" y="4"/>
                  </a:cubicBezTo>
                  <a:cubicBezTo>
                    <a:pt x="5" y="4"/>
                    <a:pt x="5" y="4"/>
                    <a:pt x="5" y="4"/>
                  </a:cubicBezTo>
                  <a:cubicBezTo>
                    <a:pt x="5" y="4"/>
                    <a:pt x="5" y="4"/>
                    <a:pt x="5" y="4"/>
                  </a:cubicBezTo>
                  <a:cubicBezTo>
                    <a:pt x="7" y="3"/>
                    <a:pt x="9" y="3"/>
                    <a:pt x="11" y="3"/>
                  </a:cubicBezTo>
                  <a:cubicBezTo>
                    <a:pt x="11" y="3"/>
                    <a:pt x="11" y="3"/>
                    <a:pt x="11" y="3"/>
                  </a:cubicBezTo>
                  <a:cubicBezTo>
                    <a:pt x="13" y="3"/>
                    <a:pt x="15" y="3"/>
                    <a:pt x="16" y="4"/>
                  </a:cubicBezTo>
                  <a:cubicBezTo>
                    <a:pt x="17" y="6"/>
                    <a:pt x="17" y="7"/>
                    <a:pt x="17" y="8"/>
                  </a:cubicBezTo>
                  <a:cubicBezTo>
                    <a:pt x="17" y="9"/>
                    <a:pt x="17" y="10"/>
                    <a:pt x="16" y="11"/>
                  </a:cubicBezTo>
                  <a:cubicBezTo>
                    <a:pt x="15" y="12"/>
                    <a:pt x="14" y="13"/>
                    <a:pt x="13" y="13"/>
                  </a:cubicBezTo>
                  <a:cubicBezTo>
                    <a:pt x="13" y="14"/>
                    <a:pt x="13" y="14"/>
                    <a:pt x="13" y="15"/>
                  </a:cubicBezTo>
                  <a:cubicBezTo>
                    <a:pt x="13" y="15"/>
                    <a:pt x="13" y="16"/>
                    <a:pt x="14" y="16"/>
                  </a:cubicBezTo>
                  <a:cubicBezTo>
                    <a:pt x="18" y="17"/>
                    <a:pt x="20" y="20"/>
                    <a:pt x="20" y="23"/>
                  </a:cubicBezTo>
                  <a:cubicBezTo>
                    <a:pt x="20" y="23"/>
                    <a:pt x="20" y="23"/>
                    <a:pt x="20" y="23"/>
                  </a:cubicBezTo>
                  <a:cubicBezTo>
                    <a:pt x="19" y="25"/>
                    <a:pt x="19" y="26"/>
                    <a:pt x="18" y="27"/>
                  </a:cubicBezTo>
                  <a:cubicBezTo>
                    <a:pt x="17" y="28"/>
                    <a:pt x="15" y="29"/>
                    <a:pt x="13" y="29"/>
                  </a:cubicBezTo>
                  <a:cubicBezTo>
                    <a:pt x="13" y="29"/>
                    <a:pt x="12" y="29"/>
                    <a:pt x="11" y="29"/>
                  </a:cubicBezTo>
                  <a:cubicBezTo>
                    <a:pt x="11" y="29"/>
                    <a:pt x="11" y="29"/>
                    <a:pt x="11" y="29"/>
                  </a:cubicBezTo>
                  <a:cubicBezTo>
                    <a:pt x="11" y="29"/>
                    <a:pt x="11" y="29"/>
                    <a:pt x="11" y="29"/>
                  </a:cubicBezTo>
                  <a:cubicBezTo>
                    <a:pt x="8" y="29"/>
                    <a:pt x="5" y="29"/>
                    <a:pt x="4" y="28"/>
                  </a:cubicBezTo>
                  <a:cubicBezTo>
                    <a:pt x="4" y="27"/>
                    <a:pt x="4" y="26"/>
                    <a:pt x="5" y="25"/>
                  </a:cubicBezTo>
                  <a:cubicBezTo>
                    <a:pt x="6" y="26"/>
                    <a:pt x="7" y="26"/>
                    <a:pt x="9" y="26"/>
                  </a:cubicBezTo>
                  <a:cubicBezTo>
                    <a:pt x="10" y="26"/>
                    <a:pt x="11" y="26"/>
                    <a:pt x="12" y="25"/>
                  </a:cubicBezTo>
                  <a:cubicBezTo>
                    <a:pt x="13" y="25"/>
                    <a:pt x="14" y="25"/>
                    <a:pt x="15" y="24"/>
                  </a:cubicBezTo>
                  <a:cubicBezTo>
                    <a:pt x="15" y="23"/>
                    <a:pt x="15" y="22"/>
                    <a:pt x="15" y="22"/>
                  </a:cubicBezTo>
                  <a:cubicBezTo>
                    <a:pt x="15" y="20"/>
                    <a:pt x="14" y="18"/>
                    <a:pt x="12" y="17"/>
                  </a:cubicBezTo>
                  <a:cubicBezTo>
                    <a:pt x="11" y="17"/>
                    <a:pt x="10" y="16"/>
                    <a:pt x="9" y="16"/>
                  </a:cubicBezTo>
                  <a:cubicBezTo>
                    <a:pt x="9" y="16"/>
                    <a:pt x="8" y="16"/>
                    <a:pt x="8" y="17"/>
                  </a:cubicBezTo>
                  <a:cubicBezTo>
                    <a:pt x="8" y="16"/>
                    <a:pt x="8" y="15"/>
                    <a:pt x="8" y="14"/>
                  </a:cubicBezTo>
                  <a:cubicBezTo>
                    <a:pt x="9" y="14"/>
                    <a:pt x="10" y="14"/>
                    <a:pt x="11" y="14"/>
                  </a:cubicBezTo>
                  <a:cubicBezTo>
                    <a:pt x="12" y="13"/>
                    <a:pt x="13" y="12"/>
                    <a:pt x="13" y="10"/>
                  </a:cubicBezTo>
                  <a:cubicBezTo>
                    <a:pt x="13" y="9"/>
                    <a:pt x="13" y="9"/>
                    <a:pt x="13" y="9"/>
                  </a:cubicBezTo>
                  <a:cubicBezTo>
                    <a:pt x="13" y="8"/>
                    <a:pt x="12" y="7"/>
                    <a:pt x="11" y="6"/>
                  </a:cubicBezTo>
                  <a:cubicBezTo>
                    <a:pt x="10" y="6"/>
                    <a:pt x="9" y="6"/>
                    <a:pt x="8" y="6"/>
                  </a:cubicBezTo>
                  <a:cubicBezTo>
                    <a:pt x="7" y="6"/>
                    <a:pt x="6" y="6"/>
                    <a:pt x="5" y="6"/>
                  </a:cubicBezTo>
                  <a:cubicBezTo>
                    <a:pt x="5" y="6"/>
                    <a:pt x="5" y="6"/>
                    <a:pt x="5" y="6"/>
                  </a:cubicBezTo>
                  <a:moveTo>
                    <a:pt x="11" y="0"/>
                  </a:moveTo>
                  <a:cubicBezTo>
                    <a:pt x="11" y="0"/>
                    <a:pt x="11" y="0"/>
                    <a:pt x="11" y="0"/>
                  </a:cubicBezTo>
                  <a:cubicBezTo>
                    <a:pt x="9" y="0"/>
                    <a:pt x="6" y="0"/>
                    <a:pt x="4" y="1"/>
                  </a:cubicBezTo>
                  <a:cubicBezTo>
                    <a:pt x="4" y="1"/>
                    <a:pt x="3" y="1"/>
                    <a:pt x="2" y="2"/>
                  </a:cubicBezTo>
                  <a:cubicBezTo>
                    <a:pt x="2" y="3"/>
                    <a:pt x="2" y="3"/>
                    <a:pt x="2" y="3"/>
                  </a:cubicBezTo>
                  <a:cubicBezTo>
                    <a:pt x="2" y="4"/>
                    <a:pt x="2" y="4"/>
                    <a:pt x="2" y="4"/>
                  </a:cubicBezTo>
                  <a:cubicBezTo>
                    <a:pt x="2" y="4"/>
                    <a:pt x="2" y="4"/>
                    <a:pt x="2" y="4"/>
                  </a:cubicBezTo>
                  <a:cubicBezTo>
                    <a:pt x="2" y="5"/>
                    <a:pt x="2" y="7"/>
                    <a:pt x="2" y="8"/>
                  </a:cubicBezTo>
                  <a:cubicBezTo>
                    <a:pt x="2" y="8"/>
                    <a:pt x="2" y="9"/>
                    <a:pt x="2" y="9"/>
                  </a:cubicBezTo>
                  <a:cubicBezTo>
                    <a:pt x="2" y="9"/>
                    <a:pt x="3" y="9"/>
                    <a:pt x="3" y="9"/>
                  </a:cubicBezTo>
                  <a:cubicBezTo>
                    <a:pt x="3" y="9"/>
                    <a:pt x="3" y="9"/>
                    <a:pt x="3" y="9"/>
                  </a:cubicBezTo>
                  <a:cubicBezTo>
                    <a:pt x="4" y="9"/>
                    <a:pt x="4" y="9"/>
                    <a:pt x="5" y="9"/>
                  </a:cubicBezTo>
                  <a:cubicBezTo>
                    <a:pt x="6" y="9"/>
                    <a:pt x="7" y="9"/>
                    <a:pt x="8" y="9"/>
                  </a:cubicBezTo>
                  <a:cubicBezTo>
                    <a:pt x="8" y="9"/>
                    <a:pt x="8" y="9"/>
                    <a:pt x="8" y="9"/>
                  </a:cubicBezTo>
                  <a:cubicBezTo>
                    <a:pt x="9" y="9"/>
                    <a:pt x="9" y="9"/>
                    <a:pt x="10" y="9"/>
                  </a:cubicBezTo>
                  <a:cubicBezTo>
                    <a:pt x="10" y="9"/>
                    <a:pt x="10" y="9"/>
                    <a:pt x="10" y="10"/>
                  </a:cubicBezTo>
                  <a:cubicBezTo>
                    <a:pt x="10" y="10"/>
                    <a:pt x="10" y="10"/>
                    <a:pt x="10" y="10"/>
                  </a:cubicBezTo>
                  <a:cubicBezTo>
                    <a:pt x="10" y="11"/>
                    <a:pt x="10" y="11"/>
                    <a:pt x="10" y="11"/>
                  </a:cubicBezTo>
                  <a:cubicBezTo>
                    <a:pt x="9" y="11"/>
                    <a:pt x="8" y="12"/>
                    <a:pt x="7" y="12"/>
                  </a:cubicBezTo>
                  <a:cubicBezTo>
                    <a:pt x="7" y="12"/>
                    <a:pt x="7" y="12"/>
                    <a:pt x="7" y="12"/>
                  </a:cubicBezTo>
                  <a:cubicBezTo>
                    <a:pt x="7" y="12"/>
                    <a:pt x="7" y="12"/>
                    <a:pt x="7" y="12"/>
                  </a:cubicBezTo>
                  <a:cubicBezTo>
                    <a:pt x="7" y="12"/>
                    <a:pt x="7" y="12"/>
                    <a:pt x="7" y="12"/>
                  </a:cubicBezTo>
                  <a:cubicBezTo>
                    <a:pt x="7" y="12"/>
                    <a:pt x="7" y="12"/>
                    <a:pt x="7" y="12"/>
                  </a:cubicBezTo>
                  <a:cubicBezTo>
                    <a:pt x="7" y="11"/>
                    <a:pt x="6" y="11"/>
                    <a:pt x="6" y="11"/>
                  </a:cubicBezTo>
                  <a:cubicBezTo>
                    <a:pt x="6" y="11"/>
                    <a:pt x="6" y="11"/>
                    <a:pt x="5" y="12"/>
                  </a:cubicBezTo>
                  <a:cubicBezTo>
                    <a:pt x="5" y="12"/>
                    <a:pt x="5" y="12"/>
                    <a:pt x="5" y="13"/>
                  </a:cubicBezTo>
                  <a:cubicBezTo>
                    <a:pt x="5" y="13"/>
                    <a:pt x="5" y="13"/>
                    <a:pt x="5" y="13"/>
                  </a:cubicBezTo>
                  <a:cubicBezTo>
                    <a:pt x="5" y="14"/>
                    <a:pt x="5" y="17"/>
                    <a:pt x="5" y="18"/>
                  </a:cubicBezTo>
                  <a:cubicBezTo>
                    <a:pt x="5" y="18"/>
                    <a:pt x="5" y="18"/>
                    <a:pt x="5" y="18"/>
                  </a:cubicBezTo>
                  <a:cubicBezTo>
                    <a:pt x="5" y="19"/>
                    <a:pt x="5" y="19"/>
                    <a:pt x="5" y="19"/>
                  </a:cubicBezTo>
                  <a:cubicBezTo>
                    <a:pt x="5" y="20"/>
                    <a:pt x="6" y="20"/>
                    <a:pt x="6" y="20"/>
                  </a:cubicBezTo>
                  <a:cubicBezTo>
                    <a:pt x="6" y="20"/>
                    <a:pt x="6" y="20"/>
                    <a:pt x="6" y="20"/>
                  </a:cubicBezTo>
                  <a:cubicBezTo>
                    <a:pt x="7" y="20"/>
                    <a:pt x="8" y="19"/>
                    <a:pt x="9" y="19"/>
                  </a:cubicBezTo>
                  <a:cubicBezTo>
                    <a:pt x="10" y="19"/>
                    <a:pt x="11" y="19"/>
                    <a:pt x="11" y="20"/>
                  </a:cubicBezTo>
                  <a:cubicBezTo>
                    <a:pt x="12" y="20"/>
                    <a:pt x="12" y="21"/>
                    <a:pt x="12" y="22"/>
                  </a:cubicBezTo>
                  <a:cubicBezTo>
                    <a:pt x="12" y="22"/>
                    <a:pt x="12" y="22"/>
                    <a:pt x="12" y="22"/>
                  </a:cubicBezTo>
                  <a:cubicBezTo>
                    <a:pt x="12" y="22"/>
                    <a:pt x="12" y="22"/>
                    <a:pt x="11" y="23"/>
                  </a:cubicBezTo>
                  <a:cubicBezTo>
                    <a:pt x="10" y="23"/>
                    <a:pt x="10" y="23"/>
                    <a:pt x="9" y="23"/>
                  </a:cubicBezTo>
                  <a:cubicBezTo>
                    <a:pt x="7" y="23"/>
                    <a:pt x="6" y="23"/>
                    <a:pt x="5" y="22"/>
                  </a:cubicBezTo>
                  <a:cubicBezTo>
                    <a:pt x="5" y="22"/>
                    <a:pt x="4" y="22"/>
                    <a:pt x="4" y="22"/>
                  </a:cubicBezTo>
                  <a:cubicBezTo>
                    <a:pt x="4" y="22"/>
                    <a:pt x="3" y="22"/>
                    <a:pt x="3" y="22"/>
                  </a:cubicBezTo>
                  <a:cubicBezTo>
                    <a:pt x="2" y="24"/>
                    <a:pt x="1" y="26"/>
                    <a:pt x="0" y="29"/>
                  </a:cubicBezTo>
                  <a:cubicBezTo>
                    <a:pt x="0" y="29"/>
                    <a:pt x="1" y="30"/>
                    <a:pt x="1" y="30"/>
                  </a:cubicBezTo>
                  <a:cubicBezTo>
                    <a:pt x="4" y="32"/>
                    <a:pt x="8" y="32"/>
                    <a:pt x="11" y="32"/>
                  </a:cubicBezTo>
                  <a:cubicBezTo>
                    <a:pt x="12" y="32"/>
                    <a:pt x="13" y="32"/>
                    <a:pt x="14" y="32"/>
                  </a:cubicBezTo>
                  <a:cubicBezTo>
                    <a:pt x="16" y="31"/>
                    <a:pt x="18" y="31"/>
                    <a:pt x="20" y="29"/>
                  </a:cubicBezTo>
                  <a:cubicBezTo>
                    <a:pt x="21" y="28"/>
                    <a:pt x="22" y="26"/>
                    <a:pt x="22" y="23"/>
                  </a:cubicBezTo>
                  <a:cubicBezTo>
                    <a:pt x="23" y="23"/>
                    <a:pt x="23" y="23"/>
                    <a:pt x="23" y="23"/>
                  </a:cubicBezTo>
                  <a:cubicBezTo>
                    <a:pt x="23" y="19"/>
                    <a:pt x="21" y="16"/>
                    <a:pt x="17" y="14"/>
                  </a:cubicBezTo>
                  <a:cubicBezTo>
                    <a:pt x="17" y="13"/>
                    <a:pt x="18" y="13"/>
                    <a:pt x="18" y="12"/>
                  </a:cubicBezTo>
                  <a:cubicBezTo>
                    <a:pt x="19" y="11"/>
                    <a:pt x="20" y="9"/>
                    <a:pt x="20" y="8"/>
                  </a:cubicBezTo>
                  <a:cubicBezTo>
                    <a:pt x="20" y="6"/>
                    <a:pt x="19" y="4"/>
                    <a:pt x="18" y="2"/>
                  </a:cubicBezTo>
                  <a:cubicBezTo>
                    <a:pt x="16" y="0"/>
                    <a:pt x="13" y="0"/>
                    <a:pt x="11"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1865">
                <a:solidFill>
                  <a:prstClr val="black"/>
                </a:solidFill>
              </a:endParaRPr>
            </a:p>
          </p:txBody>
        </p:sp>
        <p:sp>
          <p:nvSpPr>
            <p:cNvPr id="141" name="Freeform 832"/>
            <p:cNvSpPr>
              <a:spLocks noEditPoints="1"/>
            </p:cNvSpPr>
            <p:nvPr/>
          </p:nvSpPr>
          <p:spPr bwMode="auto">
            <a:xfrm>
              <a:off x="1264514" y="4882843"/>
              <a:ext cx="21506" cy="23299"/>
            </a:xfrm>
            <a:custGeom>
              <a:avLst/>
              <a:gdLst>
                <a:gd name="T0" fmla="*/ 7 w 10"/>
                <a:gd name="T1" fmla="*/ 8 h 11"/>
                <a:gd name="T2" fmla="*/ 5 w 10"/>
                <a:gd name="T3" fmla="*/ 7 h 11"/>
                <a:gd name="T4" fmla="*/ 7 w 10"/>
                <a:gd name="T5" fmla="*/ 5 h 11"/>
                <a:gd name="T6" fmla="*/ 7 w 10"/>
                <a:gd name="T7" fmla="*/ 8 h 11"/>
                <a:gd name="T8" fmla="*/ 9 w 10"/>
                <a:gd name="T9" fmla="*/ 0 h 11"/>
                <a:gd name="T10" fmla="*/ 8 w 10"/>
                <a:gd name="T11" fmla="*/ 0 h 11"/>
                <a:gd name="T12" fmla="*/ 8 w 10"/>
                <a:gd name="T13" fmla="*/ 0 h 11"/>
                <a:gd name="T14" fmla="*/ 7 w 10"/>
                <a:gd name="T15" fmla="*/ 1 h 11"/>
                <a:gd name="T16" fmla="*/ 0 w 10"/>
                <a:gd name="T17" fmla="*/ 8 h 11"/>
                <a:gd name="T18" fmla="*/ 0 w 10"/>
                <a:gd name="T19" fmla="*/ 10 h 11"/>
                <a:gd name="T20" fmla="*/ 1 w 10"/>
                <a:gd name="T21" fmla="*/ 11 h 11"/>
                <a:gd name="T22" fmla="*/ 1 w 10"/>
                <a:gd name="T23" fmla="*/ 11 h 11"/>
                <a:gd name="T24" fmla="*/ 4 w 10"/>
                <a:gd name="T25" fmla="*/ 10 h 11"/>
                <a:gd name="T26" fmla="*/ 8 w 10"/>
                <a:gd name="T27" fmla="*/ 11 h 11"/>
                <a:gd name="T28" fmla="*/ 8 w 10"/>
                <a:gd name="T29" fmla="*/ 11 h 11"/>
                <a:gd name="T30" fmla="*/ 9 w 10"/>
                <a:gd name="T31" fmla="*/ 9 h 11"/>
                <a:gd name="T32" fmla="*/ 10 w 10"/>
                <a:gd name="T33" fmla="*/ 2 h 11"/>
                <a:gd name="T34" fmla="*/ 9 w 10"/>
                <a:gd name="T35" fmla="*/ 0 h 11"/>
                <a:gd name="T36" fmla="*/ 9 w 10"/>
                <a:gd name="T37"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 h="11">
                  <a:moveTo>
                    <a:pt x="7" y="8"/>
                  </a:moveTo>
                  <a:cubicBezTo>
                    <a:pt x="6" y="8"/>
                    <a:pt x="5" y="7"/>
                    <a:pt x="5" y="7"/>
                  </a:cubicBezTo>
                  <a:cubicBezTo>
                    <a:pt x="5" y="7"/>
                    <a:pt x="6" y="6"/>
                    <a:pt x="7" y="5"/>
                  </a:cubicBezTo>
                  <a:cubicBezTo>
                    <a:pt x="7" y="6"/>
                    <a:pt x="7" y="7"/>
                    <a:pt x="7" y="8"/>
                  </a:cubicBezTo>
                  <a:moveTo>
                    <a:pt x="9" y="0"/>
                  </a:moveTo>
                  <a:cubicBezTo>
                    <a:pt x="8" y="0"/>
                    <a:pt x="8" y="0"/>
                    <a:pt x="8" y="0"/>
                  </a:cubicBezTo>
                  <a:cubicBezTo>
                    <a:pt x="8" y="0"/>
                    <a:pt x="8" y="0"/>
                    <a:pt x="8" y="0"/>
                  </a:cubicBezTo>
                  <a:cubicBezTo>
                    <a:pt x="7" y="1"/>
                    <a:pt x="7" y="1"/>
                    <a:pt x="7" y="1"/>
                  </a:cubicBezTo>
                  <a:cubicBezTo>
                    <a:pt x="5" y="3"/>
                    <a:pt x="2" y="5"/>
                    <a:pt x="0" y="8"/>
                  </a:cubicBezTo>
                  <a:cubicBezTo>
                    <a:pt x="0" y="9"/>
                    <a:pt x="0" y="9"/>
                    <a:pt x="0" y="10"/>
                  </a:cubicBezTo>
                  <a:cubicBezTo>
                    <a:pt x="0" y="10"/>
                    <a:pt x="1" y="11"/>
                    <a:pt x="1" y="11"/>
                  </a:cubicBezTo>
                  <a:cubicBezTo>
                    <a:pt x="1" y="11"/>
                    <a:pt x="1" y="11"/>
                    <a:pt x="1" y="11"/>
                  </a:cubicBezTo>
                  <a:cubicBezTo>
                    <a:pt x="2" y="10"/>
                    <a:pt x="3" y="10"/>
                    <a:pt x="4" y="10"/>
                  </a:cubicBezTo>
                  <a:cubicBezTo>
                    <a:pt x="5" y="10"/>
                    <a:pt x="7" y="10"/>
                    <a:pt x="8" y="11"/>
                  </a:cubicBezTo>
                  <a:cubicBezTo>
                    <a:pt x="8" y="11"/>
                    <a:pt x="8" y="11"/>
                    <a:pt x="8" y="11"/>
                  </a:cubicBezTo>
                  <a:cubicBezTo>
                    <a:pt x="9" y="11"/>
                    <a:pt x="9" y="10"/>
                    <a:pt x="9" y="9"/>
                  </a:cubicBezTo>
                  <a:cubicBezTo>
                    <a:pt x="10" y="7"/>
                    <a:pt x="10" y="4"/>
                    <a:pt x="10" y="2"/>
                  </a:cubicBezTo>
                  <a:cubicBezTo>
                    <a:pt x="10" y="1"/>
                    <a:pt x="10" y="1"/>
                    <a:pt x="9" y="0"/>
                  </a:cubicBezTo>
                  <a:cubicBezTo>
                    <a:pt x="9" y="0"/>
                    <a:pt x="9" y="0"/>
                    <a:pt x="9"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1865">
                <a:solidFill>
                  <a:prstClr val="black"/>
                </a:solidFill>
              </a:endParaRPr>
            </a:p>
          </p:txBody>
        </p:sp>
        <p:sp>
          <p:nvSpPr>
            <p:cNvPr id="142" name="Freeform 833"/>
            <p:cNvSpPr>
              <a:spLocks noEditPoints="1"/>
            </p:cNvSpPr>
            <p:nvPr/>
          </p:nvSpPr>
          <p:spPr bwMode="auto">
            <a:xfrm>
              <a:off x="1251969" y="4868505"/>
              <a:ext cx="54662" cy="67208"/>
            </a:xfrm>
            <a:custGeom>
              <a:avLst/>
              <a:gdLst>
                <a:gd name="T0" fmla="*/ 19 w 26"/>
                <a:gd name="T1" fmla="*/ 3 h 32"/>
                <a:gd name="T2" fmla="*/ 18 w 26"/>
                <a:gd name="T3" fmla="*/ 15 h 32"/>
                <a:gd name="T4" fmla="*/ 18 w 26"/>
                <a:gd name="T5" fmla="*/ 17 h 32"/>
                <a:gd name="T6" fmla="*/ 20 w 26"/>
                <a:gd name="T7" fmla="*/ 18 h 32"/>
                <a:gd name="T8" fmla="*/ 23 w 26"/>
                <a:gd name="T9" fmla="*/ 18 h 32"/>
                <a:gd name="T10" fmla="*/ 23 w 26"/>
                <a:gd name="T11" fmla="*/ 20 h 32"/>
                <a:gd name="T12" fmla="*/ 19 w 26"/>
                <a:gd name="T13" fmla="*/ 20 h 32"/>
                <a:gd name="T14" fmla="*/ 18 w 26"/>
                <a:gd name="T15" fmla="*/ 21 h 32"/>
                <a:gd name="T16" fmla="*/ 17 w 26"/>
                <a:gd name="T17" fmla="*/ 27 h 32"/>
                <a:gd name="T18" fmla="*/ 15 w 26"/>
                <a:gd name="T19" fmla="*/ 29 h 32"/>
                <a:gd name="T20" fmla="*/ 14 w 26"/>
                <a:gd name="T21" fmla="*/ 20 h 32"/>
                <a:gd name="T22" fmla="*/ 13 w 26"/>
                <a:gd name="T23" fmla="*/ 20 h 32"/>
                <a:gd name="T24" fmla="*/ 5 w 26"/>
                <a:gd name="T25" fmla="*/ 20 h 32"/>
                <a:gd name="T26" fmla="*/ 3 w 26"/>
                <a:gd name="T27" fmla="*/ 20 h 32"/>
                <a:gd name="T28" fmla="*/ 3 w 26"/>
                <a:gd name="T29" fmla="*/ 17 h 32"/>
                <a:gd name="T30" fmla="*/ 15 w 26"/>
                <a:gd name="T31" fmla="*/ 3 h 32"/>
                <a:gd name="T32" fmla="*/ 20 w 26"/>
                <a:gd name="T33" fmla="*/ 0 h 32"/>
                <a:gd name="T34" fmla="*/ 17 w 26"/>
                <a:gd name="T35" fmla="*/ 0 h 32"/>
                <a:gd name="T36" fmla="*/ 15 w 26"/>
                <a:gd name="T37" fmla="*/ 0 h 32"/>
                <a:gd name="T38" fmla="*/ 14 w 26"/>
                <a:gd name="T39" fmla="*/ 0 h 32"/>
                <a:gd name="T40" fmla="*/ 13 w 26"/>
                <a:gd name="T41" fmla="*/ 0 h 32"/>
                <a:gd name="T42" fmla="*/ 13 w 26"/>
                <a:gd name="T43" fmla="*/ 1 h 32"/>
                <a:gd name="T44" fmla="*/ 2 w 26"/>
                <a:gd name="T45" fmla="*/ 14 h 32"/>
                <a:gd name="T46" fmla="*/ 0 w 26"/>
                <a:gd name="T47" fmla="*/ 18 h 32"/>
                <a:gd name="T48" fmla="*/ 0 w 26"/>
                <a:gd name="T49" fmla="*/ 22 h 32"/>
                <a:gd name="T50" fmla="*/ 5 w 26"/>
                <a:gd name="T51" fmla="*/ 23 h 32"/>
                <a:gd name="T52" fmla="*/ 12 w 26"/>
                <a:gd name="T53" fmla="*/ 30 h 32"/>
                <a:gd name="T54" fmla="*/ 12 w 26"/>
                <a:gd name="T55" fmla="*/ 32 h 32"/>
                <a:gd name="T56" fmla="*/ 13 w 26"/>
                <a:gd name="T57" fmla="*/ 32 h 32"/>
                <a:gd name="T58" fmla="*/ 20 w 26"/>
                <a:gd name="T59" fmla="*/ 30 h 32"/>
                <a:gd name="T60" fmla="*/ 20 w 26"/>
                <a:gd name="T61" fmla="*/ 27 h 32"/>
                <a:gd name="T62" fmla="*/ 23 w 26"/>
                <a:gd name="T63" fmla="*/ 23 h 32"/>
                <a:gd name="T64" fmla="*/ 26 w 26"/>
                <a:gd name="T65" fmla="*/ 22 h 32"/>
                <a:gd name="T66" fmla="*/ 26 w 26"/>
                <a:gd name="T67" fmla="*/ 15 h 32"/>
                <a:gd name="T68" fmla="*/ 25 w 26"/>
                <a:gd name="T69" fmla="*/ 15 h 32"/>
                <a:gd name="T70" fmla="*/ 21 w 26"/>
                <a:gd name="T71" fmla="*/ 15 h 32"/>
                <a:gd name="T72" fmla="*/ 22 w 26"/>
                <a:gd name="T73" fmla="*/ 2 h 32"/>
                <a:gd name="T74" fmla="*/ 20 w 26"/>
                <a:gd name="T75"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6" h="32">
                  <a:moveTo>
                    <a:pt x="17" y="3"/>
                  </a:moveTo>
                  <a:cubicBezTo>
                    <a:pt x="17" y="3"/>
                    <a:pt x="18" y="3"/>
                    <a:pt x="19" y="3"/>
                  </a:cubicBezTo>
                  <a:cubicBezTo>
                    <a:pt x="18" y="7"/>
                    <a:pt x="18" y="9"/>
                    <a:pt x="18" y="13"/>
                  </a:cubicBezTo>
                  <a:cubicBezTo>
                    <a:pt x="18" y="14"/>
                    <a:pt x="18" y="15"/>
                    <a:pt x="18" y="15"/>
                  </a:cubicBezTo>
                  <a:cubicBezTo>
                    <a:pt x="18" y="16"/>
                    <a:pt x="18" y="16"/>
                    <a:pt x="18" y="16"/>
                  </a:cubicBezTo>
                  <a:cubicBezTo>
                    <a:pt x="18" y="17"/>
                    <a:pt x="18" y="17"/>
                    <a:pt x="18" y="17"/>
                  </a:cubicBezTo>
                  <a:cubicBezTo>
                    <a:pt x="18" y="17"/>
                    <a:pt x="19" y="17"/>
                    <a:pt x="19" y="18"/>
                  </a:cubicBezTo>
                  <a:cubicBezTo>
                    <a:pt x="20" y="18"/>
                    <a:pt x="20" y="18"/>
                    <a:pt x="20" y="18"/>
                  </a:cubicBezTo>
                  <a:cubicBezTo>
                    <a:pt x="20" y="18"/>
                    <a:pt x="20" y="18"/>
                    <a:pt x="20" y="18"/>
                  </a:cubicBezTo>
                  <a:cubicBezTo>
                    <a:pt x="21" y="18"/>
                    <a:pt x="22" y="18"/>
                    <a:pt x="23" y="18"/>
                  </a:cubicBezTo>
                  <a:cubicBezTo>
                    <a:pt x="23" y="18"/>
                    <a:pt x="23" y="18"/>
                    <a:pt x="23" y="18"/>
                  </a:cubicBezTo>
                  <a:cubicBezTo>
                    <a:pt x="23" y="19"/>
                    <a:pt x="23" y="19"/>
                    <a:pt x="23" y="20"/>
                  </a:cubicBezTo>
                  <a:cubicBezTo>
                    <a:pt x="23" y="20"/>
                    <a:pt x="23" y="20"/>
                    <a:pt x="23" y="20"/>
                  </a:cubicBezTo>
                  <a:cubicBezTo>
                    <a:pt x="22" y="20"/>
                    <a:pt x="21" y="20"/>
                    <a:pt x="19" y="20"/>
                  </a:cubicBezTo>
                  <a:cubicBezTo>
                    <a:pt x="19" y="20"/>
                    <a:pt x="19" y="20"/>
                    <a:pt x="19" y="20"/>
                  </a:cubicBezTo>
                  <a:cubicBezTo>
                    <a:pt x="19" y="20"/>
                    <a:pt x="19" y="20"/>
                    <a:pt x="18" y="21"/>
                  </a:cubicBezTo>
                  <a:cubicBezTo>
                    <a:pt x="18" y="21"/>
                    <a:pt x="18" y="21"/>
                    <a:pt x="18" y="22"/>
                  </a:cubicBezTo>
                  <a:cubicBezTo>
                    <a:pt x="18" y="24"/>
                    <a:pt x="18" y="26"/>
                    <a:pt x="17" y="27"/>
                  </a:cubicBezTo>
                  <a:cubicBezTo>
                    <a:pt x="17" y="28"/>
                    <a:pt x="17" y="29"/>
                    <a:pt x="17" y="29"/>
                  </a:cubicBezTo>
                  <a:cubicBezTo>
                    <a:pt x="16" y="29"/>
                    <a:pt x="16" y="29"/>
                    <a:pt x="15" y="29"/>
                  </a:cubicBezTo>
                  <a:cubicBezTo>
                    <a:pt x="15" y="27"/>
                    <a:pt x="15" y="25"/>
                    <a:pt x="15" y="22"/>
                  </a:cubicBezTo>
                  <a:cubicBezTo>
                    <a:pt x="15" y="21"/>
                    <a:pt x="15" y="20"/>
                    <a:pt x="14" y="20"/>
                  </a:cubicBezTo>
                  <a:cubicBezTo>
                    <a:pt x="13" y="20"/>
                    <a:pt x="13" y="20"/>
                    <a:pt x="13" y="20"/>
                  </a:cubicBezTo>
                  <a:cubicBezTo>
                    <a:pt x="13" y="20"/>
                    <a:pt x="13" y="20"/>
                    <a:pt x="13" y="20"/>
                  </a:cubicBezTo>
                  <a:cubicBezTo>
                    <a:pt x="13" y="20"/>
                    <a:pt x="13" y="20"/>
                    <a:pt x="13" y="20"/>
                  </a:cubicBezTo>
                  <a:cubicBezTo>
                    <a:pt x="10" y="20"/>
                    <a:pt x="8" y="20"/>
                    <a:pt x="5" y="20"/>
                  </a:cubicBezTo>
                  <a:cubicBezTo>
                    <a:pt x="4" y="20"/>
                    <a:pt x="4" y="20"/>
                    <a:pt x="3" y="20"/>
                  </a:cubicBezTo>
                  <a:cubicBezTo>
                    <a:pt x="3" y="20"/>
                    <a:pt x="3" y="20"/>
                    <a:pt x="3" y="20"/>
                  </a:cubicBezTo>
                  <a:cubicBezTo>
                    <a:pt x="3" y="19"/>
                    <a:pt x="3" y="19"/>
                    <a:pt x="3" y="18"/>
                  </a:cubicBezTo>
                  <a:cubicBezTo>
                    <a:pt x="3" y="18"/>
                    <a:pt x="3" y="18"/>
                    <a:pt x="3" y="17"/>
                  </a:cubicBezTo>
                  <a:cubicBezTo>
                    <a:pt x="5" y="14"/>
                    <a:pt x="11" y="7"/>
                    <a:pt x="14" y="3"/>
                  </a:cubicBezTo>
                  <a:cubicBezTo>
                    <a:pt x="15" y="3"/>
                    <a:pt x="15" y="3"/>
                    <a:pt x="15" y="3"/>
                  </a:cubicBezTo>
                  <a:cubicBezTo>
                    <a:pt x="15" y="3"/>
                    <a:pt x="16" y="3"/>
                    <a:pt x="17" y="3"/>
                  </a:cubicBezTo>
                  <a:moveTo>
                    <a:pt x="20" y="0"/>
                  </a:moveTo>
                  <a:cubicBezTo>
                    <a:pt x="20" y="0"/>
                    <a:pt x="20" y="0"/>
                    <a:pt x="20" y="0"/>
                  </a:cubicBezTo>
                  <a:cubicBezTo>
                    <a:pt x="19" y="0"/>
                    <a:pt x="18" y="0"/>
                    <a:pt x="17" y="0"/>
                  </a:cubicBezTo>
                  <a:cubicBezTo>
                    <a:pt x="17" y="0"/>
                    <a:pt x="17" y="0"/>
                    <a:pt x="17" y="0"/>
                  </a:cubicBezTo>
                  <a:cubicBezTo>
                    <a:pt x="16" y="0"/>
                    <a:pt x="15" y="0"/>
                    <a:pt x="15" y="0"/>
                  </a:cubicBezTo>
                  <a:cubicBezTo>
                    <a:pt x="14" y="0"/>
                    <a:pt x="14" y="0"/>
                    <a:pt x="14" y="0"/>
                  </a:cubicBezTo>
                  <a:cubicBezTo>
                    <a:pt x="14" y="0"/>
                    <a:pt x="14" y="0"/>
                    <a:pt x="14" y="0"/>
                  </a:cubicBezTo>
                  <a:cubicBezTo>
                    <a:pt x="13" y="0"/>
                    <a:pt x="13" y="0"/>
                    <a:pt x="13" y="0"/>
                  </a:cubicBezTo>
                  <a:cubicBezTo>
                    <a:pt x="13" y="0"/>
                    <a:pt x="13" y="0"/>
                    <a:pt x="13" y="0"/>
                  </a:cubicBezTo>
                  <a:cubicBezTo>
                    <a:pt x="13" y="1"/>
                    <a:pt x="13" y="1"/>
                    <a:pt x="13" y="1"/>
                  </a:cubicBezTo>
                  <a:cubicBezTo>
                    <a:pt x="13" y="1"/>
                    <a:pt x="13" y="1"/>
                    <a:pt x="13" y="1"/>
                  </a:cubicBezTo>
                  <a:cubicBezTo>
                    <a:pt x="10" y="3"/>
                    <a:pt x="7" y="7"/>
                    <a:pt x="5" y="10"/>
                  </a:cubicBezTo>
                  <a:cubicBezTo>
                    <a:pt x="4" y="11"/>
                    <a:pt x="2" y="13"/>
                    <a:pt x="2" y="14"/>
                  </a:cubicBezTo>
                  <a:cubicBezTo>
                    <a:pt x="1" y="15"/>
                    <a:pt x="1" y="16"/>
                    <a:pt x="1" y="16"/>
                  </a:cubicBezTo>
                  <a:cubicBezTo>
                    <a:pt x="0" y="17"/>
                    <a:pt x="0" y="17"/>
                    <a:pt x="0" y="18"/>
                  </a:cubicBezTo>
                  <a:cubicBezTo>
                    <a:pt x="0" y="18"/>
                    <a:pt x="0" y="19"/>
                    <a:pt x="0" y="20"/>
                  </a:cubicBezTo>
                  <a:cubicBezTo>
                    <a:pt x="0" y="20"/>
                    <a:pt x="0" y="21"/>
                    <a:pt x="0" y="22"/>
                  </a:cubicBezTo>
                  <a:cubicBezTo>
                    <a:pt x="0" y="23"/>
                    <a:pt x="1" y="23"/>
                    <a:pt x="2" y="23"/>
                  </a:cubicBezTo>
                  <a:cubicBezTo>
                    <a:pt x="3" y="23"/>
                    <a:pt x="4" y="23"/>
                    <a:pt x="5" y="23"/>
                  </a:cubicBezTo>
                  <a:cubicBezTo>
                    <a:pt x="7" y="23"/>
                    <a:pt x="10" y="23"/>
                    <a:pt x="12" y="23"/>
                  </a:cubicBezTo>
                  <a:cubicBezTo>
                    <a:pt x="12" y="25"/>
                    <a:pt x="12" y="27"/>
                    <a:pt x="12" y="30"/>
                  </a:cubicBezTo>
                  <a:cubicBezTo>
                    <a:pt x="12" y="30"/>
                    <a:pt x="12" y="30"/>
                    <a:pt x="12" y="31"/>
                  </a:cubicBezTo>
                  <a:cubicBezTo>
                    <a:pt x="12" y="31"/>
                    <a:pt x="12" y="32"/>
                    <a:pt x="12" y="32"/>
                  </a:cubicBezTo>
                  <a:cubicBezTo>
                    <a:pt x="13" y="32"/>
                    <a:pt x="13" y="32"/>
                    <a:pt x="13" y="32"/>
                  </a:cubicBezTo>
                  <a:cubicBezTo>
                    <a:pt x="13" y="32"/>
                    <a:pt x="13" y="32"/>
                    <a:pt x="13" y="32"/>
                  </a:cubicBezTo>
                  <a:cubicBezTo>
                    <a:pt x="15" y="32"/>
                    <a:pt x="17" y="32"/>
                    <a:pt x="19" y="32"/>
                  </a:cubicBezTo>
                  <a:cubicBezTo>
                    <a:pt x="20" y="32"/>
                    <a:pt x="20" y="31"/>
                    <a:pt x="20" y="30"/>
                  </a:cubicBezTo>
                  <a:cubicBezTo>
                    <a:pt x="20" y="30"/>
                    <a:pt x="20" y="30"/>
                    <a:pt x="20" y="30"/>
                  </a:cubicBezTo>
                  <a:cubicBezTo>
                    <a:pt x="20" y="30"/>
                    <a:pt x="20" y="29"/>
                    <a:pt x="20" y="27"/>
                  </a:cubicBezTo>
                  <a:cubicBezTo>
                    <a:pt x="21" y="26"/>
                    <a:pt x="21" y="25"/>
                    <a:pt x="21" y="23"/>
                  </a:cubicBezTo>
                  <a:cubicBezTo>
                    <a:pt x="21" y="23"/>
                    <a:pt x="22" y="23"/>
                    <a:pt x="23" y="23"/>
                  </a:cubicBezTo>
                  <a:cubicBezTo>
                    <a:pt x="24" y="23"/>
                    <a:pt x="24" y="23"/>
                    <a:pt x="25" y="23"/>
                  </a:cubicBezTo>
                  <a:cubicBezTo>
                    <a:pt x="26" y="23"/>
                    <a:pt x="26" y="23"/>
                    <a:pt x="26" y="22"/>
                  </a:cubicBezTo>
                  <a:cubicBezTo>
                    <a:pt x="26" y="21"/>
                    <a:pt x="26" y="18"/>
                    <a:pt x="26" y="16"/>
                  </a:cubicBezTo>
                  <a:cubicBezTo>
                    <a:pt x="26" y="16"/>
                    <a:pt x="26" y="16"/>
                    <a:pt x="26" y="15"/>
                  </a:cubicBezTo>
                  <a:cubicBezTo>
                    <a:pt x="26" y="15"/>
                    <a:pt x="25" y="15"/>
                    <a:pt x="25" y="15"/>
                  </a:cubicBezTo>
                  <a:cubicBezTo>
                    <a:pt x="25" y="15"/>
                    <a:pt x="25" y="15"/>
                    <a:pt x="25" y="15"/>
                  </a:cubicBezTo>
                  <a:cubicBezTo>
                    <a:pt x="24" y="15"/>
                    <a:pt x="24" y="15"/>
                    <a:pt x="23" y="15"/>
                  </a:cubicBezTo>
                  <a:cubicBezTo>
                    <a:pt x="22" y="15"/>
                    <a:pt x="22" y="15"/>
                    <a:pt x="21" y="15"/>
                  </a:cubicBezTo>
                  <a:cubicBezTo>
                    <a:pt x="21" y="14"/>
                    <a:pt x="21" y="14"/>
                    <a:pt x="21" y="13"/>
                  </a:cubicBezTo>
                  <a:cubicBezTo>
                    <a:pt x="21" y="9"/>
                    <a:pt x="21" y="6"/>
                    <a:pt x="22" y="2"/>
                  </a:cubicBezTo>
                  <a:cubicBezTo>
                    <a:pt x="22" y="1"/>
                    <a:pt x="21" y="1"/>
                    <a:pt x="21" y="0"/>
                  </a:cubicBezTo>
                  <a:cubicBezTo>
                    <a:pt x="21" y="0"/>
                    <a:pt x="20" y="0"/>
                    <a:pt x="2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1865">
                <a:solidFill>
                  <a:prstClr val="black"/>
                </a:solidFill>
              </a:endParaRPr>
            </a:p>
          </p:txBody>
        </p:sp>
      </p:grpSp>
      <p:grpSp>
        <p:nvGrpSpPr>
          <p:cNvPr id="143" name="组合 142"/>
          <p:cNvGrpSpPr/>
          <p:nvPr/>
        </p:nvGrpSpPr>
        <p:grpSpPr>
          <a:xfrm>
            <a:off x="2573131" y="3121081"/>
            <a:ext cx="555583" cy="310051"/>
            <a:chOff x="254610" y="4524402"/>
            <a:chExt cx="555582" cy="310051"/>
          </a:xfrm>
          <a:gradFill>
            <a:gsLst>
              <a:gs pos="0">
                <a:srgbClr val="E30000"/>
              </a:gs>
              <a:gs pos="100000">
                <a:srgbClr val="760303"/>
              </a:gs>
            </a:gsLst>
            <a:lin ang="2700000" scaled="0"/>
          </a:gradFill>
        </p:grpSpPr>
        <p:sp>
          <p:nvSpPr>
            <p:cNvPr id="144" name="Rectangle 834"/>
            <p:cNvSpPr>
              <a:spLocks noChangeArrowheads="1"/>
            </p:cNvSpPr>
            <p:nvPr/>
          </p:nvSpPr>
          <p:spPr bwMode="auto">
            <a:xfrm>
              <a:off x="384544" y="4581752"/>
              <a:ext cx="896" cy="89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zh-CN" altLang="en-US" sz="1865">
                <a:solidFill>
                  <a:prstClr val="black"/>
                </a:solidFill>
              </a:endParaRPr>
            </a:p>
          </p:txBody>
        </p:sp>
        <p:sp>
          <p:nvSpPr>
            <p:cNvPr id="145" name="Freeform 835"/>
            <p:cNvSpPr/>
            <p:nvPr/>
          </p:nvSpPr>
          <p:spPr bwMode="auto">
            <a:xfrm>
              <a:off x="384544" y="4581752"/>
              <a:ext cx="0" cy="0"/>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1865">
                <a:solidFill>
                  <a:prstClr val="black"/>
                </a:solidFill>
              </a:endParaRPr>
            </a:p>
          </p:txBody>
        </p:sp>
        <p:sp>
          <p:nvSpPr>
            <p:cNvPr id="146" name="Rectangle 836"/>
            <p:cNvSpPr>
              <a:spLocks noChangeArrowheads="1"/>
            </p:cNvSpPr>
            <p:nvPr/>
          </p:nvSpPr>
          <p:spPr bwMode="auto">
            <a:xfrm>
              <a:off x="420388" y="4713479"/>
              <a:ext cx="896" cy="89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zh-CN" altLang="en-US" sz="1865">
                <a:solidFill>
                  <a:prstClr val="black"/>
                </a:solidFill>
              </a:endParaRPr>
            </a:p>
          </p:txBody>
        </p:sp>
        <p:sp>
          <p:nvSpPr>
            <p:cNvPr id="147" name="Rectangle 837"/>
            <p:cNvSpPr>
              <a:spLocks noChangeArrowheads="1"/>
            </p:cNvSpPr>
            <p:nvPr/>
          </p:nvSpPr>
          <p:spPr bwMode="auto">
            <a:xfrm>
              <a:off x="420388" y="4713479"/>
              <a:ext cx="896" cy="89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zh-CN" altLang="en-US" sz="1865">
                <a:solidFill>
                  <a:prstClr val="black"/>
                </a:solidFill>
              </a:endParaRPr>
            </a:p>
          </p:txBody>
        </p:sp>
        <p:sp>
          <p:nvSpPr>
            <p:cNvPr id="148" name="Freeform 838"/>
            <p:cNvSpPr>
              <a:spLocks noEditPoints="1"/>
            </p:cNvSpPr>
            <p:nvPr/>
          </p:nvSpPr>
          <p:spPr bwMode="auto">
            <a:xfrm>
              <a:off x="254610" y="4524402"/>
              <a:ext cx="555582" cy="310051"/>
            </a:xfrm>
            <a:custGeom>
              <a:avLst/>
              <a:gdLst>
                <a:gd name="T0" fmla="*/ 119 w 262"/>
                <a:gd name="T1" fmla="*/ 120 h 146"/>
                <a:gd name="T2" fmla="*/ 116 w 262"/>
                <a:gd name="T3" fmla="*/ 139 h 146"/>
                <a:gd name="T4" fmla="*/ 105 w 262"/>
                <a:gd name="T5" fmla="*/ 107 h 146"/>
                <a:gd name="T6" fmla="*/ 106 w 262"/>
                <a:gd name="T7" fmla="*/ 132 h 146"/>
                <a:gd name="T8" fmla="*/ 83 w 262"/>
                <a:gd name="T9" fmla="*/ 116 h 146"/>
                <a:gd name="T10" fmla="*/ 96 w 262"/>
                <a:gd name="T11" fmla="*/ 97 h 146"/>
                <a:gd name="T12" fmla="*/ 75 w 262"/>
                <a:gd name="T13" fmla="*/ 112 h 146"/>
                <a:gd name="T14" fmla="*/ 79 w 262"/>
                <a:gd name="T15" fmla="*/ 93 h 146"/>
                <a:gd name="T16" fmla="*/ 78 w 262"/>
                <a:gd name="T17" fmla="*/ 110 h 146"/>
                <a:gd name="T18" fmla="*/ 36 w 262"/>
                <a:gd name="T19" fmla="*/ 90 h 146"/>
                <a:gd name="T20" fmla="*/ 213 w 262"/>
                <a:gd name="T21" fmla="*/ 87 h 146"/>
                <a:gd name="T22" fmla="*/ 31 w 262"/>
                <a:gd name="T23" fmla="*/ 88 h 146"/>
                <a:gd name="T24" fmla="*/ 205 w 262"/>
                <a:gd name="T25" fmla="*/ 82 h 146"/>
                <a:gd name="T26" fmla="*/ 32 w 262"/>
                <a:gd name="T27" fmla="*/ 79 h 146"/>
                <a:gd name="T28" fmla="*/ 63 w 262"/>
                <a:gd name="T29" fmla="*/ 32 h 146"/>
                <a:gd name="T30" fmla="*/ 108 w 262"/>
                <a:gd name="T31" fmla="*/ 47 h 146"/>
                <a:gd name="T32" fmla="*/ 196 w 262"/>
                <a:gd name="T33" fmla="*/ 90 h 146"/>
                <a:gd name="T34" fmla="*/ 147 w 262"/>
                <a:gd name="T35" fmla="*/ 83 h 146"/>
                <a:gd name="T36" fmla="*/ 145 w 262"/>
                <a:gd name="T37" fmla="*/ 102 h 146"/>
                <a:gd name="T38" fmla="*/ 167 w 262"/>
                <a:gd name="T39" fmla="*/ 122 h 146"/>
                <a:gd name="T40" fmla="*/ 133 w 262"/>
                <a:gd name="T41" fmla="*/ 120 h 146"/>
                <a:gd name="T42" fmla="*/ 143 w 262"/>
                <a:gd name="T43" fmla="*/ 141 h 146"/>
                <a:gd name="T44" fmla="*/ 123 w 262"/>
                <a:gd name="T45" fmla="*/ 116 h 146"/>
                <a:gd name="T46" fmla="*/ 110 w 262"/>
                <a:gd name="T47" fmla="*/ 100 h 146"/>
                <a:gd name="T48" fmla="*/ 78 w 262"/>
                <a:gd name="T49" fmla="*/ 89 h 146"/>
                <a:gd name="T50" fmla="*/ 75 w 262"/>
                <a:gd name="T51" fmla="*/ 48 h 146"/>
                <a:gd name="T52" fmla="*/ 176 w 262"/>
                <a:gd name="T53" fmla="*/ 34 h 146"/>
                <a:gd name="T54" fmla="*/ 129 w 262"/>
                <a:gd name="T55" fmla="*/ 39 h 146"/>
                <a:gd name="T56" fmla="*/ 38 w 262"/>
                <a:gd name="T57" fmla="*/ 79 h 146"/>
                <a:gd name="T58" fmla="*/ 61 w 262"/>
                <a:gd name="T59" fmla="*/ 27 h 146"/>
                <a:gd name="T60" fmla="*/ 39 w 262"/>
                <a:gd name="T61" fmla="*/ 85 h 146"/>
                <a:gd name="T62" fmla="*/ 219 w 262"/>
                <a:gd name="T63" fmla="*/ 71 h 146"/>
                <a:gd name="T64" fmla="*/ 213 w 262"/>
                <a:gd name="T65" fmla="*/ 78 h 146"/>
                <a:gd name="T66" fmla="*/ 190 w 262"/>
                <a:gd name="T67" fmla="*/ 24 h 146"/>
                <a:gd name="T68" fmla="*/ 198 w 262"/>
                <a:gd name="T69" fmla="*/ 9 h 146"/>
                <a:gd name="T70" fmla="*/ 184 w 262"/>
                <a:gd name="T71" fmla="*/ 23 h 146"/>
                <a:gd name="T72" fmla="*/ 98 w 262"/>
                <a:gd name="T73" fmla="*/ 22 h 146"/>
                <a:gd name="T74" fmla="*/ 64 w 262"/>
                <a:gd name="T75" fmla="*/ 17 h 146"/>
                <a:gd name="T76" fmla="*/ 52 w 262"/>
                <a:gd name="T77" fmla="*/ 16 h 146"/>
                <a:gd name="T78" fmla="*/ 30 w 262"/>
                <a:gd name="T79" fmla="*/ 70 h 146"/>
                <a:gd name="T80" fmla="*/ 22 w 262"/>
                <a:gd name="T81" fmla="*/ 68 h 146"/>
                <a:gd name="T82" fmla="*/ 19 w 262"/>
                <a:gd name="T83" fmla="*/ 62 h 146"/>
                <a:gd name="T84" fmla="*/ 13 w 262"/>
                <a:gd name="T85" fmla="*/ 60 h 146"/>
                <a:gd name="T86" fmla="*/ 9 w 262"/>
                <a:gd name="T87" fmla="*/ 55 h 146"/>
                <a:gd name="T88" fmla="*/ 2 w 262"/>
                <a:gd name="T89" fmla="*/ 79 h 146"/>
                <a:gd name="T90" fmla="*/ 52 w 262"/>
                <a:gd name="T91" fmla="*/ 84 h 146"/>
                <a:gd name="T92" fmla="*/ 78 w 262"/>
                <a:gd name="T93" fmla="*/ 117 h 146"/>
                <a:gd name="T94" fmla="*/ 95 w 262"/>
                <a:gd name="T95" fmla="*/ 132 h 146"/>
                <a:gd name="T96" fmla="*/ 124 w 262"/>
                <a:gd name="T97" fmla="*/ 137 h 146"/>
                <a:gd name="T98" fmla="*/ 155 w 262"/>
                <a:gd name="T99" fmla="*/ 134 h 146"/>
                <a:gd name="T100" fmla="*/ 192 w 262"/>
                <a:gd name="T101" fmla="*/ 110 h 146"/>
                <a:gd name="T102" fmla="*/ 206 w 262"/>
                <a:gd name="T103" fmla="*/ 89 h 146"/>
                <a:gd name="T104" fmla="*/ 262 w 262"/>
                <a:gd name="T105" fmla="*/ 55 h 146"/>
                <a:gd name="T106" fmla="*/ 254 w 262"/>
                <a:gd name="T107" fmla="*/ 56 h 146"/>
                <a:gd name="T108" fmla="*/ 238 w 262"/>
                <a:gd name="T109" fmla="*/ 77 h 146"/>
                <a:gd name="T110" fmla="*/ 241 w 262"/>
                <a:gd name="T111" fmla="*/ 59 h 146"/>
                <a:gd name="T112" fmla="*/ 232 w 262"/>
                <a:gd name="T113" fmla="*/ 61 h 146"/>
                <a:gd name="T114" fmla="*/ 224 w 262"/>
                <a:gd name="T115" fmla="*/ 72 h 146"/>
                <a:gd name="T116" fmla="*/ 197 w 262"/>
                <a:gd name="T117" fmla="*/ 15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62" h="146">
                  <a:moveTo>
                    <a:pt x="116" y="139"/>
                  </a:moveTo>
                  <a:cubicBezTo>
                    <a:pt x="114" y="139"/>
                    <a:pt x="114" y="139"/>
                    <a:pt x="113" y="139"/>
                  </a:cubicBezTo>
                  <a:cubicBezTo>
                    <a:pt x="112" y="138"/>
                    <a:pt x="111" y="135"/>
                    <a:pt x="111" y="133"/>
                  </a:cubicBezTo>
                  <a:cubicBezTo>
                    <a:pt x="111" y="133"/>
                    <a:pt x="112" y="132"/>
                    <a:pt x="112" y="131"/>
                  </a:cubicBezTo>
                  <a:cubicBezTo>
                    <a:pt x="113" y="129"/>
                    <a:pt x="114" y="125"/>
                    <a:pt x="115" y="123"/>
                  </a:cubicBezTo>
                  <a:cubicBezTo>
                    <a:pt x="115" y="122"/>
                    <a:pt x="115" y="122"/>
                    <a:pt x="116" y="122"/>
                  </a:cubicBezTo>
                  <a:cubicBezTo>
                    <a:pt x="116" y="122"/>
                    <a:pt x="116" y="122"/>
                    <a:pt x="116" y="122"/>
                  </a:cubicBezTo>
                  <a:cubicBezTo>
                    <a:pt x="116" y="121"/>
                    <a:pt x="116" y="121"/>
                    <a:pt x="117" y="120"/>
                  </a:cubicBezTo>
                  <a:cubicBezTo>
                    <a:pt x="118" y="120"/>
                    <a:pt x="118" y="120"/>
                    <a:pt x="119" y="120"/>
                  </a:cubicBezTo>
                  <a:cubicBezTo>
                    <a:pt x="119" y="120"/>
                    <a:pt x="119" y="120"/>
                    <a:pt x="119" y="120"/>
                  </a:cubicBezTo>
                  <a:cubicBezTo>
                    <a:pt x="119" y="120"/>
                    <a:pt x="120" y="120"/>
                    <a:pt x="121" y="120"/>
                  </a:cubicBezTo>
                  <a:cubicBezTo>
                    <a:pt x="122" y="121"/>
                    <a:pt x="123" y="122"/>
                    <a:pt x="123" y="122"/>
                  </a:cubicBezTo>
                  <a:cubicBezTo>
                    <a:pt x="124" y="123"/>
                    <a:pt x="124" y="124"/>
                    <a:pt x="124" y="125"/>
                  </a:cubicBezTo>
                  <a:cubicBezTo>
                    <a:pt x="124" y="125"/>
                    <a:pt x="124" y="125"/>
                    <a:pt x="124" y="125"/>
                  </a:cubicBezTo>
                  <a:cubicBezTo>
                    <a:pt x="124" y="125"/>
                    <a:pt x="124" y="126"/>
                    <a:pt x="123" y="128"/>
                  </a:cubicBezTo>
                  <a:cubicBezTo>
                    <a:pt x="122" y="131"/>
                    <a:pt x="120" y="135"/>
                    <a:pt x="118" y="138"/>
                  </a:cubicBezTo>
                  <a:cubicBezTo>
                    <a:pt x="118" y="139"/>
                    <a:pt x="117" y="139"/>
                    <a:pt x="116" y="139"/>
                  </a:cubicBezTo>
                  <a:cubicBezTo>
                    <a:pt x="116" y="139"/>
                    <a:pt x="116" y="139"/>
                    <a:pt x="116" y="139"/>
                  </a:cubicBezTo>
                  <a:cubicBezTo>
                    <a:pt x="116" y="139"/>
                    <a:pt x="116" y="139"/>
                    <a:pt x="116" y="139"/>
                  </a:cubicBezTo>
                  <a:moveTo>
                    <a:pt x="104" y="133"/>
                  </a:moveTo>
                  <a:cubicBezTo>
                    <a:pt x="102" y="133"/>
                    <a:pt x="100" y="131"/>
                    <a:pt x="99" y="130"/>
                  </a:cubicBezTo>
                  <a:cubicBezTo>
                    <a:pt x="98" y="129"/>
                    <a:pt x="98" y="127"/>
                    <a:pt x="98" y="126"/>
                  </a:cubicBezTo>
                  <a:cubicBezTo>
                    <a:pt x="98" y="125"/>
                    <a:pt x="98" y="124"/>
                    <a:pt x="99" y="122"/>
                  </a:cubicBezTo>
                  <a:cubicBezTo>
                    <a:pt x="99" y="122"/>
                    <a:pt x="99" y="122"/>
                    <a:pt x="99" y="122"/>
                  </a:cubicBezTo>
                  <a:cubicBezTo>
                    <a:pt x="99" y="121"/>
                    <a:pt x="100" y="120"/>
                    <a:pt x="100" y="119"/>
                  </a:cubicBezTo>
                  <a:cubicBezTo>
                    <a:pt x="102" y="116"/>
                    <a:pt x="103" y="113"/>
                    <a:pt x="104" y="110"/>
                  </a:cubicBezTo>
                  <a:cubicBezTo>
                    <a:pt x="104" y="109"/>
                    <a:pt x="104" y="108"/>
                    <a:pt x="105" y="107"/>
                  </a:cubicBezTo>
                  <a:cubicBezTo>
                    <a:pt x="105" y="106"/>
                    <a:pt x="107" y="105"/>
                    <a:pt x="109" y="105"/>
                  </a:cubicBezTo>
                  <a:cubicBezTo>
                    <a:pt x="109" y="105"/>
                    <a:pt x="109" y="105"/>
                    <a:pt x="109" y="105"/>
                  </a:cubicBezTo>
                  <a:cubicBezTo>
                    <a:pt x="109" y="105"/>
                    <a:pt x="109" y="105"/>
                    <a:pt x="109" y="105"/>
                  </a:cubicBezTo>
                  <a:cubicBezTo>
                    <a:pt x="109" y="105"/>
                    <a:pt x="109" y="105"/>
                    <a:pt x="109" y="105"/>
                  </a:cubicBezTo>
                  <a:cubicBezTo>
                    <a:pt x="111" y="105"/>
                    <a:pt x="113" y="107"/>
                    <a:pt x="113" y="109"/>
                  </a:cubicBezTo>
                  <a:cubicBezTo>
                    <a:pt x="113" y="109"/>
                    <a:pt x="113" y="109"/>
                    <a:pt x="113" y="110"/>
                  </a:cubicBezTo>
                  <a:cubicBezTo>
                    <a:pt x="113" y="111"/>
                    <a:pt x="113" y="112"/>
                    <a:pt x="112" y="114"/>
                  </a:cubicBezTo>
                  <a:cubicBezTo>
                    <a:pt x="111" y="119"/>
                    <a:pt x="109" y="125"/>
                    <a:pt x="107" y="130"/>
                  </a:cubicBezTo>
                  <a:cubicBezTo>
                    <a:pt x="107" y="132"/>
                    <a:pt x="106" y="132"/>
                    <a:pt x="106" y="132"/>
                  </a:cubicBezTo>
                  <a:cubicBezTo>
                    <a:pt x="105" y="133"/>
                    <a:pt x="105" y="133"/>
                    <a:pt x="105" y="133"/>
                  </a:cubicBezTo>
                  <a:cubicBezTo>
                    <a:pt x="104" y="133"/>
                    <a:pt x="104" y="133"/>
                    <a:pt x="104" y="133"/>
                  </a:cubicBezTo>
                  <a:cubicBezTo>
                    <a:pt x="104" y="133"/>
                    <a:pt x="104" y="133"/>
                    <a:pt x="104" y="133"/>
                  </a:cubicBezTo>
                  <a:moveTo>
                    <a:pt x="89" y="124"/>
                  </a:moveTo>
                  <a:cubicBezTo>
                    <a:pt x="89" y="124"/>
                    <a:pt x="89" y="124"/>
                    <a:pt x="89" y="124"/>
                  </a:cubicBezTo>
                  <a:cubicBezTo>
                    <a:pt x="88" y="124"/>
                    <a:pt x="86" y="124"/>
                    <a:pt x="86" y="123"/>
                  </a:cubicBezTo>
                  <a:cubicBezTo>
                    <a:pt x="85" y="123"/>
                    <a:pt x="84" y="123"/>
                    <a:pt x="84" y="122"/>
                  </a:cubicBezTo>
                  <a:cubicBezTo>
                    <a:pt x="84" y="122"/>
                    <a:pt x="84" y="121"/>
                    <a:pt x="83" y="121"/>
                  </a:cubicBezTo>
                  <a:cubicBezTo>
                    <a:pt x="83" y="119"/>
                    <a:pt x="83" y="117"/>
                    <a:pt x="83" y="116"/>
                  </a:cubicBezTo>
                  <a:cubicBezTo>
                    <a:pt x="83" y="116"/>
                    <a:pt x="83" y="116"/>
                    <a:pt x="83" y="116"/>
                  </a:cubicBezTo>
                  <a:cubicBezTo>
                    <a:pt x="83" y="113"/>
                    <a:pt x="84" y="110"/>
                    <a:pt x="86" y="106"/>
                  </a:cubicBezTo>
                  <a:cubicBezTo>
                    <a:pt x="87" y="105"/>
                    <a:pt x="87" y="104"/>
                    <a:pt x="87" y="104"/>
                  </a:cubicBezTo>
                  <a:cubicBezTo>
                    <a:pt x="88" y="103"/>
                    <a:pt x="88" y="103"/>
                    <a:pt x="88" y="103"/>
                  </a:cubicBezTo>
                  <a:cubicBezTo>
                    <a:pt x="88" y="102"/>
                    <a:pt x="88" y="102"/>
                    <a:pt x="88" y="102"/>
                  </a:cubicBezTo>
                  <a:cubicBezTo>
                    <a:pt x="89" y="101"/>
                    <a:pt x="89" y="100"/>
                    <a:pt x="90" y="99"/>
                  </a:cubicBezTo>
                  <a:cubicBezTo>
                    <a:pt x="91" y="98"/>
                    <a:pt x="93" y="97"/>
                    <a:pt x="94" y="97"/>
                  </a:cubicBezTo>
                  <a:cubicBezTo>
                    <a:pt x="94" y="97"/>
                    <a:pt x="94" y="97"/>
                    <a:pt x="94" y="97"/>
                  </a:cubicBezTo>
                  <a:cubicBezTo>
                    <a:pt x="95" y="97"/>
                    <a:pt x="96" y="97"/>
                    <a:pt x="96" y="97"/>
                  </a:cubicBezTo>
                  <a:cubicBezTo>
                    <a:pt x="97" y="97"/>
                    <a:pt x="98" y="98"/>
                    <a:pt x="99" y="99"/>
                  </a:cubicBezTo>
                  <a:cubicBezTo>
                    <a:pt x="99" y="101"/>
                    <a:pt x="100" y="102"/>
                    <a:pt x="100" y="104"/>
                  </a:cubicBezTo>
                  <a:cubicBezTo>
                    <a:pt x="100" y="104"/>
                    <a:pt x="100" y="105"/>
                    <a:pt x="100" y="106"/>
                  </a:cubicBezTo>
                  <a:cubicBezTo>
                    <a:pt x="100" y="106"/>
                    <a:pt x="100" y="106"/>
                    <a:pt x="100" y="106"/>
                  </a:cubicBezTo>
                  <a:cubicBezTo>
                    <a:pt x="100" y="107"/>
                    <a:pt x="100" y="107"/>
                    <a:pt x="99" y="108"/>
                  </a:cubicBezTo>
                  <a:cubicBezTo>
                    <a:pt x="98" y="111"/>
                    <a:pt x="97" y="114"/>
                    <a:pt x="96" y="117"/>
                  </a:cubicBezTo>
                  <a:cubicBezTo>
                    <a:pt x="94" y="120"/>
                    <a:pt x="93" y="122"/>
                    <a:pt x="91" y="123"/>
                  </a:cubicBezTo>
                  <a:cubicBezTo>
                    <a:pt x="90" y="124"/>
                    <a:pt x="90" y="124"/>
                    <a:pt x="89" y="124"/>
                  </a:cubicBezTo>
                  <a:moveTo>
                    <a:pt x="75" y="112"/>
                  </a:moveTo>
                  <a:cubicBezTo>
                    <a:pt x="75" y="112"/>
                    <a:pt x="75" y="112"/>
                    <a:pt x="75" y="112"/>
                  </a:cubicBezTo>
                  <a:cubicBezTo>
                    <a:pt x="74" y="112"/>
                    <a:pt x="74" y="112"/>
                    <a:pt x="74" y="112"/>
                  </a:cubicBezTo>
                  <a:cubicBezTo>
                    <a:pt x="74" y="112"/>
                    <a:pt x="73" y="112"/>
                    <a:pt x="72" y="111"/>
                  </a:cubicBezTo>
                  <a:cubicBezTo>
                    <a:pt x="72" y="110"/>
                    <a:pt x="72" y="110"/>
                    <a:pt x="72" y="109"/>
                  </a:cubicBezTo>
                  <a:cubicBezTo>
                    <a:pt x="72" y="109"/>
                    <a:pt x="72" y="109"/>
                    <a:pt x="72" y="109"/>
                  </a:cubicBezTo>
                  <a:cubicBezTo>
                    <a:pt x="72" y="108"/>
                    <a:pt x="72" y="108"/>
                    <a:pt x="72" y="107"/>
                  </a:cubicBezTo>
                  <a:cubicBezTo>
                    <a:pt x="73" y="103"/>
                    <a:pt x="74" y="100"/>
                    <a:pt x="76" y="97"/>
                  </a:cubicBezTo>
                  <a:cubicBezTo>
                    <a:pt x="76" y="96"/>
                    <a:pt x="77" y="95"/>
                    <a:pt x="77" y="94"/>
                  </a:cubicBezTo>
                  <a:cubicBezTo>
                    <a:pt x="78" y="94"/>
                    <a:pt x="78" y="93"/>
                    <a:pt x="79" y="93"/>
                  </a:cubicBezTo>
                  <a:cubicBezTo>
                    <a:pt x="79" y="93"/>
                    <a:pt x="79" y="93"/>
                    <a:pt x="79" y="93"/>
                  </a:cubicBezTo>
                  <a:cubicBezTo>
                    <a:pt x="79" y="93"/>
                    <a:pt x="79" y="93"/>
                    <a:pt x="79" y="93"/>
                  </a:cubicBezTo>
                  <a:cubicBezTo>
                    <a:pt x="79" y="93"/>
                    <a:pt x="79" y="93"/>
                    <a:pt x="79" y="93"/>
                  </a:cubicBezTo>
                  <a:cubicBezTo>
                    <a:pt x="80" y="93"/>
                    <a:pt x="81" y="94"/>
                    <a:pt x="82" y="94"/>
                  </a:cubicBezTo>
                  <a:cubicBezTo>
                    <a:pt x="83" y="95"/>
                    <a:pt x="84" y="96"/>
                    <a:pt x="84" y="98"/>
                  </a:cubicBezTo>
                  <a:cubicBezTo>
                    <a:pt x="84" y="99"/>
                    <a:pt x="84" y="100"/>
                    <a:pt x="83" y="101"/>
                  </a:cubicBezTo>
                  <a:cubicBezTo>
                    <a:pt x="83" y="102"/>
                    <a:pt x="82" y="103"/>
                    <a:pt x="82" y="104"/>
                  </a:cubicBezTo>
                  <a:cubicBezTo>
                    <a:pt x="81" y="106"/>
                    <a:pt x="80" y="107"/>
                    <a:pt x="79" y="109"/>
                  </a:cubicBezTo>
                  <a:cubicBezTo>
                    <a:pt x="79" y="109"/>
                    <a:pt x="78" y="110"/>
                    <a:pt x="78" y="110"/>
                  </a:cubicBezTo>
                  <a:cubicBezTo>
                    <a:pt x="78" y="111"/>
                    <a:pt x="76" y="112"/>
                    <a:pt x="75" y="112"/>
                  </a:cubicBezTo>
                  <a:moveTo>
                    <a:pt x="36" y="90"/>
                  </a:moveTo>
                  <a:cubicBezTo>
                    <a:pt x="36" y="90"/>
                    <a:pt x="35" y="90"/>
                    <a:pt x="34" y="90"/>
                  </a:cubicBezTo>
                  <a:cubicBezTo>
                    <a:pt x="34" y="90"/>
                    <a:pt x="34" y="90"/>
                    <a:pt x="33" y="89"/>
                  </a:cubicBezTo>
                  <a:cubicBezTo>
                    <a:pt x="34" y="89"/>
                    <a:pt x="34" y="88"/>
                    <a:pt x="34" y="88"/>
                  </a:cubicBezTo>
                  <a:cubicBezTo>
                    <a:pt x="35" y="88"/>
                    <a:pt x="35" y="88"/>
                    <a:pt x="35" y="88"/>
                  </a:cubicBezTo>
                  <a:cubicBezTo>
                    <a:pt x="35" y="89"/>
                    <a:pt x="36" y="89"/>
                    <a:pt x="36" y="89"/>
                  </a:cubicBezTo>
                  <a:cubicBezTo>
                    <a:pt x="36" y="90"/>
                    <a:pt x="36" y="90"/>
                    <a:pt x="36" y="90"/>
                  </a:cubicBezTo>
                  <a:cubicBezTo>
                    <a:pt x="36" y="90"/>
                    <a:pt x="36" y="90"/>
                    <a:pt x="36" y="90"/>
                  </a:cubicBezTo>
                  <a:cubicBezTo>
                    <a:pt x="36" y="90"/>
                    <a:pt x="36" y="90"/>
                    <a:pt x="36" y="90"/>
                  </a:cubicBezTo>
                  <a:cubicBezTo>
                    <a:pt x="36" y="90"/>
                    <a:pt x="36" y="90"/>
                    <a:pt x="36" y="90"/>
                  </a:cubicBezTo>
                  <a:cubicBezTo>
                    <a:pt x="36" y="90"/>
                    <a:pt x="36" y="90"/>
                    <a:pt x="36" y="90"/>
                  </a:cubicBezTo>
                  <a:moveTo>
                    <a:pt x="213" y="87"/>
                  </a:moveTo>
                  <a:cubicBezTo>
                    <a:pt x="212" y="87"/>
                    <a:pt x="212" y="87"/>
                    <a:pt x="211" y="87"/>
                  </a:cubicBezTo>
                  <a:cubicBezTo>
                    <a:pt x="212" y="86"/>
                    <a:pt x="212" y="86"/>
                    <a:pt x="212" y="86"/>
                  </a:cubicBezTo>
                  <a:cubicBezTo>
                    <a:pt x="213" y="86"/>
                    <a:pt x="213" y="86"/>
                    <a:pt x="214" y="86"/>
                  </a:cubicBezTo>
                  <a:cubicBezTo>
                    <a:pt x="214" y="86"/>
                    <a:pt x="214" y="86"/>
                    <a:pt x="214" y="86"/>
                  </a:cubicBezTo>
                  <a:cubicBezTo>
                    <a:pt x="214" y="86"/>
                    <a:pt x="213" y="87"/>
                    <a:pt x="213" y="87"/>
                  </a:cubicBezTo>
                  <a:moveTo>
                    <a:pt x="209" y="85"/>
                  </a:moveTo>
                  <a:cubicBezTo>
                    <a:pt x="208" y="85"/>
                    <a:pt x="208" y="85"/>
                    <a:pt x="208" y="85"/>
                  </a:cubicBezTo>
                  <a:cubicBezTo>
                    <a:pt x="208" y="85"/>
                    <a:pt x="208" y="85"/>
                    <a:pt x="208" y="85"/>
                  </a:cubicBezTo>
                  <a:cubicBezTo>
                    <a:pt x="208" y="84"/>
                    <a:pt x="208" y="84"/>
                    <a:pt x="208" y="84"/>
                  </a:cubicBezTo>
                  <a:cubicBezTo>
                    <a:pt x="209" y="84"/>
                    <a:pt x="209" y="85"/>
                    <a:pt x="210" y="85"/>
                  </a:cubicBezTo>
                  <a:cubicBezTo>
                    <a:pt x="210" y="85"/>
                    <a:pt x="210" y="85"/>
                    <a:pt x="210" y="85"/>
                  </a:cubicBezTo>
                  <a:cubicBezTo>
                    <a:pt x="210" y="85"/>
                    <a:pt x="210" y="85"/>
                    <a:pt x="210" y="85"/>
                  </a:cubicBezTo>
                  <a:cubicBezTo>
                    <a:pt x="209" y="85"/>
                    <a:pt x="209" y="85"/>
                    <a:pt x="209" y="85"/>
                  </a:cubicBezTo>
                  <a:moveTo>
                    <a:pt x="31" y="88"/>
                  </a:moveTo>
                  <a:cubicBezTo>
                    <a:pt x="31" y="88"/>
                    <a:pt x="31" y="88"/>
                    <a:pt x="31" y="88"/>
                  </a:cubicBezTo>
                  <a:cubicBezTo>
                    <a:pt x="31" y="88"/>
                    <a:pt x="30" y="88"/>
                    <a:pt x="30" y="87"/>
                  </a:cubicBezTo>
                  <a:cubicBezTo>
                    <a:pt x="30" y="87"/>
                    <a:pt x="30" y="87"/>
                    <a:pt x="30" y="87"/>
                  </a:cubicBezTo>
                  <a:cubicBezTo>
                    <a:pt x="31" y="85"/>
                    <a:pt x="32" y="83"/>
                    <a:pt x="33" y="82"/>
                  </a:cubicBezTo>
                  <a:cubicBezTo>
                    <a:pt x="33" y="82"/>
                    <a:pt x="33" y="83"/>
                    <a:pt x="33" y="83"/>
                  </a:cubicBezTo>
                  <a:cubicBezTo>
                    <a:pt x="33" y="84"/>
                    <a:pt x="33" y="84"/>
                    <a:pt x="33" y="85"/>
                  </a:cubicBezTo>
                  <a:cubicBezTo>
                    <a:pt x="32" y="86"/>
                    <a:pt x="32" y="87"/>
                    <a:pt x="31" y="88"/>
                  </a:cubicBezTo>
                  <a:moveTo>
                    <a:pt x="206" y="83"/>
                  </a:moveTo>
                  <a:cubicBezTo>
                    <a:pt x="206" y="82"/>
                    <a:pt x="205" y="82"/>
                    <a:pt x="205" y="82"/>
                  </a:cubicBezTo>
                  <a:cubicBezTo>
                    <a:pt x="206" y="81"/>
                    <a:pt x="206" y="81"/>
                    <a:pt x="206" y="81"/>
                  </a:cubicBezTo>
                  <a:cubicBezTo>
                    <a:pt x="206" y="82"/>
                    <a:pt x="206" y="82"/>
                    <a:pt x="206" y="82"/>
                  </a:cubicBezTo>
                  <a:cubicBezTo>
                    <a:pt x="206" y="83"/>
                    <a:pt x="206" y="83"/>
                    <a:pt x="206" y="83"/>
                  </a:cubicBezTo>
                  <a:moveTo>
                    <a:pt x="27" y="86"/>
                  </a:moveTo>
                  <a:cubicBezTo>
                    <a:pt x="27" y="86"/>
                    <a:pt x="26" y="86"/>
                    <a:pt x="26" y="85"/>
                  </a:cubicBezTo>
                  <a:cubicBezTo>
                    <a:pt x="28" y="82"/>
                    <a:pt x="30" y="78"/>
                    <a:pt x="33" y="75"/>
                  </a:cubicBezTo>
                  <a:cubicBezTo>
                    <a:pt x="33" y="76"/>
                    <a:pt x="33" y="77"/>
                    <a:pt x="33" y="79"/>
                  </a:cubicBezTo>
                  <a:cubicBezTo>
                    <a:pt x="33" y="79"/>
                    <a:pt x="33" y="79"/>
                    <a:pt x="33" y="79"/>
                  </a:cubicBezTo>
                  <a:cubicBezTo>
                    <a:pt x="32" y="79"/>
                    <a:pt x="32" y="79"/>
                    <a:pt x="32" y="79"/>
                  </a:cubicBezTo>
                  <a:cubicBezTo>
                    <a:pt x="30" y="81"/>
                    <a:pt x="29" y="84"/>
                    <a:pt x="27" y="86"/>
                  </a:cubicBezTo>
                  <a:moveTo>
                    <a:pt x="71" y="95"/>
                  </a:moveTo>
                  <a:cubicBezTo>
                    <a:pt x="65" y="86"/>
                    <a:pt x="56" y="80"/>
                    <a:pt x="45" y="76"/>
                  </a:cubicBezTo>
                  <a:cubicBezTo>
                    <a:pt x="46" y="61"/>
                    <a:pt x="51" y="45"/>
                    <a:pt x="61" y="33"/>
                  </a:cubicBezTo>
                  <a:cubicBezTo>
                    <a:pt x="61" y="32"/>
                    <a:pt x="62" y="32"/>
                    <a:pt x="62" y="32"/>
                  </a:cubicBezTo>
                  <a:cubicBezTo>
                    <a:pt x="62" y="32"/>
                    <a:pt x="62" y="32"/>
                    <a:pt x="62" y="32"/>
                  </a:cubicBezTo>
                  <a:cubicBezTo>
                    <a:pt x="62" y="32"/>
                    <a:pt x="62" y="32"/>
                    <a:pt x="62" y="32"/>
                  </a:cubicBezTo>
                  <a:cubicBezTo>
                    <a:pt x="63" y="32"/>
                    <a:pt x="63" y="32"/>
                    <a:pt x="63" y="32"/>
                  </a:cubicBezTo>
                  <a:cubicBezTo>
                    <a:pt x="63" y="32"/>
                    <a:pt x="63" y="32"/>
                    <a:pt x="63" y="32"/>
                  </a:cubicBezTo>
                  <a:cubicBezTo>
                    <a:pt x="63" y="32"/>
                    <a:pt x="63" y="32"/>
                    <a:pt x="64" y="32"/>
                  </a:cubicBezTo>
                  <a:cubicBezTo>
                    <a:pt x="69" y="33"/>
                    <a:pt x="74" y="34"/>
                    <a:pt x="80" y="36"/>
                  </a:cubicBezTo>
                  <a:cubicBezTo>
                    <a:pt x="78" y="38"/>
                    <a:pt x="76" y="39"/>
                    <a:pt x="73" y="41"/>
                  </a:cubicBezTo>
                  <a:cubicBezTo>
                    <a:pt x="71" y="43"/>
                    <a:pt x="70" y="45"/>
                    <a:pt x="70" y="48"/>
                  </a:cubicBezTo>
                  <a:cubicBezTo>
                    <a:pt x="70" y="50"/>
                    <a:pt x="70" y="51"/>
                    <a:pt x="71" y="53"/>
                  </a:cubicBezTo>
                  <a:cubicBezTo>
                    <a:pt x="72" y="54"/>
                    <a:pt x="74" y="56"/>
                    <a:pt x="76" y="56"/>
                  </a:cubicBezTo>
                  <a:cubicBezTo>
                    <a:pt x="78" y="57"/>
                    <a:pt x="81" y="57"/>
                    <a:pt x="83" y="57"/>
                  </a:cubicBezTo>
                  <a:cubicBezTo>
                    <a:pt x="85" y="57"/>
                    <a:pt x="87" y="57"/>
                    <a:pt x="88" y="57"/>
                  </a:cubicBezTo>
                  <a:cubicBezTo>
                    <a:pt x="96" y="55"/>
                    <a:pt x="102" y="50"/>
                    <a:pt x="108" y="47"/>
                  </a:cubicBezTo>
                  <a:cubicBezTo>
                    <a:pt x="112" y="44"/>
                    <a:pt x="118" y="42"/>
                    <a:pt x="122" y="42"/>
                  </a:cubicBezTo>
                  <a:cubicBezTo>
                    <a:pt x="123" y="42"/>
                    <a:pt x="123" y="42"/>
                    <a:pt x="123" y="42"/>
                  </a:cubicBezTo>
                  <a:cubicBezTo>
                    <a:pt x="125" y="42"/>
                    <a:pt x="127" y="43"/>
                    <a:pt x="128" y="44"/>
                  </a:cubicBezTo>
                  <a:cubicBezTo>
                    <a:pt x="128" y="44"/>
                    <a:pt x="128" y="44"/>
                    <a:pt x="128" y="44"/>
                  </a:cubicBezTo>
                  <a:cubicBezTo>
                    <a:pt x="131" y="48"/>
                    <a:pt x="134" y="52"/>
                    <a:pt x="138" y="55"/>
                  </a:cubicBezTo>
                  <a:cubicBezTo>
                    <a:pt x="142" y="57"/>
                    <a:pt x="146" y="59"/>
                    <a:pt x="149" y="61"/>
                  </a:cubicBezTo>
                  <a:cubicBezTo>
                    <a:pt x="164" y="68"/>
                    <a:pt x="177" y="76"/>
                    <a:pt x="190" y="86"/>
                  </a:cubicBezTo>
                  <a:cubicBezTo>
                    <a:pt x="190" y="86"/>
                    <a:pt x="191" y="86"/>
                    <a:pt x="191" y="87"/>
                  </a:cubicBezTo>
                  <a:cubicBezTo>
                    <a:pt x="193" y="88"/>
                    <a:pt x="194" y="89"/>
                    <a:pt x="196" y="90"/>
                  </a:cubicBezTo>
                  <a:cubicBezTo>
                    <a:pt x="197" y="91"/>
                    <a:pt x="198" y="92"/>
                    <a:pt x="199" y="93"/>
                  </a:cubicBezTo>
                  <a:cubicBezTo>
                    <a:pt x="200" y="95"/>
                    <a:pt x="200" y="96"/>
                    <a:pt x="200" y="97"/>
                  </a:cubicBezTo>
                  <a:cubicBezTo>
                    <a:pt x="200" y="99"/>
                    <a:pt x="200" y="100"/>
                    <a:pt x="199" y="101"/>
                  </a:cubicBezTo>
                  <a:cubicBezTo>
                    <a:pt x="198" y="103"/>
                    <a:pt x="195" y="105"/>
                    <a:pt x="193" y="105"/>
                  </a:cubicBezTo>
                  <a:cubicBezTo>
                    <a:pt x="193" y="105"/>
                    <a:pt x="193" y="105"/>
                    <a:pt x="193" y="105"/>
                  </a:cubicBezTo>
                  <a:cubicBezTo>
                    <a:pt x="192" y="105"/>
                    <a:pt x="192" y="105"/>
                    <a:pt x="192" y="105"/>
                  </a:cubicBezTo>
                  <a:cubicBezTo>
                    <a:pt x="191" y="105"/>
                    <a:pt x="189" y="104"/>
                    <a:pt x="188" y="103"/>
                  </a:cubicBezTo>
                  <a:cubicBezTo>
                    <a:pt x="174" y="98"/>
                    <a:pt x="161" y="91"/>
                    <a:pt x="148" y="84"/>
                  </a:cubicBezTo>
                  <a:cubicBezTo>
                    <a:pt x="147" y="83"/>
                    <a:pt x="147" y="83"/>
                    <a:pt x="147" y="83"/>
                  </a:cubicBezTo>
                  <a:cubicBezTo>
                    <a:pt x="146" y="83"/>
                    <a:pt x="145" y="84"/>
                    <a:pt x="145" y="84"/>
                  </a:cubicBezTo>
                  <a:cubicBezTo>
                    <a:pt x="144" y="86"/>
                    <a:pt x="144" y="87"/>
                    <a:pt x="145" y="88"/>
                  </a:cubicBezTo>
                  <a:cubicBezTo>
                    <a:pt x="158" y="95"/>
                    <a:pt x="171" y="102"/>
                    <a:pt x="185" y="107"/>
                  </a:cubicBezTo>
                  <a:cubicBezTo>
                    <a:pt x="185" y="108"/>
                    <a:pt x="185" y="109"/>
                    <a:pt x="185" y="109"/>
                  </a:cubicBezTo>
                  <a:cubicBezTo>
                    <a:pt x="185" y="112"/>
                    <a:pt x="183" y="115"/>
                    <a:pt x="180" y="116"/>
                  </a:cubicBezTo>
                  <a:cubicBezTo>
                    <a:pt x="179" y="117"/>
                    <a:pt x="177" y="118"/>
                    <a:pt x="175" y="118"/>
                  </a:cubicBezTo>
                  <a:cubicBezTo>
                    <a:pt x="173" y="118"/>
                    <a:pt x="172" y="117"/>
                    <a:pt x="170" y="117"/>
                  </a:cubicBezTo>
                  <a:cubicBezTo>
                    <a:pt x="167" y="116"/>
                    <a:pt x="163" y="114"/>
                    <a:pt x="160" y="112"/>
                  </a:cubicBezTo>
                  <a:cubicBezTo>
                    <a:pt x="155" y="109"/>
                    <a:pt x="150" y="105"/>
                    <a:pt x="145" y="102"/>
                  </a:cubicBezTo>
                  <a:cubicBezTo>
                    <a:pt x="146" y="101"/>
                    <a:pt x="146" y="100"/>
                    <a:pt x="145" y="100"/>
                  </a:cubicBezTo>
                  <a:cubicBezTo>
                    <a:pt x="145" y="99"/>
                    <a:pt x="144" y="99"/>
                    <a:pt x="143" y="99"/>
                  </a:cubicBezTo>
                  <a:cubicBezTo>
                    <a:pt x="143" y="99"/>
                    <a:pt x="142" y="99"/>
                    <a:pt x="142" y="99"/>
                  </a:cubicBezTo>
                  <a:cubicBezTo>
                    <a:pt x="141" y="99"/>
                    <a:pt x="140" y="100"/>
                    <a:pt x="140" y="100"/>
                  </a:cubicBezTo>
                  <a:cubicBezTo>
                    <a:pt x="139" y="101"/>
                    <a:pt x="139" y="102"/>
                    <a:pt x="139" y="102"/>
                  </a:cubicBezTo>
                  <a:cubicBezTo>
                    <a:pt x="139" y="103"/>
                    <a:pt x="139" y="104"/>
                    <a:pt x="140" y="104"/>
                  </a:cubicBezTo>
                  <a:cubicBezTo>
                    <a:pt x="146" y="108"/>
                    <a:pt x="151" y="112"/>
                    <a:pt x="157" y="116"/>
                  </a:cubicBezTo>
                  <a:cubicBezTo>
                    <a:pt x="160" y="118"/>
                    <a:pt x="164" y="120"/>
                    <a:pt x="167" y="121"/>
                  </a:cubicBezTo>
                  <a:cubicBezTo>
                    <a:pt x="167" y="122"/>
                    <a:pt x="167" y="122"/>
                    <a:pt x="167" y="122"/>
                  </a:cubicBezTo>
                  <a:cubicBezTo>
                    <a:pt x="167" y="123"/>
                    <a:pt x="167" y="124"/>
                    <a:pt x="167" y="125"/>
                  </a:cubicBezTo>
                  <a:cubicBezTo>
                    <a:pt x="167" y="126"/>
                    <a:pt x="166" y="126"/>
                    <a:pt x="165" y="127"/>
                  </a:cubicBezTo>
                  <a:cubicBezTo>
                    <a:pt x="164" y="129"/>
                    <a:pt x="162" y="130"/>
                    <a:pt x="159" y="130"/>
                  </a:cubicBezTo>
                  <a:cubicBezTo>
                    <a:pt x="158" y="130"/>
                    <a:pt x="157" y="130"/>
                    <a:pt x="157" y="129"/>
                  </a:cubicBezTo>
                  <a:cubicBezTo>
                    <a:pt x="153" y="129"/>
                    <a:pt x="150" y="126"/>
                    <a:pt x="147" y="124"/>
                  </a:cubicBezTo>
                  <a:cubicBezTo>
                    <a:pt x="143" y="121"/>
                    <a:pt x="139" y="119"/>
                    <a:pt x="136" y="116"/>
                  </a:cubicBezTo>
                  <a:cubicBezTo>
                    <a:pt x="135" y="116"/>
                    <a:pt x="135" y="116"/>
                    <a:pt x="134" y="116"/>
                  </a:cubicBezTo>
                  <a:cubicBezTo>
                    <a:pt x="134" y="116"/>
                    <a:pt x="133" y="116"/>
                    <a:pt x="132" y="117"/>
                  </a:cubicBezTo>
                  <a:cubicBezTo>
                    <a:pt x="132" y="118"/>
                    <a:pt x="132" y="119"/>
                    <a:pt x="133" y="120"/>
                  </a:cubicBezTo>
                  <a:cubicBezTo>
                    <a:pt x="137" y="123"/>
                    <a:pt x="140" y="125"/>
                    <a:pt x="144" y="128"/>
                  </a:cubicBezTo>
                  <a:cubicBezTo>
                    <a:pt x="145" y="129"/>
                    <a:pt x="146" y="129"/>
                    <a:pt x="147" y="130"/>
                  </a:cubicBezTo>
                  <a:cubicBezTo>
                    <a:pt x="148" y="131"/>
                    <a:pt x="148" y="132"/>
                    <a:pt x="149" y="133"/>
                  </a:cubicBezTo>
                  <a:cubicBezTo>
                    <a:pt x="149" y="134"/>
                    <a:pt x="149" y="135"/>
                    <a:pt x="149" y="135"/>
                  </a:cubicBezTo>
                  <a:cubicBezTo>
                    <a:pt x="149" y="136"/>
                    <a:pt x="149" y="136"/>
                    <a:pt x="149" y="136"/>
                  </a:cubicBezTo>
                  <a:cubicBezTo>
                    <a:pt x="149" y="138"/>
                    <a:pt x="148" y="139"/>
                    <a:pt x="147" y="140"/>
                  </a:cubicBezTo>
                  <a:cubicBezTo>
                    <a:pt x="146" y="140"/>
                    <a:pt x="145" y="141"/>
                    <a:pt x="144" y="141"/>
                  </a:cubicBezTo>
                  <a:cubicBezTo>
                    <a:pt x="143" y="141"/>
                    <a:pt x="143" y="141"/>
                    <a:pt x="143" y="141"/>
                  </a:cubicBezTo>
                  <a:cubicBezTo>
                    <a:pt x="143" y="141"/>
                    <a:pt x="143" y="141"/>
                    <a:pt x="143" y="141"/>
                  </a:cubicBezTo>
                  <a:cubicBezTo>
                    <a:pt x="142" y="141"/>
                    <a:pt x="141" y="141"/>
                    <a:pt x="140" y="140"/>
                  </a:cubicBezTo>
                  <a:cubicBezTo>
                    <a:pt x="140" y="140"/>
                    <a:pt x="140" y="140"/>
                    <a:pt x="140" y="140"/>
                  </a:cubicBezTo>
                  <a:cubicBezTo>
                    <a:pt x="134" y="138"/>
                    <a:pt x="132" y="136"/>
                    <a:pt x="126" y="133"/>
                  </a:cubicBezTo>
                  <a:cubicBezTo>
                    <a:pt x="126" y="133"/>
                    <a:pt x="126" y="133"/>
                    <a:pt x="126" y="133"/>
                  </a:cubicBezTo>
                  <a:cubicBezTo>
                    <a:pt x="127" y="132"/>
                    <a:pt x="127" y="131"/>
                    <a:pt x="128" y="129"/>
                  </a:cubicBezTo>
                  <a:cubicBezTo>
                    <a:pt x="128" y="128"/>
                    <a:pt x="129" y="126"/>
                    <a:pt x="129" y="125"/>
                  </a:cubicBezTo>
                  <a:cubicBezTo>
                    <a:pt x="129" y="125"/>
                    <a:pt x="129" y="125"/>
                    <a:pt x="129" y="125"/>
                  </a:cubicBezTo>
                  <a:cubicBezTo>
                    <a:pt x="129" y="123"/>
                    <a:pt x="128" y="121"/>
                    <a:pt x="127" y="119"/>
                  </a:cubicBezTo>
                  <a:cubicBezTo>
                    <a:pt x="126" y="118"/>
                    <a:pt x="125" y="117"/>
                    <a:pt x="123" y="116"/>
                  </a:cubicBezTo>
                  <a:cubicBezTo>
                    <a:pt x="122" y="115"/>
                    <a:pt x="120" y="115"/>
                    <a:pt x="119" y="115"/>
                  </a:cubicBezTo>
                  <a:cubicBezTo>
                    <a:pt x="119" y="115"/>
                    <a:pt x="119" y="115"/>
                    <a:pt x="119" y="115"/>
                  </a:cubicBezTo>
                  <a:cubicBezTo>
                    <a:pt x="118" y="115"/>
                    <a:pt x="118" y="115"/>
                    <a:pt x="117" y="115"/>
                  </a:cubicBezTo>
                  <a:cubicBezTo>
                    <a:pt x="118" y="113"/>
                    <a:pt x="118" y="112"/>
                    <a:pt x="118" y="110"/>
                  </a:cubicBezTo>
                  <a:cubicBezTo>
                    <a:pt x="118" y="109"/>
                    <a:pt x="118" y="108"/>
                    <a:pt x="118" y="108"/>
                  </a:cubicBezTo>
                  <a:cubicBezTo>
                    <a:pt x="117" y="104"/>
                    <a:pt x="114" y="101"/>
                    <a:pt x="110" y="100"/>
                  </a:cubicBezTo>
                  <a:cubicBezTo>
                    <a:pt x="110" y="100"/>
                    <a:pt x="110" y="100"/>
                    <a:pt x="110" y="100"/>
                  </a:cubicBezTo>
                  <a:cubicBezTo>
                    <a:pt x="110" y="100"/>
                    <a:pt x="110" y="100"/>
                    <a:pt x="110" y="100"/>
                  </a:cubicBezTo>
                  <a:cubicBezTo>
                    <a:pt x="110" y="100"/>
                    <a:pt x="110" y="100"/>
                    <a:pt x="110" y="100"/>
                  </a:cubicBezTo>
                  <a:cubicBezTo>
                    <a:pt x="109" y="100"/>
                    <a:pt x="109" y="100"/>
                    <a:pt x="109" y="100"/>
                  </a:cubicBezTo>
                  <a:cubicBezTo>
                    <a:pt x="107" y="100"/>
                    <a:pt x="106" y="100"/>
                    <a:pt x="105" y="101"/>
                  </a:cubicBezTo>
                  <a:cubicBezTo>
                    <a:pt x="104" y="99"/>
                    <a:pt x="103" y="98"/>
                    <a:pt x="102" y="96"/>
                  </a:cubicBezTo>
                  <a:cubicBezTo>
                    <a:pt x="101" y="95"/>
                    <a:pt x="99" y="94"/>
                    <a:pt x="98" y="93"/>
                  </a:cubicBezTo>
                  <a:cubicBezTo>
                    <a:pt x="97" y="92"/>
                    <a:pt x="96" y="92"/>
                    <a:pt x="94" y="92"/>
                  </a:cubicBezTo>
                  <a:cubicBezTo>
                    <a:pt x="92" y="92"/>
                    <a:pt x="90" y="93"/>
                    <a:pt x="88" y="95"/>
                  </a:cubicBezTo>
                  <a:cubicBezTo>
                    <a:pt x="87" y="93"/>
                    <a:pt x="86" y="91"/>
                    <a:pt x="85" y="90"/>
                  </a:cubicBezTo>
                  <a:cubicBezTo>
                    <a:pt x="83" y="89"/>
                    <a:pt x="81" y="88"/>
                    <a:pt x="79" y="88"/>
                  </a:cubicBezTo>
                  <a:cubicBezTo>
                    <a:pt x="79" y="88"/>
                    <a:pt x="78" y="88"/>
                    <a:pt x="78" y="89"/>
                  </a:cubicBezTo>
                  <a:cubicBezTo>
                    <a:pt x="78" y="89"/>
                    <a:pt x="78" y="89"/>
                    <a:pt x="78" y="89"/>
                  </a:cubicBezTo>
                  <a:cubicBezTo>
                    <a:pt x="78" y="89"/>
                    <a:pt x="78" y="89"/>
                    <a:pt x="78" y="89"/>
                  </a:cubicBezTo>
                  <a:cubicBezTo>
                    <a:pt x="76" y="89"/>
                    <a:pt x="75" y="90"/>
                    <a:pt x="74" y="91"/>
                  </a:cubicBezTo>
                  <a:cubicBezTo>
                    <a:pt x="73" y="92"/>
                    <a:pt x="72" y="94"/>
                    <a:pt x="71" y="95"/>
                  </a:cubicBezTo>
                  <a:cubicBezTo>
                    <a:pt x="71" y="95"/>
                    <a:pt x="71" y="95"/>
                    <a:pt x="71" y="95"/>
                  </a:cubicBezTo>
                  <a:moveTo>
                    <a:pt x="83" y="53"/>
                  </a:moveTo>
                  <a:cubicBezTo>
                    <a:pt x="81" y="53"/>
                    <a:pt x="79" y="52"/>
                    <a:pt x="77" y="52"/>
                  </a:cubicBezTo>
                  <a:cubicBezTo>
                    <a:pt x="76" y="51"/>
                    <a:pt x="76" y="51"/>
                    <a:pt x="75" y="50"/>
                  </a:cubicBezTo>
                  <a:cubicBezTo>
                    <a:pt x="75" y="50"/>
                    <a:pt x="75" y="49"/>
                    <a:pt x="75" y="48"/>
                  </a:cubicBezTo>
                  <a:cubicBezTo>
                    <a:pt x="75" y="47"/>
                    <a:pt x="75" y="46"/>
                    <a:pt x="76" y="45"/>
                  </a:cubicBezTo>
                  <a:cubicBezTo>
                    <a:pt x="81" y="41"/>
                    <a:pt x="85" y="38"/>
                    <a:pt x="88" y="34"/>
                  </a:cubicBezTo>
                  <a:cubicBezTo>
                    <a:pt x="90" y="32"/>
                    <a:pt x="92" y="30"/>
                    <a:pt x="94" y="29"/>
                  </a:cubicBezTo>
                  <a:cubicBezTo>
                    <a:pt x="95" y="28"/>
                    <a:pt x="97" y="27"/>
                    <a:pt x="99" y="26"/>
                  </a:cubicBezTo>
                  <a:cubicBezTo>
                    <a:pt x="108" y="24"/>
                    <a:pt x="117" y="22"/>
                    <a:pt x="125" y="22"/>
                  </a:cubicBezTo>
                  <a:cubicBezTo>
                    <a:pt x="136" y="22"/>
                    <a:pt x="147" y="24"/>
                    <a:pt x="157" y="28"/>
                  </a:cubicBezTo>
                  <a:cubicBezTo>
                    <a:pt x="162" y="31"/>
                    <a:pt x="168" y="33"/>
                    <a:pt x="174" y="34"/>
                  </a:cubicBezTo>
                  <a:cubicBezTo>
                    <a:pt x="174" y="34"/>
                    <a:pt x="174" y="34"/>
                    <a:pt x="174" y="34"/>
                  </a:cubicBezTo>
                  <a:cubicBezTo>
                    <a:pt x="175" y="34"/>
                    <a:pt x="176" y="34"/>
                    <a:pt x="176" y="34"/>
                  </a:cubicBezTo>
                  <a:cubicBezTo>
                    <a:pt x="182" y="34"/>
                    <a:pt x="188" y="32"/>
                    <a:pt x="192" y="28"/>
                  </a:cubicBezTo>
                  <a:cubicBezTo>
                    <a:pt x="192" y="28"/>
                    <a:pt x="192" y="28"/>
                    <a:pt x="192" y="28"/>
                  </a:cubicBezTo>
                  <a:cubicBezTo>
                    <a:pt x="197" y="34"/>
                    <a:pt x="201" y="41"/>
                    <a:pt x="204" y="48"/>
                  </a:cubicBezTo>
                  <a:cubicBezTo>
                    <a:pt x="207" y="56"/>
                    <a:pt x="209" y="65"/>
                    <a:pt x="210" y="74"/>
                  </a:cubicBezTo>
                  <a:cubicBezTo>
                    <a:pt x="204" y="77"/>
                    <a:pt x="198" y="79"/>
                    <a:pt x="193" y="82"/>
                  </a:cubicBezTo>
                  <a:cubicBezTo>
                    <a:pt x="180" y="72"/>
                    <a:pt x="166" y="63"/>
                    <a:pt x="151" y="56"/>
                  </a:cubicBezTo>
                  <a:cubicBezTo>
                    <a:pt x="148" y="55"/>
                    <a:pt x="144" y="53"/>
                    <a:pt x="141" y="51"/>
                  </a:cubicBezTo>
                  <a:cubicBezTo>
                    <a:pt x="137" y="48"/>
                    <a:pt x="134" y="44"/>
                    <a:pt x="131" y="40"/>
                  </a:cubicBezTo>
                  <a:cubicBezTo>
                    <a:pt x="131" y="39"/>
                    <a:pt x="130" y="39"/>
                    <a:pt x="129" y="39"/>
                  </a:cubicBezTo>
                  <a:cubicBezTo>
                    <a:pt x="127" y="38"/>
                    <a:pt x="125" y="37"/>
                    <a:pt x="123" y="37"/>
                  </a:cubicBezTo>
                  <a:cubicBezTo>
                    <a:pt x="123" y="37"/>
                    <a:pt x="123" y="37"/>
                    <a:pt x="123" y="37"/>
                  </a:cubicBezTo>
                  <a:cubicBezTo>
                    <a:pt x="117" y="37"/>
                    <a:pt x="111" y="40"/>
                    <a:pt x="106" y="42"/>
                  </a:cubicBezTo>
                  <a:cubicBezTo>
                    <a:pt x="99" y="46"/>
                    <a:pt x="93" y="51"/>
                    <a:pt x="87" y="52"/>
                  </a:cubicBezTo>
                  <a:cubicBezTo>
                    <a:pt x="86" y="53"/>
                    <a:pt x="85" y="53"/>
                    <a:pt x="83" y="53"/>
                  </a:cubicBezTo>
                  <a:moveTo>
                    <a:pt x="38" y="85"/>
                  </a:moveTo>
                  <a:cubicBezTo>
                    <a:pt x="38" y="84"/>
                    <a:pt x="38" y="84"/>
                    <a:pt x="38" y="84"/>
                  </a:cubicBezTo>
                  <a:cubicBezTo>
                    <a:pt x="38" y="84"/>
                    <a:pt x="38" y="83"/>
                    <a:pt x="38" y="83"/>
                  </a:cubicBezTo>
                  <a:cubicBezTo>
                    <a:pt x="38" y="81"/>
                    <a:pt x="38" y="80"/>
                    <a:pt x="38" y="79"/>
                  </a:cubicBezTo>
                  <a:cubicBezTo>
                    <a:pt x="38" y="60"/>
                    <a:pt x="44" y="42"/>
                    <a:pt x="54" y="27"/>
                  </a:cubicBezTo>
                  <a:cubicBezTo>
                    <a:pt x="56" y="25"/>
                    <a:pt x="57" y="23"/>
                    <a:pt x="59" y="23"/>
                  </a:cubicBezTo>
                  <a:cubicBezTo>
                    <a:pt x="59" y="22"/>
                    <a:pt x="60" y="22"/>
                    <a:pt x="61" y="22"/>
                  </a:cubicBezTo>
                  <a:cubicBezTo>
                    <a:pt x="62" y="22"/>
                    <a:pt x="63" y="23"/>
                    <a:pt x="63" y="23"/>
                  </a:cubicBezTo>
                  <a:cubicBezTo>
                    <a:pt x="63" y="24"/>
                    <a:pt x="64" y="24"/>
                    <a:pt x="64" y="26"/>
                  </a:cubicBezTo>
                  <a:cubicBezTo>
                    <a:pt x="64" y="26"/>
                    <a:pt x="64" y="26"/>
                    <a:pt x="64" y="27"/>
                  </a:cubicBezTo>
                  <a:cubicBezTo>
                    <a:pt x="63" y="27"/>
                    <a:pt x="63" y="27"/>
                    <a:pt x="63" y="27"/>
                  </a:cubicBezTo>
                  <a:cubicBezTo>
                    <a:pt x="62" y="27"/>
                    <a:pt x="62" y="27"/>
                    <a:pt x="61" y="27"/>
                  </a:cubicBezTo>
                  <a:cubicBezTo>
                    <a:pt x="61" y="27"/>
                    <a:pt x="61" y="27"/>
                    <a:pt x="61" y="27"/>
                  </a:cubicBezTo>
                  <a:cubicBezTo>
                    <a:pt x="61" y="27"/>
                    <a:pt x="61" y="27"/>
                    <a:pt x="61" y="27"/>
                  </a:cubicBezTo>
                  <a:cubicBezTo>
                    <a:pt x="60" y="27"/>
                    <a:pt x="59" y="28"/>
                    <a:pt x="59" y="28"/>
                  </a:cubicBezTo>
                  <a:cubicBezTo>
                    <a:pt x="58" y="29"/>
                    <a:pt x="58" y="29"/>
                    <a:pt x="57" y="30"/>
                  </a:cubicBezTo>
                  <a:cubicBezTo>
                    <a:pt x="46" y="43"/>
                    <a:pt x="40" y="61"/>
                    <a:pt x="40" y="78"/>
                  </a:cubicBezTo>
                  <a:cubicBezTo>
                    <a:pt x="40" y="78"/>
                    <a:pt x="40" y="78"/>
                    <a:pt x="40" y="78"/>
                  </a:cubicBezTo>
                  <a:cubicBezTo>
                    <a:pt x="40" y="79"/>
                    <a:pt x="41" y="80"/>
                    <a:pt x="42" y="81"/>
                  </a:cubicBezTo>
                  <a:cubicBezTo>
                    <a:pt x="43" y="81"/>
                    <a:pt x="43" y="81"/>
                    <a:pt x="43" y="81"/>
                  </a:cubicBezTo>
                  <a:cubicBezTo>
                    <a:pt x="42" y="82"/>
                    <a:pt x="41" y="83"/>
                    <a:pt x="40" y="84"/>
                  </a:cubicBezTo>
                  <a:cubicBezTo>
                    <a:pt x="39" y="85"/>
                    <a:pt x="39" y="85"/>
                    <a:pt x="39" y="85"/>
                  </a:cubicBezTo>
                  <a:cubicBezTo>
                    <a:pt x="38" y="85"/>
                    <a:pt x="38" y="85"/>
                    <a:pt x="38" y="85"/>
                  </a:cubicBezTo>
                  <a:moveTo>
                    <a:pt x="189" y="24"/>
                  </a:moveTo>
                  <a:cubicBezTo>
                    <a:pt x="189" y="24"/>
                    <a:pt x="189" y="24"/>
                    <a:pt x="189" y="23"/>
                  </a:cubicBezTo>
                  <a:cubicBezTo>
                    <a:pt x="189" y="22"/>
                    <a:pt x="189" y="21"/>
                    <a:pt x="190" y="20"/>
                  </a:cubicBezTo>
                  <a:cubicBezTo>
                    <a:pt x="190" y="19"/>
                    <a:pt x="191" y="18"/>
                    <a:pt x="191" y="18"/>
                  </a:cubicBezTo>
                  <a:cubicBezTo>
                    <a:pt x="191" y="18"/>
                    <a:pt x="191" y="18"/>
                    <a:pt x="191" y="18"/>
                  </a:cubicBezTo>
                  <a:cubicBezTo>
                    <a:pt x="192" y="18"/>
                    <a:pt x="193" y="18"/>
                    <a:pt x="195" y="19"/>
                  </a:cubicBezTo>
                  <a:cubicBezTo>
                    <a:pt x="201" y="22"/>
                    <a:pt x="211" y="34"/>
                    <a:pt x="218" y="65"/>
                  </a:cubicBezTo>
                  <a:cubicBezTo>
                    <a:pt x="219" y="67"/>
                    <a:pt x="219" y="69"/>
                    <a:pt x="219" y="71"/>
                  </a:cubicBezTo>
                  <a:cubicBezTo>
                    <a:pt x="219" y="74"/>
                    <a:pt x="219" y="77"/>
                    <a:pt x="218" y="79"/>
                  </a:cubicBezTo>
                  <a:cubicBezTo>
                    <a:pt x="217" y="80"/>
                    <a:pt x="217" y="80"/>
                    <a:pt x="217" y="80"/>
                  </a:cubicBezTo>
                  <a:cubicBezTo>
                    <a:pt x="217" y="80"/>
                    <a:pt x="216" y="81"/>
                    <a:pt x="216" y="81"/>
                  </a:cubicBezTo>
                  <a:cubicBezTo>
                    <a:pt x="215" y="81"/>
                    <a:pt x="214" y="81"/>
                    <a:pt x="214" y="81"/>
                  </a:cubicBezTo>
                  <a:cubicBezTo>
                    <a:pt x="213" y="81"/>
                    <a:pt x="213" y="81"/>
                    <a:pt x="212" y="81"/>
                  </a:cubicBezTo>
                  <a:cubicBezTo>
                    <a:pt x="212" y="81"/>
                    <a:pt x="212" y="81"/>
                    <a:pt x="212" y="81"/>
                  </a:cubicBezTo>
                  <a:cubicBezTo>
                    <a:pt x="212" y="81"/>
                    <a:pt x="212" y="81"/>
                    <a:pt x="212" y="81"/>
                  </a:cubicBezTo>
                  <a:cubicBezTo>
                    <a:pt x="211" y="80"/>
                    <a:pt x="211" y="80"/>
                    <a:pt x="210" y="79"/>
                  </a:cubicBezTo>
                  <a:cubicBezTo>
                    <a:pt x="211" y="79"/>
                    <a:pt x="212" y="79"/>
                    <a:pt x="213" y="78"/>
                  </a:cubicBezTo>
                  <a:cubicBezTo>
                    <a:pt x="213" y="78"/>
                    <a:pt x="213" y="78"/>
                    <a:pt x="213" y="78"/>
                  </a:cubicBezTo>
                  <a:cubicBezTo>
                    <a:pt x="214" y="78"/>
                    <a:pt x="215" y="77"/>
                    <a:pt x="215" y="76"/>
                  </a:cubicBezTo>
                  <a:cubicBezTo>
                    <a:pt x="214" y="66"/>
                    <a:pt x="212" y="56"/>
                    <a:pt x="208" y="46"/>
                  </a:cubicBezTo>
                  <a:cubicBezTo>
                    <a:pt x="205" y="38"/>
                    <a:pt x="201" y="30"/>
                    <a:pt x="194" y="24"/>
                  </a:cubicBezTo>
                  <a:cubicBezTo>
                    <a:pt x="194" y="23"/>
                    <a:pt x="193" y="23"/>
                    <a:pt x="193" y="23"/>
                  </a:cubicBezTo>
                  <a:cubicBezTo>
                    <a:pt x="193" y="23"/>
                    <a:pt x="193" y="23"/>
                    <a:pt x="193" y="23"/>
                  </a:cubicBezTo>
                  <a:cubicBezTo>
                    <a:pt x="192" y="23"/>
                    <a:pt x="192" y="23"/>
                    <a:pt x="192" y="23"/>
                  </a:cubicBezTo>
                  <a:cubicBezTo>
                    <a:pt x="192" y="23"/>
                    <a:pt x="192" y="23"/>
                    <a:pt x="192" y="23"/>
                  </a:cubicBezTo>
                  <a:cubicBezTo>
                    <a:pt x="191" y="23"/>
                    <a:pt x="190" y="23"/>
                    <a:pt x="190" y="24"/>
                  </a:cubicBezTo>
                  <a:cubicBezTo>
                    <a:pt x="190" y="24"/>
                    <a:pt x="190" y="24"/>
                    <a:pt x="190" y="24"/>
                  </a:cubicBezTo>
                  <a:cubicBezTo>
                    <a:pt x="189" y="24"/>
                    <a:pt x="189" y="24"/>
                    <a:pt x="189" y="24"/>
                  </a:cubicBezTo>
                  <a:moveTo>
                    <a:pt x="192" y="13"/>
                  </a:moveTo>
                  <a:cubicBezTo>
                    <a:pt x="192" y="12"/>
                    <a:pt x="192" y="12"/>
                    <a:pt x="192" y="12"/>
                  </a:cubicBezTo>
                  <a:cubicBezTo>
                    <a:pt x="192" y="13"/>
                    <a:pt x="192" y="13"/>
                    <a:pt x="192" y="13"/>
                  </a:cubicBezTo>
                  <a:moveTo>
                    <a:pt x="219" y="0"/>
                  </a:moveTo>
                  <a:cubicBezTo>
                    <a:pt x="219" y="0"/>
                    <a:pt x="218" y="0"/>
                    <a:pt x="218" y="0"/>
                  </a:cubicBezTo>
                  <a:cubicBezTo>
                    <a:pt x="217" y="1"/>
                    <a:pt x="215" y="2"/>
                    <a:pt x="212" y="3"/>
                  </a:cubicBezTo>
                  <a:cubicBezTo>
                    <a:pt x="208" y="5"/>
                    <a:pt x="202" y="8"/>
                    <a:pt x="198" y="9"/>
                  </a:cubicBezTo>
                  <a:cubicBezTo>
                    <a:pt x="196" y="10"/>
                    <a:pt x="194" y="11"/>
                    <a:pt x="193" y="12"/>
                  </a:cubicBezTo>
                  <a:cubicBezTo>
                    <a:pt x="192" y="12"/>
                    <a:pt x="191" y="12"/>
                    <a:pt x="191" y="12"/>
                  </a:cubicBezTo>
                  <a:cubicBezTo>
                    <a:pt x="190" y="12"/>
                    <a:pt x="190" y="12"/>
                    <a:pt x="190" y="12"/>
                  </a:cubicBezTo>
                  <a:cubicBezTo>
                    <a:pt x="190" y="13"/>
                    <a:pt x="190" y="13"/>
                    <a:pt x="190" y="13"/>
                  </a:cubicBezTo>
                  <a:cubicBezTo>
                    <a:pt x="190" y="13"/>
                    <a:pt x="190" y="13"/>
                    <a:pt x="190" y="13"/>
                  </a:cubicBezTo>
                  <a:cubicBezTo>
                    <a:pt x="189" y="13"/>
                    <a:pt x="189" y="13"/>
                    <a:pt x="189" y="13"/>
                  </a:cubicBezTo>
                  <a:cubicBezTo>
                    <a:pt x="189" y="13"/>
                    <a:pt x="189" y="13"/>
                    <a:pt x="189" y="13"/>
                  </a:cubicBezTo>
                  <a:cubicBezTo>
                    <a:pt x="187" y="14"/>
                    <a:pt x="186" y="16"/>
                    <a:pt x="185" y="18"/>
                  </a:cubicBezTo>
                  <a:cubicBezTo>
                    <a:pt x="185" y="19"/>
                    <a:pt x="184" y="21"/>
                    <a:pt x="184" y="23"/>
                  </a:cubicBezTo>
                  <a:cubicBezTo>
                    <a:pt x="184" y="24"/>
                    <a:pt x="185" y="25"/>
                    <a:pt x="185" y="26"/>
                  </a:cubicBezTo>
                  <a:cubicBezTo>
                    <a:pt x="185" y="27"/>
                    <a:pt x="185" y="27"/>
                    <a:pt x="185" y="27"/>
                  </a:cubicBezTo>
                  <a:cubicBezTo>
                    <a:pt x="182" y="28"/>
                    <a:pt x="179" y="29"/>
                    <a:pt x="176" y="29"/>
                  </a:cubicBezTo>
                  <a:cubicBezTo>
                    <a:pt x="176" y="29"/>
                    <a:pt x="176" y="29"/>
                    <a:pt x="176" y="29"/>
                  </a:cubicBezTo>
                  <a:cubicBezTo>
                    <a:pt x="176" y="29"/>
                    <a:pt x="175" y="29"/>
                    <a:pt x="175" y="29"/>
                  </a:cubicBezTo>
                  <a:cubicBezTo>
                    <a:pt x="175" y="29"/>
                    <a:pt x="175" y="29"/>
                    <a:pt x="175" y="29"/>
                  </a:cubicBezTo>
                  <a:cubicBezTo>
                    <a:pt x="169" y="29"/>
                    <a:pt x="164" y="26"/>
                    <a:pt x="159" y="24"/>
                  </a:cubicBezTo>
                  <a:cubicBezTo>
                    <a:pt x="148" y="20"/>
                    <a:pt x="137" y="18"/>
                    <a:pt x="125" y="18"/>
                  </a:cubicBezTo>
                  <a:cubicBezTo>
                    <a:pt x="116" y="18"/>
                    <a:pt x="107" y="19"/>
                    <a:pt x="98" y="22"/>
                  </a:cubicBezTo>
                  <a:cubicBezTo>
                    <a:pt x="96" y="23"/>
                    <a:pt x="93" y="23"/>
                    <a:pt x="91" y="25"/>
                  </a:cubicBezTo>
                  <a:cubicBezTo>
                    <a:pt x="89" y="27"/>
                    <a:pt x="87" y="29"/>
                    <a:pt x="85" y="31"/>
                  </a:cubicBezTo>
                  <a:cubicBezTo>
                    <a:pt x="84" y="31"/>
                    <a:pt x="84" y="31"/>
                    <a:pt x="84" y="32"/>
                  </a:cubicBezTo>
                  <a:cubicBezTo>
                    <a:pt x="83" y="32"/>
                    <a:pt x="83" y="32"/>
                    <a:pt x="83" y="32"/>
                  </a:cubicBezTo>
                  <a:cubicBezTo>
                    <a:pt x="78" y="30"/>
                    <a:pt x="73" y="29"/>
                    <a:pt x="68" y="28"/>
                  </a:cubicBezTo>
                  <a:cubicBezTo>
                    <a:pt x="68" y="27"/>
                    <a:pt x="68" y="26"/>
                    <a:pt x="68" y="26"/>
                  </a:cubicBezTo>
                  <a:cubicBezTo>
                    <a:pt x="68" y="24"/>
                    <a:pt x="68" y="22"/>
                    <a:pt x="67" y="20"/>
                  </a:cubicBezTo>
                  <a:cubicBezTo>
                    <a:pt x="66" y="20"/>
                    <a:pt x="66" y="19"/>
                    <a:pt x="65" y="19"/>
                  </a:cubicBezTo>
                  <a:cubicBezTo>
                    <a:pt x="65" y="18"/>
                    <a:pt x="65" y="18"/>
                    <a:pt x="64" y="17"/>
                  </a:cubicBezTo>
                  <a:cubicBezTo>
                    <a:pt x="64" y="17"/>
                    <a:pt x="62" y="16"/>
                    <a:pt x="61" y="15"/>
                  </a:cubicBezTo>
                  <a:cubicBezTo>
                    <a:pt x="55" y="12"/>
                    <a:pt x="46" y="7"/>
                    <a:pt x="40" y="4"/>
                  </a:cubicBezTo>
                  <a:cubicBezTo>
                    <a:pt x="40" y="4"/>
                    <a:pt x="40" y="4"/>
                    <a:pt x="40" y="4"/>
                  </a:cubicBezTo>
                  <a:cubicBezTo>
                    <a:pt x="40" y="4"/>
                    <a:pt x="39" y="4"/>
                    <a:pt x="39" y="4"/>
                  </a:cubicBezTo>
                  <a:cubicBezTo>
                    <a:pt x="38" y="4"/>
                    <a:pt x="37" y="4"/>
                    <a:pt x="37" y="5"/>
                  </a:cubicBezTo>
                  <a:cubicBezTo>
                    <a:pt x="36" y="6"/>
                    <a:pt x="36" y="7"/>
                    <a:pt x="38" y="8"/>
                  </a:cubicBezTo>
                  <a:cubicBezTo>
                    <a:pt x="38" y="8"/>
                    <a:pt x="38" y="8"/>
                    <a:pt x="38" y="8"/>
                  </a:cubicBezTo>
                  <a:cubicBezTo>
                    <a:pt x="38" y="8"/>
                    <a:pt x="38" y="8"/>
                    <a:pt x="38" y="8"/>
                  </a:cubicBezTo>
                  <a:cubicBezTo>
                    <a:pt x="41" y="10"/>
                    <a:pt x="47" y="13"/>
                    <a:pt x="52" y="16"/>
                  </a:cubicBezTo>
                  <a:cubicBezTo>
                    <a:pt x="53" y="17"/>
                    <a:pt x="55" y="18"/>
                    <a:pt x="56" y="18"/>
                  </a:cubicBezTo>
                  <a:cubicBezTo>
                    <a:pt x="53" y="20"/>
                    <a:pt x="52" y="22"/>
                    <a:pt x="50" y="24"/>
                  </a:cubicBezTo>
                  <a:cubicBezTo>
                    <a:pt x="40" y="39"/>
                    <a:pt x="34" y="56"/>
                    <a:pt x="33" y="73"/>
                  </a:cubicBezTo>
                  <a:cubicBezTo>
                    <a:pt x="33" y="73"/>
                    <a:pt x="33" y="73"/>
                    <a:pt x="33" y="73"/>
                  </a:cubicBezTo>
                  <a:cubicBezTo>
                    <a:pt x="33" y="73"/>
                    <a:pt x="33" y="73"/>
                    <a:pt x="32" y="73"/>
                  </a:cubicBezTo>
                  <a:cubicBezTo>
                    <a:pt x="32" y="73"/>
                    <a:pt x="32" y="73"/>
                    <a:pt x="31" y="73"/>
                  </a:cubicBezTo>
                  <a:cubicBezTo>
                    <a:pt x="28" y="76"/>
                    <a:pt x="26" y="80"/>
                    <a:pt x="23" y="84"/>
                  </a:cubicBezTo>
                  <a:cubicBezTo>
                    <a:pt x="22" y="84"/>
                    <a:pt x="21" y="83"/>
                    <a:pt x="20" y="83"/>
                  </a:cubicBezTo>
                  <a:cubicBezTo>
                    <a:pt x="23" y="78"/>
                    <a:pt x="26" y="74"/>
                    <a:pt x="30" y="70"/>
                  </a:cubicBezTo>
                  <a:cubicBezTo>
                    <a:pt x="30" y="70"/>
                    <a:pt x="30" y="69"/>
                    <a:pt x="29" y="69"/>
                  </a:cubicBezTo>
                  <a:cubicBezTo>
                    <a:pt x="29" y="68"/>
                    <a:pt x="29" y="68"/>
                    <a:pt x="29" y="68"/>
                  </a:cubicBezTo>
                  <a:cubicBezTo>
                    <a:pt x="28" y="68"/>
                    <a:pt x="28" y="68"/>
                    <a:pt x="28" y="69"/>
                  </a:cubicBezTo>
                  <a:cubicBezTo>
                    <a:pt x="24" y="73"/>
                    <a:pt x="21" y="77"/>
                    <a:pt x="18" y="81"/>
                  </a:cubicBezTo>
                  <a:cubicBezTo>
                    <a:pt x="17" y="81"/>
                    <a:pt x="16" y="81"/>
                    <a:pt x="16" y="80"/>
                  </a:cubicBezTo>
                  <a:cubicBezTo>
                    <a:pt x="18" y="77"/>
                    <a:pt x="21" y="73"/>
                    <a:pt x="24" y="69"/>
                  </a:cubicBezTo>
                  <a:cubicBezTo>
                    <a:pt x="24" y="68"/>
                    <a:pt x="24" y="68"/>
                    <a:pt x="23" y="67"/>
                  </a:cubicBezTo>
                  <a:cubicBezTo>
                    <a:pt x="23" y="67"/>
                    <a:pt x="23" y="67"/>
                    <a:pt x="23" y="67"/>
                  </a:cubicBezTo>
                  <a:cubicBezTo>
                    <a:pt x="22" y="67"/>
                    <a:pt x="22" y="67"/>
                    <a:pt x="22" y="68"/>
                  </a:cubicBezTo>
                  <a:cubicBezTo>
                    <a:pt x="19" y="72"/>
                    <a:pt x="16" y="75"/>
                    <a:pt x="13" y="79"/>
                  </a:cubicBezTo>
                  <a:cubicBezTo>
                    <a:pt x="12" y="79"/>
                    <a:pt x="12" y="79"/>
                    <a:pt x="12" y="79"/>
                  </a:cubicBezTo>
                  <a:cubicBezTo>
                    <a:pt x="13" y="78"/>
                    <a:pt x="13" y="78"/>
                    <a:pt x="12" y="77"/>
                  </a:cubicBezTo>
                  <a:cubicBezTo>
                    <a:pt x="12" y="77"/>
                    <a:pt x="12" y="77"/>
                    <a:pt x="12" y="77"/>
                  </a:cubicBezTo>
                  <a:cubicBezTo>
                    <a:pt x="12" y="77"/>
                    <a:pt x="12" y="77"/>
                    <a:pt x="12" y="77"/>
                  </a:cubicBezTo>
                  <a:cubicBezTo>
                    <a:pt x="15" y="72"/>
                    <a:pt x="18" y="68"/>
                    <a:pt x="21" y="63"/>
                  </a:cubicBezTo>
                  <a:cubicBezTo>
                    <a:pt x="22" y="63"/>
                    <a:pt x="22" y="62"/>
                    <a:pt x="21" y="62"/>
                  </a:cubicBezTo>
                  <a:cubicBezTo>
                    <a:pt x="21" y="62"/>
                    <a:pt x="21" y="61"/>
                    <a:pt x="20" y="61"/>
                  </a:cubicBezTo>
                  <a:cubicBezTo>
                    <a:pt x="20" y="61"/>
                    <a:pt x="20" y="62"/>
                    <a:pt x="19" y="62"/>
                  </a:cubicBezTo>
                  <a:cubicBezTo>
                    <a:pt x="16" y="66"/>
                    <a:pt x="13" y="71"/>
                    <a:pt x="10" y="75"/>
                  </a:cubicBezTo>
                  <a:cubicBezTo>
                    <a:pt x="10" y="76"/>
                    <a:pt x="10" y="76"/>
                    <a:pt x="9" y="77"/>
                  </a:cubicBezTo>
                  <a:cubicBezTo>
                    <a:pt x="8" y="76"/>
                    <a:pt x="7" y="76"/>
                    <a:pt x="6" y="75"/>
                  </a:cubicBezTo>
                  <a:cubicBezTo>
                    <a:pt x="9" y="71"/>
                    <a:pt x="12" y="66"/>
                    <a:pt x="15" y="62"/>
                  </a:cubicBezTo>
                  <a:cubicBezTo>
                    <a:pt x="16" y="61"/>
                    <a:pt x="16" y="61"/>
                    <a:pt x="16" y="60"/>
                  </a:cubicBezTo>
                  <a:cubicBezTo>
                    <a:pt x="17" y="60"/>
                    <a:pt x="16" y="59"/>
                    <a:pt x="16" y="59"/>
                  </a:cubicBezTo>
                  <a:cubicBezTo>
                    <a:pt x="16" y="58"/>
                    <a:pt x="15" y="58"/>
                    <a:pt x="15" y="58"/>
                  </a:cubicBezTo>
                  <a:cubicBezTo>
                    <a:pt x="15" y="58"/>
                    <a:pt x="14" y="59"/>
                    <a:pt x="14" y="59"/>
                  </a:cubicBezTo>
                  <a:cubicBezTo>
                    <a:pt x="14" y="59"/>
                    <a:pt x="14" y="60"/>
                    <a:pt x="13" y="60"/>
                  </a:cubicBezTo>
                  <a:cubicBezTo>
                    <a:pt x="10" y="65"/>
                    <a:pt x="7" y="69"/>
                    <a:pt x="4" y="73"/>
                  </a:cubicBezTo>
                  <a:cubicBezTo>
                    <a:pt x="4" y="73"/>
                    <a:pt x="4" y="73"/>
                    <a:pt x="4" y="73"/>
                  </a:cubicBezTo>
                  <a:cubicBezTo>
                    <a:pt x="4" y="73"/>
                    <a:pt x="4" y="73"/>
                    <a:pt x="4" y="73"/>
                  </a:cubicBezTo>
                  <a:cubicBezTo>
                    <a:pt x="4" y="72"/>
                    <a:pt x="4" y="72"/>
                    <a:pt x="4" y="72"/>
                  </a:cubicBezTo>
                  <a:cubicBezTo>
                    <a:pt x="7" y="67"/>
                    <a:pt x="9" y="62"/>
                    <a:pt x="11" y="57"/>
                  </a:cubicBezTo>
                  <a:cubicBezTo>
                    <a:pt x="11" y="57"/>
                    <a:pt x="11" y="56"/>
                    <a:pt x="11" y="56"/>
                  </a:cubicBezTo>
                  <a:cubicBezTo>
                    <a:pt x="11" y="55"/>
                    <a:pt x="11" y="55"/>
                    <a:pt x="11" y="55"/>
                  </a:cubicBezTo>
                  <a:cubicBezTo>
                    <a:pt x="11" y="55"/>
                    <a:pt x="10" y="55"/>
                    <a:pt x="10" y="55"/>
                  </a:cubicBezTo>
                  <a:cubicBezTo>
                    <a:pt x="10" y="55"/>
                    <a:pt x="9" y="55"/>
                    <a:pt x="9" y="55"/>
                  </a:cubicBezTo>
                  <a:cubicBezTo>
                    <a:pt x="9" y="55"/>
                    <a:pt x="9" y="56"/>
                    <a:pt x="9" y="57"/>
                  </a:cubicBezTo>
                  <a:cubicBezTo>
                    <a:pt x="6" y="62"/>
                    <a:pt x="4" y="67"/>
                    <a:pt x="1" y="72"/>
                  </a:cubicBezTo>
                  <a:cubicBezTo>
                    <a:pt x="1" y="73"/>
                    <a:pt x="1" y="73"/>
                    <a:pt x="1" y="73"/>
                  </a:cubicBezTo>
                  <a:cubicBezTo>
                    <a:pt x="1" y="74"/>
                    <a:pt x="1" y="74"/>
                    <a:pt x="1" y="74"/>
                  </a:cubicBezTo>
                  <a:cubicBezTo>
                    <a:pt x="0" y="74"/>
                    <a:pt x="0" y="75"/>
                    <a:pt x="0" y="76"/>
                  </a:cubicBezTo>
                  <a:cubicBezTo>
                    <a:pt x="0" y="76"/>
                    <a:pt x="0" y="76"/>
                    <a:pt x="0" y="76"/>
                  </a:cubicBezTo>
                  <a:cubicBezTo>
                    <a:pt x="0" y="77"/>
                    <a:pt x="1" y="78"/>
                    <a:pt x="1" y="78"/>
                  </a:cubicBezTo>
                  <a:cubicBezTo>
                    <a:pt x="2" y="79"/>
                    <a:pt x="2" y="79"/>
                    <a:pt x="2" y="79"/>
                  </a:cubicBezTo>
                  <a:cubicBezTo>
                    <a:pt x="2" y="79"/>
                    <a:pt x="2" y="79"/>
                    <a:pt x="2" y="79"/>
                  </a:cubicBezTo>
                  <a:cubicBezTo>
                    <a:pt x="3" y="79"/>
                    <a:pt x="3" y="79"/>
                    <a:pt x="3" y="79"/>
                  </a:cubicBezTo>
                  <a:cubicBezTo>
                    <a:pt x="11" y="83"/>
                    <a:pt x="17" y="87"/>
                    <a:pt x="26" y="91"/>
                  </a:cubicBezTo>
                  <a:cubicBezTo>
                    <a:pt x="27" y="91"/>
                    <a:pt x="28" y="92"/>
                    <a:pt x="30" y="93"/>
                  </a:cubicBezTo>
                  <a:cubicBezTo>
                    <a:pt x="31" y="94"/>
                    <a:pt x="32" y="94"/>
                    <a:pt x="33" y="94"/>
                  </a:cubicBezTo>
                  <a:cubicBezTo>
                    <a:pt x="34" y="95"/>
                    <a:pt x="35" y="95"/>
                    <a:pt x="36" y="95"/>
                  </a:cubicBezTo>
                  <a:cubicBezTo>
                    <a:pt x="36" y="95"/>
                    <a:pt x="36" y="95"/>
                    <a:pt x="36" y="95"/>
                  </a:cubicBezTo>
                  <a:cubicBezTo>
                    <a:pt x="36" y="95"/>
                    <a:pt x="36" y="95"/>
                    <a:pt x="36" y="95"/>
                  </a:cubicBezTo>
                  <a:cubicBezTo>
                    <a:pt x="38" y="95"/>
                    <a:pt x="41" y="94"/>
                    <a:pt x="44" y="92"/>
                  </a:cubicBezTo>
                  <a:cubicBezTo>
                    <a:pt x="46" y="91"/>
                    <a:pt x="49" y="88"/>
                    <a:pt x="52" y="84"/>
                  </a:cubicBezTo>
                  <a:cubicBezTo>
                    <a:pt x="59" y="88"/>
                    <a:pt x="65" y="94"/>
                    <a:pt x="69" y="100"/>
                  </a:cubicBezTo>
                  <a:cubicBezTo>
                    <a:pt x="69" y="101"/>
                    <a:pt x="69" y="101"/>
                    <a:pt x="69" y="101"/>
                  </a:cubicBezTo>
                  <a:cubicBezTo>
                    <a:pt x="69" y="102"/>
                    <a:pt x="68" y="104"/>
                    <a:pt x="68" y="105"/>
                  </a:cubicBezTo>
                  <a:cubicBezTo>
                    <a:pt x="67" y="106"/>
                    <a:pt x="67" y="107"/>
                    <a:pt x="67" y="109"/>
                  </a:cubicBezTo>
                  <a:cubicBezTo>
                    <a:pt x="67" y="109"/>
                    <a:pt x="67" y="109"/>
                    <a:pt x="67" y="109"/>
                  </a:cubicBezTo>
                  <a:cubicBezTo>
                    <a:pt x="67" y="111"/>
                    <a:pt x="68" y="113"/>
                    <a:pt x="69" y="114"/>
                  </a:cubicBezTo>
                  <a:cubicBezTo>
                    <a:pt x="70" y="116"/>
                    <a:pt x="71" y="117"/>
                    <a:pt x="73" y="117"/>
                  </a:cubicBezTo>
                  <a:cubicBezTo>
                    <a:pt x="74" y="117"/>
                    <a:pt x="74" y="117"/>
                    <a:pt x="75" y="117"/>
                  </a:cubicBezTo>
                  <a:cubicBezTo>
                    <a:pt x="76" y="117"/>
                    <a:pt x="77" y="117"/>
                    <a:pt x="78" y="117"/>
                  </a:cubicBezTo>
                  <a:cubicBezTo>
                    <a:pt x="78" y="119"/>
                    <a:pt x="78" y="120"/>
                    <a:pt x="79" y="122"/>
                  </a:cubicBezTo>
                  <a:cubicBezTo>
                    <a:pt x="79" y="123"/>
                    <a:pt x="79" y="124"/>
                    <a:pt x="80" y="125"/>
                  </a:cubicBezTo>
                  <a:cubicBezTo>
                    <a:pt x="82" y="124"/>
                    <a:pt x="82" y="124"/>
                    <a:pt x="82" y="124"/>
                  </a:cubicBezTo>
                  <a:cubicBezTo>
                    <a:pt x="80" y="125"/>
                    <a:pt x="80" y="125"/>
                    <a:pt x="80" y="125"/>
                  </a:cubicBezTo>
                  <a:cubicBezTo>
                    <a:pt x="81" y="126"/>
                    <a:pt x="83" y="127"/>
                    <a:pt x="84" y="128"/>
                  </a:cubicBezTo>
                  <a:cubicBezTo>
                    <a:pt x="85" y="128"/>
                    <a:pt x="87" y="129"/>
                    <a:pt x="89" y="129"/>
                  </a:cubicBezTo>
                  <a:cubicBezTo>
                    <a:pt x="90" y="129"/>
                    <a:pt x="92" y="128"/>
                    <a:pt x="93" y="128"/>
                  </a:cubicBezTo>
                  <a:cubicBezTo>
                    <a:pt x="93" y="127"/>
                    <a:pt x="93" y="127"/>
                    <a:pt x="93" y="127"/>
                  </a:cubicBezTo>
                  <a:cubicBezTo>
                    <a:pt x="93" y="129"/>
                    <a:pt x="94" y="131"/>
                    <a:pt x="95" y="132"/>
                  </a:cubicBezTo>
                  <a:cubicBezTo>
                    <a:pt x="97" y="135"/>
                    <a:pt x="100" y="138"/>
                    <a:pt x="104" y="138"/>
                  </a:cubicBezTo>
                  <a:cubicBezTo>
                    <a:pt x="104" y="138"/>
                    <a:pt x="105" y="138"/>
                    <a:pt x="105" y="138"/>
                  </a:cubicBezTo>
                  <a:cubicBezTo>
                    <a:pt x="105" y="138"/>
                    <a:pt x="106" y="137"/>
                    <a:pt x="107" y="137"/>
                  </a:cubicBezTo>
                  <a:cubicBezTo>
                    <a:pt x="107" y="139"/>
                    <a:pt x="108" y="141"/>
                    <a:pt x="110" y="142"/>
                  </a:cubicBezTo>
                  <a:cubicBezTo>
                    <a:pt x="112" y="144"/>
                    <a:pt x="114" y="144"/>
                    <a:pt x="116" y="144"/>
                  </a:cubicBezTo>
                  <a:cubicBezTo>
                    <a:pt x="116" y="144"/>
                    <a:pt x="116" y="144"/>
                    <a:pt x="116" y="144"/>
                  </a:cubicBezTo>
                  <a:cubicBezTo>
                    <a:pt x="116" y="144"/>
                    <a:pt x="116" y="144"/>
                    <a:pt x="116" y="144"/>
                  </a:cubicBezTo>
                  <a:cubicBezTo>
                    <a:pt x="118" y="144"/>
                    <a:pt x="121" y="143"/>
                    <a:pt x="122" y="140"/>
                  </a:cubicBezTo>
                  <a:cubicBezTo>
                    <a:pt x="123" y="139"/>
                    <a:pt x="124" y="138"/>
                    <a:pt x="124" y="137"/>
                  </a:cubicBezTo>
                  <a:cubicBezTo>
                    <a:pt x="129" y="141"/>
                    <a:pt x="132" y="143"/>
                    <a:pt x="138" y="145"/>
                  </a:cubicBezTo>
                  <a:cubicBezTo>
                    <a:pt x="140" y="145"/>
                    <a:pt x="141" y="146"/>
                    <a:pt x="143" y="146"/>
                  </a:cubicBezTo>
                  <a:cubicBezTo>
                    <a:pt x="144" y="146"/>
                    <a:pt x="144" y="146"/>
                    <a:pt x="144" y="146"/>
                  </a:cubicBezTo>
                  <a:cubicBezTo>
                    <a:pt x="144" y="146"/>
                    <a:pt x="144" y="146"/>
                    <a:pt x="144" y="146"/>
                  </a:cubicBezTo>
                  <a:cubicBezTo>
                    <a:pt x="146" y="145"/>
                    <a:pt x="148" y="145"/>
                    <a:pt x="150" y="144"/>
                  </a:cubicBezTo>
                  <a:cubicBezTo>
                    <a:pt x="152" y="142"/>
                    <a:pt x="153" y="140"/>
                    <a:pt x="154" y="138"/>
                  </a:cubicBezTo>
                  <a:cubicBezTo>
                    <a:pt x="154" y="137"/>
                    <a:pt x="154" y="136"/>
                    <a:pt x="154" y="135"/>
                  </a:cubicBezTo>
                  <a:cubicBezTo>
                    <a:pt x="154" y="135"/>
                    <a:pt x="154" y="134"/>
                    <a:pt x="154" y="134"/>
                  </a:cubicBezTo>
                  <a:cubicBezTo>
                    <a:pt x="154" y="134"/>
                    <a:pt x="155" y="134"/>
                    <a:pt x="155" y="134"/>
                  </a:cubicBezTo>
                  <a:cubicBezTo>
                    <a:pt x="155" y="134"/>
                    <a:pt x="155" y="134"/>
                    <a:pt x="155" y="134"/>
                  </a:cubicBezTo>
                  <a:cubicBezTo>
                    <a:pt x="157" y="134"/>
                    <a:pt x="158" y="135"/>
                    <a:pt x="159" y="135"/>
                  </a:cubicBezTo>
                  <a:cubicBezTo>
                    <a:pt x="163" y="135"/>
                    <a:pt x="167" y="133"/>
                    <a:pt x="169" y="130"/>
                  </a:cubicBezTo>
                  <a:cubicBezTo>
                    <a:pt x="170" y="129"/>
                    <a:pt x="171" y="128"/>
                    <a:pt x="172" y="126"/>
                  </a:cubicBezTo>
                  <a:cubicBezTo>
                    <a:pt x="172" y="125"/>
                    <a:pt x="172" y="124"/>
                    <a:pt x="172" y="122"/>
                  </a:cubicBezTo>
                  <a:cubicBezTo>
                    <a:pt x="173" y="122"/>
                    <a:pt x="174" y="123"/>
                    <a:pt x="175" y="123"/>
                  </a:cubicBezTo>
                  <a:cubicBezTo>
                    <a:pt x="178" y="123"/>
                    <a:pt x="180" y="122"/>
                    <a:pt x="183" y="120"/>
                  </a:cubicBezTo>
                  <a:cubicBezTo>
                    <a:pt x="187" y="118"/>
                    <a:pt x="190" y="114"/>
                    <a:pt x="190" y="109"/>
                  </a:cubicBezTo>
                  <a:cubicBezTo>
                    <a:pt x="190" y="109"/>
                    <a:pt x="191" y="110"/>
                    <a:pt x="192" y="110"/>
                  </a:cubicBezTo>
                  <a:cubicBezTo>
                    <a:pt x="192" y="110"/>
                    <a:pt x="192" y="110"/>
                    <a:pt x="192" y="110"/>
                  </a:cubicBezTo>
                  <a:cubicBezTo>
                    <a:pt x="192" y="110"/>
                    <a:pt x="193" y="110"/>
                    <a:pt x="193" y="110"/>
                  </a:cubicBezTo>
                  <a:cubicBezTo>
                    <a:pt x="197" y="110"/>
                    <a:pt x="201" y="107"/>
                    <a:pt x="203" y="104"/>
                  </a:cubicBezTo>
                  <a:cubicBezTo>
                    <a:pt x="205" y="102"/>
                    <a:pt x="205" y="100"/>
                    <a:pt x="205" y="97"/>
                  </a:cubicBezTo>
                  <a:cubicBezTo>
                    <a:pt x="205" y="95"/>
                    <a:pt x="205" y="93"/>
                    <a:pt x="203" y="91"/>
                  </a:cubicBezTo>
                  <a:cubicBezTo>
                    <a:pt x="202" y="89"/>
                    <a:pt x="200" y="87"/>
                    <a:pt x="199" y="86"/>
                  </a:cubicBezTo>
                  <a:cubicBezTo>
                    <a:pt x="198" y="86"/>
                    <a:pt x="198" y="85"/>
                    <a:pt x="197" y="85"/>
                  </a:cubicBezTo>
                  <a:cubicBezTo>
                    <a:pt x="198" y="84"/>
                    <a:pt x="199" y="84"/>
                    <a:pt x="200" y="84"/>
                  </a:cubicBezTo>
                  <a:cubicBezTo>
                    <a:pt x="201" y="85"/>
                    <a:pt x="203" y="87"/>
                    <a:pt x="206" y="89"/>
                  </a:cubicBezTo>
                  <a:cubicBezTo>
                    <a:pt x="209" y="91"/>
                    <a:pt x="212" y="93"/>
                    <a:pt x="215" y="93"/>
                  </a:cubicBezTo>
                  <a:cubicBezTo>
                    <a:pt x="215" y="93"/>
                    <a:pt x="215" y="93"/>
                    <a:pt x="215" y="93"/>
                  </a:cubicBezTo>
                  <a:cubicBezTo>
                    <a:pt x="216" y="93"/>
                    <a:pt x="216" y="93"/>
                    <a:pt x="216" y="93"/>
                  </a:cubicBezTo>
                  <a:cubicBezTo>
                    <a:pt x="216" y="93"/>
                    <a:pt x="217" y="93"/>
                    <a:pt x="217" y="93"/>
                  </a:cubicBezTo>
                  <a:cubicBezTo>
                    <a:pt x="218" y="93"/>
                    <a:pt x="220" y="92"/>
                    <a:pt x="221" y="91"/>
                  </a:cubicBezTo>
                  <a:cubicBezTo>
                    <a:pt x="223" y="90"/>
                    <a:pt x="224" y="90"/>
                    <a:pt x="224" y="90"/>
                  </a:cubicBezTo>
                  <a:cubicBezTo>
                    <a:pt x="234" y="85"/>
                    <a:pt x="241" y="81"/>
                    <a:pt x="251" y="76"/>
                  </a:cubicBezTo>
                  <a:cubicBezTo>
                    <a:pt x="251" y="76"/>
                    <a:pt x="252" y="75"/>
                    <a:pt x="252" y="74"/>
                  </a:cubicBezTo>
                  <a:cubicBezTo>
                    <a:pt x="255" y="68"/>
                    <a:pt x="259" y="62"/>
                    <a:pt x="262" y="55"/>
                  </a:cubicBezTo>
                  <a:cubicBezTo>
                    <a:pt x="262" y="55"/>
                    <a:pt x="262" y="54"/>
                    <a:pt x="261" y="54"/>
                  </a:cubicBezTo>
                  <a:cubicBezTo>
                    <a:pt x="261" y="53"/>
                    <a:pt x="261" y="53"/>
                    <a:pt x="261" y="53"/>
                  </a:cubicBezTo>
                  <a:cubicBezTo>
                    <a:pt x="260" y="53"/>
                    <a:pt x="260" y="54"/>
                    <a:pt x="260" y="54"/>
                  </a:cubicBezTo>
                  <a:cubicBezTo>
                    <a:pt x="257" y="60"/>
                    <a:pt x="254" y="66"/>
                    <a:pt x="251" y="72"/>
                  </a:cubicBezTo>
                  <a:cubicBezTo>
                    <a:pt x="250" y="71"/>
                    <a:pt x="250" y="71"/>
                    <a:pt x="250" y="71"/>
                  </a:cubicBezTo>
                  <a:cubicBezTo>
                    <a:pt x="249" y="71"/>
                    <a:pt x="249" y="71"/>
                    <a:pt x="249" y="72"/>
                  </a:cubicBezTo>
                  <a:cubicBezTo>
                    <a:pt x="248" y="72"/>
                    <a:pt x="248" y="72"/>
                    <a:pt x="248" y="72"/>
                  </a:cubicBezTo>
                  <a:cubicBezTo>
                    <a:pt x="250" y="67"/>
                    <a:pt x="253" y="63"/>
                    <a:pt x="255" y="58"/>
                  </a:cubicBezTo>
                  <a:cubicBezTo>
                    <a:pt x="255" y="57"/>
                    <a:pt x="255" y="57"/>
                    <a:pt x="254" y="56"/>
                  </a:cubicBezTo>
                  <a:cubicBezTo>
                    <a:pt x="254" y="56"/>
                    <a:pt x="254" y="56"/>
                    <a:pt x="254" y="56"/>
                  </a:cubicBezTo>
                  <a:cubicBezTo>
                    <a:pt x="254" y="56"/>
                    <a:pt x="253" y="57"/>
                    <a:pt x="253" y="57"/>
                  </a:cubicBezTo>
                  <a:cubicBezTo>
                    <a:pt x="250" y="63"/>
                    <a:pt x="247" y="68"/>
                    <a:pt x="244" y="74"/>
                  </a:cubicBezTo>
                  <a:cubicBezTo>
                    <a:pt x="244" y="74"/>
                    <a:pt x="243" y="74"/>
                    <a:pt x="242" y="75"/>
                  </a:cubicBezTo>
                  <a:cubicBezTo>
                    <a:pt x="246" y="69"/>
                    <a:pt x="248" y="63"/>
                    <a:pt x="251" y="56"/>
                  </a:cubicBezTo>
                  <a:cubicBezTo>
                    <a:pt x="251" y="55"/>
                    <a:pt x="251" y="55"/>
                    <a:pt x="250" y="54"/>
                  </a:cubicBezTo>
                  <a:cubicBezTo>
                    <a:pt x="250" y="54"/>
                    <a:pt x="250" y="54"/>
                    <a:pt x="250" y="54"/>
                  </a:cubicBezTo>
                  <a:cubicBezTo>
                    <a:pt x="249" y="54"/>
                    <a:pt x="249" y="55"/>
                    <a:pt x="249" y="55"/>
                  </a:cubicBezTo>
                  <a:cubicBezTo>
                    <a:pt x="246" y="63"/>
                    <a:pt x="242" y="70"/>
                    <a:pt x="238" y="77"/>
                  </a:cubicBezTo>
                  <a:cubicBezTo>
                    <a:pt x="237" y="77"/>
                    <a:pt x="236" y="78"/>
                    <a:pt x="235" y="78"/>
                  </a:cubicBezTo>
                  <a:cubicBezTo>
                    <a:pt x="240" y="72"/>
                    <a:pt x="243" y="64"/>
                    <a:pt x="246" y="57"/>
                  </a:cubicBezTo>
                  <a:cubicBezTo>
                    <a:pt x="246" y="56"/>
                    <a:pt x="246" y="55"/>
                    <a:pt x="245" y="55"/>
                  </a:cubicBezTo>
                  <a:cubicBezTo>
                    <a:pt x="245" y="55"/>
                    <a:pt x="245" y="55"/>
                    <a:pt x="245" y="55"/>
                  </a:cubicBezTo>
                  <a:cubicBezTo>
                    <a:pt x="244" y="55"/>
                    <a:pt x="244" y="55"/>
                    <a:pt x="244" y="56"/>
                  </a:cubicBezTo>
                  <a:cubicBezTo>
                    <a:pt x="241" y="64"/>
                    <a:pt x="237" y="72"/>
                    <a:pt x="232" y="80"/>
                  </a:cubicBezTo>
                  <a:cubicBezTo>
                    <a:pt x="232" y="80"/>
                    <a:pt x="232" y="80"/>
                    <a:pt x="232" y="80"/>
                  </a:cubicBezTo>
                  <a:cubicBezTo>
                    <a:pt x="231" y="81"/>
                    <a:pt x="230" y="81"/>
                    <a:pt x="230" y="81"/>
                  </a:cubicBezTo>
                  <a:cubicBezTo>
                    <a:pt x="234" y="74"/>
                    <a:pt x="238" y="67"/>
                    <a:pt x="241" y="59"/>
                  </a:cubicBezTo>
                  <a:cubicBezTo>
                    <a:pt x="241" y="58"/>
                    <a:pt x="241" y="57"/>
                    <a:pt x="240" y="57"/>
                  </a:cubicBezTo>
                  <a:cubicBezTo>
                    <a:pt x="240" y="57"/>
                    <a:pt x="240" y="57"/>
                    <a:pt x="240" y="57"/>
                  </a:cubicBezTo>
                  <a:cubicBezTo>
                    <a:pt x="239" y="57"/>
                    <a:pt x="239" y="57"/>
                    <a:pt x="239" y="58"/>
                  </a:cubicBezTo>
                  <a:cubicBezTo>
                    <a:pt x="235" y="67"/>
                    <a:pt x="231" y="75"/>
                    <a:pt x="226" y="83"/>
                  </a:cubicBezTo>
                  <a:cubicBezTo>
                    <a:pt x="225" y="84"/>
                    <a:pt x="224" y="84"/>
                    <a:pt x="223" y="85"/>
                  </a:cubicBezTo>
                  <a:cubicBezTo>
                    <a:pt x="227" y="77"/>
                    <a:pt x="232" y="70"/>
                    <a:pt x="235" y="62"/>
                  </a:cubicBezTo>
                  <a:cubicBezTo>
                    <a:pt x="235" y="61"/>
                    <a:pt x="234" y="60"/>
                    <a:pt x="234" y="60"/>
                  </a:cubicBezTo>
                  <a:cubicBezTo>
                    <a:pt x="234" y="60"/>
                    <a:pt x="233" y="60"/>
                    <a:pt x="233" y="60"/>
                  </a:cubicBezTo>
                  <a:cubicBezTo>
                    <a:pt x="233" y="60"/>
                    <a:pt x="232" y="60"/>
                    <a:pt x="232" y="61"/>
                  </a:cubicBezTo>
                  <a:cubicBezTo>
                    <a:pt x="230" y="70"/>
                    <a:pt x="224" y="77"/>
                    <a:pt x="220" y="86"/>
                  </a:cubicBezTo>
                  <a:cubicBezTo>
                    <a:pt x="220" y="87"/>
                    <a:pt x="219" y="87"/>
                    <a:pt x="219" y="87"/>
                  </a:cubicBezTo>
                  <a:cubicBezTo>
                    <a:pt x="218" y="87"/>
                    <a:pt x="217" y="88"/>
                    <a:pt x="216" y="88"/>
                  </a:cubicBezTo>
                  <a:cubicBezTo>
                    <a:pt x="216" y="88"/>
                    <a:pt x="216" y="88"/>
                    <a:pt x="216" y="88"/>
                  </a:cubicBezTo>
                  <a:cubicBezTo>
                    <a:pt x="215" y="88"/>
                    <a:pt x="215" y="88"/>
                    <a:pt x="215" y="88"/>
                  </a:cubicBezTo>
                  <a:cubicBezTo>
                    <a:pt x="216" y="87"/>
                    <a:pt x="217" y="86"/>
                    <a:pt x="218" y="85"/>
                  </a:cubicBezTo>
                  <a:cubicBezTo>
                    <a:pt x="218" y="85"/>
                    <a:pt x="219" y="85"/>
                    <a:pt x="220" y="84"/>
                  </a:cubicBezTo>
                  <a:cubicBezTo>
                    <a:pt x="221" y="83"/>
                    <a:pt x="222" y="82"/>
                    <a:pt x="222" y="81"/>
                  </a:cubicBezTo>
                  <a:cubicBezTo>
                    <a:pt x="223" y="78"/>
                    <a:pt x="224" y="75"/>
                    <a:pt x="224" y="72"/>
                  </a:cubicBezTo>
                  <a:cubicBezTo>
                    <a:pt x="224" y="72"/>
                    <a:pt x="224" y="72"/>
                    <a:pt x="224" y="72"/>
                  </a:cubicBezTo>
                  <a:cubicBezTo>
                    <a:pt x="225" y="70"/>
                    <a:pt x="226" y="67"/>
                    <a:pt x="227" y="64"/>
                  </a:cubicBezTo>
                  <a:cubicBezTo>
                    <a:pt x="227" y="64"/>
                    <a:pt x="227" y="63"/>
                    <a:pt x="226" y="63"/>
                  </a:cubicBezTo>
                  <a:cubicBezTo>
                    <a:pt x="226" y="63"/>
                    <a:pt x="226" y="63"/>
                    <a:pt x="226" y="63"/>
                  </a:cubicBezTo>
                  <a:cubicBezTo>
                    <a:pt x="226" y="63"/>
                    <a:pt x="225" y="63"/>
                    <a:pt x="225" y="64"/>
                  </a:cubicBezTo>
                  <a:cubicBezTo>
                    <a:pt x="225" y="65"/>
                    <a:pt x="224" y="66"/>
                    <a:pt x="224" y="67"/>
                  </a:cubicBezTo>
                  <a:cubicBezTo>
                    <a:pt x="224" y="66"/>
                    <a:pt x="223" y="65"/>
                    <a:pt x="223" y="64"/>
                  </a:cubicBezTo>
                  <a:cubicBezTo>
                    <a:pt x="218" y="43"/>
                    <a:pt x="212" y="30"/>
                    <a:pt x="206" y="22"/>
                  </a:cubicBezTo>
                  <a:cubicBezTo>
                    <a:pt x="203" y="19"/>
                    <a:pt x="200" y="16"/>
                    <a:pt x="197" y="15"/>
                  </a:cubicBezTo>
                  <a:cubicBezTo>
                    <a:pt x="197" y="15"/>
                    <a:pt x="197" y="15"/>
                    <a:pt x="197" y="15"/>
                  </a:cubicBezTo>
                  <a:cubicBezTo>
                    <a:pt x="200" y="14"/>
                    <a:pt x="203" y="13"/>
                    <a:pt x="206" y="11"/>
                  </a:cubicBezTo>
                  <a:cubicBezTo>
                    <a:pt x="209" y="10"/>
                    <a:pt x="212" y="9"/>
                    <a:pt x="215" y="7"/>
                  </a:cubicBezTo>
                  <a:cubicBezTo>
                    <a:pt x="217" y="6"/>
                    <a:pt x="219" y="5"/>
                    <a:pt x="220" y="4"/>
                  </a:cubicBezTo>
                  <a:cubicBezTo>
                    <a:pt x="222" y="4"/>
                    <a:pt x="222" y="2"/>
                    <a:pt x="221" y="1"/>
                  </a:cubicBezTo>
                  <a:cubicBezTo>
                    <a:pt x="221" y="0"/>
                    <a:pt x="220" y="0"/>
                    <a:pt x="219"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1865">
                <a:solidFill>
                  <a:prstClr val="black"/>
                </a:solidFill>
              </a:endParaRPr>
            </a:p>
          </p:txBody>
        </p:sp>
        <p:sp>
          <p:nvSpPr>
            <p:cNvPr id="149" name="Rectangle 839"/>
            <p:cNvSpPr>
              <a:spLocks noChangeArrowheads="1"/>
            </p:cNvSpPr>
            <p:nvPr/>
          </p:nvSpPr>
          <p:spPr bwMode="auto">
            <a:xfrm>
              <a:off x="488492" y="4736778"/>
              <a:ext cx="896" cy="89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zh-CN" altLang="en-US" sz="1865">
                <a:solidFill>
                  <a:prstClr val="black"/>
                </a:solidFill>
              </a:endParaRPr>
            </a:p>
          </p:txBody>
        </p:sp>
        <p:sp>
          <p:nvSpPr>
            <p:cNvPr id="150" name="Rectangle 840"/>
            <p:cNvSpPr>
              <a:spLocks noChangeArrowheads="1"/>
            </p:cNvSpPr>
            <p:nvPr/>
          </p:nvSpPr>
          <p:spPr bwMode="auto">
            <a:xfrm>
              <a:off x="488492" y="4736778"/>
              <a:ext cx="896" cy="89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zh-CN" altLang="en-US" sz="1865">
                <a:solidFill>
                  <a:prstClr val="black"/>
                </a:solidFill>
              </a:endParaRPr>
            </a:p>
          </p:txBody>
        </p:sp>
        <p:sp>
          <p:nvSpPr>
            <p:cNvPr id="151" name="Freeform 841"/>
            <p:cNvSpPr/>
            <p:nvPr/>
          </p:nvSpPr>
          <p:spPr bwMode="auto">
            <a:xfrm>
              <a:off x="656063" y="4552181"/>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1865">
                <a:solidFill>
                  <a:prstClr val="black"/>
                </a:solidFill>
              </a:endParaRPr>
            </a:p>
          </p:txBody>
        </p:sp>
        <p:sp>
          <p:nvSpPr>
            <p:cNvPr id="152" name="Freeform 842"/>
            <p:cNvSpPr/>
            <p:nvPr/>
          </p:nvSpPr>
          <p:spPr bwMode="auto">
            <a:xfrm>
              <a:off x="656063" y="4552181"/>
              <a:ext cx="0" cy="0"/>
            </a:xfrm>
            <a:custGeom>
              <a:avLst/>
              <a:gdLst/>
              <a:ahLst/>
              <a:cxnLst>
                <a:cxn ang="0">
                  <a:pos x="0" y="0"/>
                </a:cxn>
                <a:cxn ang="0">
                  <a:pos x="0" y="0"/>
                </a:cxn>
                <a:cxn ang="0">
                  <a:pos x="0" y="0"/>
                </a:cxn>
              </a:cxnLst>
              <a:rect l="0" t="0" r="r" b="b"/>
              <a:pathLst>
                <a:path>
                  <a:moveTo>
                    <a:pt x="0" y="0"/>
                  </a:moveTo>
                  <a:lnTo>
                    <a:pt x="0" y="0"/>
                  </a:lnTo>
                  <a:lnTo>
                    <a:pt x="0" y="0"/>
                  </a:ln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1865">
                <a:solidFill>
                  <a:prstClr val="black"/>
                </a:solidFill>
              </a:endParaRPr>
            </a:p>
          </p:txBody>
        </p:sp>
      </p:grpSp>
      <p:grpSp>
        <p:nvGrpSpPr>
          <p:cNvPr id="153" name="组合 152"/>
          <p:cNvGrpSpPr/>
          <p:nvPr/>
        </p:nvGrpSpPr>
        <p:grpSpPr>
          <a:xfrm>
            <a:off x="2832104" y="3420379"/>
            <a:ext cx="517945" cy="440881"/>
            <a:chOff x="513583" y="4823700"/>
            <a:chExt cx="517945" cy="440881"/>
          </a:xfrm>
          <a:gradFill>
            <a:gsLst>
              <a:gs pos="0">
                <a:srgbClr val="E30000"/>
              </a:gs>
              <a:gs pos="100000">
                <a:srgbClr val="760303"/>
              </a:gs>
            </a:gsLst>
            <a:lin ang="2700000" scaled="0"/>
          </a:gradFill>
        </p:grpSpPr>
        <p:sp>
          <p:nvSpPr>
            <p:cNvPr id="154" name="Freeform 773"/>
            <p:cNvSpPr>
              <a:spLocks noEditPoints="1"/>
            </p:cNvSpPr>
            <p:nvPr/>
          </p:nvSpPr>
          <p:spPr bwMode="auto">
            <a:xfrm>
              <a:off x="861269" y="4846998"/>
              <a:ext cx="170259" cy="169363"/>
            </a:xfrm>
            <a:custGeom>
              <a:avLst/>
              <a:gdLst>
                <a:gd name="T0" fmla="*/ 48 w 80"/>
                <a:gd name="T1" fmla="*/ 76 h 80"/>
                <a:gd name="T2" fmla="*/ 43 w 80"/>
                <a:gd name="T3" fmla="*/ 76 h 80"/>
                <a:gd name="T4" fmla="*/ 43 w 80"/>
                <a:gd name="T5" fmla="*/ 77 h 80"/>
                <a:gd name="T6" fmla="*/ 37 w 80"/>
                <a:gd name="T7" fmla="*/ 77 h 80"/>
                <a:gd name="T8" fmla="*/ 39 w 80"/>
                <a:gd name="T9" fmla="*/ 77 h 80"/>
                <a:gd name="T10" fmla="*/ 35 w 80"/>
                <a:gd name="T11" fmla="*/ 74 h 80"/>
                <a:gd name="T12" fmla="*/ 32 w 80"/>
                <a:gd name="T13" fmla="*/ 76 h 80"/>
                <a:gd name="T14" fmla="*/ 34 w 80"/>
                <a:gd name="T15" fmla="*/ 74 h 80"/>
                <a:gd name="T16" fmla="*/ 27 w 80"/>
                <a:gd name="T17" fmla="*/ 75 h 80"/>
                <a:gd name="T18" fmla="*/ 29 w 80"/>
                <a:gd name="T19" fmla="*/ 75 h 80"/>
                <a:gd name="T20" fmla="*/ 27 w 80"/>
                <a:gd name="T21" fmla="*/ 70 h 80"/>
                <a:gd name="T22" fmla="*/ 23 w 80"/>
                <a:gd name="T23" fmla="*/ 73 h 80"/>
                <a:gd name="T24" fmla="*/ 25 w 80"/>
                <a:gd name="T25" fmla="*/ 69 h 80"/>
                <a:gd name="T26" fmla="*/ 13 w 80"/>
                <a:gd name="T27" fmla="*/ 64 h 80"/>
                <a:gd name="T28" fmla="*/ 16 w 80"/>
                <a:gd name="T29" fmla="*/ 68 h 80"/>
                <a:gd name="T30" fmla="*/ 13 w 80"/>
                <a:gd name="T31" fmla="*/ 55 h 80"/>
                <a:gd name="T32" fmla="*/ 9 w 80"/>
                <a:gd name="T33" fmla="*/ 58 h 80"/>
                <a:gd name="T34" fmla="*/ 11 w 80"/>
                <a:gd name="T35" fmla="*/ 50 h 80"/>
                <a:gd name="T36" fmla="*/ 9 w 80"/>
                <a:gd name="T37" fmla="*/ 58 h 80"/>
                <a:gd name="T38" fmla="*/ 9 w 80"/>
                <a:gd name="T39" fmla="*/ 44 h 80"/>
                <a:gd name="T40" fmla="*/ 6 w 80"/>
                <a:gd name="T41" fmla="*/ 53 h 80"/>
                <a:gd name="T42" fmla="*/ 7 w 80"/>
                <a:gd name="T43" fmla="*/ 36 h 80"/>
                <a:gd name="T44" fmla="*/ 9 w 80"/>
                <a:gd name="T45" fmla="*/ 42 h 80"/>
                <a:gd name="T46" fmla="*/ 4 w 80"/>
                <a:gd name="T47" fmla="*/ 34 h 80"/>
                <a:gd name="T48" fmla="*/ 6 w 80"/>
                <a:gd name="T49" fmla="*/ 35 h 80"/>
                <a:gd name="T50" fmla="*/ 5 w 80"/>
                <a:gd name="T51" fmla="*/ 29 h 80"/>
                <a:gd name="T52" fmla="*/ 4 w 80"/>
                <a:gd name="T53" fmla="*/ 31 h 80"/>
                <a:gd name="T54" fmla="*/ 10 w 80"/>
                <a:gd name="T55" fmla="*/ 21 h 80"/>
                <a:gd name="T56" fmla="*/ 5 w 80"/>
                <a:gd name="T57" fmla="*/ 27 h 80"/>
                <a:gd name="T58" fmla="*/ 12 w 80"/>
                <a:gd name="T59" fmla="*/ 17 h 80"/>
                <a:gd name="T60" fmla="*/ 9 w 80"/>
                <a:gd name="T61" fmla="*/ 20 h 80"/>
                <a:gd name="T62" fmla="*/ 15 w 80"/>
                <a:gd name="T63" fmla="*/ 50 h 80"/>
                <a:gd name="T64" fmla="*/ 32 w 80"/>
                <a:gd name="T65" fmla="*/ 5 h 80"/>
                <a:gd name="T66" fmla="*/ 75 w 80"/>
                <a:gd name="T67" fmla="*/ 30 h 80"/>
                <a:gd name="T68" fmla="*/ 55 w 80"/>
                <a:gd name="T69" fmla="*/ 72 h 80"/>
                <a:gd name="T70" fmla="*/ 40 w 80"/>
                <a:gd name="T71" fmla="*/ 0 h 80"/>
                <a:gd name="T72" fmla="*/ 22 w 80"/>
                <a:gd name="T73" fmla="*/ 6 h 80"/>
                <a:gd name="T74" fmla="*/ 8 w 80"/>
                <a:gd name="T75" fmla="*/ 14 h 80"/>
                <a:gd name="T76" fmla="*/ 0 w 80"/>
                <a:gd name="T77" fmla="*/ 39 h 80"/>
                <a:gd name="T78" fmla="*/ 34 w 80"/>
                <a:gd name="T79" fmla="*/ 80 h 80"/>
                <a:gd name="T80" fmla="*/ 41 w 80"/>
                <a:gd name="T81" fmla="*/ 80 h 80"/>
                <a:gd name="T82" fmla="*/ 46 w 80"/>
                <a:gd name="T83" fmla="*/ 80 h 80"/>
                <a:gd name="T84" fmla="*/ 48 w 80"/>
                <a:gd name="T85" fmla="*/ 80 h 80"/>
                <a:gd name="T86" fmla="*/ 74 w 80"/>
                <a:gd name="T87" fmla="*/ 62 h 80"/>
                <a:gd name="T88" fmla="*/ 63 w 80"/>
                <a:gd name="T89" fmla="*/ 9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80" h="80">
                  <a:moveTo>
                    <a:pt x="46" y="77"/>
                  </a:moveTo>
                  <a:cubicBezTo>
                    <a:pt x="47" y="76"/>
                    <a:pt x="47" y="76"/>
                    <a:pt x="47" y="76"/>
                  </a:cubicBezTo>
                  <a:cubicBezTo>
                    <a:pt x="48" y="76"/>
                    <a:pt x="48" y="76"/>
                    <a:pt x="48" y="76"/>
                  </a:cubicBezTo>
                  <a:cubicBezTo>
                    <a:pt x="47" y="76"/>
                    <a:pt x="46" y="77"/>
                    <a:pt x="46" y="77"/>
                  </a:cubicBezTo>
                  <a:moveTo>
                    <a:pt x="41" y="77"/>
                  </a:moveTo>
                  <a:cubicBezTo>
                    <a:pt x="42" y="77"/>
                    <a:pt x="42" y="76"/>
                    <a:pt x="43" y="76"/>
                  </a:cubicBezTo>
                  <a:cubicBezTo>
                    <a:pt x="43" y="76"/>
                    <a:pt x="44" y="76"/>
                    <a:pt x="44" y="76"/>
                  </a:cubicBezTo>
                  <a:cubicBezTo>
                    <a:pt x="44" y="76"/>
                    <a:pt x="44" y="76"/>
                    <a:pt x="44" y="76"/>
                  </a:cubicBezTo>
                  <a:cubicBezTo>
                    <a:pt x="43" y="77"/>
                    <a:pt x="43" y="77"/>
                    <a:pt x="43" y="77"/>
                  </a:cubicBezTo>
                  <a:cubicBezTo>
                    <a:pt x="43" y="77"/>
                    <a:pt x="42" y="77"/>
                    <a:pt x="41" y="77"/>
                  </a:cubicBezTo>
                  <a:moveTo>
                    <a:pt x="39" y="77"/>
                  </a:moveTo>
                  <a:cubicBezTo>
                    <a:pt x="39" y="77"/>
                    <a:pt x="38" y="77"/>
                    <a:pt x="37" y="77"/>
                  </a:cubicBezTo>
                  <a:cubicBezTo>
                    <a:pt x="38" y="76"/>
                    <a:pt x="38" y="76"/>
                    <a:pt x="39" y="75"/>
                  </a:cubicBezTo>
                  <a:cubicBezTo>
                    <a:pt x="39" y="75"/>
                    <a:pt x="40" y="75"/>
                    <a:pt x="41" y="75"/>
                  </a:cubicBezTo>
                  <a:cubicBezTo>
                    <a:pt x="40" y="76"/>
                    <a:pt x="40" y="77"/>
                    <a:pt x="39" y="77"/>
                  </a:cubicBezTo>
                  <a:moveTo>
                    <a:pt x="35" y="77"/>
                  </a:moveTo>
                  <a:cubicBezTo>
                    <a:pt x="35" y="77"/>
                    <a:pt x="34" y="77"/>
                    <a:pt x="34" y="76"/>
                  </a:cubicBezTo>
                  <a:cubicBezTo>
                    <a:pt x="34" y="76"/>
                    <a:pt x="35" y="75"/>
                    <a:pt x="35" y="74"/>
                  </a:cubicBezTo>
                  <a:cubicBezTo>
                    <a:pt x="36" y="74"/>
                    <a:pt x="36" y="74"/>
                    <a:pt x="37" y="75"/>
                  </a:cubicBezTo>
                  <a:cubicBezTo>
                    <a:pt x="36" y="75"/>
                    <a:pt x="36" y="76"/>
                    <a:pt x="35" y="77"/>
                  </a:cubicBezTo>
                  <a:moveTo>
                    <a:pt x="32" y="76"/>
                  </a:moveTo>
                  <a:cubicBezTo>
                    <a:pt x="31" y="76"/>
                    <a:pt x="31" y="76"/>
                    <a:pt x="31" y="76"/>
                  </a:cubicBezTo>
                  <a:cubicBezTo>
                    <a:pt x="32" y="75"/>
                    <a:pt x="32" y="74"/>
                    <a:pt x="33" y="73"/>
                  </a:cubicBezTo>
                  <a:cubicBezTo>
                    <a:pt x="33" y="73"/>
                    <a:pt x="33" y="73"/>
                    <a:pt x="34" y="74"/>
                  </a:cubicBezTo>
                  <a:cubicBezTo>
                    <a:pt x="33" y="74"/>
                    <a:pt x="33" y="75"/>
                    <a:pt x="32" y="76"/>
                  </a:cubicBezTo>
                  <a:moveTo>
                    <a:pt x="29" y="75"/>
                  </a:moveTo>
                  <a:cubicBezTo>
                    <a:pt x="28" y="75"/>
                    <a:pt x="28" y="75"/>
                    <a:pt x="27" y="75"/>
                  </a:cubicBezTo>
                  <a:cubicBezTo>
                    <a:pt x="28" y="74"/>
                    <a:pt x="29" y="73"/>
                    <a:pt x="29" y="71"/>
                  </a:cubicBezTo>
                  <a:cubicBezTo>
                    <a:pt x="30" y="72"/>
                    <a:pt x="30" y="72"/>
                    <a:pt x="31" y="72"/>
                  </a:cubicBezTo>
                  <a:cubicBezTo>
                    <a:pt x="31" y="73"/>
                    <a:pt x="30" y="74"/>
                    <a:pt x="29" y="75"/>
                  </a:cubicBezTo>
                  <a:moveTo>
                    <a:pt x="25" y="74"/>
                  </a:moveTo>
                  <a:cubicBezTo>
                    <a:pt x="25" y="74"/>
                    <a:pt x="24" y="74"/>
                    <a:pt x="24" y="73"/>
                  </a:cubicBezTo>
                  <a:cubicBezTo>
                    <a:pt x="25" y="72"/>
                    <a:pt x="26" y="71"/>
                    <a:pt x="27" y="70"/>
                  </a:cubicBezTo>
                  <a:cubicBezTo>
                    <a:pt x="27" y="70"/>
                    <a:pt x="28" y="70"/>
                    <a:pt x="28" y="71"/>
                  </a:cubicBezTo>
                  <a:cubicBezTo>
                    <a:pt x="27" y="72"/>
                    <a:pt x="26" y="73"/>
                    <a:pt x="25" y="74"/>
                  </a:cubicBezTo>
                  <a:moveTo>
                    <a:pt x="23" y="73"/>
                  </a:moveTo>
                  <a:cubicBezTo>
                    <a:pt x="21" y="72"/>
                    <a:pt x="19" y="70"/>
                    <a:pt x="17" y="69"/>
                  </a:cubicBezTo>
                  <a:cubicBezTo>
                    <a:pt x="18" y="68"/>
                    <a:pt x="19" y="66"/>
                    <a:pt x="21" y="65"/>
                  </a:cubicBezTo>
                  <a:cubicBezTo>
                    <a:pt x="22" y="66"/>
                    <a:pt x="24" y="68"/>
                    <a:pt x="25" y="69"/>
                  </a:cubicBezTo>
                  <a:cubicBezTo>
                    <a:pt x="24" y="70"/>
                    <a:pt x="23" y="71"/>
                    <a:pt x="23" y="73"/>
                  </a:cubicBezTo>
                  <a:moveTo>
                    <a:pt x="16" y="68"/>
                  </a:moveTo>
                  <a:cubicBezTo>
                    <a:pt x="15" y="67"/>
                    <a:pt x="14" y="66"/>
                    <a:pt x="13" y="64"/>
                  </a:cubicBezTo>
                  <a:cubicBezTo>
                    <a:pt x="13" y="63"/>
                    <a:pt x="15" y="61"/>
                    <a:pt x="16" y="59"/>
                  </a:cubicBezTo>
                  <a:cubicBezTo>
                    <a:pt x="17" y="61"/>
                    <a:pt x="18" y="62"/>
                    <a:pt x="19" y="64"/>
                  </a:cubicBezTo>
                  <a:cubicBezTo>
                    <a:pt x="18" y="65"/>
                    <a:pt x="17" y="67"/>
                    <a:pt x="16" y="68"/>
                  </a:cubicBezTo>
                  <a:moveTo>
                    <a:pt x="11" y="63"/>
                  </a:moveTo>
                  <a:cubicBezTo>
                    <a:pt x="11" y="62"/>
                    <a:pt x="10" y="61"/>
                    <a:pt x="9" y="60"/>
                  </a:cubicBezTo>
                  <a:cubicBezTo>
                    <a:pt x="11" y="58"/>
                    <a:pt x="12" y="57"/>
                    <a:pt x="13" y="55"/>
                  </a:cubicBezTo>
                  <a:cubicBezTo>
                    <a:pt x="14" y="56"/>
                    <a:pt x="14" y="57"/>
                    <a:pt x="15" y="58"/>
                  </a:cubicBezTo>
                  <a:cubicBezTo>
                    <a:pt x="14" y="59"/>
                    <a:pt x="12" y="61"/>
                    <a:pt x="11" y="63"/>
                  </a:cubicBezTo>
                  <a:moveTo>
                    <a:pt x="9" y="58"/>
                  </a:moveTo>
                  <a:cubicBezTo>
                    <a:pt x="8" y="57"/>
                    <a:pt x="7" y="56"/>
                    <a:pt x="7" y="54"/>
                  </a:cubicBezTo>
                  <a:cubicBezTo>
                    <a:pt x="7" y="54"/>
                    <a:pt x="7" y="54"/>
                    <a:pt x="7" y="54"/>
                  </a:cubicBezTo>
                  <a:cubicBezTo>
                    <a:pt x="8" y="53"/>
                    <a:pt x="10" y="51"/>
                    <a:pt x="11" y="50"/>
                  </a:cubicBezTo>
                  <a:cubicBezTo>
                    <a:pt x="11" y="50"/>
                    <a:pt x="11" y="51"/>
                    <a:pt x="12" y="52"/>
                  </a:cubicBezTo>
                  <a:cubicBezTo>
                    <a:pt x="12" y="52"/>
                    <a:pt x="12" y="53"/>
                    <a:pt x="12" y="53"/>
                  </a:cubicBezTo>
                  <a:cubicBezTo>
                    <a:pt x="11" y="55"/>
                    <a:pt x="10" y="57"/>
                    <a:pt x="9" y="58"/>
                  </a:cubicBezTo>
                  <a:moveTo>
                    <a:pt x="6" y="53"/>
                  </a:moveTo>
                  <a:cubicBezTo>
                    <a:pt x="6" y="51"/>
                    <a:pt x="5" y="50"/>
                    <a:pt x="5" y="49"/>
                  </a:cubicBezTo>
                  <a:cubicBezTo>
                    <a:pt x="7" y="47"/>
                    <a:pt x="8" y="46"/>
                    <a:pt x="9" y="44"/>
                  </a:cubicBezTo>
                  <a:cubicBezTo>
                    <a:pt x="10" y="45"/>
                    <a:pt x="10" y="47"/>
                    <a:pt x="10" y="48"/>
                  </a:cubicBezTo>
                  <a:cubicBezTo>
                    <a:pt x="9" y="49"/>
                    <a:pt x="8" y="50"/>
                    <a:pt x="8" y="51"/>
                  </a:cubicBezTo>
                  <a:cubicBezTo>
                    <a:pt x="7" y="52"/>
                    <a:pt x="7" y="52"/>
                    <a:pt x="6" y="53"/>
                  </a:cubicBezTo>
                  <a:moveTo>
                    <a:pt x="5" y="47"/>
                  </a:moveTo>
                  <a:cubicBezTo>
                    <a:pt x="4" y="44"/>
                    <a:pt x="4" y="41"/>
                    <a:pt x="4" y="39"/>
                  </a:cubicBezTo>
                  <a:cubicBezTo>
                    <a:pt x="5" y="38"/>
                    <a:pt x="6" y="37"/>
                    <a:pt x="7" y="36"/>
                  </a:cubicBezTo>
                  <a:cubicBezTo>
                    <a:pt x="7" y="36"/>
                    <a:pt x="8" y="35"/>
                    <a:pt x="8" y="35"/>
                  </a:cubicBezTo>
                  <a:cubicBezTo>
                    <a:pt x="8" y="35"/>
                    <a:pt x="8" y="35"/>
                    <a:pt x="8" y="35"/>
                  </a:cubicBezTo>
                  <a:cubicBezTo>
                    <a:pt x="8" y="37"/>
                    <a:pt x="9" y="40"/>
                    <a:pt x="9" y="42"/>
                  </a:cubicBezTo>
                  <a:cubicBezTo>
                    <a:pt x="8" y="44"/>
                    <a:pt x="6" y="45"/>
                    <a:pt x="5" y="47"/>
                  </a:cubicBezTo>
                  <a:moveTo>
                    <a:pt x="4" y="37"/>
                  </a:moveTo>
                  <a:cubicBezTo>
                    <a:pt x="4" y="36"/>
                    <a:pt x="4" y="35"/>
                    <a:pt x="4" y="34"/>
                  </a:cubicBezTo>
                  <a:cubicBezTo>
                    <a:pt x="6" y="33"/>
                    <a:pt x="7" y="31"/>
                    <a:pt x="9" y="30"/>
                  </a:cubicBezTo>
                  <a:cubicBezTo>
                    <a:pt x="9" y="31"/>
                    <a:pt x="9" y="31"/>
                    <a:pt x="9" y="32"/>
                  </a:cubicBezTo>
                  <a:cubicBezTo>
                    <a:pt x="8" y="33"/>
                    <a:pt x="7" y="34"/>
                    <a:pt x="6" y="35"/>
                  </a:cubicBezTo>
                  <a:cubicBezTo>
                    <a:pt x="5" y="36"/>
                    <a:pt x="4" y="36"/>
                    <a:pt x="4" y="37"/>
                  </a:cubicBezTo>
                  <a:moveTo>
                    <a:pt x="4" y="31"/>
                  </a:moveTo>
                  <a:cubicBezTo>
                    <a:pt x="5" y="31"/>
                    <a:pt x="5" y="30"/>
                    <a:pt x="5" y="29"/>
                  </a:cubicBezTo>
                  <a:cubicBezTo>
                    <a:pt x="6" y="28"/>
                    <a:pt x="8" y="27"/>
                    <a:pt x="9" y="27"/>
                  </a:cubicBezTo>
                  <a:cubicBezTo>
                    <a:pt x="9" y="28"/>
                    <a:pt x="9" y="28"/>
                    <a:pt x="9" y="28"/>
                  </a:cubicBezTo>
                  <a:cubicBezTo>
                    <a:pt x="8" y="29"/>
                    <a:pt x="6" y="30"/>
                    <a:pt x="4" y="31"/>
                  </a:cubicBezTo>
                  <a:moveTo>
                    <a:pt x="5" y="27"/>
                  </a:moveTo>
                  <a:cubicBezTo>
                    <a:pt x="6" y="26"/>
                    <a:pt x="6" y="25"/>
                    <a:pt x="7" y="24"/>
                  </a:cubicBezTo>
                  <a:cubicBezTo>
                    <a:pt x="8" y="23"/>
                    <a:pt x="9" y="22"/>
                    <a:pt x="10" y="21"/>
                  </a:cubicBezTo>
                  <a:cubicBezTo>
                    <a:pt x="11" y="21"/>
                    <a:pt x="11" y="21"/>
                    <a:pt x="11" y="21"/>
                  </a:cubicBezTo>
                  <a:cubicBezTo>
                    <a:pt x="10" y="22"/>
                    <a:pt x="10" y="23"/>
                    <a:pt x="10" y="24"/>
                  </a:cubicBezTo>
                  <a:cubicBezTo>
                    <a:pt x="8" y="25"/>
                    <a:pt x="7" y="26"/>
                    <a:pt x="5" y="27"/>
                  </a:cubicBezTo>
                  <a:moveTo>
                    <a:pt x="8" y="21"/>
                  </a:moveTo>
                  <a:cubicBezTo>
                    <a:pt x="8" y="20"/>
                    <a:pt x="9" y="19"/>
                    <a:pt x="9" y="19"/>
                  </a:cubicBezTo>
                  <a:cubicBezTo>
                    <a:pt x="10" y="18"/>
                    <a:pt x="11" y="18"/>
                    <a:pt x="12" y="17"/>
                  </a:cubicBezTo>
                  <a:cubicBezTo>
                    <a:pt x="12" y="17"/>
                    <a:pt x="12" y="17"/>
                    <a:pt x="12" y="17"/>
                  </a:cubicBezTo>
                  <a:cubicBezTo>
                    <a:pt x="12" y="17"/>
                    <a:pt x="12" y="18"/>
                    <a:pt x="11" y="19"/>
                  </a:cubicBezTo>
                  <a:cubicBezTo>
                    <a:pt x="11" y="19"/>
                    <a:pt x="10" y="20"/>
                    <a:pt x="9" y="20"/>
                  </a:cubicBezTo>
                  <a:cubicBezTo>
                    <a:pt x="9" y="20"/>
                    <a:pt x="8" y="21"/>
                    <a:pt x="8" y="21"/>
                  </a:cubicBezTo>
                  <a:moveTo>
                    <a:pt x="47" y="73"/>
                  </a:moveTo>
                  <a:cubicBezTo>
                    <a:pt x="34" y="73"/>
                    <a:pt x="20" y="63"/>
                    <a:pt x="15" y="50"/>
                  </a:cubicBezTo>
                  <a:cubicBezTo>
                    <a:pt x="13" y="46"/>
                    <a:pt x="12" y="40"/>
                    <a:pt x="12" y="35"/>
                  </a:cubicBezTo>
                  <a:cubicBezTo>
                    <a:pt x="12" y="28"/>
                    <a:pt x="13" y="21"/>
                    <a:pt x="17" y="16"/>
                  </a:cubicBezTo>
                  <a:cubicBezTo>
                    <a:pt x="20" y="10"/>
                    <a:pt x="25" y="6"/>
                    <a:pt x="32" y="5"/>
                  </a:cubicBezTo>
                  <a:cubicBezTo>
                    <a:pt x="35" y="4"/>
                    <a:pt x="37" y="4"/>
                    <a:pt x="40" y="4"/>
                  </a:cubicBezTo>
                  <a:cubicBezTo>
                    <a:pt x="48" y="4"/>
                    <a:pt x="55" y="7"/>
                    <a:pt x="61" y="11"/>
                  </a:cubicBezTo>
                  <a:cubicBezTo>
                    <a:pt x="67" y="16"/>
                    <a:pt x="72" y="23"/>
                    <a:pt x="75" y="30"/>
                  </a:cubicBezTo>
                  <a:cubicBezTo>
                    <a:pt x="76" y="34"/>
                    <a:pt x="77" y="38"/>
                    <a:pt x="77" y="42"/>
                  </a:cubicBezTo>
                  <a:cubicBezTo>
                    <a:pt x="77" y="48"/>
                    <a:pt x="75" y="55"/>
                    <a:pt x="71" y="61"/>
                  </a:cubicBezTo>
                  <a:cubicBezTo>
                    <a:pt x="67" y="66"/>
                    <a:pt x="62" y="70"/>
                    <a:pt x="55" y="72"/>
                  </a:cubicBezTo>
                  <a:cubicBezTo>
                    <a:pt x="53" y="73"/>
                    <a:pt x="50" y="73"/>
                    <a:pt x="48" y="73"/>
                  </a:cubicBezTo>
                  <a:cubicBezTo>
                    <a:pt x="48" y="73"/>
                    <a:pt x="48" y="73"/>
                    <a:pt x="47" y="73"/>
                  </a:cubicBezTo>
                  <a:moveTo>
                    <a:pt x="40" y="0"/>
                  </a:moveTo>
                  <a:cubicBezTo>
                    <a:pt x="40" y="0"/>
                    <a:pt x="40" y="0"/>
                    <a:pt x="40" y="0"/>
                  </a:cubicBezTo>
                  <a:cubicBezTo>
                    <a:pt x="37" y="0"/>
                    <a:pt x="34" y="1"/>
                    <a:pt x="31" y="1"/>
                  </a:cubicBezTo>
                  <a:cubicBezTo>
                    <a:pt x="28" y="2"/>
                    <a:pt x="24" y="4"/>
                    <a:pt x="22" y="6"/>
                  </a:cubicBezTo>
                  <a:cubicBezTo>
                    <a:pt x="21" y="6"/>
                    <a:pt x="21" y="6"/>
                    <a:pt x="21" y="6"/>
                  </a:cubicBezTo>
                  <a:cubicBezTo>
                    <a:pt x="17" y="8"/>
                    <a:pt x="13" y="10"/>
                    <a:pt x="9" y="14"/>
                  </a:cubicBezTo>
                  <a:cubicBezTo>
                    <a:pt x="9" y="14"/>
                    <a:pt x="8" y="14"/>
                    <a:pt x="8" y="14"/>
                  </a:cubicBezTo>
                  <a:cubicBezTo>
                    <a:pt x="8" y="15"/>
                    <a:pt x="8" y="15"/>
                    <a:pt x="8" y="15"/>
                  </a:cubicBezTo>
                  <a:cubicBezTo>
                    <a:pt x="7" y="16"/>
                    <a:pt x="7" y="16"/>
                    <a:pt x="7" y="16"/>
                  </a:cubicBezTo>
                  <a:cubicBezTo>
                    <a:pt x="3" y="22"/>
                    <a:pt x="0" y="30"/>
                    <a:pt x="0" y="39"/>
                  </a:cubicBezTo>
                  <a:cubicBezTo>
                    <a:pt x="0" y="44"/>
                    <a:pt x="1" y="50"/>
                    <a:pt x="3" y="55"/>
                  </a:cubicBezTo>
                  <a:cubicBezTo>
                    <a:pt x="9" y="68"/>
                    <a:pt x="20" y="78"/>
                    <a:pt x="34" y="80"/>
                  </a:cubicBezTo>
                  <a:cubicBezTo>
                    <a:pt x="34" y="80"/>
                    <a:pt x="34" y="80"/>
                    <a:pt x="34" y="80"/>
                  </a:cubicBezTo>
                  <a:cubicBezTo>
                    <a:pt x="35" y="80"/>
                    <a:pt x="35" y="80"/>
                    <a:pt x="35" y="80"/>
                  </a:cubicBezTo>
                  <a:cubicBezTo>
                    <a:pt x="37" y="80"/>
                    <a:pt x="39" y="80"/>
                    <a:pt x="41" y="80"/>
                  </a:cubicBezTo>
                  <a:cubicBezTo>
                    <a:pt x="41" y="80"/>
                    <a:pt x="41" y="80"/>
                    <a:pt x="41" y="80"/>
                  </a:cubicBezTo>
                  <a:cubicBezTo>
                    <a:pt x="42" y="80"/>
                    <a:pt x="44" y="80"/>
                    <a:pt x="45" y="80"/>
                  </a:cubicBezTo>
                  <a:cubicBezTo>
                    <a:pt x="46" y="80"/>
                    <a:pt x="46" y="80"/>
                    <a:pt x="46" y="80"/>
                  </a:cubicBezTo>
                  <a:cubicBezTo>
                    <a:pt x="46" y="80"/>
                    <a:pt x="46" y="80"/>
                    <a:pt x="46" y="80"/>
                  </a:cubicBezTo>
                  <a:cubicBezTo>
                    <a:pt x="47" y="80"/>
                    <a:pt x="47" y="80"/>
                    <a:pt x="47" y="80"/>
                  </a:cubicBezTo>
                  <a:cubicBezTo>
                    <a:pt x="47" y="80"/>
                    <a:pt x="47" y="80"/>
                    <a:pt x="47" y="80"/>
                  </a:cubicBezTo>
                  <a:cubicBezTo>
                    <a:pt x="48" y="80"/>
                    <a:pt x="48" y="80"/>
                    <a:pt x="48" y="80"/>
                  </a:cubicBezTo>
                  <a:cubicBezTo>
                    <a:pt x="52" y="78"/>
                    <a:pt x="58" y="75"/>
                    <a:pt x="62" y="73"/>
                  </a:cubicBezTo>
                  <a:cubicBezTo>
                    <a:pt x="63" y="72"/>
                    <a:pt x="63" y="72"/>
                    <a:pt x="63" y="72"/>
                  </a:cubicBezTo>
                  <a:cubicBezTo>
                    <a:pt x="67" y="70"/>
                    <a:pt x="71" y="66"/>
                    <a:pt x="74" y="62"/>
                  </a:cubicBezTo>
                  <a:cubicBezTo>
                    <a:pt x="78" y="56"/>
                    <a:pt x="80" y="49"/>
                    <a:pt x="80" y="42"/>
                  </a:cubicBezTo>
                  <a:cubicBezTo>
                    <a:pt x="80" y="37"/>
                    <a:pt x="79" y="33"/>
                    <a:pt x="78" y="29"/>
                  </a:cubicBezTo>
                  <a:cubicBezTo>
                    <a:pt x="75" y="21"/>
                    <a:pt x="70" y="14"/>
                    <a:pt x="63" y="9"/>
                  </a:cubicBezTo>
                  <a:cubicBezTo>
                    <a:pt x="57" y="4"/>
                    <a:pt x="49" y="0"/>
                    <a:pt x="4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1865">
                <a:solidFill>
                  <a:prstClr val="black"/>
                </a:solidFill>
              </a:endParaRPr>
            </a:p>
          </p:txBody>
        </p:sp>
        <p:sp>
          <p:nvSpPr>
            <p:cNvPr id="155" name="Freeform 774"/>
            <p:cNvSpPr>
              <a:spLocks noEditPoints="1"/>
            </p:cNvSpPr>
            <p:nvPr/>
          </p:nvSpPr>
          <p:spPr bwMode="auto">
            <a:xfrm>
              <a:off x="893529" y="4861336"/>
              <a:ext cx="124558" cy="131727"/>
            </a:xfrm>
            <a:custGeom>
              <a:avLst/>
              <a:gdLst>
                <a:gd name="T0" fmla="*/ 55 w 59"/>
                <a:gd name="T1" fmla="*/ 37 h 62"/>
                <a:gd name="T2" fmla="*/ 55 w 59"/>
                <a:gd name="T3" fmla="*/ 38 h 62"/>
                <a:gd name="T4" fmla="*/ 55 w 59"/>
                <a:gd name="T5" fmla="*/ 32 h 62"/>
                <a:gd name="T6" fmla="*/ 55 w 59"/>
                <a:gd name="T7" fmla="*/ 34 h 62"/>
                <a:gd name="T8" fmla="*/ 55 w 59"/>
                <a:gd name="T9" fmla="*/ 35 h 62"/>
                <a:gd name="T10" fmla="*/ 53 w 59"/>
                <a:gd name="T11" fmla="*/ 27 h 62"/>
                <a:gd name="T12" fmla="*/ 55 w 59"/>
                <a:gd name="T13" fmla="*/ 29 h 62"/>
                <a:gd name="T14" fmla="*/ 54 w 59"/>
                <a:gd name="T15" fmla="*/ 30 h 62"/>
                <a:gd name="T16" fmla="*/ 55 w 59"/>
                <a:gd name="T17" fmla="*/ 24 h 62"/>
                <a:gd name="T18" fmla="*/ 53 w 59"/>
                <a:gd name="T19" fmla="*/ 25 h 62"/>
                <a:gd name="T20" fmla="*/ 52 w 59"/>
                <a:gd name="T21" fmla="*/ 21 h 62"/>
                <a:gd name="T22" fmla="*/ 53 w 59"/>
                <a:gd name="T23" fmla="*/ 25 h 62"/>
                <a:gd name="T24" fmla="*/ 48 w 59"/>
                <a:gd name="T25" fmla="*/ 17 h 62"/>
                <a:gd name="T26" fmla="*/ 51 w 59"/>
                <a:gd name="T27" fmla="*/ 20 h 62"/>
                <a:gd name="T28" fmla="*/ 47 w 59"/>
                <a:gd name="T29" fmla="*/ 16 h 62"/>
                <a:gd name="T30" fmla="*/ 45 w 59"/>
                <a:gd name="T31" fmla="*/ 12 h 62"/>
                <a:gd name="T32" fmla="*/ 47 w 59"/>
                <a:gd name="T33" fmla="*/ 16 h 62"/>
                <a:gd name="T34" fmla="*/ 41 w 59"/>
                <a:gd name="T35" fmla="*/ 10 h 62"/>
                <a:gd name="T36" fmla="*/ 41 w 59"/>
                <a:gd name="T37" fmla="*/ 8 h 62"/>
                <a:gd name="T38" fmla="*/ 44 w 59"/>
                <a:gd name="T39" fmla="*/ 10 h 62"/>
                <a:gd name="T40" fmla="*/ 32 w 59"/>
                <a:gd name="T41" fmla="*/ 59 h 62"/>
                <a:gd name="T42" fmla="*/ 3 w 59"/>
                <a:gd name="T43" fmla="*/ 28 h 62"/>
                <a:gd name="T44" fmla="*/ 11 w 59"/>
                <a:gd name="T45" fmla="*/ 8 h 62"/>
                <a:gd name="T46" fmla="*/ 16 w 59"/>
                <a:gd name="T47" fmla="*/ 7 h 62"/>
                <a:gd name="T48" fmla="*/ 39 w 59"/>
                <a:gd name="T49" fmla="*/ 12 h 62"/>
                <a:gd name="T50" fmla="*/ 40 w 59"/>
                <a:gd name="T51" fmla="*/ 14 h 62"/>
                <a:gd name="T52" fmla="*/ 50 w 59"/>
                <a:gd name="T53" fmla="*/ 28 h 62"/>
                <a:gd name="T54" fmla="*/ 44 w 59"/>
                <a:gd name="T55" fmla="*/ 56 h 62"/>
                <a:gd name="T56" fmla="*/ 38 w 59"/>
                <a:gd name="T57" fmla="*/ 58 h 62"/>
                <a:gd name="T58" fmla="*/ 32 w 59"/>
                <a:gd name="T59" fmla="*/ 59 h 62"/>
                <a:gd name="T60" fmla="*/ 36 w 59"/>
                <a:gd name="T61" fmla="*/ 6 h 62"/>
                <a:gd name="T62" fmla="*/ 39 w 59"/>
                <a:gd name="T63" fmla="*/ 7 h 62"/>
                <a:gd name="T64" fmla="*/ 34 w 59"/>
                <a:gd name="T65" fmla="*/ 5 h 62"/>
                <a:gd name="T66" fmla="*/ 32 w 59"/>
                <a:gd name="T67" fmla="*/ 4 h 62"/>
                <a:gd name="T68" fmla="*/ 34 w 59"/>
                <a:gd name="T69" fmla="*/ 5 h 62"/>
                <a:gd name="T70" fmla="*/ 30 w 59"/>
                <a:gd name="T71" fmla="*/ 4 h 62"/>
                <a:gd name="T72" fmla="*/ 30 w 59"/>
                <a:gd name="T73" fmla="*/ 4 h 62"/>
                <a:gd name="T74" fmla="*/ 26 w 59"/>
                <a:gd name="T75" fmla="*/ 0 h 62"/>
                <a:gd name="T76" fmla="*/ 4 w 59"/>
                <a:gd name="T77" fmla="*/ 11 h 62"/>
                <a:gd name="T78" fmla="*/ 2 w 59"/>
                <a:gd name="T79" fmla="*/ 42 h 62"/>
                <a:gd name="T80" fmla="*/ 39 w 59"/>
                <a:gd name="T81" fmla="*/ 62 h 62"/>
                <a:gd name="T82" fmla="*/ 59 w 59"/>
                <a:gd name="T83" fmla="*/ 34 h 62"/>
                <a:gd name="T84" fmla="*/ 45 w 59"/>
                <a:gd name="T85" fmla="*/ 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9" h="62">
                  <a:moveTo>
                    <a:pt x="55" y="38"/>
                  </a:moveTo>
                  <a:cubicBezTo>
                    <a:pt x="55" y="37"/>
                    <a:pt x="55" y="37"/>
                    <a:pt x="55" y="37"/>
                  </a:cubicBezTo>
                  <a:cubicBezTo>
                    <a:pt x="55" y="37"/>
                    <a:pt x="55" y="37"/>
                    <a:pt x="55" y="37"/>
                  </a:cubicBezTo>
                  <a:cubicBezTo>
                    <a:pt x="55" y="38"/>
                    <a:pt x="55" y="38"/>
                    <a:pt x="55" y="38"/>
                  </a:cubicBezTo>
                  <a:moveTo>
                    <a:pt x="55" y="35"/>
                  </a:moveTo>
                  <a:cubicBezTo>
                    <a:pt x="55" y="34"/>
                    <a:pt x="55" y="33"/>
                    <a:pt x="55" y="32"/>
                  </a:cubicBezTo>
                  <a:cubicBezTo>
                    <a:pt x="55" y="31"/>
                    <a:pt x="55" y="31"/>
                    <a:pt x="55" y="31"/>
                  </a:cubicBezTo>
                  <a:cubicBezTo>
                    <a:pt x="55" y="32"/>
                    <a:pt x="55" y="33"/>
                    <a:pt x="55" y="34"/>
                  </a:cubicBezTo>
                  <a:cubicBezTo>
                    <a:pt x="55" y="34"/>
                    <a:pt x="55" y="34"/>
                    <a:pt x="55" y="34"/>
                  </a:cubicBezTo>
                  <a:cubicBezTo>
                    <a:pt x="55" y="35"/>
                    <a:pt x="55" y="35"/>
                    <a:pt x="55" y="35"/>
                  </a:cubicBezTo>
                  <a:moveTo>
                    <a:pt x="54" y="30"/>
                  </a:moveTo>
                  <a:cubicBezTo>
                    <a:pt x="54" y="29"/>
                    <a:pt x="54" y="28"/>
                    <a:pt x="53" y="27"/>
                  </a:cubicBezTo>
                  <a:cubicBezTo>
                    <a:pt x="54" y="26"/>
                    <a:pt x="54" y="26"/>
                    <a:pt x="54" y="26"/>
                  </a:cubicBezTo>
                  <a:cubicBezTo>
                    <a:pt x="54" y="27"/>
                    <a:pt x="55" y="28"/>
                    <a:pt x="55" y="29"/>
                  </a:cubicBezTo>
                  <a:cubicBezTo>
                    <a:pt x="54" y="29"/>
                    <a:pt x="54" y="29"/>
                    <a:pt x="54" y="29"/>
                  </a:cubicBezTo>
                  <a:cubicBezTo>
                    <a:pt x="54" y="30"/>
                    <a:pt x="54" y="30"/>
                    <a:pt x="54" y="30"/>
                  </a:cubicBezTo>
                  <a:moveTo>
                    <a:pt x="55" y="25"/>
                  </a:moveTo>
                  <a:cubicBezTo>
                    <a:pt x="55" y="24"/>
                    <a:pt x="55" y="24"/>
                    <a:pt x="55" y="24"/>
                  </a:cubicBezTo>
                  <a:cubicBezTo>
                    <a:pt x="55" y="25"/>
                    <a:pt x="55" y="25"/>
                    <a:pt x="55" y="25"/>
                  </a:cubicBezTo>
                  <a:moveTo>
                    <a:pt x="53" y="25"/>
                  </a:moveTo>
                  <a:cubicBezTo>
                    <a:pt x="52" y="24"/>
                    <a:pt x="52" y="23"/>
                    <a:pt x="51" y="22"/>
                  </a:cubicBezTo>
                  <a:cubicBezTo>
                    <a:pt x="52" y="21"/>
                    <a:pt x="52" y="21"/>
                    <a:pt x="52" y="21"/>
                  </a:cubicBezTo>
                  <a:cubicBezTo>
                    <a:pt x="52" y="22"/>
                    <a:pt x="53" y="23"/>
                    <a:pt x="53" y="24"/>
                  </a:cubicBezTo>
                  <a:cubicBezTo>
                    <a:pt x="53" y="25"/>
                    <a:pt x="53" y="25"/>
                    <a:pt x="53" y="25"/>
                  </a:cubicBezTo>
                  <a:moveTo>
                    <a:pt x="50" y="20"/>
                  </a:moveTo>
                  <a:cubicBezTo>
                    <a:pt x="49" y="19"/>
                    <a:pt x="49" y="18"/>
                    <a:pt x="48" y="17"/>
                  </a:cubicBezTo>
                  <a:cubicBezTo>
                    <a:pt x="49" y="16"/>
                    <a:pt x="49" y="16"/>
                    <a:pt x="49" y="16"/>
                  </a:cubicBezTo>
                  <a:cubicBezTo>
                    <a:pt x="50" y="17"/>
                    <a:pt x="50" y="18"/>
                    <a:pt x="51" y="20"/>
                  </a:cubicBezTo>
                  <a:cubicBezTo>
                    <a:pt x="50" y="20"/>
                    <a:pt x="50" y="20"/>
                    <a:pt x="50" y="20"/>
                  </a:cubicBezTo>
                  <a:moveTo>
                    <a:pt x="47" y="16"/>
                  </a:moveTo>
                  <a:cubicBezTo>
                    <a:pt x="46" y="14"/>
                    <a:pt x="45" y="13"/>
                    <a:pt x="44" y="12"/>
                  </a:cubicBezTo>
                  <a:cubicBezTo>
                    <a:pt x="45" y="12"/>
                    <a:pt x="45" y="12"/>
                    <a:pt x="45" y="12"/>
                  </a:cubicBezTo>
                  <a:cubicBezTo>
                    <a:pt x="46" y="13"/>
                    <a:pt x="47" y="14"/>
                    <a:pt x="48" y="15"/>
                  </a:cubicBezTo>
                  <a:cubicBezTo>
                    <a:pt x="47" y="16"/>
                    <a:pt x="47" y="16"/>
                    <a:pt x="47" y="16"/>
                  </a:cubicBezTo>
                  <a:moveTo>
                    <a:pt x="43" y="11"/>
                  </a:moveTo>
                  <a:cubicBezTo>
                    <a:pt x="42" y="11"/>
                    <a:pt x="42" y="10"/>
                    <a:pt x="41" y="10"/>
                  </a:cubicBezTo>
                  <a:cubicBezTo>
                    <a:pt x="40" y="9"/>
                    <a:pt x="40" y="9"/>
                    <a:pt x="40" y="9"/>
                  </a:cubicBezTo>
                  <a:cubicBezTo>
                    <a:pt x="41" y="8"/>
                    <a:pt x="41" y="8"/>
                    <a:pt x="41" y="8"/>
                  </a:cubicBezTo>
                  <a:cubicBezTo>
                    <a:pt x="41" y="9"/>
                    <a:pt x="42" y="9"/>
                    <a:pt x="43" y="10"/>
                  </a:cubicBezTo>
                  <a:cubicBezTo>
                    <a:pt x="44" y="10"/>
                    <a:pt x="44" y="10"/>
                    <a:pt x="44" y="10"/>
                  </a:cubicBezTo>
                  <a:cubicBezTo>
                    <a:pt x="43" y="11"/>
                    <a:pt x="43" y="11"/>
                    <a:pt x="43" y="11"/>
                  </a:cubicBezTo>
                  <a:moveTo>
                    <a:pt x="32" y="59"/>
                  </a:moveTo>
                  <a:cubicBezTo>
                    <a:pt x="21" y="59"/>
                    <a:pt x="9" y="51"/>
                    <a:pt x="5" y="41"/>
                  </a:cubicBezTo>
                  <a:cubicBezTo>
                    <a:pt x="4" y="37"/>
                    <a:pt x="3" y="33"/>
                    <a:pt x="3" y="28"/>
                  </a:cubicBezTo>
                  <a:cubicBezTo>
                    <a:pt x="3" y="23"/>
                    <a:pt x="4" y="17"/>
                    <a:pt x="7" y="13"/>
                  </a:cubicBezTo>
                  <a:cubicBezTo>
                    <a:pt x="8" y="11"/>
                    <a:pt x="10" y="10"/>
                    <a:pt x="11" y="8"/>
                  </a:cubicBezTo>
                  <a:cubicBezTo>
                    <a:pt x="12" y="8"/>
                    <a:pt x="12" y="8"/>
                    <a:pt x="12" y="8"/>
                  </a:cubicBezTo>
                  <a:cubicBezTo>
                    <a:pt x="13" y="8"/>
                    <a:pt x="14" y="7"/>
                    <a:pt x="16" y="7"/>
                  </a:cubicBezTo>
                  <a:cubicBezTo>
                    <a:pt x="18" y="6"/>
                    <a:pt x="20" y="6"/>
                    <a:pt x="22" y="6"/>
                  </a:cubicBezTo>
                  <a:cubicBezTo>
                    <a:pt x="28" y="6"/>
                    <a:pt x="34" y="8"/>
                    <a:pt x="39" y="12"/>
                  </a:cubicBezTo>
                  <a:cubicBezTo>
                    <a:pt x="40" y="13"/>
                    <a:pt x="40" y="13"/>
                    <a:pt x="40" y="13"/>
                  </a:cubicBezTo>
                  <a:cubicBezTo>
                    <a:pt x="40" y="14"/>
                    <a:pt x="40" y="14"/>
                    <a:pt x="40" y="14"/>
                  </a:cubicBezTo>
                  <a:cubicBezTo>
                    <a:pt x="41" y="14"/>
                    <a:pt x="41" y="14"/>
                    <a:pt x="41" y="14"/>
                  </a:cubicBezTo>
                  <a:cubicBezTo>
                    <a:pt x="45" y="18"/>
                    <a:pt x="48" y="22"/>
                    <a:pt x="50" y="28"/>
                  </a:cubicBezTo>
                  <a:cubicBezTo>
                    <a:pt x="51" y="30"/>
                    <a:pt x="52" y="33"/>
                    <a:pt x="52" y="36"/>
                  </a:cubicBezTo>
                  <a:cubicBezTo>
                    <a:pt x="52" y="44"/>
                    <a:pt x="49" y="51"/>
                    <a:pt x="44" y="56"/>
                  </a:cubicBezTo>
                  <a:cubicBezTo>
                    <a:pt x="44" y="56"/>
                    <a:pt x="44" y="56"/>
                    <a:pt x="44" y="56"/>
                  </a:cubicBezTo>
                  <a:cubicBezTo>
                    <a:pt x="42" y="57"/>
                    <a:pt x="40" y="58"/>
                    <a:pt x="38" y="58"/>
                  </a:cubicBezTo>
                  <a:cubicBezTo>
                    <a:pt x="36" y="59"/>
                    <a:pt x="34" y="59"/>
                    <a:pt x="32" y="59"/>
                  </a:cubicBezTo>
                  <a:cubicBezTo>
                    <a:pt x="32" y="59"/>
                    <a:pt x="32" y="59"/>
                    <a:pt x="32" y="59"/>
                  </a:cubicBezTo>
                  <a:moveTo>
                    <a:pt x="39" y="8"/>
                  </a:moveTo>
                  <a:cubicBezTo>
                    <a:pt x="38" y="7"/>
                    <a:pt x="37" y="7"/>
                    <a:pt x="36" y="6"/>
                  </a:cubicBezTo>
                  <a:cubicBezTo>
                    <a:pt x="36" y="6"/>
                    <a:pt x="36" y="6"/>
                    <a:pt x="36" y="6"/>
                  </a:cubicBezTo>
                  <a:cubicBezTo>
                    <a:pt x="37" y="6"/>
                    <a:pt x="38" y="7"/>
                    <a:pt x="39" y="7"/>
                  </a:cubicBezTo>
                  <a:cubicBezTo>
                    <a:pt x="39" y="8"/>
                    <a:pt x="39" y="8"/>
                    <a:pt x="39" y="8"/>
                  </a:cubicBezTo>
                  <a:moveTo>
                    <a:pt x="34" y="5"/>
                  </a:moveTo>
                  <a:cubicBezTo>
                    <a:pt x="33" y="5"/>
                    <a:pt x="33" y="5"/>
                    <a:pt x="32" y="4"/>
                  </a:cubicBezTo>
                  <a:cubicBezTo>
                    <a:pt x="32" y="4"/>
                    <a:pt x="32" y="4"/>
                    <a:pt x="32" y="4"/>
                  </a:cubicBezTo>
                  <a:cubicBezTo>
                    <a:pt x="33" y="5"/>
                    <a:pt x="34" y="5"/>
                    <a:pt x="34" y="5"/>
                  </a:cubicBezTo>
                  <a:cubicBezTo>
                    <a:pt x="34" y="5"/>
                    <a:pt x="34" y="5"/>
                    <a:pt x="34" y="5"/>
                  </a:cubicBezTo>
                  <a:moveTo>
                    <a:pt x="30" y="4"/>
                  </a:moveTo>
                  <a:cubicBezTo>
                    <a:pt x="30" y="4"/>
                    <a:pt x="30" y="4"/>
                    <a:pt x="30" y="4"/>
                  </a:cubicBezTo>
                  <a:cubicBezTo>
                    <a:pt x="30" y="4"/>
                    <a:pt x="30" y="4"/>
                    <a:pt x="30" y="4"/>
                  </a:cubicBezTo>
                  <a:cubicBezTo>
                    <a:pt x="30" y="4"/>
                    <a:pt x="30" y="4"/>
                    <a:pt x="30" y="4"/>
                  </a:cubicBezTo>
                  <a:moveTo>
                    <a:pt x="26" y="0"/>
                  </a:moveTo>
                  <a:cubicBezTo>
                    <a:pt x="26" y="0"/>
                    <a:pt x="26" y="0"/>
                    <a:pt x="26" y="0"/>
                  </a:cubicBezTo>
                  <a:cubicBezTo>
                    <a:pt x="23" y="0"/>
                    <a:pt x="21" y="0"/>
                    <a:pt x="19" y="1"/>
                  </a:cubicBezTo>
                  <a:cubicBezTo>
                    <a:pt x="12" y="2"/>
                    <a:pt x="7" y="6"/>
                    <a:pt x="4" y="11"/>
                  </a:cubicBezTo>
                  <a:cubicBezTo>
                    <a:pt x="1" y="16"/>
                    <a:pt x="0" y="22"/>
                    <a:pt x="0" y="28"/>
                  </a:cubicBezTo>
                  <a:cubicBezTo>
                    <a:pt x="0" y="33"/>
                    <a:pt x="1" y="38"/>
                    <a:pt x="2" y="42"/>
                  </a:cubicBezTo>
                  <a:cubicBezTo>
                    <a:pt x="7" y="54"/>
                    <a:pt x="19" y="62"/>
                    <a:pt x="32" y="62"/>
                  </a:cubicBezTo>
                  <a:cubicBezTo>
                    <a:pt x="34" y="62"/>
                    <a:pt x="37" y="62"/>
                    <a:pt x="39" y="62"/>
                  </a:cubicBezTo>
                  <a:cubicBezTo>
                    <a:pt x="45" y="60"/>
                    <a:pt x="50" y="56"/>
                    <a:pt x="53" y="51"/>
                  </a:cubicBezTo>
                  <a:cubicBezTo>
                    <a:pt x="57" y="46"/>
                    <a:pt x="59" y="40"/>
                    <a:pt x="59" y="34"/>
                  </a:cubicBezTo>
                  <a:cubicBezTo>
                    <a:pt x="59" y="31"/>
                    <a:pt x="58" y="27"/>
                    <a:pt x="57" y="24"/>
                  </a:cubicBezTo>
                  <a:cubicBezTo>
                    <a:pt x="54" y="17"/>
                    <a:pt x="50" y="11"/>
                    <a:pt x="45" y="7"/>
                  </a:cubicBezTo>
                  <a:cubicBezTo>
                    <a:pt x="39" y="3"/>
                    <a:pt x="33" y="0"/>
                    <a:pt x="26"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1865">
                <a:solidFill>
                  <a:prstClr val="black"/>
                </a:solidFill>
              </a:endParaRPr>
            </a:p>
          </p:txBody>
        </p:sp>
        <p:sp>
          <p:nvSpPr>
            <p:cNvPr id="156" name="Freeform 775"/>
            <p:cNvSpPr>
              <a:spLocks noEditPoints="1"/>
            </p:cNvSpPr>
            <p:nvPr/>
          </p:nvSpPr>
          <p:spPr bwMode="auto">
            <a:xfrm>
              <a:off x="916828" y="4884635"/>
              <a:ext cx="69896" cy="91402"/>
            </a:xfrm>
            <a:custGeom>
              <a:avLst/>
              <a:gdLst>
                <a:gd name="T0" fmla="*/ 4 w 33"/>
                <a:gd name="T1" fmla="*/ 19 h 43"/>
                <a:gd name="T2" fmla="*/ 4 w 33"/>
                <a:gd name="T3" fmla="*/ 12 h 43"/>
                <a:gd name="T4" fmla="*/ 7 w 33"/>
                <a:gd name="T5" fmla="*/ 8 h 43"/>
                <a:gd name="T6" fmla="*/ 6 w 33"/>
                <a:gd name="T7" fmla="*/ 4 h 43"/>
                <a:gd name="T8" fmla="*/ 7 w 33"/>
                <a:gd name="T9" fmla="*/ 3 h 43"/>
                <a:gd name="T10" fmla="*/ 8 w 33"/>
                <a:gd name="T11" fmla="*/ 4 h 43"/>
                <a:gd name="T12" fmla="*/ 11 w 33"/>
                <a:gd name="T13" fmla="*/ 8 h 43"/>
                <a:gd name="T14" fmla="*/ 15 w 33"/>
                <a:gd name="T15" fmla="*/ 7 h 43"/>
                <a:gd name="T16" fmla="*/ 18 w 33"/>
                <a:gd name="T17" fmla="*/ 10 h 43"/>
                <a:gd name="T18" fmla="*/ 15 w 33"/>
                <a:gd name="T19" fmla="*/ 9 h 43"/>
                <a:gd name="T20" fmla="*/ 8 w 33"/>
                <a:gd name="T21" fmla="*/ 13 h 43"/>
                <a:gd name="T22" fmla="*/ 9 w 33"/>
                <a:gd name="T23" fmla="*/ 20 h 43"/>
                <a:gd name="T24" fmla="*/ 13 w 33"/>
                <a:gd name="T25" fmla="*/ 20 h 43"/>
                <a:gd name="T26" fmla="*/ 27 w 33"/>
                <a:gd name="T27" fmla="*/ 21 h 43"/>
                <a:gd name="T28" fmla="*/ 30 w 33"/>
                <a:gd name="T29" fmla="*/ 27 h 43"/>
                <a:gd name="T30" fmla="*/ 27 w 33"/>
                <a:gd name="T31" fmla="*/ 33 h 43"/>
                <a:gd name="T32" fmla="*/ 27 w 33"/>
                <a:gd name="T33" fmla="*/ 36 h 43"/>
                <a:gd name="T34" fmla="*/ 29 w 33"/>
                <a:gd name="T35" fmla="*/ 39 h 43"/>
                <a:gd name="T36" fmla="*/ 26 w 33"/>
                <a:gd name="T37" fmla="*/ 36 h 43"/>
                <a:gd name="T38" fmla="*/ 22 w 33"/>
                <a:gd name="T39" fmla="*/ 36 h 43"/>
                <a:gd name="T40" fmla="*/ 14 w 33"/>
                <a:gd name="T41" fmla="*/ 34 h 43"/>
                <a:gd name="T42" fmla="*/ 24 w 33"/>
                <a:gd name="T43" fmla="*/ 32 h 43"/>
                <a:gd name="T44" fmla="*/ 21 w 33"/>
                <a:gd name="T45" fmla="*/ 22 h 43"/>
                <a:gd name="T46" fmla="*/ 12 w 33"/>
                <a:gd name="T47" fmla="*/ 23 h 43"/>
                <a:gd name="T48" fmla="*/ 12 w 33"/>
                <a:gd name="T49" fmla="*/ 23 h 43"/>
                <a:gd name="T50" fmla="*/ 3 w 33"/>
                <a:gd name="T51" fmla="*/ 2 h 43"/>
                <a:gd name="T52" fmla="*/ 2 w 33"/>
                <a:gd name="T53" fmla="*/ 3 h 43"/>
                <a:gd name="T54" fmla="*/ 3 w 33"/>
                <a:gd name="T55" fmla="*/ 8 h 43"/>
                <a:gd name="T56" fmla="*/ 0 w 33"/>
                <a:gd name="T57" fmla="*/ 15 h 43"/>
                <a:gd name="T58" fmla="*/ 12 w 33"/>
                <a:gd name="T59" fmla="*/ 26 h 43"/>
                <a:gd name="T60" fmla="*/ 20 w 33"/>
                <a:gd name="T61" fmla="*/ 25 h 43"/>
                <a:gd name="T62" fmla="*/ 23 w 33"/>
                <a:gd name="T63" fmla="*/ 26 h 43"/>
                <a:gd name="T64" fmla="*/ 20 w 33"/>
                <a:gd name="T65" fmla="*/ 30 h 43"/>
                <a:gd name="T66" fmla="*/ 17 w 33"/>
                <a:gd name="T67" fmla="*/ 29 h 43"/>
                <a:gd name="T68" fmla="*/ 11 w 33"/>
                <a:gd name="T69" fmla="*/ 32 h 43"/>
                <a:gd name="T70" fmla="*/ 23 w 33"/>
                <a:gd name="T71" fmla="*/ 39 h 43"/>
                <a:gd name="T72" fmla="*/ 26 w 33"/>
                <a:gd name="T73" fmla="*/ 42 h 43"/>
                <a:gd name="T74" fmla="*/ 28 w 33"/>
                <a:gd name="T75" fmla="*/ 43 h 43"/>
                <a:gd name="T76" fmla="*/ 29 w 33"/>
                <a:gd name="T77" fmla="*/ 43 h 43"/>
                <a:gd name="T78" fmla="*/ 33 w 33"/>
                <a:gd name="T79" fmla="*/ 40 h 43"/>
                <a:gd name="T80" fmla="*/ 31 w 33"/>
                <a:gd name="T81" fmla="*/ 35 h 43"/>
                <a:gd name="T82" fmla="*/ 33 w 33"/>
                <a:gd name="T83" fmla="*/ 27 h 43"/>
                <a:gd name="T84" fmla="*/ 21 w 33"/>
                <a:gd name="T85" fmla="*/ 17 h 43"/>
                <a:gd name="T86" fmla="*/ 12 w 33"/>
                <a:gd name="T87" fmla="*/ 17 h 43"/>
                <a:gd name="T88" fmla="*/ 10 w 33"/>
                <a:gd name="T89" fmla="*/ 16 h 43"/>
                <a:gd name="T90" fmla="*/ 15 w 33"/>
                <a:gd name="T91" fmla="*/ 12 h 43"/>
                <a:gd name="T92" fmla="*/ 16 w 33"/>
                <a:gd name="T93" fmla="*/ 13 h 43"/>
                <a:gd name="T94" fmla="*/ 18 w 33"/>
                <a:gd name="T95" fmla="*/ 13 h 43"/>
                <a:gd name="T96" fmla="*/ 24 w 33"/>
                <a:gd name="T97" fmla="*/ 9 h 43"/>
                <a:gd name="T98" fmla="*/ 11 w 33"/>
                <a:gd name="T99" fmla="*/ 4 h 43"/>
                <a:gd name="T100" fmla="*/ 8 w 33"/>
                <a:gd name="T101" fmla="*/ 0 h 43"/>
                <a:gd name="T102" fmla="*/ 8 w 33"/>
                <a:gd name="T103"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3" h="43">
                  <a:moveTo>
                    <a:pt x="12" y="23"/>
                  </a:moveTo>
                  <a:cubicBezTo>
                    <a:pt x="11" y="23"/>
                    <a:pt x="9" y="22"/>
                    <a:pt x="7" y="21"/>
                  </a:cubicBezTo>
                  <a:cubicBezTo>
                    <a:pt x="6" y="21"/>
                    <a:pt x="5" y="20"/>
                    <a:pt x="4" y="19"/>
                  </a:cubicBezTo>
                  <a:cubicBezTo>
                    <a:pt x="4" y="18"/>
                    <a:pt x="3" y="17"/>
                    <a:pt x="3" y="15"/>
                  </a:cubicBezTo>
                  <a:cubicBezTo>
                    <a:pt x="3" y="14"/>
                    <a:pt x="3" y="14"/>
                    <a:pt x="3" y="14"/>
                  </a:cubicBezTo>
                  <a:cubicBezTo>
                    <a:pt x="4" y="13"/>
                    <a:pt x="4" y="12"/>
                    <a:pt x="4" y="12"/>
                  </a:cubicBezTo>
                  <a:cubicBezTo>
                    <a:pt x="5" y="11"/>
                    <a:pt x="5" y="10"/>
                    <a:pt x="6" y="10"/>
                  </a:cubicBezTo>
                  <a:cubicBezTo>
                    <a:pt x="7" y="10"/>
                    <a:pt x="7" y="10"/>
                    <a:pt x="7" y="9"/>
                  </a:cubicBezTo>
                  <a:cubicBezTo>
                    <a:pt x="7" y="9"/>
                    <a:pt x="7" y="8"/>
                    <a:pt x="7" y="8"/>
                  </a:cubicBezTo>
                  <a:cubicBezTo>
                    <a:pt x="7" y="7"/>
                    <a:pt x="6" y="6"/>
                    <a:pt x="6" y="5"/>
                  </a:cubicBezTo>
                  <a:cubicBezTo>
                    <a:pt x="6" y="4"/>
                    <a:pt x="6" y="4"/>
                    <a:pt x="6" y="4"/>
                  </a:cubicBezTo>
                  <a:cubicBezTo>
                    <a:pt x="6" y="4"/>
                    <a:pt x="6" y="4"/>
                    <a:pt x="6" y="4"/>
                  </a:cubicBezTo>
                  <a:cubicBezTo>
                    <a:pt x="7" y="4"/>
                    <a:pt x="7" y="3"/>
                    <a:pt x="7" y="3"/>
                  </a:cubicBezTo>
                  <a:cubicBezTo>
                    <a:pt x="7" y="3"/>
                    <a:pt x="7" y="3"/>
                    <a:pt x="7" y="3"/>
                  </a:cubicBezTo>
                  <a:cubicBezTo>
                    <a:pt x="7" y="3"/>
                    <a:pt x="7" y="3"/>
                    <a:pt x="7" y="3"/>
                  </a:cubicBezTo>
                  <a:cubicBezTo>
                    <a:pt x="7" y="3"/>
                    <a:pt x="7" y="3"/>
                    <a:pt x="7" y="3"/>
                  </a:cubicBezTo>
                  <a:cubicBezTo>
                    <a:pt x="7" y="3"/>
                    <a:pt x="7" y="3"/>
                    <a:pt x="7" y="3"/>
                  </a:cubicBezTo>
                  <a:cubicBezTo>
                    <a:pt x="7" y="3"/>
                    <a:pt x="8" y="4"/>
                    <a:pt x="8" y="4"/>
                  </a:cubicBezTo>
                  <a:cubicBezTo>
                    <a:pt x="8" y="5"/>
                    <a:pt x="8" y="5"/>
                    <a:pt x="8" y="5"/>
                  </a:cubicBezTo>
                  <a:cubicBezTo>
                    <a:pt x="9" y="6"/>
                    <a:pt x="9" y="7"/>
                    <a:pt x="10" y="7"/>
                  </a:cubicBezTo>
                  <a:cubicBezTo>
                    <a:pt x="10" y="7"/>
                    <a:pt x="10" y="8"/>
                    <a:pt x="11" y="8"/>
                  </a:cubicBezTo>
                  <a:cubicBezTo>
                    <a:pt x="11" y="8"/>
                    <a:pt x="11" y="8"/>
                    <a:pt x="11" y="7"/>
                  </a:cubicBezTo>
                  <a:cubicBezTo>
                    <a:pt x="12" y="7"/>
                    <a:pt x="14" y="7"/>
                    <a:pt x="15" y="7"/>
                  </a:cubicBezTo>
                  <a:cubicBezTo>
                    <a:pt x="15" y="7"/>
                    <a:pt x="15" y="7"/>
                    <a:pt x="15" y="7"/>
                  </a:cubicBezTo>
                  <a:cubicBezTo>
                    <a:pt x="17" y="7"/>
                    <a:pt x="19" y="7"/>
                    <a:pt x="20" y="9"/>
                  </a:cubicBezTo>
                  <a:cubicBezTo>
                    <a:pt x="20" y="9"/>
                    <a:pt x="19" y="10"/>
                    <a:pt x="18" y="10"/>
                  </a:cubicBezTo>
                  <a:cubicBezTo>
                    <a:pt x="18" y="10"/>
                    <a:pt x="18" y="10"/>
                    <a:pt x="18" y="10"/>
                  </a:cubicBezTo>
                  <a:cubicBezTo>
                    <a:pt x="18" y="10"/>
                    <a:pt x="18" y="10"/>
                    <a:pt x="18" y="10"/>
                  </a:cubicBezTo>
                  <a:cubicBezTo>
                    <a:pt x="18" y="10"/>
                    <a:pt x="18" y="10"/>
                    <a:pt x="18" y="10"/>
                  </a:cubicBezTo>
                  <a:cubicBezTo>
                    <a:pt x="17" y="9"/>
                    <a:pt x="16" y="9"/>
                    <a:pt x="15" y="9"/>
                  </a:cubicBezTo>
                  <a:cubicBezTo>
                    <a:pt x="15" y="9"/>
                    <a:pt x="15" y="9"/>
                    <a:pt x="15" y="9"/>
                  </a:cubicBezTo>
                  <a:cubicBezTo>
                    <a:pt x="13" y="9"/>
                    <a:pt x="11" y="10"/>
                    <a:pt x="10" y="11"/>
                  </a:cubicBezTo>
                  <a:cubicBezTo>
                    <a:pt x="9" y="12"/>
                    <a:pt x="8" y="12"/>
                    <a:pt x="8" y="13"/>
                  </a:cubicBezTo>
                  <a:cubicBezTo>
                    <a:pt x="7" y="14"/>
                    <a:pt x="6" y="15"/>
                    <a:pt x="6" y="16"/>
                  </a:cubicBezTo>
                  <a:cubicBezTo>
                    <a:pt x="6" y="16"/>
                    <a:pt x="7" y="17"/>
                    <a:pt x="7" y="17"/>
                  </a:cubicBezTo>
                  <a:cubicBezTo>
                    <a:pt x="7" y="19"/>
                    <a:pt x="8" y="20"/>
                    <a:pt x="9" y="20"/>
                  </a:cubicBezTo>
                  <a:cubicBezTo>
                    <a:pt x="10" y="20"/>
                    <a:pt x="12" y="20"/>
                    <a:pt x="13" y="20"/>
                  </a:cubicBezTo>
                  <a:cubicBezTo>
                    <a:pt x="13" y="20"/>
                    <a:pt x="13" y="20"/>
                    <a:pt x="13" y="20"/>
                  </a:cubicBezTo>
                  <a:cubicBezTo>
                    <a:pt x="13" y="20"/>
                    <a:pt x="13" y="20"/>
                    <a:pt x="13" y="20"/>
                  </a:cubicBezTo>
                  <a:cubicBezTo>
                    <a:pt x="15" y="20"/>
                    <a:pt x="18" y="20"/>
                    <a:pt x="21" y="20"/>
                  </a:cubicBezTo>
                  <a:cubicBezTo>
                    <a:pt x="21" y="20"/>
                    <a:pt x="21" y="20"/>
                    <a:pt x="21" y="20"/>
                  </a:cubicBezTo>
                  <a:cubicBezTo>
                    <a:pt x="23" y="20"/>
                    <a:pt x="25" y="20"/>
                    <a:pt x="27" y="21"/>
                  </a:cubicBezTo>
                  <a:cubicBezTo>
                    <a:pt x="27" y="21"/>
                    <a:pt x="27" y="21"/>
                    <a:pt x="27" y="21"/>
                  </a:cubicBezTo>
                  <a:cubicBezTo>
                    <a:pt x="29" y="22"/>
                    <a:pt x="30" y="25"/>
                    <a:pt x="30" y="27"/>
                  </a:cubicBezTo>
                  <a:cubicBezTo>
                    <a:pt x="30" y="27"/>
                    <a:pt x="30" y="27"/>
                    <a:pt x="30" y="27"/>
                  </a:cubicBezTo>
                  <a:cubicBezTo>
                    <a:pt x="30" y="28"/>
                    <a:pt x="29" y="29"/>
                    <a:pt x="28" y="31"/>
                  </a:cubicBezTo>
                  <a:cubicBezTo>
                    <a:pt x="28" y="31"/>
                    <a:pt x="28" y="32"/>
                    <a:pt x="27" y="32"/>
                  </a:cubicBezTo>
                  <a:cubicBezTo>
                    <a:pt x="27" y="33"/>
                    <a:pt x="27" y="33"/>
                    <a:pt x="27" y="33"/>
                  </a:cubicBezTo>
                  <a:cubicBezTo>
                    <a:pt x="27" y="33"/>
                    <a:pt x="27" y="33"/>
                    <a:pt x="27" y="33"/>
                  </a:cubicBezTo>
                  <a:cubicBezTo>
                    <a:pt x="26" y="34"/>
                    <a:pt x="26" y="35"/>
                    <a:pt x="27" y="35"/>
                  </a:cubicBezTo>
                  <a:cubicBezTo>
                    <a:pt x="27" y="35"/>
                    <a:pt x="27" y="36"/>
                    <a:pt x="27" y="36"/>
                  </a:cubicBezTo>
                  <a:cubicBezTo>
                    <a:pt x="28" y="36"/>
                    <a:pt x="28" y="37"/>
                    <a:pt x="29" y="38"/>
                  </a:cubicBezTo>
                  <a:cubicBezTo>
                    <a:pt x="29" y="39"/>
                    <a:pt x="29" y="39"/>
                    <a:pt x="29" y="39"/>
                  </a:cubicBezTo>
                  <a:cubicBezTo>
                    <a:pt x="29" y="39"/>
                    <a:pt x="29" y="39"/>
                    <a:pt x="29" y="39"/>
                  </a:cubicBezTo>
                  <a:cubicBezTo>
                    <a:pt x="29" y="39"/>
                    <a:pt x="28" y="39"/>
                    <a:pt x="28" y="39"/>
                  </a:cubicBezTo>
                  <a:cubicBezTo>
                    <a:pt x="27" y="38"/>
                    <a:pt x="27" y="38"/>
                    <a:pt x="26" y="37"/>
                  </a:cubicBezTo>
                  <a:cubicBezTo>
                    <a:pt x="26" y="36"/>
                    <a:pt x="26" y="36"/>
                    <a:pt x="26" y="36"/>
                  </a:cubicBezTo>
                  <a:cubicBezTo>
                    <a:pt x="25" y="36"/>
                    <a:pt x="25" y="35"/>
                    <a:pt x="24" y="35"/>
                  </a:cubicBezTo>
                  <a:cubicBezTo>
                    <a:pt x="24" y="35"/>
                    <a:pt x="24" y="35"/>
                    <a:pt x="24" y="35"/>
                  </a:cubicBezTo>
                  <a:cubicBezTo>
                    <a:pt x="23" y="35"/>
                    <a:pt x="22" y="36"/>
                    <a:pt x="22" y="36"/>
                  </a:cubicBezTo>
                  <a:cubicBezTo>
                    <a:pt x="21" y="36"/>
                    <a:pt x="20" y="36"/>
                    <a:pt x="20" y="36"/>
                  </a:cubicBezTo>
                  <a:cubicBezTo>
                    <a:pt x="20" y="36"/>
                    <a:pt x="20" y="36"/>
                    <a:pt x="19" y="36"/>
                  </a:cubicBezTo>
                  <a:cubicBezTo>
                    <a:pt x="17" y="36"/>
                    <a:pt x="15" y="35"/>
                    <a:pt x="14" y="34"/>
                  </a:cubicBezTo>
                  <a:cubicBezTo>
                    <a:pt x="15" y="33"/>
                    <a:pt x="15" y="33"/>
                    <a:pt x="16" y="33"/>
                  </a:cubicBezTo>
                  <a:cubicBezTo>
                    <a:pt x="17" y="33"/>
                    <a:pt x="18" y="33"/>
                    <a:pt x="20" y="33"/>
                  </a:cubicBezTo>
                  <a:cubicBezTo>
                    <a:pt x="21" y="33"/>
                    <a:pt x="23" y="33"/>
                    <a:pt x="24" y="32"/>
                  </a:cubicBezTo>
                  <a:cubicBezTo>
                    <a:pt x="26" y="31"/>
                    <a:pt x="27" y="29"/>
                    <a:pt x="27" y="27"/>
                  </a:cubicBezTo>
                  <a:cubicBezTo>
                    <a:pt x="27" y="25"/>
                    <a:pt x="27" y="24"/>
                    <a:pt x="26" y="23"/>
                  </a:cubicBezTo>
                  <a:cubicBezTo>
                    <a:pt x="24" y="22"/>
                    <a:pt x="23" y="22"/>
                    <a:pt x="21" y="22"/>
                  </a:cubicBezTo>
                  <a:cubicBezTo>
                    <a:pt x="21" y="22"/>
                    <a:pt x="20" y="22"/>
                    <a:pt x="19" y="22"/>
                  </a:cubicBezTo>
                  <a:cubicBezTo>
                    <a:pt x="19" y="22"/>
                    <a:pt x="19" y="22"/>
                    <a:pt x="19" y="22"/>
                  </a:cubicBezTo>
                  <a:cubicBezTo>
                    <a:pt x="17" y="22"/>
                    <a:pt x="15" y="22"/>
                    <a:pt x="12" y="23"/>
                  </a:cubicBezTo>
                  <a:cubicBezTo>
                    <a:pt x="12" y="23"/>
                    <a:pt x="12" y="23"/>
                    <a:pt x="12" y="23"/>
                  </a:cubicBezTo>
                  <a:cubicBezTo>
                    <a:pt x="12" y="23"/>
                    <a:pt x="12" y="23"/>
                    <a:pt x="12" y="23"/>
                  </a:cubicBezTo>
                  <a:cubicBezTo>
                    <a:pt x="12" y="23"/>
                    <a:pt x="12" y="23"/>
                    <a:pt x="12" y="23"/>
                  </a:cubicBezTo>
                  <a:moveTo>
                    <a:pt x="7" y="0"/>
                  </a:moveTo>
                  <a:cubicBezTo>
                    <a:pt x="6" y="0"/>
                    <a:pt x="5" y="1"/>
                    <a:pt x="4" y="1"/>
                  </a:cubicBezTo>
                  <a:cubicBezTo>
                    <a:pt x="3" y="2"/>
                    <a:pt x="3" y="2"/>
                    <a:pt x="3" y="2"/>
                  </a:cubicBezTo>
                  <a:cubicBezTo>
                    <a:pt x="3" y="2"/>
                    <a:pt x="3" y="2"/>
                    <a:pt x="3" y="2"/>
                  </a:cubicBezTo>
                  <a:cubicBezTo>
                    <a:pt x="3" y="2"/>
                    <a:pt x="3" y="2"/>
                    <a:pt x="3" y="2"/>
                  </a:cubicBezTo>
                  <a:cubicBezTo>
                    <a:pt x="3" y="2"/>
                    <a:pt x="2" y="3"/>
                    <a:pt x="2" y="3"/>
                  </a:cubicBezTo>
                  <a:cubicBezTo>
                    <a:pt x="2" y="4"/>
                    <a:pt x="2" y="4"/>
                    <a:pt x="2" y="5"/>
                  </a:cubicBezTo>
                  <a:cubicBezTo>
                    <a:pt x="2" y="5"/>
                    <a:pt x="2" y="5"/>
                    <a:pt x="3" y="6"/>
                  </a:cubicBezTo>
                  <a:cubicBezTo>
                    <a:pt x="3" y="7"/>
                    <a:pt x="3" y="7"/>
                    <a:pt x="3" y="8"/>
                  </a:cubicBezTo>
                  <a:cubicBezTo>
                    <a:pt x="3" y="9"/>
                    <a:pt x="2" y="9"/>
                    <a:pt x="2" y="10"/>
                  </a:cubicBezTo>
                  <a:cubicBezTo>
                    <a:pt x="1" y="11"/>
                    <a:pt x="0" y="13"/>
                    <a:pt x="0" y="14"/>
                  </a:cubicBezTo>
                  <a:cubicBezTo>
                    <a:pt x="0" y="14"/>
                    <a:pt x="0" y="15"/>
                    <a:pt x="0" y="15"/>
                  </a:cubicBezTo>
                  <a:cubicBezTo>
                    <a:pt x="0" y="18"/>
                    <a:pt x="1" y="19"/>
                    <a:pt x="2" y="21"/>
                  </a:cubicBezTo>
                  <a:cubicBezTo>
                    <a:pt x="3" y="23"/>
                    <a:pt x="5" y="24"/>
                    <a:pt x="7" y="25"/>
                  </a:cubicBezTo>
                  <a:cubicBezTo>
                    <a:pt x="9" y="26"/>
                    <a:pt x="11" y="26"/>
                    <a:pt x="12" y="26"/>
                  </a:cubicBezTo>
                  <a:cubicBezTo>
                    <a:pt x="13" y="26"/>
                    <a:pt x="13" y="26"/>
                    <a:pt x="13" y="26"/>
                  </a:cubicBezTo>
                  <a:cubicBezTo>
                    <a:pt x="13" y="26"/>
                    <a:pt x="13" y="26"/>
                    <a:pt x="13" y="26"/>
                  </a:cubicBezTo>
                  <a:cubicBezTo>
                    <a:pt x="15" y="26"/>
                    <a:pt x="17" y="25"/>
                    <a:pt x="20" y="25"/>
                  </a:cubicBezTo>
                  <a:cubicBezTo>
                    <a:pt x="20" y="25"/>
                    <a:pt x="21" y="25"/>
                    <a:pt x="21" y="25"/>
                  </a:cubicBezTo>
                  <a:cubicBezTo>
                    <a:pt x="21" y="25"/>
                    <a:pt x="21" y="25"/>
                    <a:pt x="21" y="25"/>
                  </a:cubicBezTo>
                  <a:cubicBezTo>
                    <a:pt x="22" y="25"/>
                    <a:pt x="23" y="25"/>
                    <a:pt x="23" y="26"/>
                  </a:cubicBezTo>
                  <a:cubicBezTo>
                    <a:pt x="24" y="26"/>
                    <a:pt x="24" y="26"/>
                    <a:pt x="24" y="27"/>
                  </a:cubicBezTo>
                  <a:cubicBezTo>
                    <a:pt x="24" y="28"/>
                    <a:pt x="23" y="29"/>
                    <a:pt x="22" y="29"/>
                  </a:cubicBezTo>
                  <a:cubicBezTo>
                    <a:pt x="22" y="30"/>
                    <a:pt x="21" y="30"/>
                    <a:pt x="20" y="30"/>
                  </a:cubicBezTo>
                  <a:cubicBezTo>
                    <a:pt x="20" y="30"/>
                    <a:pt x="20" y="30"/>
                    <a:pt x="20" y="30"/>
                  </a:cubicBezTo>
                  <a:cubicBezTo>
                    <a:pt x="20" y="30"/>
                    <a:pt x="20" y="30"/>
                    <a:pt x="20" y="30"/>
                  </a:cubicBezTo>
                  <a:cubicBezTo>
                    <a:pt x="19" y="30"/>
                    <a:pt x="18" y="30"/>
                    <a:pt x="17" y="29"/>
                  </a:cubicBezTo>
                  <a:cubicBezTo>
                    <a:pt x="17" y="29"/>
                    <a:pt x="16" y="29"/>
                    <a:pt x="16" y="29"/>
                  </a:cubicBezTo>
                  <a:cubicBezTo>
                    <a:pt x="16" y="29"/>
                    <a:pt x="15" y="29"/>
                    <a:pt x="15" y="29"/>
                  </a:cubicBezTo>
                  <a:cubicBezTo>
                    <a:pt x="14" y="30"/>
                    <a:pt x="12" y="31"/>
                    <a:pt x="11" y="32"/>
                  </a:cubicBezTo>
                  <a:cubicBezTo>
                    <a:pt x="10" y="33"/>
                    <a:pt x="10" y="33"/>
                    <a:pt x="10" y="34"/>
                  </a:cubicBezTo>
                  <a:cubicBezTo>
                    <a:pt x="12" y="38"/>
                    <a:pt x="16" y="39"/>
                    <a:pt x="20" y="39"/>
                  </a:cubicBezTo>
                  <a:cubicBezTo>
                    <a:pt x="21" y="39"/>
                    <a:pt x="22" y="39"/>
                    <a:pt x="23" y="39"/>
                  </a:cubicBezTo>
                  <a:cubicBezTo>
                    <a:pt x="24" y="39"/>
                    <a:pt x="24" y="39"/>
                    <a:pt x="24" y="39"/>
                  </a:cubicBezTo>
                  <a:cubicBezTo>
                    <a:pt x="24" y="39"/>
                    <a:pt x="24" y="39"/>
                    <a:pt x="24" y="39"/>
                  </a:cubicBezTo>
                  <a:cubicBezTo>
                    <a:pt x="24" y="40"/>
                    <a:pt x="25" y="41"/>
                    <a:pt x="26" y="42"/>
                  </a:cubicBezTo>
                  <a:cubicBezTo>
                    <a:pt x="26" y="42"/>
                    <a:pt x="26" y="42"/>
                    <a:pt x="26" y="42"/>
                  </a:cubicBezTo>
                  <a:cubicBezTo>
                    <a:pt x="26" y="42"/>
                    <a:pt x="26" y="42"/>
                    <a:pt x="26" y="42"/>
                  </a:cubicBezTo>
                  <a:cubicBezTo>
                    <a:pt x="27" y="43"/>
                    <a:pt x="27" y="43"/>
                    <a:pt x="28" y="43"/>
                  </a:cubicBezTo>
                  <a:cubicBezTo>
                    <a:pt x="28" y="43"/>
                    <a:pt x="28" y="43"/>
                    <a:pt x="28" y="43"/>
                  </a:cubicBezTo>
                  <a:cubicBezTo>
                    <a:pt x="29" y="43"/>
                    <a:pt x="29" y="43"/>
                    <a:pt x="29" y="43"/>
                  </a:cubicBezTo>
                  <a:cubicBezTo>
                    <a:pt x="29" y="43"/>
                    <a:pt x="29" y="43"/>
                    <a:pt x="29" y="43"/>
                  </a:cubicBezTo>
                  <a:cubicBezTo>
                    <a:pt x="29" y="42"/>
                    <a:pt x="30" y="42"/>
                    <a:pt x="30" y="42"/>
                  </a:cubicBezTo>
                  <a:cubicBezTo>
                    <a:pt x="31" y="42"/>
                    <a:pt x="32" y="41"/>
                    <a:pt x="32" y="41"/>
                  </a:cubicBezTo>
                  <a:cubicBezTo>
                    <a:pt x="33" y="41"/>
                    <a:pt x="33" y="40"/>
                    <a:pt x="33" y="40"/>
                  </a:cubicBezTo>
                  <a:cubicBezTo>
                    <a:pt x="33" y="40"/>
                    <a:pt x="33" y="40"/>
                    <a:pt x="33" y="40"/>
                  </a:cubicBezTo>
                  <a:cubicBezTo>
                    <a:pt x="33" y="39"/>
                    <a:pt x="33" y="39"/>
                    <a:pt x="33" y="38"/>
                  </a:cubicBezTo>
                  <a:cubicBezTo>
                    <a:pt x="32" y="37"/>
                    <a:pt x="31" y="36"/>
                    <a:pt x="31" y="35"/>
                  </a:cubicBezTo>
                  <a:cubicBezTo>
                    <a:pt x="30" y="34"/>
                    <a:pt x="30" y="34"/>
                    <a:pt x="30" y="34"/>
                  </a:cubicBezTo>
                  <a:cubicBezTo>
                    <a:pt x="30" y="34"/>
                    <a:pt x="31" y="33"/>
                    <a:pt x="31" y="33"/>
                  </a:cubicBezTo>
                  <a:cubicBezTo>
                    <a:pt x="32" y="31"/>
                    <a:pt x="33" y="29"/>
                    <a:pt x="33" y="27"/>
                  </a:cubicBezTo>
                  <a:cubicBezTo>
                    <a:pt x="33" y="27"/>
                    <a:pt x="33" y="27"/>
                    <a:pt x="33" y="27"/>
                  </a:cubicBezTo>
                  <a:cubicBezTo>
                    <a:pt x="33" y="23"/>
                    <a:pt x="31" y="20"/>
                    <a:pt x="28" y="18"/>
                  </a:cubicBezTo>
                  <a:cubicBezTo>
                    <a:pt x="26" y="17"/>
                    <a:pt x="23" y="17"/>
                    <a:pt x="21" y="17"/>
                  </a:cubicBezTo>
                  <a:cubicBezTo>
                    <a:pt x="18" y="17"/>
                    <a:pt x="15" y="17"/>
                    <a:pt x="13" y="17"/>
                  </a:cubicBezTo>
                  <a:cubicBezTo>
                    <a:pt x="13" y="17"/>
                    <a:pt x="13" y="17"/>
                    <a:pt x="13" y="17"/>
                  </a:cubicBezTo>
                  <a:cubicBezTo>
                    <a:pt x="13" y="17"/>
                    <a:pt x="13" y="17"/>
                    <a:pt x="12" y="17"/>
                  </a:cubicBezTo>
                  <a:cubicBezTo>
                    <a:pt x="12" y="17"/>
                    <a:pt x="11" y="17"/>
                    <a:pt x="11" y="17"/>
                  </a:cubicBezTo>
                  <a:cubicBezTo>
                    <a:pt x="10" y="17"/>
                    <a:pt x="10" y="16"/>
                    <a:pt x="10" y="16"/>
                  </a:cubicBezTo>
                  <a:cubicBezTo>
                    <a:pt x="10" y="16"/>
                    <a:pt x="10" y="16"/>
                    <a:pt x="10" y="16"/>
                  </a:cubicBezTo>
                  <a:cubicBezTo>
                    <a:pt x="10" y="16"/>
                    <a:pt x="10" y="16"/>
                    <a:pt x="10" y="15"/>
                  </a:cubicBezTo>
                  <a:cubicBezTo>
                    <a:pt x="11" y="15"/>
                    <a:pt x="11" y="14"/>
                    <a:pt x="12" y="14"/>
                  </a:cubicBezTo>
                  <a:cubicBezTo>
                    <a:pt x="13" y="13"/>
                    <a:pt x="14" y="12"/>
                    <a:pt x="15" y="12"/>
                  </a:cubicBezTo>
                  <a:cubicBezTo>
                    <a:pt x="15" y="12"/>
                    <a:pt x="15" y="12"/>
                    <a:pt x="15" y="12"/>
                  </a:cubicBezTo>
                  <a:cubicBezTo>
                    <a:pt x="16" y="12"/>
                    <a:pt x="16" y="13"/>
                    <a:pt x="16" y="13"/>
                  </a:cubicBezTo>
                  <a:cubicBezTo>
                    <a:pt x="16" y="13"/>
                    <a:pt x="16" y="13"/>
                    <a:pt x="16" y="13"/>
                  </a:cubicBezTo>
                  <a:cubicBezTo>
                    <a:pt x="17" y="13"/>
                    <a:pt x="17" y="13"/>
                    <a:pt x="17" y="13"/>
                  </a:cubicBezTo>
                  <a:cubicBezTo>
                    <a:pt x="17" y="13"/>
                    <a:pt x="18" y="14"/>
                    <a:pt x="18" y="14"/>
                  </a:cubicBezTo>
                  <a:cubicBezTo>
                    <a:pt x="18" y="14"/>
                    <a:pt x="18" y="14"/>
                    <a:pt x="18" y="13"/>
                  </a:cubicBezTo>
                  <a:cubicBezTo>
                    <a:pt x="19" y="13"/>
                    <a:pt x="19" y="13"/>
                    <a:pt x="19" y="13"/>
                  </a:cubicBezTo>
                  <a:cubicBezTo>
                    <a:pt x="20" y="13"/>
                    <a:pt x="20" y="13"/>
                    <a:pt x="20" y="13"/>
                  </a:cubicBezTo>
                  <a:cubicBezTo>
                    <a:pt x="21" y="12"/>
                    <a:pt x="23" y="11"/>
                    <a:pt x="24" y="9"/>
                  </a:cubicBezTo>
                  <a:cubicBezTo>
                    <a:pt x="24" y="9"/>
                    <a:pt x="24" y="8"/>
                    <a:pt x="24" y="7"/>
                  </a:cubicBezTo>
                  <a:cubicBezTo>
                    <a:pt x="22" y="5"/>
                    <a:pt x="18" y="3"/>
                    <a:pt x="15" y="3"/>
                  </a:cubicBezTo>
                  <a:cubicBezTo>
                    <a:pt x="14" y="3"/>
                    <a:pt x="13" y="4"/>
                    <a:pt x="11" y="4"/>
                  </a:cubicBezTo>
                  <a:cubicBezTo>
                    <a:pt x="11" y="4"/>
                    <a:pt x="11" y="3"/>
                    <a:pt x="11" y="3"/>
                  </a:cubicBezTo>
                  <a:cubicBezTo>
                    <a:pt x="10" y="2"/>
                    <a:pt x="10" y="2"/>
                    <a:pt x="10" y="1"/>
                  </a:cubicBezTo>
                  <a:cubicBezTo>
                    <a:pt x="9" y="1"/>
                    <a:pt x="8" y="0"/>
                    <a:pt x="8" y="0"/>
                  </a:cubicBezTo>
                  <a:cubicBezTo>
                    <a:pt x="8" y="0"/>
                    <a:pt x="8" y="0"/>
                    <a:pt x="8" y="0"/>
                  </a:cubicBezTo>
                  <a:cubicBezTo>
                    <a:pt x="7" y="0"/>
                    <a:pt x="7" y="0"/>
                    <a:pt x="7" y="0"/>
                  </a:cubicBezTo>
                  <a:cubicBezTo>
                    <a:pt x="8" y="0"/>
                    <a:pt x="8" y="0"/>
                    <a:pt x="8" y="0"/>
                  </a:cubicBezTo>
                  <a:cubicBezTo>
                    <a:pt x="7" y="0"/>
                    <a:pt x="7" y="0"/>
                    <a:pt x="7"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1865">
                <a:solidFill>
                  <a:prstClr val="black"/>
                </a:solidFill>
              </a:endParaRPr>
            </a:p>
          </p:txBody>
        </p:sp>
        <p:sp>
          <p:nvSpPr>
            <p:cNvPr id="157" name="Freeform 776"/>
            <p:cNvSpPr>
              <a:spLocks noEditPoints="1"/>
            </p:cNvSpPr>
            <p:nvPr/>
          </p:nvSpPr>
          <p:spPr bwMode="auto">
            <a:xfrm>
              <a:off x="751049" y="5092530"/>
              <a:ext cx="167571" cy="172051"/>
            </a:xfrm>
            <a:custGeom>
              <a:avLst/>
              <a:gdLst>
                <a:gd name="T0" fmla="*/ 19 w 79"/>
                <a:gd name="T1" fmla="*/ 70 h 81"/>
                <a:gd name="T2" fmla="*/ 15 w 79"/>
                <a:gd name="T3" fmla="*/ 67 h 81"/>
                <a:gd name="T4" fmla="*/ 17 w 79"/>
                <a:gd name="T5" fmla="*/ 69 h 81"/>
                <a:gd name="T6" fmla="*/ 16 w 79"/>
                <a:gd name="T7" fmla="*/ 69 h 81"/>
                <a:gd name="T8" fmla="*/ 14 w 79"/>
                <a:gd name="T9" fmla="*/ 64 h 81"/>
                <a:gd name="T10" fmla="*/ 11 w 79"/>
                <a:gd name="T11" fmla="*/ 63 h 81"/>
                <a:gd name="T12" fmla="*/ 13 w 79"/>
                <a:gd name="T13" fmla="*/ 62 h 81"/>
                <a:gd name="T14" fmla="*/ 8 w 79"/>
                <a:gd name="T15" fmla="*/ 59 h 81"/>
                <a:gd name="T16" fmla="*/ 9 w 79"/>
                <a:gd name="T17" fmla="*/ 60 h 81"/>
                <a:gd name="T18" fmla="*/ 11 w 79"/>
                <a:gd name="T19" fmla="*/ 55 h 81"/>
                <a:gd name="T20" fmla="*/ 6 w 79"/>
                <a:gd name="T21" fmla="*/ 53 h 81"/>
                <a:gd name="T22" fmla="*/ 10 w 79"/>
                <a:gd name="T23" fmla="*/ 53 h 81"/>
                <a:gd name="T24" fmla="*/ 4 w 79"/>
                <a:gd name="T25" fmla="*/ 45 h 81"/>
                <a:gd name="T26" fmla="*/ 9 w 79"/>
                <a:gd name="T27" fmla="*/ 50 h 81"/>
                <a:gd name="T28" fmla="*/ 4 w 79"/>
                <a:gd name="T29" fmla="*/ 42 h 81"/>
                <a:gd name="T30" fmla="*/ 9 w 79"/>
                <a:gd name="T31" fmla="*/ 42 h 81"/>
                <a:gd name="T32" fmla="*/ 5 w 79"/>
                <a:gd name="T33" fmla="*/ 32 h 81"/>
                <a:gd name="T34" fmla="*/ 4 w 79"/>
                <a:gd name="T35" fmla="*/ 36 h 81"/>
                <a:gd name="T36" fmla="*/ 11 w 79"/>
                <a:gd name="T37" fmla="*/ 26 h 81"/>
                <a:gd name="T38" fmla="*/ 12 w 79"/>
                <a:gd name="T39" fmla="*/ 30 h 81"/>
                <a:gd name="T40" fmla="*/ 10 w 79"/>
                <a:gd name="T41" fmla="*/ 21 h 81"/>
                <a:gd name="T42" fmla="*/ 10 w 79"/>
                <a:gd name="T43" fmla="*/ 25 h 81"/>
                <a:gd name="T44" fmla="*/ 11 w 79"/>
                <a:gd name="T45" fmla="*/ 20 h 81"/>
                <a:gd name="T46" fmla="*/ 23 w 79"/>
                <a:gd name="T47" fmla="*/ 14 h 81"/>
                <a:gd name="T48" fmla="*/ 20 w 79"/>
                <a:gd name="T49" fmla="*/ 12 h 81"/>
                <a:gd name="T50" fmla="*/ 26 w 79"/>
                <a:gd name="T51" fmla="*/ 11 h 81"/>
                <a:gd name="T52" fmla="*/ 22 w 79"/>
                <a:gd name="T53" fmla="*/ 9 h 81"/>
                <a:gd name="T54" fmla="*/ 28 w 79"/>
                <a:gd name="T55" fmla="*/ 10 h 81"/>
                <a:gd name="T56" fmla="*/ 28 w 79"/>
                <a:gd name="T57" fmla="*/ 74 h 81"/>
                <a:gd name="T58" fmla="*/ 29 w 79"/>
                <a:gd name="T59" fmla="*/ 13 h 81"/>
                <a:gd name="T60" fmla="*/ 61 w 79"/>
                <a:gd name="T61" fmla="*/ 10 h 81"/>
                <a:gd name="T62" fmla="*/ 42 w 79"/>
                <a:gd name="T63" fmla="*/ 78 h 81"/>
                <a:gd name="T64" fmla="*/ 29 w 79"/>
                <a:gd name="T65" fmla="*/ 5 h 81"/>
                <a:gd name="T66" fmla="*/ 31 w 79"/>
                <a:gd name="T67" fmla="*/ 8 h 81"/>
                <a:gd name="T68" fmla="*/ 32 w 79"/>
                <a:gd name="T69" fmla="*/ 4 h 81"/>
                <a:gd name="T70" fmla="*/ 38 w 79"/>
                <a:gd name="T71" fmla="*/ 5 h 81"/>
                <a:gd name="T72" fmla="*/ 37 w 79"/>
                <a:gd name="T73" fmla="*/ 0 h 81"/>
                <a:gd name="T74" fmla="*/ 35 w 79"/>
                <a:gd name="T75" fmla="*/ 0 h 81"/>
                <a:gd name="T76" fmla="*/ 8 w 79"/>
                <a:gd name="T77" fmla="*/ 64 h 81"/>
                <a:gd name="T78" fmla="*/ 15 w 79"/>
                <a:gd name="T79" fmla="*/ 72 h 81"/>
                <a:gd name="T80" fmla="*/ 16 w 79"/>
                <a:gd name="T81" fmla="*/ 73 h 81"/>
                <a:gd name="T82" fmla="*/ 33 w 79"/>
                <a:gd name="T83" fmla="*/ 80 h 81"/>
                <a:gd name="T84" fmla="*/ 74 w 79"/>
                <a:gd name="T85" fmla="*/ 60 h 81"/>
                <a:gd name="T86" fmla="*/ 52 w 79"/>
                <a:gd name="T87" fmla="*/ 4 h 81"/>
                <a:gd name="T88" fmla="*/ 37 w 79"/>
                <a:gd name="T89" fmla="*/ 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9" h="81">
                  <a:moveTo>
                    <a:pt x="20" y="71"/>
                  </a:moveTo>
                  <a:cubicBezTo>
                    <a:pt x="19" y="71"/>
                    <a:pt x="19" y="71"/>
                    <a:pt x="18" y="70"/>
                  </a:cubicBezTo>
                  <a:cubicBezTo>
                    <a:pt x="19" y="70"/>
                    <a:pt x="19" y="70"/>
                    <a:pt x="19" y="70"/>
                  </a:cubicBezTo>
                  <a:cubicBezTo>
                    <a:pt x="20" y="71"/>
                    <a:pt x="20" y="71"/>
                    <a:pt x="20" y="71"/>
                  </a:cubicBezTo>
                  <a:moveTo>
                    <a:pt x="16" y="69"/>
                  </a:moveTo>
                  <a:cubicBezTo>
                    <a:pt x="16" y="68"/>
                    <a:pt x="15" y="68"/>
                    <a:pt x="15" y="67"/>
                  </a:cubicBezTo>
                  <a:cubicBezTo>
                    <a:pt x="15" y="67"/>
                    <a:pt x="16" y="67"/>
                    <a:pt x="16" y="67"/>
                  </a:cubicBezTo>
                  <a:cubicBezTo>
                    <a:pt x="17" y="68"/>
                    <a:pt x="17" y="68"/>
                    <a:pt x="18" y="69"/>
                  </a:cubicBezTo>
                  <a:cubicBezTo>
                    <a:pt x="17" y="69"/>
                    <a:pt x="17" y="69"/>
                    <a:pt x="17" y="69"/>
                  </a:cubicBezTo>
                  <a:cubicBezTo>
                    <a:pt x="17" y="69"/>
                    <a:pt x="17" y="69"/>
                    <a:pt x="17" y="69"/>
                  </a:cubicBezTo>
                  <a:cubicBezTo>
                    <a:pt x="17" y="69"/>
                    <a:pt x="17" y="69"/>
                    <a:pt x="17" y="69"/>
                  </a:cubicBezTo>
                  <a:cubicBezTo>
                    <a:pt x="16" y="69"/>
                    <a:pt x="16" y="69"/>
                    <a:pt x="16" y="69"/>
                  </a:cubicBezTo>
                  <a:moveTo>
                    <a:pt x="13" y="66"/>
                  </a:moveTo>
                  <a:cubicBezTo>
                    <a:pt x="13" y="65"/>
                    <a:pt x="12" y="65"/>
                    <a:pt x="12" y="64"/>
                  </a:cubicBezTo>
                  <a:cubicBezTo>
                    <a:pt x="13" y="64"/>
                    <a:pt x="14" y="64"/>
                    <a:pt x="14" y="64"/>
                  </a:cubicBezTo>
                  <a:cubicBezTo>
                    <a:pt x="15" y="65"/>
                    <a:pt x="15" y="65"/>
                    <a:pt x="15" y="66"/>
                  </a:cubicBezTo>
                  <a:cubicBezTo>
                    <a:pt x="15" y="66"/>
                    <a:pt x="14" y="66"/>
                    <a:pt x="13" y="66"/>
                  </a:cubicBezTo>
                  <a:moveTo>
                    <a:pt x="11" y="63"/>
                  </a:moveTo>
                  <a:cubicBezTo>
                    <a:pt x="10" y="62"/>
                    <a:pt x="10" y="62"/>
                    <a:pt x="10" y="61"/>
                  </a:cubicBezTo>
                  <a:cubicBezTo>
                    <a:pt x="11" y="61"/>
                    <a:pt x="12" y="61"/>
                    <a:pt x="13" y="61"/>
                  </a:cubicBezTo>
                  <a:cubicBezTo>
                    <a:pt x="13" y="61"/>
                    <a:pt x="13" y="62"/>
                    <a:pt x="13" y="62"/>
                  </a:cubicBezTo>
                  <a:cubicBezTo>
                    <a:pt x="13" y="62"/>
                    <a:pt x="12" y="63"/>
                    <a:pt x="11" y="63"/>
                  </a:cubicBezTo>
                  <a:moveTo>
                    <a:pt x="9" y="60"/>
                  </a:moveTo>
                  <a:cubicBezTo>
                    <a:pt x="8" y="59"/>
                    <a:pt x="8" y="59"/>
                    <a:pt x="8" y="59"/>
                  </a:cubicBezTo>
                  <a:cubicBezTo>
                    <a:pt x="9" y="59"/>
                    <a:pt x="10" y="58"/>
                    <a:pt x="12" y="58"/>
                  </a:cubicBezTo>
                  <a:cubicBezTo>
                    <a:pt x="12" y="59"/>
                    <a:pt x="12" y="59"/>
                    <a:pt x="12" y="59"/>
                  </a:cubicBezTo>
                  <a:cubicBezTo>
                    <a:pt x="11" y="60"/>
                    <a:pt x="10" y="60"/>
                    <a:pt x="9" y="60"/>
                  </a:cubicBezTo>
                  <a:moveTo>
                    <a:pt x="7" y="57"/>
                  </a:moveTo>
                  <a:cubicBezTo>
                    <a:pt x="7" y="57"/>
                    <a:pt x="7" y="56"/>
                    <a:pt x="6" y="55"/>
                  </a:cubicBezTo>
                  <a:cubicBezTo>
                    <a:pt x="8" y="55"/>
                    <a:pt x="9" y="55"/>
                    <a:pt x="11" y="55"/>
                  </a:cubicBezTo>
                  <a:cubicBezTo>
                    <a:pt x="11" y="55"/>
                    <a:pt x="11" y="56"/>
                    <a:pt x="11" y="56"/>
                  </a:cubicBezTo>
                  <a:cubicBezTo>
                    <a:pt x="10" y="57"/>
                    <a:pt x="9" y="57"/>
                    <a:pt x="7" y="57"/>
                  </a:cubicBezTo>
                  <a:moveTo>
                    <a:pt x="6" y="53"/>
                  </a:moveTo>
                  <a:cubicBezTo>
                    <a:pt x="6" y="53"/>
                    <a:pt x="5" y="53"/>
                    <a:pt x="5" y="52"/>
                  </a:cubicBezTo>
                  <a:cubicBezTo>
                    <a:pt x="7" y="52"/>
                    <a:pt x="8" y="52"/>
                    <a:pt x="10" y="52"/>
                  </a:cubicBezTo>
                  <a:cubicBezTo>
                    <a:pt x="10" y="52"/>
                    <a:pt x="10" y="53"/>
                    <a:pt x="10" y="53"/>
                  </a:cubicBezTo>
                  <a:cubicBezTo>
                    <a:pt x="9" y="53"/>
                    <a:pt x="7" y="53"/>
                    <a:pt x="6" y="53"/>
                  </a:cubicBezTo>
                  <a:moveTo>
                    <a:pt x="5" y="51"/>
                  </a:moveTo>
                  <a:cubicBezTo>
                    <a:pt x="4" y="49"/>
                    <a:pt x="4" y="47"/>
                    <a:pt x="4" y="45"/>
                  </a:cubicBezTo>
                  <a:cubicBezTo>
                    <a:pt x="6" y="44"/>
                    <a:pt x="7" y="44"/>
                    <a:pt x="9" y="44"/>
                  </a:cubicBezTo>
                  <a:cubicBezTo>
                    <a:pt x="9" y="44"/>
                    <a:pt x="9" y="44"/>
                    <a:pt x="9" y="44"/>
                  </a:cubicBezTo>
                  <a:cubicBezTo>
                    <a:pt x="9" y="46"/>
                    <a:pt x="9" y="48"/>
                    <a:pt x="9" y="50"/>
                  </a:cubicBezTo>
                  <a:cubicBezTo>
                    <a:pt x="8" y="50"/>
                    <a:pt x="6" y="50"/>
                    <a:pt x="5" y="51"/>
                  </a:cubicBezTo>
                  <a:moveTo>
                    <a:pt x="4" y="43"/>
                  </a:moveTo>
                  <a:cubicBezTo>
                    <a:pt x="4" y="42"/>
                    <a:pt x="4" y="42"/>
                    <a:pt x="4" y="42"/>
                  </a:cubicBezTo>
                  <a:cubicBezTo>
                    <a:pt x="4" y="40"/>
                    <a:pt x="4" y="39"/>
                    <a:pt x="4" y="38"/>
                  </a:cubicBezTo>
                  <a:cubicBezTo>
                    <a:pt x="6" y="37"/>
                    <a:pt x="8" y="37"/>
                    <a:pt x="10" y="36"/>
                  </a:cubicBezTo>
                  <a:cubicBezTo>
                    <a:pt x="9" y="38"/>
                    <a:pt x="9" y="40"/>
                    <a:pt x="9" y="42"/>
                  </a:cubicBezTo>
                  <a:cubicBezTo>
                    <a:pt x="7" y="42"/>
                    <a:pt x="6" y="43"/>
                    <a:pt x="4" y="43"/>
                  </a:cubicBezTo>
                  <a:moveTo>
                    <a:pt x="4" y="36"/>
                  </a:moveTo>
                  <a:cubicBezTo>
                    <a:pt x="4" y="35"/>
                    <a:pt x="5" y="33"/>
                    <a:pt x="5" y="32"/>
                  </a:cubicBezTo>
                  <a:cubicBezTo>
                    <a:pt x="7" y="32"/>
                    <a:pt x="9" y="32"/>
                    <a:pt x="11" y="32"/>
                  </a:cubicBezTo>
                  <a:cubicBezTo>
                    <a:pt x="11" y="33"/>
                    <a:pt x="10" y="34"/>
                    <a:pt x="10" y="35"/>
                  </a:cubicBezTo>
                  <a:cubicBezTo>
                    <a:pt x="8" y="35"/>
                    <a:pt x="6" y="35"/>
                    <a:pt x="4" y="36"/>
                  </a:cubicBezTo>
                  <a:moveTo>
                    <a:pt x="5" y="31"/>
                  </a:moveTo>
                  <a:cubicBezTo>
                    <a:pt x="6" y="29"/>
                    <a:pt x="6" y="28"/>
                    <a:pt x="7" y="27"/>
                  </a:cubicBezTo>
                  <a:cubicBezTo>
                    <a:pt x="8" y="27"/>
                    <a:pt x="9" y="26"/>
                    <a:pt x="11" y="26"/>
                  </a:cubicBezTo>
                  <a:cubicBezTo>
                    <a:pt x="11" y="26"/>
                    <a:pt x="12" y="26"/>
                    <a:pt x="13" y="26"/>
                  </a:cubicBezTo>
                  <a:cubicBezTo>
                    <a:pt x="13" y="27"/>
                    <a:pt x="13" y="28"/>
                    <a:pt x="12" y="28"/>
                  </a:cubicBezTo>
                  <a:cubicBezTo>
                    <a:pt x="12" y="29"/>
                    <a:pt x="12" y="29"/>
                    <a:pt x="12" y="30"/>
                  </a:cubicBezTo>
                  <a:cubicBezTo>
                    <a:pt x="9" y="30"/>
                    <a:pt x="7" y="30"/>
                    <a:pt x="5" y="31"/>
                  </a:cubicBezTo>
                  <a:moveTo>
                    <a:pt x="8" y="25"/>
                  </a:moveTo>
                  <a:cubicBezTo>
                    <a:pt x="9" y="24"/>
                    <a:pt x="9" y="22"/>
                    <a:pt x="10" y="21"/>
                  </a:cubicBezTo>
                  <a:cubicBezTo>
                    <a:pt x="12" y="21"/>
                    <a:pt x="14" y="21"/>
                    <a:pt x="16" y="22"/>
                  </a:cubicBezTo>
                  <a:cubicBezTo>
                    <a:pt x="16" y="23"/>
                    <a:pt x="15" y="24"/>
                    <a:pt x="14" y="25"/>
                  </a:cubicBezTo>
                  <a:cubicBezTo>
                    <a:pt x="13" y="25"/>
                    <a:pt x="11" y="25"/>
                    <a:pt x="10" y="25"/>
                  </a:cubicBezTo>
                  <a:cubicBezTo>
                    <a:pt x="9" y="25"/>
                    <a:pt x="9" y="25"/>
                    <a:pt x="8" y="25"/>
                  </a:cubicBezTo>
                  <a:moveTo>
                    <a:pt x="17" y="20"/>
                  </a:moveTo>
                  <a:cubicBezTo>
                    <a:pt x="15" y="20"/>
                    <a:pt x="13" y="20"/>
                    <a:pt x="11" y="20"/>
                  </a:cubicBezTo>
                  <a:cubicBezTo>
                    <a:pt x="13" y="18"/>
                    <a:pt x="14" y="15"/>
                    <a:pt x="16" y="14"/>
                  </a:cubicBezTo>
                  <a:cubicBezTo>
                    <a:pt x="17" y="14"/>
                    <a:pt x="19" y="14"/>
                    <a:pt x="20" y="14"/>
                  </a:cubicBezTo>
                  <a:cubicBezTo>
                    <a:pt x="21" y="14"/>
                    <a:pt x="22" y="14"/>
                    <a:pt x="23" y="14"/>
                  </a:cubicBezTo>
                  <a:cubicBezTo>
                    <a:pt x="21" y="16"/>
                    <a:pt x="19" y="18"/>
                    <a:pt x="17" y="20"/>
                  </a:cubicBezTo>
                  <a:moveTo>
                    <a:pt x="24" y="13"/>
                  </a:moveTo>
                  <a:cubicBezTo>
                    <a:pt x="23" y="12"/>
                    <a:pt x="22" y="12"/>
                    <a:pt x="20" y="12"/>
                  </a:cubicBezTo>
                  <a:cubicBezTo>
                    <a:pt x="19" y="12"/>
                    <a:pt x="19" y="12"/>
                    <a:pt x="18" y="12"/>
                  </a:cubicBezTo>
                  <a:cubicBezTo>
                    <a:pt x="19" y="12"/>
                    <a:pt x="19" y="11"/>
                    <a:pt x="20" y="10"/>
                  </a:cubicBezTo>
                  <a:cubicBezTo>
                    <a:pt x="22" y="11"/>
                    <a:pt x="24" y="11"/>
                    <a:pt x="26" y="11"/>
                  </a:cubicBezTo>
                  <a:cubicBezTo>
                    <a:pt x="25" y="12"/>
                    <a:pt x="25" y="12"/>
                    <a:pt x="24" y="13"/>
                  </a:cubicBezTo>
                  <a:moveTo>
                    <a:pt x="28" y="10"/>
                  </a:moveTo>
                  <a:cubicBezTo>
                    <a:pt x="26" y="9"/>
                    <a:pt x="24" y="9"/>
                    <a:pt x="22" y="9"/>
                  </a:cubicBezTo>
                  <a:cubicBezTo>
                    <a:pt x="23" y="9"/>
                    <a:pt x="23" y="8"/>
                    <a:pt x="24" y="8"/>
                  </a:cubicBezTo>
                  <a:cubicBezTo>
                    <a:pt x="25" y="8"/>
                    <a:pt x="27" y="9"/>
                    <a:pt x="29" y="9"/>
                  </a:cubicBezTo>
                  <a:cubicBezTo>
                    <a:pt x="28" y="10"/>
                    <a:pt x="28" y="10"/>
                    <a:pt x="28" y="10"/>
                  </a:cubicBezTo>
                  <a:moveTo>
                    <a:pt x="42" y="78"/>
                  </a:moveTo>
                  <a:cubicBezTo>
                    <a:pt x="42" y="78"/>
                    <a:pt x="42" y="78"/>
                    <a:pt x="42" y="78"/>
                  </a:cubicBezTo>
                  <a:cubicBezTo>
                    <a:pt x="37" y="78"/>
                    <a:pt x="32" y="76"/>
                    <a:pt x="28" y="74"/>
                  </a:cubicBezTo>
                  <a:cubicBezTo>
                    <a:pt x="18" y="67"/>
                    <a:pt x="12" y="56"/>
                    <a:pt x="12" y="44"/>
                  </a:cubicBezTo>
                  <a:cubicBezTo>
                    <a:pt x="12" y="39"/>
                    <a:pt x="13" y="34"/>
                    <a:pt x="15" y="30"/>
                  </a:cubicBezTo>
                  <a:cubicBezTo>
                    <a:pt x="18" y="23"/>
                    <a:pt x="23" y="18"/>
                    <a:pt x="29" y="13"/>
                  </a:cubicBezTo>
                  <a:cubicBezTo>
                    <a:pt x="34" y="9"/>
                    <a:pt x="41" y="6"/>
                    <a:pt x="47" y="6"/>
                  </a:cubicBezTo>
                  <a:cubicBezTo>
                    <a:pt x="47" y="6"/>
                    <a:pt x="47" y="6"/>
                    <a:pt x="47" y="6"/>
                  </a:cubicBezTo>
                  <a:cubicBezTo>
                    <a:pt x="52" y="6"/>
                    <a:pt x="56" y="7"/>
                    <a:pt x="61" y="10"/>
                  </a:cubicBezTo>
                  <a:cubicBezTo>
                    <a:pt x="71" y="17"/>
                    <a:pt x="76" y="28"/>
                    <a:pt x="76" y="39"/>
                  </a:cubicBezTo>
                  <a:cubicBezTo>
                    <a:pt x="76" y="46"/>
                    <a:pt x="74" y="53"/>
                    <a:pt x="71" y="59"/>
                  </a:cubicBezTo>
                  <a:cubicBezTo>
                    <a:pt x="66" y="70"/>
                    <a:pt x="54" y="78"/>
                    <a:pt x="42" y="78"/>
                  </a:cubicBezTo>
                  <a:moveTo>
                    <a:pt x="31" y="8"/>
                  </a:moveTo>
                  <a:cubicBezTo>
                    <a:pt x="29" y="7"/>
                    <a:pt x="28" y="7"/>
                    <a:pt x="26" y="7"/>
                  </a:cubicBezTo>
                  <a:cubicBezTo>
                    <a:pt x="27" y="6"/>
                    <a:pt x="28" y="6"/>
                    <a:pt x="29" y="5"/>
                  </a:cubicBezTo>
                  <a:cubicBezTo>
                    <a:pt x="30" y="6"/>
                    <a:pt x="32" y="6"/>
                    <a:pt x="33" y="6"/>
                  </a:cubicBezTo>
                  <a:cubicBezTo>
                    <a:pt x="34" y="6"/>
                    <a:pt x="34" y="6"/>
                    <a:pt x="34" y="6"/>
                  </a:cubicBezTo>
                  <a:cubicBezTo>
                    <a:pt x="33" y="7"/>
                    <a:pt x="32" y="7"/>
                    <a:pt x="31" y="8"/>
                  </a:cubicBezTo>
                  <a:moveTo>
                    <a:pt x="36" y="5"/>
                  </a:moveTo>
                  <a:cubicBezTo>
                    <a:pt x="35" y="5"/>
                    <a:pt x="34" y="5"/>
                    <a:pt x="34" y="5"/>
                  </a:cubicBezTo>
                  <a:cubicBezTo>
                    <a:pt x="33" y="4"/>
                    <a:pt x="33" y="4"/>
                    <a:pt x="32" y="4"/>
                  </a:cubicBezTo>
                  <a:cubicBezTo>
                    <a:pt x="33" y="4"/>
                    <a:pt x="34" y="4"/>
                    <a:pt x="34" y="4"/>
                  </a:cubicBezTo>
                  <a:cubicBezTo>
                    <a:pt x="35" y="4"/>
                    <a:pt x="37" y="4"/>
                    <a:pt x="38" y="5"/>
                  </a:cubicBezTo>
                  <a:cubicBezTo>
                    <a:pt x="38" y="5"/>
                    <a:pt x="38" y="5"/>
                    <a:pt x="38" y="5"/>
                  </a:cubicBezTo>
                  <a:cubicBezTo>
                    <a:pt x="37" y="5"/>
                    <a:pt x="37" y="5"/>
                    <a:pt x="36" y="5"/>
                  </a:cubicBezTo>
                  <a:moveTo>
                    <a:pt x="37" y="0"/>
                  </a:moveTo>
                  <a:cubicBezTo>
                    <a:pt x="37" y="0"/>
                    <a:pt x="37" y="0"/>
                    <a:pt x="37" y="0"/>
                  </a:cubicBezTo>
                  <a:cubicBezTo>
                    <a:pt x="36" y="0"/>
                    <a:pt x="36" y="0"/>
                    <a:pt x="36" y="0"/>
                  </a:cubicBezTo>
                  <a:cubicBezTo>
                    <a:pt x="36" y="0"/>
                    <a:pt x="36" y="0"/>
                    <a:pt x="36" y="0"/>
                  </a:cubicBezTo>
                  <a:cubicBezTo>
                    <a:pt x="35" y="0"/>
                    <a:pt x="35" y="0"/>
                    <a:pt x="35" y="0"/>
                  </a:cubicBezTo>
                  <a:cubicBezTo>
                    <a:pt x="22" y="2"/>
                    <a:pt x="10" y="12"/>
                    <a:pt x="4" y="25"/>
                  </a:cubicBezTo>
                  <a:cubicBezTo>
                    <a:pt x="2" y="30"/>
                    <a:pt x="0" y="36"/>
                    <a:pt x="0" y="42"/>
                  </a:cubicBezTo>
                  <a:cubicBezTo>
                    <a:pt x="0" y="49"/>
                    <a:pt x="3" y="57"/>
                    <a:pt x="8" y="64"/>
                  </a:cubicBezTo>
                  <a:cubicBezTo>
                    <a:pt x="8" y="64"/>
                    <a:pt x="8" y="64"/>
                    <a:pt x="8" y="64"/>
                  </a:cubicBezTo>
                  <a:cubicBezTo>
                    <a:pt x="8" y="65"/>
                    <a:pt x="8" y="65"/>
                    <a:pt x="8" y="65"/>
                  </a:cubicBezTo>
                  <a:cubicBezTo>
                    <a:pt x="10" y="67"/>
                    <a:pt x="13" y="70"/>
                    <a:pt x="15" y="72"/>
                  </a:cubicBezTo>
                  <a:cubicBezTo>
                    <a:pt x="16" y="73"/>
                    <a:pt x="16" y="73"/>
                    <a:pt x="16" y="73"/>
                  </a:cubicBezTo>
                  <a:cubicBezTo>
                    <a:pt x="16" y="73"/>
                    <a:pt x="16" y="73"/>
                    <a:pt x="16" y="73"/>
                  </a:cubicBezTo>
                  <a:cubicBezTo>
                    <a:pt x="16" y="73"/>
                    <a:pt x="16" y="73"/>
                    <a:pt x="16" y="73"/>
                  </a:cubicBezTo>
                  <a:cubicBezTo>
                    <a:pt x="17" y="74"/>
                    <a:pt x="17" y="74"/>
                    <a:pt x="17" y="74"/>
                  </a:cubicBezTo>
                  <a:cubicBezTo>
                    <a:pt x="22" y="76"/>
                    <a:pt x="27" y="78"/>
                    <a:pt x="32" y="80"/>
                  </a:cubicBezTo>
                  <a:cubicBezTo>
                    <a:pt x="32" y="80"/>
                    <a:pt x="33" y="80"/>
                    <a:pt x="33" y="80"/>
                  </a:cubicBezTo>
                  <a:cubicBezTo>
                    <a:pt x="33" y="80"/>
                    <a:pt x="33" y="80"/>
                    <a:pt x="33" y="80"/>
                  </a:cubicBezTo>
                  <a:cubicBezTo>
                    <a:pt x="36" y="80"/>
                    <a:pt x="39" y="81"/>
                    <a:pt x="42" y="81"/>
                  </a:cubicBezTo>
                  <a:cubicBezTo>
                    <a:pt x="55" y="81"/>
                    <a:pt x="69" y="73"/>
                    <a:pt x="74" y="60"/>
                  </a:cubicBezTo>
                  <a:cubicBezTo>
                    <a:pt x="78" y="54"/>
                    <a:pt x="79" y="47"/>
                    <a:pt x="79" y="39"/>
                  </a:cubicBezTo>
                  <a:cubicBezTo>
                    <a:pt x="79" y="27"/>
                    <a:pt x="74" y="15"/>
                    <a:pt x="62" y="8"/>
                  </a:cubicBezTo>
                  <a:cubicBezTo>
                    <a:pt x="59" y="5"/>
                    <a:pt x="56" y="4"/>
                    <a:pt x="52" y="4"/>
                  </a:cubicBezTo>
                  <a:cubicBezTo>
                    <a:pt x="52" y="3"/>
                    <a:pt x="52" y="3"/>
                    <a:pt x="52" y="3"/>
                  </a:cubicBezTo>
                  <a:cubicBezTo>
                    <a:pt x="48" y="2"/>
                    <a:pt x="43" y="1"/>
                    <a:pt x="38" y="0"/>
                  </a:cubicBezTo>
                  <a:cubicBezTo>
                    <a:pt x="38" y="0"/>
                    <a:pt x="37" y="0"/>
                    <a:pt x="37"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1865">
                <a:solidFill>
                  <a:prstClr val="black"/>
                </a:solidFill>
              </a:endParaRPr>
            </a:p>
          </p:txBody>
        </p:sp>
        <p:sp>
          <p:nvSpPr>
            <p:cNvPr id="158" name="Freeform 777"/>
            <p:cNvSpPr>
              <a:spLocks noEditPoints="1"/>
            </p:cNvSpPr>
            <p:nvPr/>
          </p:nvSpPr>
          <p:spPr bwMode="auto">
            <a:xfrm>
              <a:off x="783309" y="5114037"/>
              <a:ext cx="122766" cy="136207"/>
            </a:xfrm>
            <a:custGeom>
              <a:avLst/>
              <a:gdLst>
                <a:gd name="T0" fmla="*/ 43 w 58"/>
                <a:gd name="T1" fmla="*/ 55 h 64"/>
                <a:gd name="T2" fmla="*/ 43 w 58"/>
                <a:gd name="T3" fmla="*/ 56 h 64"/>
                <a:gd name="T4" fmla="*/ 45 w 58"/>
                <a:gd name="T5" fmla="*/ 53 h 64"/>
                <a:gd name="T6" fmla="*/ 48 w 58"/>
                <a:gd name="T7" fmla="*/ 51 h 64"/>
                <a:gd name="T8" fmla="*/ 48 w 58"/>
                <a:gd name="T9" fmla="*/ 49 h 64"/>
                <a:gd name="T10" fmla="*/ 51 w 58"/>
                <a:gd name="T11" fmla="*/ 47 h 64"/>
                <a:gd name="T12" fmla="*/ 48 w 58"/>
                <a:gd name="T13" fmla="*/ 49 h 64"/>
                <a:gd name="T14" fmla="*/ 51 w 58"/>
                <a:gd name="T15" fmla="*/ 45 h 64"/>
                <a:gd name="T16" fmla="*/ 52 w 58"/>
                <a:gd name="T17" fmla="*/ 41 h 64"/>
                <a:gd name="T18" fmla="*/ 51 w 58"/>
                <a:gd name="T19" fmla="*/ 45 h 64"/>
                <a:gd name="T20" fmla="*/ 52 w 58"/>
                <a:gd name="T21" fmla="*/ 40 h 64"/>
                <a:gd name="T22" fmla="*/ 54 w 58"/>
                <a:gd name="T23" fmla="*/ 36 h 64"/>
                <a:gd name="T24" fmla="*/ 54 w 58"/>
                <a:gd name="T25" fmla="*/ 35 h 64"/>
                <a:gd name="T26" fmla="*/ 54 w 58"/>
                <a:gd name="T27" fmla="*/ 30 h 64"/>
                <a:gd name="T28" fmla="*/ 55 w 58"/>
                <a:gd name="T29" fmla="*/ 30 h 64"/>
                <a:gd name="T30" fmla="*/ 55 w 58"/>
                <a:gd name="T31" fmla="*/ 28 h 64"/>
                <a:gd name="T32" fmla="*/ 53 w 58"/>
                <a:gd name="T33" fmla="*/ 25 h 64"/>
                <a:gd name="T34" fmla="*/ 55 w 58"/>
                <a:gd name="T35" fmla="*/ 28 h 64"/>
                <a:gd name="T36" fmla="*/ 53 w 58"/>
                <a:gd name="T37" fmla="*/ 23 h 64"/>
                <a:gd name="T38" fmla="*/ 53 w 58"/>
                <a:gd name="T39" fmla="*/ 20 h 64"/>
                <a:gd name="T40" fmla="*/ 52 w 58"/>
                <a:gd name="T41" fmla="*/ 18 h 64"/>
                <a:gd name="T42" fmla="*/ 51 w 58"/>
                <a:gd name="T43" fmla="*/ 16 h 64"/>
                <a:gd name="T44" fmla="*/ 52 w 58"/>
                <a:gd name="T45" fmla="*/ 18 h 64"/>
                <a:gd name="T46" fmla="*/ 50 w 58"/>
                <a:gd name="T47" fmla="*/ 14 h 64"/>
                <a:gd name="T48" fmla="*/ 50 w 58"/>
                <a:gd name="T49" fmla="*/ 14 h 64"/>
                <a:gd name="T50" fmla="*/ 22 w 58"/>
                <a:gd name="T51" fmla="*/ 60 h 64"/>
                <a:gd name="T52" fmla="*/ 4 w 58"/>
                <a:gd name="T53" fmla="*/ 34 h 64"/>
                <a:gd name="T54" fmla="*/ 17 w 58"/>
                <a:gd name="T55" fmla="*/ 9 h 64"/>
                <a:gd name="T56" fmla="*/ 32 w 58"/>
                <a:gd name="T57" fmla="*/ 3 h 64"/>
                <a:gd name="T58" fmla="*/ 34 w 58"/>
                <a:gd name="T59" fmla="*/ 4 h 64"/>
                <a:gd name="T60" fmla="*/ 50 w 58"/>
                <a:gd name="T61" fmla="*/ 28 h 64"/>
                <a:gd name="T62" fmla="*/ 50 w 58"/>
                <a:gd name="T63" fmla="*/ 29 h 64"/>
                <a:gd name="T64" fmla="*/ 23 w 58"/>
                <a:gd name="T65" fmla="*/ 60 h 64"/>
                <a:gd name="T66" fmla="*/ 22 w 58"/>
                <a:gd name="T67" fmla="*/ 60 h 64"/>
                <a:gd name="T68" fmla="*/ 32 w 58"/>
                <a:gd name="T69" fmla="*/ 0 h 64"/>
                <a:gd name="T70" fmla="*/ 15 w 58"/>
                <a:gd name="T71" fmla="*/ 6 h 64"/>
                <a:gd name="T72" fmla="*/ 0 w 58"/>
                <a:gd name="T73" fmla="*/ 34 h 64"/>
                <a:gd name="T74" fmla="*/ 28 w 58"/>
                <a:gd name="T75" fmla="*/ 64 h 64"/>
                <a:gd name="T76" fmla="*/ 58 w 58"/>
                <a:gd name="T77" fmla="*/ 30 h 64"/>
                <a:gd name="T78" fmla="*/ 32 w 58"/>
                <a:gd name="T79" fmla="*/ 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8" h="64">
                  <a:moveTo>
                    <a:pt x="43" y="56"/>
                  </a:moveTo>
                  <a:cubicBezTo>
                    <a:pt x="43" y="55"/>
                    <a:pt x="43" y="55"/>
                    <a:pt x="43" y="55"/>
                  </a:cubicBezTo>
                  <a:cubicBezTo>
                    <a:pt x="43" y="55"/>
                    <a:pt x="43" y="55"/>
                    <a:pt x="43" y="55"/>
                  </a:cubicBezTo>
                  <a:cubicBezTo>
                    <a:pt x="43" y="56"/>
                    <a:pt x="43" y="56"/>
                    <a:pt x="43" y="56"/>
                  </a:cubicBezTo>
                  <a:moveTo>
                    <a:pt x="45" y="53"/>
                  </a:moveTo>
                  <a:cubicBezTo>
                    <a:pt x="45" y="53"/>
                    <a:pt x="45" y="53"/>
                    <a:pt x="45" y="53"/>
                  </a:cubicBezTo>
                  <a:cubicBezTo>
                    <a:pt x="46" y="53"/>
                    <a:pt x="46" y="52"/>
                    <a:pt x="47" y="51"/>
                  </a:cubicBezTo>
                  <a:cubicBezTo>
                    <a:pt x="48" y="51"/>
                    <a:pt x="48" y="51"/>
                    <a:pt x="48" y="51"/>
                  </a:cubicBezTo>
                  <a:cubicBezTo>
                    <a:pt x="47" y="52"/>
                    <a:pt x="46" y="53"/>
                    <a:pt x="45" y="53"/>
                  </a:cubicBezTo>
                  <a:moveTo>
                    <a:pt x="48" y="49"/>
                  </a:moveTo>
                  <a:cubicBezTo>
                    <a:pt x="49" y="48"/>
                    <a:pt x="49" y="48"/>
                    <a:pt x="50" y="47"/>
                  </a:cubicBezTo>
                  <a:cubicBezTo>
                    <a:pt x="51" y="47"/>
                    <a:pt x="51" y="47"/>
                    <a:pt x="51" y="47"/>
                  </a:cubicBezTo>
                  <a:cubicBezTo>
                    <a:pt x="50" y="48"/>
                    <a:pt x="50" y="49"/>
                    <a:pt x="49" y="50"/>
                  </a:cubicBezTo>
                  <a:cubicBezTo>
                    <a:pt x="48" y="49"/>
                    <a:pt x="48" y="49"/>
                    <a:pt x="48" y="49"/>
                  </a:cubicBezTo>
                  <a:cubicBezTo>
                    <a:pt x="48" y="49"/>
                    <a:pt x="48" y="49"/>
                    <a:pt x="48" y="49"/>
                  </a:cubicBezTo>
                  <a:moveTo>
                    <a:pt x="51" y="45"/>
                  </a:moveTo>
                  <a:cubicBezTo>
                    <a:pt x="51" y="45"/>
                    <a:pt x="51" y="45"/>
                    <a:pt x="50" y="45"/>
                  </a:cubicBezTo>
                  <a:cubicBezTo>
                    <a:pt x="51" y="44"/>
                    <a:pt x="51" y="43"/>
                    <a:pt x="52" y="41"/>
                  </a:cubicBezTo>
                  <a:cubicBezTo>
                    <a:pt x="52" y="42"/>
                    <a:pt x="52" y="42"/>
                    <a:pt x="53" y="42"/>
                  </a:cubicBezTo>
                  <a:cubicBezTo>
                    <a:pt x="52" y="43"/>
                    <a:pt x="52" y="44"/>
                    <a:pt x="51" y="45"/>
                  </a:cubicBezTo>
                  <a:moveTo>
                    <a:pt x="53" y="40"/>
                  </a:moveTo>
                  <a:cubicBezTo>
                    <a:pt x="53" y="40"/>
                    <a:pt x="52" y="40"/>
                    <a:pt x="52" y="40"/>
                  </a:cubicBezTo>
                  <a:cubicBezTo>
                    <a:pt x="52" y="39"/>
                    <a:pt x="53" y="37"/>
                    <a:pt x="53" y="36"/>
                  </a:cubicBezTo>
                  <a:cubicBezTo>
                    <a:pt x="53" y="36"/>
                    <a:pt x="54" y="36"/>
                    <a:pt x="54" y="36"/>
                  </a:cubicBezTo>
                  <a:cubicBezTo>
                    <a:pt x="54" y="38"/>
                    <a:pt x="54" y="39"/>
                    <a:pt x="53" y="40"/>
                  </a:cubicBezTo>
                  <a:moveTo>
                    <a:pt x="54" y="35"/>
                  </a:moveTo>
                  <a:cubicBezTo>
                    <a:pt x="54" y="34"/>
                    <a:pt x="54" y="34"/>
                    <a:pt x="53" y="34"/>
                  </a:cubicBezTo>
                  <a:cubicBezTo>
                    <a:pt x="53" y="33"/>
                    <a:pt x="54" y="31"/>
                    <a:pt x="54" y="30"/>
                  </a:cubicBezTo>
                  <a:cubicBezTo>
                    <a:pt x="54" y="30"/>
                    <a:pt x="54" y="30"/>
                    <a:pt x="55" y="30"/>
                  </a:cubicBezTo>
                  <a:cubicBezTo>
                    <a:pt x="55" y="30"/>
                    <a:pt x="55" y="30"/>
                    <a:pt x="55" y="30"/>
                  </a:cubicBezTo>
                  <a:cubicBezTo>
                    <a:pt x="55" y="32"/>
                    <a:pt x="55" y="33"/>
                    <a:pt x="54" y="35"/>
                  </a:cubicBezTo>
                  <a:moveTo>
                    <a:pt x="55" y="28"/>
                  </a:moveTo>
                  <a:cubicBezTo>
                    <a:pt x="54" y="28"/>
                    <a:pt x="54" y="28"/>
                    <a:pt x="54" y="28"/>
                  </a:cubicBezTo>
                  <a:cubicBezTo>
                    <a:pt x="54" y="27"/>
                    <a:pt x="53" y="26"/>
                    <a:pt x="53" y="25"/>
                  </a:cubicBezTo>
                  <a:cubicBezTo>
                    <a:pt x="54" y="25"/>
                    <a:pt x="54" y="25"/>
                    <a:pt x="54" y="25"/>
                  </a:cubicBezTo>
                  <a:cubicBezTo>
                    <a:pt x="54" y="26"/>
                    <a:pt x="55" y="27"/>
                    <a:pt x="55" y="28"/>
                  </a:cubicBezTo>
                  <a:moveTo>
                    <a:pt x="54" y="23"/>
                  </a:moveTo>
                  <a:cubicBezTo>
                    <a:pt x="53" y="23"/>
                    <a:pt x="53" y="23"/>
                    <a:pt x="53" y="23"/>
                  </a:cubicBezTo>
                  <a:cubicBezTo>
                    <a:pt x="53" y="22"/>
                    <a:pt x="53" y="21"/>
                    <a:pt x="52" y="20"/>
                  </a:cubicBezTo>
                  <a:cubicBezTo>
                    <a:pt x="53" y="20"/>
                    <a:pt x="53" y="20"/>
                    <a:pt x="53" y="20"/>
                  </a:cubicBezTo>
                  <a:cubicBezTo>
                    <a:pt x="53" y="21"/>
                    <a:pt x="54" y="22"/>
                    <a:pt x="54" y="23"/>
                  </a:cubicBezTo>
                  <a:moveTo>
                    <a:pt x="52" y="18"/>
                  </a:moveTo>
                  <a:cubicBezTo>
                    <a:pt x="52" y="18"/>
                    <a:pt x="52" y="18"/>
                    <a:pt x="52" y="18"/>
                  </a:cubicBezTo>
                  <a:cubicBezTo>
                    <a:pt x="51" y="17"/>
                    <a:pt x="51" y="17"/>
                    <a:pt x="51" y="16"/>
                  </a:cubicBezTo>
                  <a:cubicBezTo>
                    <a:pt x="51" y="16"/>
                    <a:pt x="51" y="16"/>
                    <a:pt x="51" y="16"/>
                  </a:cubicBezTo>
                  <a:cubicBezTo>
                    <a:pt x="52" y="17"/>
                    <a:pt x="52" y="17"/>
                    <a:pt x="52" y="18"/>
                  </a:cubicBezTo>
                  <a:moveTo>
                    <a:pt x="50" y="14"/>
                  </a:moveTo>
                  <a:cubicBezTo>
                    <a:pt x="50" y="14"/>
                    <a:pt x="50" y="14"/>
                    <a:pt x="50" y="14"/>
                  </a:cubicBezTo>
                  <a:cubicBezTo>
                    <a:pt x="50" y="14"/>
                    <a:pt x="50" y="14"/>
                    <a:pt x="50" y="14"/>
                  </a:cubicBezTo>
                  <a:cubicBezTo>
                    <a:pt x="50" y="14"/>
                    <a:pt x="50" y="14"/>
                    <a:pt x="50" y="14"/>
                  </a:cubicBezTo>
                  <a:cubicBezTo>
                    <a:pt x="50" y="14"/>
                    <a:pt x="50" y="14"/>
                    <a:pt x="50" y="14"/>
                  </a:cubicBezTo>
                  <a:moveTo>
                    <a:pt x="22" y="60"/>
                  </a:moveTo>
                  <a:cubicBezTo>
                    <a:pt x="20" y="59"/>
                    <a:pt x="18" y="59"/>
                    <a:pt x="16" y="57"/>
                  </a:cubicBezTo>
                  <a:cubicBezTo>
                    <a:pt x="8" y="53"/>
                    <a:pt x="4" y="43"/>
                    <a:pt x="4" y="34"/>
                  </a:cubicBezTo>
                  <a:cubicBezTo>
                    <a:pt x="4" y="30"/>
                    <a:pt x="4" y="26"/>
                    <a:pt x="6" y="22"/>
                  </a:cubicBezTo>
                  <a:cubicBezTo>
                    <a:pt x="8" y="17"/>
                    <a:pt x="12" y="12"/>
                    <a:pt x="17" y="9"/>
                  </a:cubicBezTo>
                  <a:cubicBezTo>
                    <a:pt x="21" y="6"/>
                    <a:pt x="27" y="3"/>
                    <a:pt x="32" y="3"/>
                  </a:cubicBezTo>
                  <a:cubicBezTo>
                    <a:pt x="32" y="3"/>
                    <a:pt x="32" y="3"/>
                    <a:pt x="32" y="3"/>
                  </a:cubicBezTo>
                  <a:cubicBezTo>
                    <a:pt x="32" y="3"/>
                    <a:pt x="33" y="3"/>
                    <a:pt x="34" y="3"/>
                  </a:cubicBezTo>
                  <a:cubicBezTo>
                    <a:pt x="34" y="4"/>
                    <a:pt x="34" y="4"/>
                    <a:pt x="34" y="4"/>
                  </a:cubicBezTo>
                  <a:cubicBezTo>
                    <a:pt x="36" y="4"/>
                    <a:pt x="37" y="5"/>
                    <a:pt x="38" y="6"/>
                  </a:cubicBezTo>
                  <a:cubicBezTo>
                    <a:pt x="46" y="11"/>
                    <a:pt x="50" y="19"/>
                    <a:pt x="50" y="28"/>
                  </a:cubicBezTo>
                  <a:cubicBezTo>
                    <a:pt x="50" y="29"/>
                    <a:pt x="50" y="29"/>
                    <a:pt x="50" y="29"/>
                  </a:cubicBezTo>
                  <a:cubicBezTo>
                    <a:pt x="50" y="29"/>
                    <a:pt x="50" y="29"/>
                    <a:pt x="50" y="29"/>
                  </a:cubicBezTo>
                  <a:cubicBezTo>
                    <a:pt x="50" y="35"/>
                    <a:pt x="49" y="40"/>
                    <a:pt x="47" y="45"/>
                  </a:cubicBezTo>
                  <a:cubicBezTo>
                    <a:pt x="43" y="54"/>
                    <a:pt x="33" y="60"/>
                    <a:pt x="23" y="60"/>
                  </a:cubicBezTo>
                  <a:cubicBezTo>
                    <a:pt x="23" y="60"/>
                    <a:pt x="23" y="60"/>
                    <a:pt x="23" y="60"/>
                  </a:cubicBezTo>
                  <a:cubicBezTo>
                    <a:pt x="23" y="60"/>
                    <a:pt x="22" y="60"/>
                    <a:pt x="22" y="60"/>
                  </a:cubicBezTo>
                  <a:cubicBezTo>
                    <a:pt x="22" y="60"/>
                    <a:pt x="22" y="60"/>
                    <a:pt x="22" y="60"/>
                  </a:cubicBezTo>
                  <a:moveTo>
                    <a:pt x="32" y="0"/>
                  </a:moveTo>
                  <a:cubicBezTo>
                    <a:pt x="32" y="0"/>
                    <a:pt x="32" y="0"/>
                    <a:pt x="32" y="0"/>
                  </a:cubicBezTo>
                  <a:cubicBezTo>
                    <a:pt x="26" y="0"/>
                    <a:pt x="20" y="3"/>
                    <a:pt x="15" y="6"/>
                  </a:cubicBezTo>
                  <a:cubicBezTo>
                    <a:pt x="10" y="10"/>
                    <a:pt x="6" y="15"/>
                    <a:pt x="3" y="21"/>
                  </a:cubicBezTo>
                  <a:cubicBezTo>
                    <a:pt x="1" y="25"/>
                    <a:pt x="0" y="29"/>
                    <a:pt x="0" y="34"/>
                  </a:cubicBezTo>
                  <a:cubicBezTo>
                    <a:pt x="0" y="44"/>
                    <a:pt x="5" y="55"/>
                    <a:pt x="14" y="60"/>
                  </a:cubicBezTo>
                  <a:cubicBezTo>
                    <a:pt x="19" y="63"/>
                    <a:pt x="23" y="64"/>
                    <a:pt x="28" y="64"/>
                  </a:cubicBezTo>
                  <a:cubicBezTo>
                    <a:pt x="39" y="64"/>
                    <a:pt x="49" y="57"/>
                    <a:pt x="54" y="47"/>
                  </a:cubicBezTo>
                  <a:cubicBezTo>
                    <a:pt x="57" y="42"/>
                    <a:pt x="58" y="36"/>
                    <a:pt x="58" y="30"/>
                  </a:cubicBezTo>
                  <a:cubicBezTo>
                    <a:pt x="58" y="20"/>
                    <a:pt x="54" y="10"/>
                    <a:pt x="44" y="4"/>
                  </a:cubicBezTo>
                  <a:cubicBezTo>
                    <a:pt x="40" y="1"/>
                    <a:pt x="36" y="0"/>
                    <a:pt x="3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1865">
                <a:solidFill>
                  <a:prstClr val="black"/>
                </a:solidFill>
              </a:endParaRPr>
            </a:p>
          </p:txBody>
        </p:sp>
        <p:sp>
          <p:nvSpPr>
            <p:cNvPr id="159" name="Freeform 778"/>
            <p:cNvSpPr>
              <a:spLocks noEditPoints="1"/>
            </p:cNvSpPr>
            <p:nvPr/>
          </p:nvSpPr>
          <p:spPr bwMode="auto">
            <a:xfrm>
              <a:off x="812880" y="5132855"/>
              <a:ext cx="61831" cy="102156"/>
            </a:xfrm>
            <a:custGeom>
              <a:avLst/>
              <a:gdLst>
                <a:gd name="T0" fmla="*/ 17 w 29"/>
                <a:gd name="T1" fmla="*/ 7 h 48"/>
                <a:gd name="T2" fmla="*/ 19 w 29"/>
                <a:gd name="T3" fmla="*/ 4 h 48"/>
                <a:gd name="T4" fmla="*/ 20 w 29"/>
                <a:gd name="T5" fmla="*/ 6 h 48"/>
                <a:gd name="T6" fmla="*/ 20 w 29"/>
                <a:gd name="T7" fmla="*/ 10 h 48"/>
                <a:gd name="T8" fmla="*/ 23 w 29"/>
                <a:gd name="T9" fmla="*/ 16 h 48"/>
                <a:gd name="T10" fmla="*/ 20 w 29"/>
                <a:gd name="T11" fmla="*/ 13 h 48"/>
                <a:gd name="T12" fmla="*/ 12 w 29"/>
                <a:gd name="T13" fmla="*/ 11 h 48"/>
                <a:gd name="T14" fmla="*/ 12 w 29"/>
                <a:gd name="T15" fmla="*/ 19 h 48"/>
                <a:gd name="T16" fmla="*/ 21 w 29"/>
                <a:gd name="T17" fmla="*/ 32 h 48"/>
                <a:gd name="T18" fmla="*/ 13 w 29"/>
                <a:gd name="T19" fmla="*/ 38 h 48"/>
                <a:gd name="T20" fmla="*/ 11 w 29"/>
                <a:gd name="T21" fmla="*/ 40 h 48"/>
                <a:gd name="T22" fmla="*/ 10 w 29"/>
                <a:gd name="T23" fmla="*/ 44 h 48"/>
                <a:gd name="T24" fmla="*/ 9 w 29"/>
                <a:gd name="T25" fmla="*/ 40 h 48"/>
                <a:gd name="T26" fmla="*/ 3 w 29"/>
                <a:gd name="T27" fmla="*/ 30 h 48"/>
                <a:gd name="T28" fmla="*/ 11 w 29"/>
                <a:gd name="T29" fmla="*/ 36 h 48"/>
                <a:gd name="T30" fmla="*/ 19 w 29"/>
                <a:gd name="T31" fmla="*/ 31 h 48"/>
                <a:gd name="T32" fmla="*/ 15 w 29"/>
                <a:gd name="T33" fmla="*/ 25 h 48"/>
                <a:gd name="T34" fmla="*/ 7 w 29"/>
                <a:gd name="T35" fmla="*/ 14 h 48"/>
                <a:gd name="T36" fmla="*/ 13 w 29"/>
                <a:gd name="T37" fmla="*/ 7 h 48"/>
                <a:gd name="T38" fmla="*/ 17 w 29"/>
                <a:gd name="T39" fmla="*/ 0 h 48"/>
                <a:gd name="T40" fmla="*/ 15 w 29"/>
                <a:gd name="T41" fmla="*/ 3 h 48"/>
                <a:gd name="T42" fmla="*/ 8 w 29"/>
                <a:gd name="T43" fmla="*/ 6 h 48"/>
                <a:gd name="T44" fmla="*/ 8 w 29"/>
                <a:gd name="T45" fmla="*/ 23 h 48"/>
                <a:gd name="T46" fmla="*/ 15 w 29"/>
                <a:gd name="T47" fmla="*/ 31 h 48"/>
                <a:gd name="T48" fmla="*/ 13 w 29"/>
                <a:gd name="T49" fmla="*/ 33 h 48"/>
                <a:gd name="T50" fmla="*/ 8 w 29"/>
                <a:gd name="T51" fmla="*/ 29 h 48"/>
                <a:gd name="T52" fmla="*/ 2 w 29"/>
                <a:gd name="T53" fmla="*/ 26 h 48"/>
                <a:gd name="T54" fmla="*/ 6 w 29"/>
                <a:gd name="T55" fmla="*/ 40 h 48"/>
                <a:gd name="T56" fmla="*/ 5 w 29"/>
                <a:gd name="T57" fmla="*/ 44 h 48"/>
                <a:gd name="T58" fmla="*/ 6 w 29"/>
                <a:gd name="T59" fmla="*/ 46 h 48"/>
                <a:gd name="T60" fmla="*/ 10 w 29"/>
                <a:gd name="T61" fmla="*/ 48 h 48"/>
                <a:gd name="T62" fmla="*/ 13 w 29"/>
                <a:gd name="T63" fmla="*/ 47 h 48"/>
                <a:gd name="T64" fmla="*/ 16 w 29"/>
                <a:gd name="T65" fmla="*/ 41 h 48"/>
                <a:gd name="T66" fmla="*/ 24 w 29"/>
                <a:gd name="T67" fmla="*/ 29 h 48"/>
                <a:gd name="T68" fmla="*/ 13 w 29"/>
                <a:gd name="T69" fmla="*/ 15 h 48"/>
                <a:gd name="T70" fmla="*/ 14 w 29"/>
                <a:gd name="T71" fmla="*/ 14 h 48"/>
                <a:gd name="T72" fmla="*/ 20 w 29"/>
                <a:gd name="T73" fmla="*/ 17 h 48"/>
                <a:gd name="T74" fmla="*/ 21 w 29"/>
                <a:gd name="T75" fmla="*/ 19 h 48"/>
                <a:gd name="T76" fmla="*/ 26 w 29"/>
                <a:gd name="T77" fmla="*/ 20 h 48"/>
                <a:gd name="T78" fmla="*/ 29 w 29"/>
                <a:gd name="T79" fmla="*/ 17 h 48"/>
                <a:gd name="T80" fmla="*/ 24 w 29"/>
                <a:gd name="T81" fmla="*/ 4 h 48"/>
                <a:gd name="T82" fmla="*/ 20 w 29"/>
                <a:gd name="T83" fmla="*/ 0 h 48"/>
                <a:gd name="T84" fmla="*/ 18 w 29"/>
                <a:gd name="T85"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9" h="48">
                  <a:moveTo>
                    <a:pt x="15" y="8"/>
                  </a:moveTo>
                  <a:cubicBezTo>
                    <a:pt x="15" y="8"/>
                    <a:pt x="16" y="8"/>
                    <a:pt x="16" y="8"/>
                  </a:cubicBezTo>
                  <a:cubicBezTo>
                    <a:pt x="16" y="8"/>
                    <a:pt x="17" y="7"/>
                    <a:pt x="17" y="7"/>
                  </a:cubicBezTo>
                  <a:cubicBezTo>
                    <a:pt x="17" y="6"/>
                    <a:pt x="18" y="5"/>
                    <a:pt x="18" y="4"/>
                  </a:cubicBezTo>
                  <a:cubicBezTo>
                    <a:pt x="18" y="3"/>
                    <a:pt x="18" y="3"/>
                    <a:pt x="18" y="3"/>
                  </a:cubicBezTo>
                  <a:cubicBezTo>
                    <a:pt x="19" y="4"/>
                    <a:pt x="19" y="4"/>
                    <a:pt x="19" y="4"/>
                  </a:cubicBezTo>
                  <a:cubicBezTo>
                    <a:pt x="20" y="4"/>
                    <a:pt x="20" y="4"/>
                    <a:pt x="20" y="4"/>
                  </a:cubicBezTo>
                  <a:cubicBezTo>
                    <a:pt x="20" y="4"/>
                    <a:pt x="20" y="4"/>
                    <a:pt x="20" y="5"/>
                  </a:cubicBezTo>
                  <a:cubicBezTo>
                    <a:pt x="20" y="5"/>
                    <a:pt x="20" y="6"/>
                    <a:pt x="20" y="6"/>
                  </a:cubicBezTo>
                  <a:cubicBezTo>
                    <a:pt x="19" y="6"/>
                    <a:pt x="19" y="7"/>
                    <a:pt x="19" y="8"/>
                  </a:cubicBezTo>
                  <a:cubicBezTo>
                    <a:pt x="19" y="8"/>
                    <a:pt x="19" y="8"/>
                    <a:pt x="19" y="8"/>
                  </a:cubicBezTo>
                  <a:cubicBezTo>
                    <a:pt x="19" y="9"/>
                    <a:pt x="20" y="9"/>
                    <a:pt x="20" y="10"/>
                  </a:cubicBezTo>
                  <a:cubicBezTo>
                    <a:pt x="23" y="11"/>
                    <a:pt x="25" y="14"/>
                    <a:pt x="25" y="17"/>
                  </a:cubicBezTo>
                  <a:cubicBezTo>
                    <a:pt x="25" y="17"/>
                    <a:pt x="24" y="17"/>
                    <a:pt x="23" y="16"/>
                  </a:cubicBezTo>
                  <a:cubicBezTo>
                    <a:pt x="23" y="16"/>
                    <a:pt x="23" y="16"/>
                    <a:pt x="23" y="16"/>
                  </a:cubicBezTo>
                  <a:cubicBezTo>
                    <a:pt x="23" y="16"/>
                    <a:pt x="23" y="16"/>
                    <a:pt x="23" y="16"/>
                  </a:cubicBezTo>
                  <a:cubicBezTo>
                    <a:pt x="23" y="16"/>
                    <a:pt x="23" y="16"/>
                    <a:pt x="23" y="16"/>
                  </a:cubicBezTo>
                  <a:cubicBezTo>
                    <a:pt x="23" y="15"/>
                    <a:pt x="21" y="13"/>
                    <a:pt x="20" y="13"/>
                  </a:cubicBezTo>
                  <a:cubicBezTo>
                    <a:pt x="19" y="12"/>
                    <a:pt x="18" y="11"/>
                    <a:pt x="17" y="11"/>
                  </a:cubicBezTo>
                  <a:cubicBezTo>
                    <a:pt x="16" y="11"/>
                    <a:pt x="15" y="11"/>
                    <a:pt x="14" y="11"/>
                  </a:cubicBezTo>
                  <a:cubicBezTo>
                    <a:pt x="13" y="11"/>
                    <a:pt x="13" y="11"/>
                    <a:pt x="12" y="11"/>
                  </a:cubicBezTo>
                  <a:cubicBezTo>
                    <a:pt x="11" y="12"/>
                    <a:pt x="10" y="12"/>
                    <a:pt x="10" y="13"/>
                  </a:cubicBezTo>
                  <a:cubicBezTo>
                    <a:pt x="9" y="14"/>
                    <a:pt x="9" y="14"/>
                    <a:pt x="9" y="15"/>
                  </a:cubicBezTo>
                  <a:cubicBezTo>
                    <a:pt x="9" y="17"/>
                    <a:pt x="11" y="18"/>
                    <a:pt x="12" y="19"/>
                  </a:cubicBezTo>
                  <a:cubicBezTo>
                    <a:pt x="14" y="21"/>
                    <a:pt x="16" y="23"/>
                    <a:pt x="17" y="25"/>
                  </a:cubicBezTo>
                  <a:cubicBezTo>
                    <a:pt x="19" y="26"/>
                    <a:pt x="20" y="28"/>
                    <a:pt x="21" y="30"/>
                  </a:cubicBezTo>
                  <a:cubicBezTo>
                    <a:pt x="21" y="31"/>
                    <a:pt x="21" y="31"/>
                    <a:pt x="21" y="32"/>
                  </a:cubicBezTo>
                  <a:cubicBezTo>
                    <a:pt x="21" y="34"/>
                    <a:pt x="20" y="35"/>
                    <a:pt x="19" y="37"/>
                  </a:cubicBezTo>
                  <a:cubicBezTo>
                    <a:pt x="19" y="37"/>
                    <a:pt x="17" y="38"/>
                    <a:pt x="15" y="38"/>
                  </a:cubicBezTo>
                  <a:cubicBezTo>
                    <a:pt x="14" y="38"/>
                    <a:pt x="14" y="38"/>
                    <a:pt x="13" y="38"/>
                  </a:cubicBezTo>
                  <a:cubicBezTo>
                    <a:pt x="12" y="38"/>
                    <a:pt x="12" y="38"/>
                    <a:pt x="12" y="38"/>
                  </a:cubicBezTo>
                  <a:cubicBezTo>
                    <a:pt x="12" y="38"/>
                    <a:pt x="12" y="38"/>
                    <a:pt x="12" y="38"/>
                  </a:cubicBezTo>
                  <a:cubicBezTo>
                    <a:pt x="11" y="38"/>
                    <a:pt x="11" y="39"/>
                    <a:pt x="11" y="40"/>
                  </a:cubicBezTo>
                  <a:cubicBezTo>
                    <a:pt x="11" y="40"/>
                    <a:pt x="11" y="40"/>
                    <a:pt x="11" y="41"/>
                  </a:cubicBezTo>
                  <a:cubicBezTo>
                    <a:pt x="10" y="42"/>
                    <a:pt x="10" y="43"/>
                    <a:pt x="10" y="44"/>
                  </a:cubicBezTo>
                  <a:cubicBezTo>
                    <a:pt x="10" y="44"/>
                    <a:pt x="10" y="44"/>
                    <a:pt x="10" y="44"/>
                  </a:cubicBezTo>
                  <a:cubicBezTo>
                    <a:pt x="10" y="44"/>
                    <a:pt x="9" y="44"/>
                    <a:pt x="9" y="44"/>
                  </a:cubicBezTo>
                  <a:cubicBezTo>
                    <a:pt x="9" y="43"/>
                    <a:pt x="9" y="42"/>
                    <a:pt x="9" y="41"/>
                  </a:cubicBezTo>
                  <a:cubicBezTo>
                    <a:pt x="9" y="40"/>
                    <a:pt x="9" y="40"/>
                    <a:pt x="9" y="40"/>
                  </a:cubicBezTo>
                  <a:cubicBezTo>
                    <a:pt x="9" y="39"/>
                    <a:pt x="9" y="39"/>
                    <a:pt x="9" y="38"/>
                  </a:cubicBezTo>
                  <a:cubicBezTo>
                    <a:pt x="8" y="37"/>
                    <a:pt x="8" y="37"/>
                    <a:pt x="7" y="37"/>
                  </a:cubicBezTo>
                  <a:cubicBezTo>
                    <a:pt x="5" y="36"/>
                    <a:pt x="3" y="33"/>
                    <a:pt x="3" y="30"/>
                  </a:cubicBezTo>
                  <a:cubicBezTo>
                    <a:pt x="3" y="30"/>
                    <a:pt x="3" y="30"/>
                    <a:pt x="3" y="30"/>
                  </a:cubicBezTo>
                  <a:cubicBezTo>
                    <a:pt x="4" y="30"/>
                    <a:pt x="5" y="30"/>
                    <a:pt x="5" y="30"/>
                  </a:cubicBezTo>
                  <a:cubicBezTo>
                    <a:pt x="6" y="33"/>
                    <a:pt x="9" y="35"/>
                    <a:pt x="11" y="36"/>
                  </a:cubicBezTo>
                  <a:cubicBezTo>
                    <a:pt x="12" y="36"/>
                    <a:pt x="12" y="36"/>
                    <a:pt x="13" y="36"/>
                  </a:cubicBezTo>
                  <a:cubicBezTo>
                    <a:pt x="14" y="36"/>
                    <a:pt x="15" y="36"/>
                    <a:pt x="17" y="35"/>
                  </a:cubicBezTo>
                  <a:cubicBezTo>
                    <a:pt x="18" y="34"/>
                    <a:pt x="19" y="33"/>
                    <a:pt x="19" y="31"/>
                  </a:cubicBezTo>
                  <a:cubicBezTo>
                    <a:pt x="19" y="31"/>
                    <a:pt x="19" y="31"/>
                    <a:pt x="19" y="31"/>
                  </a:cubicBezTo>
                  <a:cubicBezTo>
                    <a:pt x="19" y="29"/>
                    <a:pt x="18" y="28"/>
                    <a:pt x="17" y="27"/>
                  </a:cubicBezTo>
                  <a:cubicBezTo>
                    <a:pt x="17" y="27"/>
                    <a:pt x="16" y="26"/>
                    <a:pt x="15" y="25"/>
                  </a:cubicBezTo>
                  <a:cubicBezTo>
                    <a:pt x="13" y="24"/>
                    <a:pt x="12" y="22"/>
                    <a:pt x="10" y="21"/>
                  </a:cubicBezTo>
                  <a:cubicBezTo>
                    <a:pt x="10" y="21"/>
                    <a:pt x="9" y="20"/>
                    <a:pt x="8" y="18"/>
                  </a:cubicBezTo>
                  <a:cubicBezTo>
                    <a:pt x="7" y="17"/>
                    <a:pt x="7" y="16"/>
                    <a:pt x="7" y="14"/>
                  </a:cubicBezTo>
                  <a:cubicBezTo>
                    <a:pt x="7" y="12"/>
                    <a:pt x="7" y="11"/>
                    <a:pt x="10" y="9"/>
                  </a:cubicBezTo>
                  <a:cubicBezTo>
                    <a:pt x="11" y="8"/>
                    <a:pt x="12" y="7"/>
                    <a:pt x="13" y="7"/>
                  </a:cubicBezTo>
                  <a:cubicBezTo>
                    <a:pt x="13" y="7"/>
                    <a:pt x="13" y="7"/>
                    <a:pt x="13" y="7"/>
                  </a:cubicBezTo>
                  <a:cubicBezTo>
                    <a:pt x="14" y="7"/>
                    <a:pt x="14" y="7"/>
                    <a:pt x="14" y="8"/>
                  </a:cubicBezTo>
                  <a:cubicBezTo>
                    <a:pt x="15" y="8"/>
                    <a:pt x="15" y="8"/>
                    <a:pt x="15" y="8"/>
                  </a:cubicBezTo>
                  <a:moveTo>
                    <a:pt x="17" y="0"/>
                  </a:moveTo>
                  <a:cubicBezTo>
                    <a:pt x="17" y="0"/>
                    <a:pt x="17" y="0"/>
                    <a:pt x="17" y="0"/>
                  </a:cubicBezTo>
                  <a:cubicBezTo>
                    <a:pt x="16" y="0"/>
                    <a:pt x="16" y="1"/>
                    <a:pt x="16" y="1"/>
                  </a:cubicBezTo>
                  <a:cubicBezTo>
                    <a:pt x="16" y="1"/>
                    <a:pt x="15" y="2"/>
                    <a:pt x="15" y="3"/>
                  </a:cubicBezTo>
                  <a:cubicBezTo>
                    <a:pt x="15" y="3"/>
                    <a:pt x="14" y="4"/>
                    <a:pt x="14" y="4"/>
                  </a:cubicBezTo>
                  <a:cubicBezTo>
                    <a:pt x="14" y="4"/>
                    <a:pt x="13" y="4"/>
                    <a:pt x="13" y="4"/>
                  </a:cubicBezTo>
                  <a:cubicBezTo>
                    <a:pt x="11" y="4"/>
                    <a:pt x="9" y="5"/>
                    <a:pt x="8" y="6"/>
                  </a:cubicBezTo>
                  <a:cubicBezTo>
                    <a:pt x="5" y="8"/>
                    <a:pt x="3" y="11"/>
                    <a:pt x="3" y="14"/>
                  </a:cubicBezTo>
                  <a:cubicBezTo>
                    <a:pt x="3" y="16"/>
                    <a:pt x="4" y="18"/>
                    <a:pt x="5" y="20"/>
                  </a:cubicBezTo>
                  <a:cubicBezTo>
                    <a:pt x="6" y="22"/>
                    <a:pt x="7" y="23"/>
                    <a:pt x="8" y="23"/>
                  </a:cubicBezTo>
                  <a:cubicBezTo>
                    <a:pt x="10" y="25"/>
                    <a:pt x="11" y="26"/>
                    <a:pt x="13" y="28"/>
                  </a:cubicBezTo>
                  <a:cubicBezTo>
                    <a:pt x="14" y="28"/>
                    <a:pt x="14" y="29"/>
                    <a:pt x="15" y="29"/>
                  </a:cubicBezTo>
                  <a:cubicBezTo>
                    <a:pt x="15" y="30"/>
                    <a:pt x="15" y="30"/>
                    <a:pt x="15" y="31"/>
                  </a:cubicBezTo>
                  <a:cubicBezTo>
                    <a:pt x="15" y="31"/>
                    <a:pt x="15" y="31"/>
                    <a:pt x="15" y="31"/>
                  </a:cubicBezTo>
                  <a:cubicBezTo>
                    <a:pt x="15" y="31"/>
                    <a:pt x="15" y="32"/>
                    <a:pt x="15" y="32"/>
                  </a:cubicBezTo>
                  <a:cubicBezTo>
                    <a:pt x="14" y="32"/>
                    <a:pt x="13" y="33"/>
                    <a:pt x="13" y="33"/>
                  </a:cubicBezTo>
                  <a:cubicBezTo>
                    <a:pt x="13" y="33"/>
                    <a:pt x="13" y="33"/>
                    <a:pt x="13" y="33"/>
                  </a:cubicBezTo>
                  <a:cubicBezTo>
                    <a:pt x="12" y="33"/>
                    <a:pt x="12" y="33"/>
                    <a:pt x="12" y="33"/>
                  </a:cubicBezTo>
                  <a:cubicBezTo>
                    <a:pt x="10" y="32"/>
                    <a:pt x="9" y="31"/>
                    <a:pt x="8" y="29"/>
                  </a:cubicBezTo>
                  <a:cubicBezTo>
                    <a:pt x="8" y="28"/>
                    <a:pt x="8" y="28"/>
                    <a:pt x="7" y="27"/>
                  </a:cubicBezTo>
                  <a:cubicBezTo>
                    <a:pt x="5" y="27"/>
                    <a:pt x="4" y="26"/>
                    <a:pt x="2" y="26"/>
                  </a:cubicBezTo>
                  <a:cubicBezTo>
                    <a:pt x="2" y="26"/>
                    <a:pt x="2" y="26"/>
                    <a:pt x="2" y="26"/>
                  </a:cubicBezTo>
                  <a:cubicBezTo>
                    <a:pt x="1" y="26"/>
                    <a:pt x="0" y="27"/>
                    <a:pt x="0" y="27"/>
                  </a:cubicBezTo>
                  <a:cubicBezTo>
                    <a:pt x="0" y="28"/>
                    <a:pt x="0" y="29"/>
                    <a:pt x="0" y="30"/>
                  </a:cubicBezTo>
                  <a:cubicBezTo>
                    <a:pt x="0" y="34"/>
                    <a:pt x="2" y="38"/>
                    <a:pt x="6" y="40"/>
                  </a:cubicBezTo>
                  <a:cubicBezTo>
                    <a:pt x="6" y="40"/>
                    <a:pt x="6" y="40"/>
                    <a:pt x="6" y="40"/>
                  </a:cubicBezTo>
                  <a:cubicBezTo>
                    <a:pt x="6" y="40"/>
                    <a:pt x="6" y="40"/>
                    <a:pt x="6" y="40"/>
                  </a:cubicBezTo>
                  <a:cubicBezTo>
                    <a:pt x="6" y="41"/>
                    <a:pt x="6" y="43"/>
                    <a:pt x="5" y="44"/>
                  </a:cubicBezTo>
                  <a:cubicBezTo>
                    <a:pt x="5" y="44"/>
                    <a:pt x="5" y="44"/>
                    <a:pt x="5" y="44"/>
                  </a:cubicBezTo>
                  <a:cubicBezTo>
                    <a:pt x="5" y="45"/>
                    <a:pt x="5" y="45"/>
                    <a:pt x="5" y="45"/>
                  </a:cubicBezTo>
                  <a:cubicBezTo>
                    <a:pt x="5" y="45"/>
                    <a:pt x="6" y="46"/>
                    <a:pt x="6" y="46"/>
                  </a:cubicBezTo>
                  <a:cubicBezTo>
                    <a:pt x="7" y="46"/>
                    <a:pt x="7" y="46"/>
                    <a:pt x="7" y="46"/>
                  </a:cubicBezTo>
                  <a:cubicBezTo>
                    <a:pt x="7" y="47"/>
                    <a:pt x="7" y="47"/>
                    <a:pt x="7" y="47"/>
                  </a:cubicBezTo>
                  <a:cubicBezTo>
                    <a:pt x="8" y="47"/>
                    <a:pt x="9" y="48"/>
                    <a:pt x="10" y="48"/>
                  </a:cubicBezTo>
                  <a:cubicBezTo>
                    <a:pt x="11" y="48"/>
                    <a:pt x="11" y="48"/>
                    <a:pt x="11" y="48"/>
                  </a:cubicBezTo>
                  <a:cubicBezTo>
                    <a:pt x="11" y="48"/>
                    <a:pt x="12" y="48"/>
                    <a:pt x="12" y="48"/>
                  </a:cubicBezTo>
                  <a:cubicBezTo>
                    <a:pt x="12" y="47"/>
                    <a:pt x="13" y="47"/>
                    <a:pt x="13" y="47"/>
                  </a:cubicBezTo>
                  <a:cubicBezTo>
                    <a:pt x="13" y="45"/>
                    <a:pt x="13" y="44"/>
                    <a:pt x="14" y="43"/>
                  </a:cubicBezTo>
                  <a:cubicBezTo>
                    <a:pt x="14" y="42"/>
                    <a:pt x="14" y="42"/>
                    <a:pt x="14" y="42"/>
                  </a:cubicBezTo>
                  <a:cubicBezTo>
                    <a:pt x="14" y="42"/>
                    <a:pt x="15" y="41"/>
                    <a:pt x="16" y="41"/>
                  </a:cubicBezTo>
                  <a:cubicBezTo>
                    <a:pt x="18" y="41"/>
                    <a:pt x="20" y="40"/>
                    <a:pt x="21" y="39"/>
                  </a:cubicBezTo>
                  <a:cubicBezTo>
                    <a:pt x="23" y="37"/>
                    <a:pt x="24" y="34"/>
                    <a:pt x="24" y="32"/>
                  </a:cubicBezTo>
                  <a:cubicBezTo>
                    <a:pt x="24" y="31"/>
                    <a:pt x="24" y="30"/>
                    <a:pt x="24" y="29"/>
                  </a:cubicBezTo>
                  <a:cubicBezTo>
                    <a:pt x="23" y="26"/>
                    <a:pt x="21" y="24"/>
                    <a:pt x="20" y="22"/>
                  </a:cubicBezTo>
                  <a:cubicBezTo>
                    <a:pt x="18" y="20"/>
                    <a:pt x="16" y="19"/>
                    <a:pt x="14" y="17"/>
                  </a:cubicBezTo>
                  <a:cubicBezTo>
                    <a:pt x="13" y="16"/>
                    <a:pt x="13" y="15"/>
                    <a:pt x="13" y="15"/>
                  </a:cubicBezTo>
                  <a:cubicBezTo>
                    <a:pt x="13" y="15"/>
                    <a:pt x="13" y="15"/>
                    <a:pt x="13" y="15"/>
                  </a:cubicBezTo>
                  <a:cubicBezTo>
                    <a:pt x="13" y="14"/>
                    <a:pt x="13" y="14"/>
                    <a:pt x="13" y="14"/>
                  </a:cubicBezTo>
                  <a:cubicBezTo>
                    <a:pt x="13" y="14"/>
                    <a:pt x="14" y="14"/>
                    <a:pt x="14" y="14"/>
                  </a:cubicBezTo>
                  <a:cubicBezTo>
                    <a:pt x="15" y="14"/>
                    <a:pt x="15" y="14"/>
                    <a:pt x="16" y="14"/>
                  </a:cubicBezTo>
                  <a:cubicBezTo>
                    <a:pt x="17" y="14"/>
                    <a:pt x="18" y="15"/>
                    <a:pt x="19" y="15"/>
                  </a:cubicBezTo>
                  <a:cubicBezTo>
                    <a:pt x="19" y="16"/>
                    <a:pt x="20" y="16"/>
                    <a:pt x="20" y="17"/>
                  </a:cubicBezTo>
                  <a:cubicBezTo>
                    <a:pt x="20" y="17"/>
                    <a:pt x="20" y="17"/>
                    <a:pt x="20" y="17"/>
                  </a:cubicBezTo>
                  <a:cubicBezTo>
                    <a:pt x="20" y="18"/>
                    <a:pt x="20" y="18"/>
                    <a:pt x="20" y="18"/>
                  </a:cubicBezTo>
                  <a:cubicBezTo>
                    <a:pt x="20" y="18"/>
                    <a:pt x="20" y="19"/>
                    <a:pt x="21" y="19"/>
                  </a:cubicBezTo>
                  <a:cubicBezTo>
                    <a:pt x="21" y="19"/>
                    <a:pt x="21" y="19"/>
                    <a:pt x="21" y="19"/>
                  </a:cubicBezTo>
                  <a:cubicBezTo>
                    <a:pt x="22" y="20"/>
                    <a:pt x="22" y="20"/>
                    <a:pt x="22" y="20"/>
                  </a:cubicBezTo>
                  <a:cubicBezTo>
                    <a:pt x="23" y="20"/>
                    <a:pt x="24" y="20"/>
                    <a:pt x="26" y="20"/>
                  </a:cubicBezTo>
                  <a:cubicBezTo>
                    <a:pt x="26" y="20"/>
                    <a:pt x="27" y="20"/>
                    <a:pt x="27" y="20"/>
                  </a:cubicBezTo>
                  <a:cubicBezTo>
                    <a:pt x="28" y="20"/>
                    <a:pt x="29" y="19"/>
                    <a:pt x="29" y="19"/>
                  </a:cubicBezTo>
                  <a:cubicBezTo>
                    <a:pt x="29" y="18"/>
                    <a:pt x="29" y="18"/>
                    <a:pt x="29" y="17"/>
                  </a:cubicBezTo>
                  <a:cubicBezTo>
                    <a:pt x="29" y="13"/>
                    <a:pt x="26" y="9"/>
                    <a:pt x="23" y="7"/>
                  </a:cubicBezTo>
                  <a:cubicBezTo>
                    <a:pt x="23" y="7"/>
                    <a:pt x="23" y="6"/>
                    <a:pt x="23" y="6"/>
                  </a:cubicBezTo>
                  <a:cubicBezTo>
                    <a:pt x="23" y="5"/>
                    <a:pt x="23" y="5"/>
                    <a:pt x="24" y="4"/>
                  </a:cubicBezTo>
                  <a:cubicBezTo>
                    <a:pt x="24" y="3"/>
                    <a:pt x="23" y="2"/>
                    <a:pt x="23" y="2"/>
                  </a:cubicBezTo>
                  <a:cubicBezTo>
                    <a:pt x="23" y="2"/>
                    <a:pt x="23" y="2"/>
                    <a:pt x="23" y="2"/>
                  </a:cubicBezTo>
                  <a:cubicBezTo>
                    <a:pt x="22" y="1"/>
                    <a:pt x="20" y="0"/>
                    <a:pt x="20" y="0"/>
                  </a:cubicBezTo>
                  <a:cubicBezTo>
                    <a:pt x="19" y="0"/>
                    <a:pt x="19" y="0"/>
                    <a:pt x="18" y="0"/>
                  </a:cubicBezTo>
                  <a:cubicBezTo>
                    <a:pt x="18" y="0"/>
                    <a:pt x="18" y="0"/>
                    <a:pt x="18" y="0"/>
                  </a:cubicBezTo>
                  <a:cubicBezTo>
                    <a:pt x="18" y="0"/>
                    <a:pt x="18" y="0"/>
                    <a:pt x="18" y="0"/>
                  </a:cubicBezTo>
                  <a:cubicBezTo>
                    <a:pt x="18" y="0"/>
                    <a:pt x="18" y="0"/>
                    <a:pt x="17"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1865">
                <a:solidFill>
                  <a:prstClr val="black"/>
                </a:solidFill>
              </a:endParaRPr>
            </a:p>
          </p:txBody>
        </p:sp>
        <p:sp>
          <p:nvSpPr>
            <p:cNvPr id="160" name="Rectangle 779"/>
            <p:cNvSpPr>
              <a:spLocks noChangeArrowheads="1"/>
            </p:cNvSpPr>
            <p:nvPr/>
          </p:nvSpPr>
          <p:spPr bwMode="auto">
            <a:xfrm>
              <a:off x="831698" y="5213504"/>
              <a:ext cx="896" cy="89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zh-CN" altLang="en-US" sz="1865">
                <a:solidFill>
                  <a:prstClr val="black"/>
                </a:solidFill>
              </a:endParaRPr>
            </a:p>
          </p:txBody>
        </p:sp>
        <p:sp>
          <p:nvSpPr>
            <p:cNvPr id="161" name="Freeform 780"/>
            <p:cNvSpPr/>
            <p:nvPr/>
          </p:nvSpPr>
          <p:spPr bwMode="auto">
            <a:xfrm>
              <a:off x="831698" y="5213504"/>
              <a:ext cx="0" cy="0"/>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1865">
                <a:solidFill>
                  <a:prstClr val="black"/>
                </a:solidFill>
              </a:endParaRPr>
            </a:p>
          </p:txBody>
        </p:sp>
        <p:sp>
          <p:nvSpPr>
            <p:cNvPr id="162" name="Freeform 781"/>
            <p:cNvSpPr/>
            <p:nvPr/>
          </p:nvSpPr>
          <p:spPr bwMode="auto">
            <a:xfrm>
              <a:off x="834386" y="5160634"/>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1865">
                <a:solidFill>
                  <a:prstClr val="black"/>
                </a:solidFill>
              </a:endParaRPr>
            </a:p>
          </p:txBody>
        </p:sp>
        <p:sp>
          <p:nvSpPr>
            <p:cNvPr id="163" name="Freeform 782"/>
            <p:cNvSpPr/>
            <p:nvPr/>
          </p:nvSpPr>
          <p:spPr bwMode="auto">
            <a:xfrm>
              <a:off x="834386" y="5160634"/>
              <a:ext cx="0" cy="0"/>
            </a:xfrm>
            <a:custGeom>
              <a:avLst/>
              <a:gdLst/>
              <a:ahLst/>
              <a:cxnLst>
                <a:cxn ang="0">
                  <a:pos x="0" y="0"/>
                </a:cxn>
                <a:cxn ang="0">
                  <a:pos x="0" y="0"/>
                </a:cxn>
                <a:cxn ang="0">
                  <a:pos x="0" y="0"/>
                </a:cxn>
              </a:cxnLst>
              <a:rect l="0" t="0" r="r" b="b"/>
              <a:pathLst>
                <a:path>
                  <a:moveTo>
                    <a:pt x="0" y="0"/>
                  </a:moveTo>
                  <a:lnTo>
                    <a:pt x="0" y="0"/>
                  </a:lnTo>
                  <a:lnTo>
                    <a:pt x="0" y="0"/>
                  </a:ln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1865">
                <a:solidFill>
                  <a:prstClr val="black"/>
                </a:solidFill>
              </a:endParaRPr>
            </a:p>
          </p:txBody>
        </p:sp>
        <p:sp>
          <p:nvSpPr>
            <p:cNvPr id="164" name="Freeform 847"/>
            <p:cNvSpPr>
              <a:spLocks noEditPoints="1"/>
            </p:cNvSpPr>
            <p:nvPr/>
          </p:nvSpPr>
          <p:spPr bwMode="auto">
            <a:xfrm>
              <a:off x="586167" y="4857752"/>
              <a:ext cx="211480" cy="201623"/>
            </a:xfrm>
            <a:custGeom>
              <a:avLst/>
              <a:gdLst>
                <a:gd name="T0" fmla="*/ 51 w 100"/>
                <a:gd name="T1" fmla="*/ 88 h 95"/>
                <a:gd name="T2" fmla="*/ 11 w 100"/>
                <a:gd name="T3" fmla="*/ 35 h 95"/>
                <a:gd name="T4" fmla="*/ 49 w 100"/>
                <a:gd name="T5" fmla="*/ 6 h 95"/>
                <a:gd name="T6" fmla="*/ 89 w 100"/>
                <a:gd name="T7" fmla="*/ 59 h 95"/>
                <a:gd name="T8" fmla="*/ 51 w 100"/>
                <a:gd name="T9" fmla="*/ 88 h 95"/>
                <a:gd name="T10" fmla="*/ 49 w 100"/>
                <a:gd name="T11" fmla="*/ 0 h 95"/>
                <a:gd name="T12" fmla="*/ 5 w 100"/>
                <a:gd name="T13" fmla="*/ 33 h 95"/>
                <a:gd name="T14" fmla="*/ 11 w 100"/>
                <a:gd name="T15" fmla="*/ 75 h 95"/>
                <a:gd name="T16" fmla="*/ 51 w 100"/>
                <a:gd name="T17" fmla="*/ 95 h 95"/>
                <a:gd name="T18" fmla="*/ 95 w 100"/>
                <a:gd name="T19" fmla="*/ 61 h 95"/>
                <a:gd name="T20" fmla="*/ 89 w 100"/>
                <a:gd name="T21" fmla="*/ 19 h 95"/>
                <a:gd name="T22" fmla="*/ 49 w 100"/>
                <a:gd name="T23"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0" h="95">
                  <a:moveTo>
                    <a:pt x="51" y="88"/>
                  </a:moveTo>
                  <a:cubicBezTo>
                    <a:pt x="26" y="88"/>
                    <a:pt x="1" y="67"/>
                    <a:pt x="11" y="35"/>
                  </a:cubicBezTo>
                  <a:cubicBezTo>
                    <a:pt x="17" y="14"/>
                    <a:pt x="33" y="6"/>
                    <a:pt x="49" y="6"/>
                  </a:cubicBezTo>
                  <a:cubicBezTo>
                    <a:pt x="74" y="6"/>
                    <a:pt x="99" y="27"/>
                    <a:pt x="89" y="59"/>
                  </a:cubicBezTo>
                  <a:cubicBezTo>
                    <a:pt x="83" y="80"/>
                    <a:pt x="67" y="88"/>
                    <a:pt x="51" y="88"/>
                  </a:cubicBezTo>
                  <a:moveTo>
                    <a:pt x="49" y="0"/>
                  </a:moveTo>
                  <a:cubicBezTo>
                    <a:pt x="28" y="0"/>
                    <a:pt x="11" y="12"/>
                    <a:pt x="5" y="33"/>
                  </a:cubicBezTo>
                  <a:cubicBezTo>
                    <a:pt x="0" y="48"/>
                    <a:pt x="2" y="63"/>
                    <a:pt x="11" y="75"/>
                  </a:cubicBezTo>
                  <a:cubicBezTo>
                    <a:pt x="20" y="87"/>
                    <a:pt x="35" y="95"/>
                    <a:pt x="51" y="95"/>
                  </a:cubicBezTo>
                  <a:cubicBezTo>
                    <a:pt x="72" y="95"/>
                    <a:pt x="88" y="82"/>
                    <a:pt x="95" y="61"/>
                  </a:cubicBezTo>
                  <a:cubicBezTo>
                    <a:pt x="100" y="46"/>
                    <a:pt x="98" y="31"/>
                    <a:pt x="89" y="19"/>
                  </a:cubicBezTo>
                  <a:cubicBezTo>
                    <a:pt x="80" y="7"/>
                    <a:pt x="65" y="0"/>
                    <a:pt x="49"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1865">
                <a:solidFill>
                  <a:prstClr val="black"/>
                </a:solidFill>
              </a:endParaRPr>
            </a:p>
          </p:txBody>
        </p:sp>
        <p:sp>
          <p:nvSpPr>
            <p:cNvPr id="165" name="Freeform 848"/>
            <p:cNvSpPr>
              <a:spLocks noEditPoints="1"/>
            </p:cNvSpPr>
            <p:nvPr/>
          </p:nvSpPr>
          <p:spPr bwMode="auto">
            <a:xfrm>
              <a:off x="513583" y="4823700"/>
              <a:ext cx="330661" cy="423856"/>
            </a:xfrm>
            <a:custGeom>
              <a:avLst/>
              <a:gdLst>
                <a:gd name="T0" fmla="*/ 13 w 156"/>
                <a:gd name="T1" fmla="*/ 191 h 200"/>
                <a:gd name="T2" fmla="*/ 15 w 156"/>
                <a:gd name="T3" fmla="*/ 191 h 200"/>
                <a:gd name="T4" fmla="*/ 21 w 156"/>
                <a:gd name="T5" fmla="*/ 194 h 200"/>
                <a:gd name="T6" fmla="*/ 21 w 156"/>
                <a:gd name="T7" fmla="*/ 162 h 200"/>
                <a:gd name="T8" fmla="*/ 33 w 156"/>
                <a:gd name="T9" fmla="*/ 141 h 200"/>
                <a:gd name="T10" fmla="*/ 44 w 156"/>
                <a:gd name="T11" fmla="*/ 144 h 200"/>
                <a:gd name="T12" fmla="*/ 40 w 156"/>
                <a:gd name="T13" fmla="*/ 146 h 200"/>
                <a:gd name="T14" fmla="*/ 47 w 156"/>
                <a:gd name="T15" fmla="*/ 146 h 200"/>
                <a:gd name="T16" fmla="*/ 49 w 156"/>
                <a:gd name="T17" fmla="*/ 148 h 200"/>
                <a:gd name="T18" fmla="*/ 48 w 156"/>
                <a:gd name="T19" fmla="*/ 148 h 200"/>
                <a:gd name="T20" fmla="*/ 39 w 156"/>
                <a:gd name="T21" fmla="*/ 155 h 200"/>
                <a:gd name="T22" fmla="*/ 45 w 156"/>
                <a:gd name="T23" fmla="*/ 156 h 200"/>
                <a:gd name="T24" fmla="*/ 35 w 156"/>
                <a:gd name="T25" fmla="*/ 159 h 200"/>
                <a:gd name="T26" fmla="*/ 43 w 156"/>
                <a:gd name="T27" fmla="*/ 159 h 200"/>
                <a:gd name="T28" fmla="*/ 40 w 156"/>
                <a:gd name="T29" fmla="*/ 161 h 200"/>
                <a:gd name="T30" fmla="*/ 32 w 156"/>
                <a:gd name="T31" fmla="*/ 169 h 200"/>
                <a:gd name="T32" fmla="*/ 38 w 156"/>
                <a:gd name="T33" fmla="*/ 169 h 200"/>
                <a:gd name="T34" fmla="*/ 27 w 156"/>
                <a:gd name="T35" fmla="*/ 173 h 200"/>
                <a:gd name="T36" fmla="*/ 37 w 156"/>
                <a:gd name="T37" fmla="*/ 171 h 200"/>
                <a:gd name="T38" fmla="*/ 34 w 156"/>
                <a:gd name="T39" fmla="*/ 177 h 200"/>
                <a:gd name="T40" fmla="*/ 24 w 156"/>
                <a:gd name="T41" fmla="*/ 180 h 200"/>
                <a:gd name="T42" fmla="*/ 33 w 156"/>
                <a:gd name="T43" fmla="*/ 179 h 200"/>
                <a:gd name="T44" fmla="*/ 30 w 156"/>
                <a:gd name="T45" fmla="*/ 183 h 200"/>
                <a:gd name="T46" fmla="*/ 21 w 156"/>
                <a:gd name="T47" fmla="*/ 189 h 200"/>
                <a:gd name="T48" fmla="*/ 28 w 156"/>
                <a:gd name="T49" fmla="*/ 188 h 200"/>
                <a:gd name="T50" fmla="*/ 25 w 156"/>
                <a:gd name="T51" fmla="*/ 193 h 200"/>
                <a:gd name="T52" fmla="*/ 24 w 156"/>
                <a:gd name="T53" fmla="*/ 193 h 200"/>
                <a:gd name="T54" fmla="*/ 15 w 156"/>
                <a:gd name="T55" fmla="*/ 187 h 200"/>
                <a:gd name="T56" fmla="*/ 7 w 156"/>
                <a:gd name="T57" fmla="*/ 187 h 200"/>
                <a:gd name="T58" fmla="*/ 7 w 156"/>
                <a:gd name="T59" fmla="*/ 188 h 200"/>
                <a:gd name="T60" fmla="*/ 7 w 156"/>
                <a:gd name="T61" fmla="*/ 185 h 200"/>
                <a:gd name="T62" fmla="*/ 7 w 156"/>
                <a:gd name="T63" fmla="*/ 185 h 200"/>
                <a:gd name="T64" fmla="*/ 43 w 156"/>
                <a:gd name="T65" fmla="*/ 137 h 200"/>
                <a:gd name="T66" fmla="*/ 46 w 156"/>
                <a:gd name="T67" fmla="*/ 123 h 200"/>
                <a:gd name="T68" fmla="*/ 49 w 156"/>
                <a:gd name="T69" fmla="*/ 115 h 200"/>
                <a:gd name="T70" fmla="*/ 49 w 156"/>
                <a:gd name="T71" fmla="*/ 140 h 200"/>
                <a:gd name="T72" fmla="*/ 50 w 156"/>
                <a:gd name="T73" fmla="*/ 108 h 200"/>
                <a:gd name="T74" fmla="*/ 50 w 156"/>
                <a:gd name="T75" fmla="*/ 108 h 200"/>
                <a:gd name="T76" fmla="*/ 82 w 156"/>
                <a:gd name="T77" fmla="*/ 6 h 200"/>
                <a:gd name="T78" fmla="*/ 86 w 156"/>
                <a:gd name="T79" fmla="*/ 120 h 200"/>
                <a:gd name="T80" fmla="*/ 28 w 156"/>
                <a:gd name="T81" fmla="*/ 35 h 200"/>
                <a:gd name="T82" fmla="*/ 44 w 156"/>
                <a:gd name="T83" fmla="*/ 111 h 200"/>
                <a:gd name="T84" fmla="*/ 33 w 156"/>
                <a:gd name="T85" fmla="*/ 135 h 200"/>
                <a:gd name="T86" fmla="*/ 27 w 156"/>
                <a:gd name="T87" fmla="*/ 136 h 200"/>
                <a:gd name="T88" fmla="*/ 27 w 156"/>
                <a:gd name="T89" fmla="*/ 136 h 200"/>
                <a:gd name="T90" fmla="*/ 27 w 156"/>
                <a:gd name="T91" fmla="*/ 137 h 200"/>
                <a:gd name="T92" fmla="*/ 3 w 156"/>
                <a:gd name="T93" fmla="*/ 179 h 200"/>
                <a:gd name="T94" fmla="*/ 2 w 156"/>
                <a:gd name="T95" fmla="*/ 182 h 200"/>
                <a:gd name="T96" fmla="*/ 0 w 156"/>
                <a:gd name="T97" fmla="*/ 188 h 200"/>
                <a:gd name="T98" fmla="*/ 1 w 156"/>
                <a:gd name="T99" fmla="*/ 190 h 200"/>
                <a:gd name="T100" fmla="*/ 13 w 156"/>
                <a:gd name="T101" fmla="*/ 198 h 200"/>
                <a:gd name="T102" fmla="*/ 28 w 156"/>
                <a:gd name="T103" fmla="*/ 199 h 200"/>
                <a:gd name="T104" fmla="*/ 32 w 156"/>
                <a:gd name="T105" fmla="*/ 194 h 200"/>
                <a:gd name="T106" fmla="*/ 56 w 156"/>
                <a:gd name="T107" fmla="*/ 148 h 200"/>
                <a:gd name="T108" fmla="*/ 56 w 156"/>
                <a:gd name="T109" fmla="*/ 148 h 200"/>
                <a:gd name="T110" fmla="*/ 56 w 156"/>
                <a:gd name="T111" fmla="*/ 148 h 200"/>
                <a:gd name="T112" fmla="*/ 66 w 156"/>
                <a:gd name="T113" fmla="*/ 123 h 200"/>
                <a:gd name="T114" fmla="*/ 140 w 156"/>
                <a:gd name="T115" fmla="*/ 91 h 200"/>
                <a:gd name="T116" fmla="*/ 82 w 156"/>
                <a:gd name="T117" fmla="*/ 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6" h="200">
                  <a:moveTo>
                    <a:pt x="21" y="194"/>
                  </a:moveTo>
                  <a:cubicBezTo>
                    <a:pt x="18" y="194"/>
                    <a:pt x="15" y="193"/>
                    <a:pt x="13" y="191"/>
                  </a:cubicBezTo>
                  <a:cubicBezTo>
                    <a:pt x="12" y="191"/>
                    <a:pt x="11" y="190"/>
                    <a:pt x="10" y="190"/>
                  </a:cubicBezTo>
                  <a:cubicBezTo>
                    <a:pt x="12" y="190"/>
                    <a:pt x="13" y="190"/>
                    <a:pt x="15" y="191"/>
                  </a:cubicBezTo>
                  <a:cubicBezTo>
                    <a:pt x="16" y="191"/>
                    <a:pt x="17" y="191"/>
                    <a:pt x="18" y="191"/>
                  </a:cubicBezTo>
                  <a:cubicBezTo>
                    <a:pt x="19" y="192"/>
                    <a:pt x="20" y="193"/>
                    <a:pt x="21" y="194"/>
                  </a:cubicBezTo>
                  <a:moveTo>
                    <a:pt x="7" y="185"/>
                  </a:moveTo>
                  <a:cubicBezTo>
                    <a:pt x="13" y="175"/>
                    <a:pt x="17" y="169"/>
                    <a:pt x="21" y="162"/>
                  </a:cubicBezTo>
                  <a:cubicBezTo>
                    <a:pt x="25" y="156"/>
                    <a:pt x="28" y="150"/>
                    <a:pt x="32" y="141"/>
                  </a:cubicBezTo>
                  <a:cubicBezTo>
                    <a:pt x="32" y="141"/>
                    <a:pt x="33" y="141"/>
                    <a:pt x="33" y="141"/>
                  </a:cubicBezTo>
                  <a:cubicBezTo>
                    <a:pt x="33" y="141"/>
                    <a:pt x="33" y="141"/>
                    <a:pt x="33" y="141"/>
                  </a:cubicBezTo>
                  <a:cubicBezTo>
                    <a:pt x="36" y="141"/>
                    <a:pt x="40" y="142"/>
                    <a:pt x="44" y="144"/>
                  </a:cubicBezTo>
                  <a:cubicBezTo>
                    <a:pt x="44" y="144"/>
                    <a:pt x="44" y="144"/>
                    <a:pt x="44" y="144"/>
                  </a:cubicBezTo>
                  <a:cubicBezTo>
                    <a:pt x="43" y="145"/>
                    <a:pt x="41" y="146"/>
                    <a:pt x="40" y="146"/>
                  </a:cubicBezTo>
                  <a:cubicBezTo>
                    <a:pt x="41" y="149"/>
                    <a:pt x="41" y="149"/>
                    <a:pt x="41" y="149"/>
                  </a:cubicBezTo>
                  <a:cubicBezTo>
                    <a:pt x="43" y="148"/>
                    <a:pt x="45" y="147"/>
                    <a:pt x="47" y="146"/>
                  </a:cubicBezTo>
                  <a:cubicBezTo>
                    <a:pt x="48" y="147"/>
                    <a:pt x="48" y="147"/>
                    <a:pt x="48" y="147"/>
                  </a:cubicBezTo>
                  <a:cubicBezTo>
                    <a:pt x="48" y="147"/>
                    <a:pt x="49" y="148"/>
                    <a:pt x="49" y="148"/>
                  </a:cubicBezTo>
                  <a:cubicBezTo>
                    <a:pt x="48" y="149"/>
                    <a:pt x="48" y="149"/>
                    <a:pt x="48" y="149"/>
                  </a:cubicBezTo>
                  <a:cubicBezTo>
                    <a:pt x="48" y="148"/>
                    <a:pt x="48" y="148"/>
                    <a:pt x="48" y="148"/>
                  </a:cubicBezTo>
                  <a:cubicBezTo>
                    <a:pt x="44" y="149"/>
                    <a:pt x="41" y="151"/>
                    <a:pt x="37" y="152"/>
                  </a:cubicBezTo>
                  <a:cubicBezTo>
                    <a:pt x="39" y="155"/>
                    <a:pt x="39" y="155"/>
                    <a:pt x="39" y="155"/>
                  </a:cubicBezTo>
                  <a:cubicBezTo>
                    <a:pt x="41" y="154"/>
                    <a:pt x="44" y="153"/>
                    <a:pt x="47" y="151"/>
                  </a:cubicBezTo>
                  <a:cubicBezTo>
                    <a:pt x="46" y="153"/>
                    <a:pt x="45" y="154"/>
                    <a:pt x="45" y="156"/>
                  </a:cubicBezTo>
                  <a:cubicBezTo>
                    <a:pt x="44" y="155"/>
                    <a:pt x="44" y="155"/>
                    <a:pt x="44" y="155"/>
                  </a:cubicBezTo>
                  <a:cubicBezTo>
                    <a:pt x="41" y="156"/>
                    <a:pt x="38" y="158"/>
                    <a:pt x="35" y="159"/>
                  </a:cubicBezTo>
                  <a:cubicBezTo>
                    <a:pt x="36" y="162"/>
                    <a:pt x="36" y="162"/>
                    <a:pt x="36" y="162"/>
                  </a:cubicBezTo>
                  <a:cubicBezTo>
                    <a:pt x="38" y="161"/>
                    <a:pt x="41" y="160"/>
                    <a:pt x="43" y="159"/>
                  </a:cubicBezTo>
                  <a:cubicBezTo>
                    <a:pt x="42" y="160"/>
                    <a:pt x="42" y="162"/>
                    <a:pt x="41" y="163"/>
                  </a:cubicBezTo>
                  <a:cubicBezTo>
                    <a:pt x="40" y="161"/>
                    <a:pt x="40" y="161"/>
                    <a:pt x="40" y="161"/>
                  </a:cubicBezTo>
                  <a:cubicBezTo>
                    <a:pt x="37" y="163"/>
                    <a:pt x="33" y="164"/>
                    <a:pt x="30" y="166"/>
                  </a:cubicBezTo>
                  <a:cubicBezTo>
                    <a:pt x="32" y="169"/>
                    <a:pt x="32" y="169"/>
                    <a:pt x="32" y="169"/>
                  </a:cubicBezTo>
                  <a:cubicBezTo>
                    <a:pt x="34" y="167"/>
                    <a:pt x="37" y="166"/>
                    <a:pt x="40" y="165"/>
                  </a:cubicBezTo>
                  <a:cubicBezTo>
                    <a:pt x="40" y="166"/>
                    <a:pt x="39" y="167"/>
                    <a:pt x="38" y="169"/>
                  </a:cubicBezTo>
                  <a:cubicBezTo>
                    <a:pt x="38" y="167"/>
                    <a:pt x="38" y="167"/>
                    <a:pt x="38" y="167"/>
                  </a:cubicBezTo>
                  <a:cubicBezTo>
                    <a:pt x="34" y="168"/>
                    <a:pt x="30" y="170"/>
                    <a:pt x="27" y="173"/>
                  </a:cubicBezTo>
                  <a:cubicBezTo>
                    <a:pt x="29" y="175"/>
                    <a:pt x="29" y="175"/>
                    <a:pt x="29" y="175"/>
                  </a:cubicBezTo>
                  <a:cubicBezTo>
                    <a:pt x="31" y="173"/>
                    <a:pt x="34" y="172"/>
                    <a:pt x="37" y="171"/>
                  </a:cubicBezTo>
                  <a:cubicBezTo>
                    <a:pt x="36" y="172"/>
                    <a:pt x="36" y="174"/>
                    <a:pt x="35" y="175"/>
                  </a:cubicBezTo>
                  <a:cubicBezTo>
                    <a:pt x="35" y="176"/>
                    <a:pt x="34" y="176"/>
                    <a:pt x="34" y="177"/>
                  </a:cubicBezTo>
                  <a:cubicBezTo>
                    <a:pt x="34" y="175"/>
                    <a:pt x="34" y="175"/>
                    <a:pt x="34" y="175"/>
                  </a:cubicBezTo>
                  <a:cubicBezTo>
                    <a:pt x="30" y="177"/>
                    <a:pt x="27" y="178"/>
                    <a:pt x="24" y="180"/>
                  </a:cubicBezTo>
                  <a:cubicBezTo>
                    <a:pt x="26" y="183"/>
                    <a:pt x="26" y="183"/>
                    <a:pt x="26" y="183"/>
                  </a:cubicBezTo>
                  <a:cubicBezTo>
                    <a:pt x="28" y="181"/>
                    <a:pt x="31" y="180"/>
                    <a:pt x="33" y="179"/>
                  </a:cubicBezTo>
                  <a:cubicBezTo>
                    <a:pt x="32" y="181"/>
                    <a:pt x="31" y="183"/>
                    <a:pt x="30" y="185"/>
                  </a:cubicBezTo>
                  <a:cubicBezTo>
                    <a:pt x="30" y="183"/>
                    <a:pt x="30" y="183"/>
                    <a:pt x="30" y="183"/>
                  </a:cubicBezTo>
                  <a:cubicBezTo>
                    <a:pt x="26" y="184"/>
                    <a:pt x="23" y="185"/>
                    <a:pt x="20" y="186"/>
                  </a:cubicBezTo>
                  <a:cubicBezTo>
                    <a:pt x="21" y="189"/>
                    <a:pt x="21" y="189"/>
                    <a:pt x="21" y="189"/>
                  </a:cubicBezTo>
                  <a:cubicBezTo>
                    <a:pt x="24" y="188"/>
                    <a:pt x="27" y="187"/>
                    <a:pt x="29" y="186"/>
                  </a:cubicBezTo>
                  <a:cubicBezTo>
                    <a:pt x="29" y="187"/>
                    <a:pt x="28" y="187"/>
                    <a:pt x="28" y="188"/>
                  </a:cubicBezTo>
                  <a:cubicBezTo>
                    <a:pt x="27" y="190"/>
                    <a:pt x="26" y="191"/>
                    <a:pt x="26" y="192"/>
                  </a:cubicBezTo>
                  <a:cubicBezTo>
                    <a:pt x="25" y="193"/>
                    <a:pt x="25" y="193"/>
                    <a:pt x="25" y="193"/>
                  </a:cubicBezTo>
                  <a:cubicBezTo>
                    <a:pt x="25" y="193"/>
                    <a:pt x="25" y="193"/>
                    <a:pt x="25" y="193"/>
                  </a:cubicBezTo>
                  <a:cubicBezTo>
                    <a:pt x="24" y="193"/>
                    <a:pt x="24" y="193"/>
                    <a:pt x="24" y="193"/>
                  </a:cubicBezTo>
                  <a:cubicBezTo>
                    <a:pt x="23" y="192"/>
                    <a:pt x="22" y="190"/>
                    <a:pt x="20" y="188"/>
                  </a:cubicBezTo>
                  <a:cubicBezTo>
                    <a:pt x="18" y="188"/>
                    <a:pt x="16" y="188"/>
                    <a:pt x="15" y="187"/>
                  </a:cubicBezTo>
                  <a:cubicBezTo>
                    <a:pt x="13" y="187"/>
                    <a:pt x="11" y="187"/>
                    <a:pt x="8" y="187"/>
                  </a:cubicBezTo>
                  <a:cubicBezTo>
                    <a:pt x="7" y="187"/>
                    <a:pt x="7" y="187"/>
                    <a:pt x="7" y="187"/>
                  </a:cubicBezTo>
                  <a:cubicBezTo>
                    <a:pt x="7" y="187"/>
                    <a:pt x="7" y="187"/>
                    <a:pt x="7" y="187"/>
                  </a:cubicBezTo>
                  <a:cubicBezTo>
                    <a:pt x="7" y="188"/>
                    <a:pt x="7" y="188"/>
                    <a:pt x="7" y="188"/>
                  </a:cubicBezTo>
                  <a:cubicBezTo>
                    <a:pt x="7" y="187"/>
                    <a:pt x="7" y="187"/>
                    <a:pt x="7" y="187"/>
                  </a:cubicBezTo>
                  <a:cubicBezTo>
                    <a:pt x="7" y="187"/>
                    <a:pt x="7" y="186"/>
                    <a:pt x="7" y="185"/>
                  </a:cubicBezTo>
                  <a:cubicBezTo>
                    <a:pt x="7" y="185"/>
                    <a:pt x="7" y="185"/>
                    <a:pt x="7" y="185"/>
                  </a:cubicBezTo>
                  <a:cubicBezTo>
                    <a:pt x="7" y="185"/>
                    <a:pt x="7" y="185"/>
                    <a:pt x="7" y="185"/>
                  </a:cubicBezTo>
                  <a:moveTo>
                    <a:pt x="49" y="140"/>
                  </a:moveTo>
                  <a:cubicBezTo>
                    <a:pt x="47" y="139"/>
                    <a:pt x="45" y="138"/>
                    <a:pt x="43" y="137"/>
                  </a:cubicBezTo>
                  <a:cubicBezTo>
                    <a:pt x="42" y="136"/>
                    <a:pt x="41" y="136"/>
                    <a:pt x="40" y="136"/>
                  </a:cubicBezTo>
                  <a:cubicBezTo>
                    <a:pt x="42" y="132"/>
                    <a:pt x="44" y="127"/>
                    <a:pt x="46" y="123"/>
                  </a:cubicBezTo>
                  <a:cubicBezTo>
                    <a:pt x="47" y="120"/>
                    <a:pt x="49" y="117"/>
                    <a:pt x="49" y="115"/>
                  </a:cubicBezTo>
                  <a:cubicBezTo>
                    <a:pt x="49" y="115"/>
                    <a:pt x="49" y="115"/>
                    <a:pt x="49" y="115"/>
                  </a:cubicBezTo>
                  <a:cubicBezTo>
                    <a:pt x="53" y="117"/>
                    <a:pt x="56" y="119"/>
                    <a:pt x="60" y="121"/>
                  </a:cubicBezTo>
                  <a:cubicBezTo>
                    <a:pt x="56" y="127"/>
                    <a:pt x="52" y="133"/>
                    <a:pt x="49" y="140"/>
                  </a:cubicBezTo>
                  <a:moveTo>
                    <a:pt x="86" y="120"/>
                  </a:moveTo>
                  <a:cubicBezTo>
                    <a:pt x="73" y="120"/>
                    <a:pt x="61" y="115"/>
                    <a:pt x="50" y="108"/>
                  </a:cubicBezTo>
                  <a:cubicBezTo>
                    <a:pt x="50" y="108"/>
                    <a:pt x="50" y="108"/>
                    <a:pt x="50" y="108"/>
                  </a:cubicBezTo>
                  <a:cubicBezTo>
                    <a:pt x="50" y="108"/>
                    <a:pt x="50" y="108"/>
                    <a:pt x="50" y="108"/>
                  </a:cubicBezTo>
                  <a:cubicBezTo>
                    <a:pt x="30" y="94"/>
                    <a:pt x="19" y="67"/>
                    <a:pt x="34" y="38"/>
                  </a:cubicBezTo>
                  <a:cubicBezTo>
                    <a:pt x="45" y="16"/>
                    <a:pt x="63" y="6"/>
                    <a:pt x="82" y="6"/>
                  </a:cubicBezTo>
                  <a:cubicBezTo>
                    <a:pt x="119" y="6"/>
                    <a:pt x="156" y="43"/>
                    <a:pt x="134" y="88"/>
                  </a:cubicBezTo>
                  <a:cubicBezTo>
                    <a:pt x="123" y="110"/>
                    <a:pt x="104" y="120"/>
                    <a:pt x="86" y="120"/>
                  </a:cubicBezTo>
                  <a:moveTo>
                    <a:pt x="82" y="0"/>
                  </a:moveTo>
                  <a:cubicBezTo>
                    <a:pt x="59" y="0"/>
                    <a:pt x="39" y="13"/>
                    <a:pt x="28" y="35"/>
                  </a:cubicBezTo>
                  <a:cubicBezTo>
                    <a:pt x="18" y="56"/>
                    <a:pt x="18" y="77"/>
                    <a:pt x="29" y="95"/>
                  </a:cubicBezTo>
                  <a:cubicBezTo>
                    <a:pt x="33" y="101"/>
                    <a:pt x="38" y="107"/>
                    <a:pt x="44" y="111"/>
                  </a:cubicBezTo>
                  <a:cubicBezTo>
                    <a:pt x="43" y="114"/>
                    <a:pt x="42" y="117"/>
                    <a:pt x="40" y="121"/>
                  </a:cubicBezTo>
                  <a:cubicBezTo>
                    <a:pt x="38" y="126"/>
                    <a:pt x="35" y="131"/>
                    <a:pt x="33" y="135"/>
                  </a:cubicBezTo>
                  <a:cubicBezTo>
                    <a:pt x="32" y="135"/>
                    <a:pt x="31" y="135"/>
                    <a:pt x="30" y="135"/>
                  </a:cubicBezTo>
                  <a:cubicBezTo>
                    <a:pt x="29" y="135"/>
                    <a:pt x="28" y="136"/>
                    <a:pt x="27" y="136"/>
                  </a:cubicBezTo>
                  <a:cubicBezTo>
                    <a:pt x="27" y="136"/>
                    <a:pt x="27" y="136"/>
                    <a:pt x="27" y="136"/>
                  </a:cubicBezTo>
                  <a:cubicBezTo>
                    <a:pt x="27" y="136"/>
                    <a:pt x="27" y="136"/>
                    <a:pt x="27" y="136"/>
                  </a:cubicBezTo>
                  <a:cubicBezTo>
                    <a:pt x="27" y="137"/>
                    <a:pt x="27" y="137"/>
                    <a:pt x="27" y="137"/>
                  </a:cubicBezTo>
                  <a:cubicBezTo>
                    <a:pt x="27" y="137"/>
                    <a:pt x="27" y="137"/>
                    <a:pt x="27" y="137"/>
                  </a:cubicBezTo>
                  <a:cubicBezTo>
                    <a:pt x="23" y="147"/>
                    <a:pt x="19" y="153"/>
                    <a:pt x="16" y="159"/>
                  </a:cubicBezTo>
                  <a:cubicBezTo>
                    <a:pt x="12" y="165"/>
                    <a:pt x="8" y="171"/>
                    <a:pt x="3" y="179"/>
                  </a:cubicBezTo>
                  <a:cubicBezTo>
                    <a:pt x="3" y="180"/>
                    <a:pt x="3" y="180"/>
                    <a:pt x="3" y="180"/>
                  </a:cubicBezTo>
                  <a:cubicBezTo>
                    <a:pt x="2" y="180"/>
                    <a:pt x="2" y="181"/>
                    <a:pt x="2" y="182"/>
                  </a:cubicBezTo>
                  <a:cubicBezTo>
                    <a:pt x="1" y="182"/>
                    <a:pt x="1" y="184"/>
                    <a:pt x="1" y="185"/>
                  </a:cubicBezTo>
                  <a:cubicBezTo>
                    <a:pt x="0" y="186"/>
                    <a:pt x="0" y="187"/>
                    <a:pt x="0" y="188"/>
                  </a:cubicBezTo>
                  <a:cubicBezTo>
                    <a:pt x="0" y="188"/>
                    <a:pt x="0" y="188"/>
                    <a:pt x="0" y="189"/>
                  </a:cubicBezTo>
                  <a:cubicBezTo>
                    <a:pt x="1" y="189"/>
                    <a:pt x="1" y="190"/>
                    <a:pt x="1" y="190"/>
                  </a:cubicBezTo>
                  <a:cubicBezTo>
                    <a:pt x="2" y="192"/>
                    <a:pt x="3" y="193"/>
                    <a:pt x="5" y="194"/>
                  </a:cubicBezTo>
                  <a:cubicBezTo>
                    <a:pt x="7" y="196"/>
                    <a:pt x="10" y="197"/>
                    <a:pt x="13" y="198"/>
                  </a:cubicBezTo>
                  <a:cubicBezTo>
                    <a:pt x="16" y="199"/>
                    <a:pt x="19" y="200"/>
                    <a:pt x="22" y="200"/>
                  </a:cubicBezTo>
                  <a:cubicBezTo>
                    <a:pt x="24" y="200"/>
                    <a:pt x="26" y="200"/>
                    <a:pt x="28" y="199"/>
                  </a:cubicBezTo>
                  <a:cubicBezTo>
                    <a:pt x="29" y="198"/>
                    <a:pt x="29" y="198"/>
                    <a:pt x="29" y="197"/>
                  </a:cubicBezTo>
                  <a:cubicBezTo>
                    <a:pt x="30" y="196"/>
                    <a:pt x="31" y="195"/>
                    <a:pt x="32" y="194"/>
                  </a:cubicBezTo>
                  <a:cubicBezTo>
                    <a:pt x="35" y="189"/>
                    <a:pt x="39" y="181"/>
                    <a:pt x="43" y="172"/>
                  </a:cubicBezTo>
                  <a:cubicBezTo>
                    <a:pt x="48" y="164"/>
                    <a:pt x="52" y="155"/>
                    <a:pt x="56" y="148"/>
                  </a:cubicBezTo>
                  <a:cubicBezTo>
                    <a:pt x="56" y="148"/>
                    <a:pt x="56" y="148"/>
                    <a:pt x="56" y="148"/>
                  </a:cubicBezTo>
                  <a:cubicBezTo>
                    <a:pt x="56" y="148"/>
                    <a:pt x="56" y="148"/>
                    <a:pt x="56" y="148"/>
                  </a:cubicBezTo>
                  <a:cubicBezTo>
                    <a:pt x="56" y="148"/>
                    <a:pt x="56" y="148"/>
                    <a:pt x="56" y="148"/>
                  </a:cubicBezTo>
                  <a:cubicBezTo>
                    <a:pt x="56" y="148"/>
                    <a:pt x="56" y="148"/>
                    <a:pt x="56" y="148"/>
                  </a:cubicBezTo>
                  <a:cubicBezTo>
                    <a:pt x="55" y="147"/>
                    <a:pt x="55" y="145"/>
                    <a:pt x="54" y="144"/>
                  </a:cubicBezTo>
                  <a:cubicBezTo>
                    <a:pt x="58" y="136"/>
                    <a:pt x="61" y="130"/>
                    <a:pt x="66" y="123"/>
                  </a:cubicBezTo>
                  <a:cubicBezTo>
                    <a:pt x="72" y="125"/>
                    <a:pt x="79" y="126"/>
                    <a:pt x="86" y="126"/>
                  </a:cubicBezTo>
                  <a:cubicBezTo>
                    <a:pt x="109" y="126"/>
                    <a:pt x="129" y="113"/>
                    <a:pt x="140" y="91"/>
                  </a:cubicBezTo>
                  <a:cubicBezTo>
                    <a:pt x="150" y="70"/>
                    <a:pt x="149" y="49"/>
                    <a:pt x="138" y="31"/>
                  </a:cubicBezTo>
                  <a:cubicBezTo>
                    <a:pt x="127" y="12"/>
                    <a:pt x="105" y="0"/>
                    <a:pt x="8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1865">
                <a:solidFill>
                  <a:prstClr val="black"/>
                </a:solidFill>
              </a:endParaRPr>
            </a:p>
          </p:txBody>
        </p:sp>
        <p:sp>
          <p:nvSpPr>
            <p:cNvPr id="166" name="Freeform 849"/>
            <p:cNvSpPr>
              <a:spLocks noEditPoints="1"/>
            </p:cNvSpPr>
            <p:nvPr/>
          </p:nvSpPr>
          <p:spPr bwMode="auto">
            <a:xfrm>
              <a:off x="628283" y="4887323"/>
              <a:ext cx="99467" cy="57350"/>
            </a:xfrm>
            <a:custGeom>
              <a:avLst/>
              <a:gdLst>
                <a:gd name="T0" fmla="*/ 7 w 47"/>
                <a:gd name="T1" fmla="*/ 24 h 27"/>
                <a:gd name="T2" fmla="*/ 7 w 47"/>
                <a:gd name="T3" fmla="*/ 24 h 27"/>
                <a:gd name="T4" fmla="*/ 6 w 47"/>
                <a:gd name="T5" fmla="*/ 24 h 27"/>
                <a:gd name="T6" fmla="*/ 4 w 47"/>
                <a:gd name="T7" fmla="*/ 23 h 27"/>
                <a:gd name="T8" fmla="*/ 4 w 47"/>
                <a:gd name="T9" fmla="*/ 21 h 27"/>
                <a:gd name="T10" fmla="*/ 8 w 47"/>
                <a:gd name="T11" fmla="*/ 13 h 27"/>
                <a:gd name="T12" fmla="*/ 15 w 47"/>
                <a:gd name="T13" fmla="*/ 7 h 27"/>
                <a:gd name="T14" fmla="*/ 29 w 47"/>
                <a:gd name="T15" fmla="*/ 3 h 27"/>
                <a:gd name="T16" fmla="*/ 29 w 47"/>
                <a:gd name="T17" fmla="*/ 3 h 27"/>
                <a:gd name="T18" fmla="*/ 29 w 47"/>
                <a:gd name="T19" fmla="*/ 3 h 27"/>
                <a:gd name="T20" fmla="*/ 41 w 47"/>
                <a:gd name="T21" fmla="*/ 8 h 27"/>
                <a:gd name="T22" fmla="*/ 44 w 47"/>
                <a:gd name="T23" fmla="*/ 12 h 27"/>
                <a:gd name="T24" fmla="*/ 44 w 47"/>
                <a:gd name="T25" fmla="*/ 12 h 27"/>
                <a:gd name="T26" fmla="*/ 43 w 47"/>
                <a:gd name="T27" fmla="*/ 13 h 27"/>
                <a:gd name="T28" fmla="*/ 42 w 47"/>
                <a:gd name="T29" fmla="*/ 14 h 27"/>
                <a:gd name="T30" fmla="*/ 42 w 47"/>
                <a:gd name="T31" fmla="*/ 14 h 27"/>
                <a:gd name="T32" fmla="*/ 42 w 47"/>
                <a:gd name="T33" fmla="*/ 14 h 27"/>
                <a:gd name="T34" fmla="*/ 40 w 47"/>
                <a:gd name="T35" fmla="*/ 13 h 27"/>
                <a:gd name="T36" fmla="*/ 39 w 47"/>
                <a:gd name="T37" fmla="*/ 15 h 27"/>
                <a:gd name="T38" fmla="*/ 40 w 47"/>
                <a:gd name="T39" fmla="*/ 13 h 27"/>
                <a:gd name="T40" fmla="*/ 31 w 47"/>
                <a:gd name="T41" fmla="*/ 11 h 27"/>
                <a:gd name="T42" fmla="*/ 18 w 47"/>
                <a:gd name="T43" fmla="*/ 16 h 27"/>
                <a:gd name="T44" fmla="*/ 12 w 47"/>
                <a:gd name="T45" fmla="*/ 22 h 27"/>
                <a:gd name="T46" fmla="*/ 7 w 47"/>
                <a:gd name="T47" fmla="*/ 24 h 27"/>
                <a:gd name="T48" fmla="*/ 29 w 47"/>
                <a:gd name="T49" fmla="*/ 0 h 27"/>
                <a:gd name="T50" fmla="*/ 28 w 47"/>
                <a:gd name="T51" fmla="*/ 0 h 27"/>
                <a:gd name="T52" fmla="*/ 28 w 47"/>
                <a:gd name="T53" fmla="*/ 0 h 27"/>
                <a:gd name="T54" fmla="*/ 14 w 47"/>
                <a:gd name="T55" fmla="*/ 4 h 27"/>
                <a:gd name="T56" fmla="*/ 6 w 47"/>
                <a:gd name="T57" fmla="*/ 11 h 27"/>
                <a:gd name="T58" fmla="*/ 1 w 47"/>
                <a:gd name="T59" fmla="*/ 21 h 27"/>
                <a:gd name="T60" fmla="*/ 1 w 47"/>
                <a:gd name="T61" fmla="*/ 24 h 27"/>
                <a:gd name="T62" fmla="*/ 4 w 47"/>
                <a:gd name="T63" fmla="*/ 27 h 27"/>
                <a:gd name="T64" fmla="*/ 7 w 47"/>
                <a:gd name="T65" fmla="*/ 27 h 27"/>
                <a:gd name="T66" fmla="*/ 14 w 47"/>
                <a:gd name="T67" fmla="*/ 25 h 27"/>
                <a:gd name="T68" fmla="*/ 20 w 47"/>
                <a:gd name="T69" fmla="*/ 19 h 27"/>
                <a:gd name="T70" fmla="*/ 31 w 47"/>
                <a:gd name="T71" fmla="*/ 14 h 27"/>
                <a:gd name="T72" fmla="*/ 31 w 47"/>
                <a:gd name="T73" fmla="*/ 14 h 27"/>
                <a:gd name="T74" fmla="*/ 39 w 47"/>
                <a:gd name="T75" fmla="*/ 16 h 27"/>
                <a:gd name="T76" fmla="*/ 41 w 47"/>
                <a:gd name="T77" fmla="*/ 17 h 27"/>
                <a:gd name="T78" fmla="*/ 41 w 47"/>
                <a:gd name="T79" fmla="*/ 17 h 27"/>
                <a:gd name="T80" fmla="*/ 42 w 47"/>
                <a:gd name="T81" fmla="*/ 17 h 27"/>
                <a:gd name="T82" fmla="*/ 45 w 47"/>
                <a:gd name="T83" fmla="*/ 15 h 27"/>
                <a:gd name="T84" fmla="*/ 47 w 47"/>
                <a:gd name="T85" fmla="*/ 12 h 27"/>
                <a:gd name="T86" fmla="*/ 47 w 47"/>
                <a:gd name="T87" fmla="*/ 12 h 27"/>
                <a:gd name="T88" fmla="*/ 43 w 47"/>
                <a:gd name="T89" fmla="*/ 5 h 27"/>
                <a:gd name="T90" fmla="*/ 29 w 47"/>
                <a:gd name="T91"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7" h="27">
                  <a:moveTo>
                    <a:pt x="7" y="24"/>
                  </a:moveTo>
                  <a:cubicBezTo>
                    <a:pt x="7" y="24"/>
                    <a:pt x="7" y="24"/>
                    <a:pt x="7" y="24"/>
                  </a:cubicBezTo>
                  <a:cubicBezTo>
                    <a:pt x="6" y="24"/>
                    <a:pt x="6" y="24"/>
                    <a:pt x="6" y="24"/>
                  </a:cubicBezTo>
                  <a:cubicBezTo>
                    <a:pt x="5" y="24"/>
                    <a:pt x="4" y="23"/>
                    <a:pt x="4" y="23"/>
                  </a:cubicBezTo>
                  <a:cubicBezTo>
                    <a:pt x="4" y="22"/>
                    <a:pt x="4" y="22"/>
                    <a:pt x="4" y="21"/>
                  </a:cubicBezTo>
                  <a:cubicBezTo>
                    <a:pt x="4" y="19"/>
                    <a:pt x="6" y="15"/>
                    <a:pt x="8" y="13"/>
                  </a:cubicBezTo>
                  <a:cubicBezTo>
                    <a:pt x="11" y="10"/>
                    <a:pt x="14" y="8"/>
                    <a:pt x="15" y="7"/>
                  </a:cubicBezTo>
                  <a:cubicBezTo>
                    <a:pt x="19" y="5"/>
                    <a:pt x="24" y="3"/>
                    <a:pt x="29" y="3"/>
                  </a:cubicBezTo>
                  <a:cubicBezTo>
                    <a:pt x="29" y="3"/>
                    <a:pt x="29" y="3"/>
                    <a:pt x="29" y="3"/>
                  </a:cubicBezTo>
                  <a:cubicBezTo>
                    <a:pt x="29" y="3"/>
                    <a:pt x="29" y="3"/>
                    <a:pt x="29" y="3"/>
                  </a:cubicBezTo>
                  <a:cubicBezTo>
                    <a:pt x="33" y="3"/>
                    <a:pt x="38" y="5"/>
                    <a:pt x="41" y="8"/>
                  </a:cubicBezTo>
                  <a:cubicBezTo>
                    <a:pt x="43" y="9"/>
                    <a:pt x="44" y="10"/>
                    <a:pt x="44" y="12"/>
                  </a:cubicBezTo>
                  <a:cubicBezTo>
                    <a:pt x="44" y="12"/>
                    <a:pt x="44" y="12"/>
                    <a:pt x="44" y="12"/>
                  </a:cubicBezTo>
                  <a:cubicBezTo>
                    <a:pt x="44" y="12"/>
                    <a:pt x="43" y="13"/>
                    <a:pt x="43" y="13"/>
                  </a:cubicBezTo>
                  <a:cubicBezTo>
                    <a:pt x="43" y="14"/>
                    <a:pt x="42" y="14"/>
                    <a:pt x="42" y="14"/>
                  </a:cubicBezTo>
                  <a:cubicBezTo>
                    <a:pt x="42" y="14"/>
                    <a:pt x="42" y="14"/>
                    <a:pt x="42" y="14"/>
                  </a:cubicBezTo>
                  <a:cubicBezTo>
                    <a:pt x="42" y="14"/>
                    <a:pt x="42" y="14"/>
                    <a:pt x="42" y="14"/>
                  </a:cubicBezTo>
                  <a:cubicBezTo>
                    <a:pt x="41" y="14"/>
                    <a:pt x="41" y="14"/>
                    <a:pt x="40" y="13"/>
                  </a:cubicBezTo>
                  <a:cubicBezTo>
                    <a:pt x="39" y="15"/>
                    <a:pt x="39" y="15"/>
                    <a:pt x="39" y="15"/>
                  </a:cubicBezTo>
                  <a:cubicBezTo>
                    <a:pt x="40" y="13"/>
                    <a:pt x="40" y="13"/>
                    <a:pt x="40" y="13"/>
                  </a:cubicBezTo>
                  <a:cubicBezTo>
                    <a:pt x="37" y="12"/>
                    <a:pt x="34" y="11"/>
                    <a:pt x="31" y="11"/>
                  </a:cubicBezTo>
                  <a:cubicBezTo>
                    <a:pt x="26" y="11"/>
                    <a:pt x="21" y="13"/>
                    <a:pt x="18" y="16"/>
                  </a:cubicBezTo>
                  <a:cubicBezTo>
                    <a:pt x="16" y="18"/>
                    <a:pt x="14" y="21"/>
                    <a:pt x="12" y="22"/>
                  </a:cubicBezTo>
                  <a:cubicBezTo>
                    <a:pt x="10" y="23"/>
                    <a:pt x="8" y="24"/>
                    <a:pt x="7" y="24"/>
                  </a:cubicBezTo>
                  <a:moveTo>
                    <a:pt x="29" y="0"/>
                  </a:moveTo>
                  <a:cubicBezTo>
                    <a:pt x="28" y="0"/>
                    <a:pt x="28" y="0"/>
                    <a:pt x="28" y="0"/>
                  </a:cubicBezTo>
                  <a:cubicBezTo>
                    <a:pt x="28" y="0"/>
                    <a:pt x="28" y="0"/>
                    <a:pt x="28" y="0"/>
                  </a:cubicBezTo>
                  <a:cubicBezTo>
                    <a:pt x="23" y="0"/>
                    <a:pt x="18" y="2"/>
                    <a:pt x="14" y="4"/>
                  </a:cubicBezTo>
                  <a:cubicBezTo>
                    <a:pt x="12" y="5"/>
                    <a:pt x="9" y="8"/>
                    <a:pt x="6" y="11"/>
                  </a:cubicBezTo>
                  <a:cubicBezTo>
                    <a:pt x="3" y="14"/>
                    <a:pt x="1" y="17"/>
                    <a:pt x="1" y="21"/>
                  </a:cubicBezTo>
                  <a:cubicBezTo>
                    <a:pt x="0" y="22"/>
                    <a:pt x="1" y="23"/>
                    <a:pt x="1" y="24"/>
                  </a:cubicBezTo>
                  <a:cubicBezTo>
                    <a:pt x="2" y="25"/>
                    <a:pt x="3" y="26"/>
                    <a:pt x="4" y="27"/>
                  </a:cubicBezTo>
                  <a:cubicBezTo>
                    <a:pt x="5" y="27"/>
                    <a:pt x="6" y="27"/>
                    <a:pt x="7" y="27"/>
                  </a:cubicBezTo>
                  <a:cubicBezTo>
                    <a:pt x="10" y="27"/>
                    <a:pt x="12" y="26"/>
                    <a:pt x="14" y="25"/>
                  </a:cubicBezTo>
                  <a:cubicBezTo>
                    <a:pt x="16" y="23"/>
                    <a:pt x="18" y="20"/>
                    <a:pt x="20" y="19"/>
                  </a:cubicBezTo>
                  <a:cubicBezTo>
                    <a:pt x="23" y="16"/>
                    <a:pt x="27" y="14"/>
                    <a:pt x="31" y="14"/>
                  </a:cubicBezTo>
                  <a:cubicBezTo>
                    <a:pt x="31" y="14"/>
                    <a:pt x="31" y="14"/>
                    <a:pt x="31" y="14"/>
                  </a:cubicBezTo>
                  <a:cubicBezTo>
                    <a:pt x="34" y="14"/>
                    <a:pt x="36" y="15"/>
                    <a:pt x="39" y="16"/>
                  </a:cubicBezTo>
                  <a:cubicBezTo>
                    <a:pt x="39" y="16"/>
                    <a:pt x="40" y="17"/>
                    <a:pt x="41" y="17"/>
                  </a:cubicBezTo>
                  <a:cubicBezTo>
                    <a:pt x="41" y="17"/>
                    <a:pt x="41" y="17"/>
                    <a:pt x="41" y="17"/>
                  </a:cubicBezTo>
                  <a:cubicBezTo>
                    <a:pt x="42" y="17"/>
                    <a:pt x="42" y="17"/>
                    <a:pt x="42" y="17"/>
                  </a:cubicBezTo>
                  <a:cubicBezTo>
                    <a:pt x="43" y="17"/>
                    <a:pt x="45" y="16"/>
                    <a:pt x="45" y="15"/>
                  </a:cubicBezTo>
                  <a:cubicBezTo>
                    <a:pt x="46" y="14"/>
                    <a:pt x="47" y="13"/>
                    <a:pt x="47" y="12"/>
                  </a:cubicBezTo>
                  <a:cubicBezTo>
                    <a:pt x="47" y="12"/>
                    <a:pt x="47" y="12"/>
                    <a:pt x="47" y="12"/>
                  </a:cubicBezTo>
                  <a:cubicBezTo>
                    <a:pt x="47" y="9"/>
                    <a:pt x="45" y="7"/>
                    <a:pt x="43" y="5"/>
                  </a:cubicBezTo>
                  <a:cubicBezTo>
                    <a:pt x="39" y="2"/>
                    <a:pt x="34" y="0"/>
                    <a:pt x="29"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1865">
                <a:solidFill>
                  <a:prstClr val="black"/>
                </a:solidFill>
              </a:endParaRPr>
            </a:p>
          </p:txBody>
        </p:sp>
        <p:sp>
          <p:nvSpPr>
            <p:cNvPr id="167" name="Rectangle 850"/>
            <p:cNvSpPr>
              <a:spLocks noChangeArrowheads="1"/>
            </p:cNvSpPr>
            <p:nvPr/>
          </p:nvSpPr>
          <p:spPr bwMode="auto">
            <a:xfrm>
              <a:off x="742984" y="4916894"/>
              <a:ext cx="896" cy="89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zh-CN" altLang="en-US" sz="1865">
                <a:solidFill>
                  <a:prstClr val="black"/>
                </a:solidFill>
              </a:endParaRPr>
            </a:p>
          </p:txBody>
        </p:sp>
        <p:sp>
          <p:nvSpPr>
            <p:cNvPr id="168" name="Freeform 851"/>
            <p:cNvSpPr/>
            <p:nvPr/>
          </p:nvSpPr>
          <p:spPr bwMode="auto">
            <a:xfrm>
              <a:off x="742984" y="4916894"/>
              <a:ext cx="0" cy="0"/>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1865">
                <a:solidFill>
                  <a:prstClr val="black"/>
                </a:solidFill>
              </a:endParaRPr>
            </a:p>
          </p:txBody>
        </p:sp>
        <p:sp>
          <p:nvSpPr>
            <p:cNvPr id="169" name="Freeform 852"/>
            <p:cNvSpPr>
              <a:spLocks noEditPoints="1"/>
            </p:cNvSpPr>
            <p:nvPr/>
          </p:nvSpPr>
          <p:spPr bwMode="auto">
            <a:xfrm>
              <a:off x="727751" y="4916894"/>
              <a:ext cx="27779" cy="27779"/>
            </a:xfrm>
            <a:custGeom>
              <a:avLst/>
              <a:gdLst>
                <a:gd name="T0" fmla="*/ 6 w 13"/>
                <a:gd name="T1" fmla="*/ 10 h 13"/>
                <a:gd name="T2" fmla="*/ 6 w 13"/>
                <a:gd name="T3" fmla="*/ 10 h 13"/>
                <a:gd name="T4" fmla="*/ 5 w 13"/>
                <a:gd name="T5" fmla="*/ 10 h 13"/>
                <a:gd name="T6" fmla="*/ 3 w 13"/>
                <a:gd name="T7" fmla="*/ 7 h 13"/>
                <a:gd name="T8" fmla="*/ 4 w 13"/>
                <a:gd name="T9" fmla="*/ 5 h 13"/>
                <a:gd name="T10" fmla="*/ 7 w 13"/>
                <a:gd name="T11" fmla="*/ 3 h 13"/>
                <a:gd name="T12" fmla="*/ 7 w 13"/>
                <a:gd name="T13" fmla="*/ 3 h 13"/>
                <a:gd name="T14" fmla="*/ 7 w 13"/>
                <a:gd name="T15" fmla="*/ 3 h 13"/>
                <a:gd name="T16" fmla="*/ 7 w 13"/>
                <a:gd name="T17" fmla="*/ 3 h 13"/>
                <a:gd name="T18" fmla="*/ 10 w 13"/>
                <a:gd name="T19" fmla="*/ 5 h 13"/>
                <a:gd name="T20" fmla="*/ 10 w 13"/>
                <a:gd name="T21" fmla="*/ 5 h 13"/>
                <a:gd name="T22" fmla="*/ 10 w 13"/>
                <a:gd name="T23" fmla="*/ 6 h 13"/>
                <a:gd name="T24" fmla="*/ 10 w 13"/>
                <a:gd name="T25" fmla="*/ 6 h 13"/>
                <a:gd name="T26" fmla="*/ 8 w 13"/>
                <a:gd name="T27" fmla="*/ 9 h 13"/>
                <a:gd name="T28" fmla="*/ 6 w 13"/>
                <a:gd name="T29" fmla="*/ 10 h 13"/>
                <a:gd name="T30" fmla="*/ 7 w 13"/>
                <a:gd name="T31" fmla="*/ 0 h 13"/>
                <a:gd name="T32" fmla="*/ 7 w 13"/>
                <a:gd name="T33" fmla="*/ 0 h 13"/>
                <a:gd name="T34" fmla="*/ 7 w 13"/>
                <a:gd name="T35" fmla="*/ 0 h 13"/>
                <a:gd name="T36" fmla="*/ 7 w 13"/>
                <a:gd name="T37" fmla="*/ 0 h 13"/>
                <a:gd name="T38" fmla="*/ 1 w 13"/>
                <a:gd name="T39" fmla="*/ 4 h 13"/>
                <a:gd name="T40" fmla="*/ 0 w 13"/>
                <a:gd name="T41" fmla="*/ 7 h 13"/>
                <a:gd name="T42" fmla="*/ 3 w 13"/>
                <a:gd name="T43" fmla="*/ 12 h 13"/>
                <a:gd name="T44" fmla="*/ 6 w 13"/>
                <a:gd name="T45" fmla="*/ 13 h 13"/>
                <a:gd name="T46" fmla="*/ 10 w 13"/>
                <a:gd name="T47" fmla="*/ 12 h 13"/>
                <a:gd name="T48" fmla="*/ 13 w 13"/>
                <a:gd name="T49" fmla="*/ 7 h 13"/>
                <a:gd name="T50" fmla="*/ 13 w 13"/>
                <a:gd name="T51" fmla="*/ 6 h 13"/>
                <a:gd name="T52" fmla="*/ 13 w 13"/>
                <a:gd name="T53" fmla="*/ 4 h 13"/>
                <a:gd name="T54" fmla="*/ 7 w 13"/>
                <a:gd name="T55"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3" h="13">
                  <a:moveTo>
                    <a:pt x="6" y="10"/>
                  </a:moveTo>
                  <a:cubicBezTo>
                    <a:pt x="6" y="10"/>
                    <a:pt x="6" y="10"/>
                    <a:pt x="6" y="10"/>
                  </a:cubicBezTo>
                  <a:cubicBezTo>
                    <a:pt x="6" y="10"/>
                    <a:pt x="5" y="10"/>
                    <a:pt x="5" y="10"/>
                  </a:cubicBezTo>
                  <a:cubicBezTo>
                    <a:pt x="4" y="9"/>
                    <a:pt x="3" y="8"/>
                    <a:pt x="3" y="7"/>
                  </a:cubicBezTo>
                  <a:cubicBezTo>
                    <a:pt x="3" y="6"/>
                    <a:pt x="3" y="6"/>
                    <a:pt x="4" y="5"/>
                  </a:cubicBezTo>
                  <a:cubicBezTo>
                    <a:pt x="4" y="4"/>
                    <a:pt x="6" y="3"/>
                    <a:pt x="7" y="3"/>
                  </a:cubicBezTo>
                  <a:cubicBezTo>
                    <a:pt x="7" y="3"/>
                    <a:pt x="7" y="3"/>
                    <a:pt x="7" y="3"/>
                  </a:cubicBezTo>
                  <a:cubicBezTo>
                    <a:pt x="7" y="3"/>
                    <a:pt x="7" y="3"/>
                    <a:pt x="7" y="3"/>
                  </a:cubicBezTo>
                  <a:cubicBezTo>
                    <a:pt x="7" y="3"/>
                    <a:pt x="7" y="3"/>
                    <a:pt x="7" y="3"/>
                  </a:cubicBezTo>
                  <a:cubicBezTo>
                    <a:pt x="8" y="3"/>
                    <a:pt x="9" y="4"/>
                    <a:pt x="10" y="5"/>
                  </a:cubicBezTo>
                  <a:cubicBezTo>
                    <a:pt x="10" y="5"/>
                    <a:pt x="10" y="5"/>
                    <a:pt x="10" y="5"/>
                  </a:cubicBezTo>
                  <a:cubicBezTo>
                    <a:pt x="10" y="6"/>
                    <a:pt x="10" y="6"/>
                    <a:pt x="10" y="6"/>
                  </a:cubicBezTo>
                  <a:cubicBezTo>
                    <a:pt x="10" y="6"/>
                    <a:pt x="10" y="6"/>
                    <a:pt x="10" y="6"/>
                  </a:cubicBezTo>
                  <a:cubicBezTo>
                    <a:pt x="10" y="8"/>
                    <a:pt x="9" y="9"/>
                    <a:pt x="8" y="9"/>
                  </a:cubicBezTo>
                  <a:cubicBezTo>
                    <a:pt x="8" y="10"/>
                    <a:pt x="7" y="10"/>
                    <a:pt x="6" y="10"/>
                  </a:cubicBezTo>
                  <a:moveTo>
                    <a:pt x="7" y="0"/>
                  </a:moveTo>
                  <a:cubicBezTo>
                    <a:pt x="7" y="0"/>
                    <a:pt x="7" y="0"/>
                    <a:pt x="7" y="0"/>
                  </a:cubicBezTo>
                  <a:cubicBezTo>
                    <a:pt x="7" y="0"/>
                    <a:pt x="7" y="0"/>
                    <a:pt x="7" y="0"/>
                  </a:cubicBezTo>
                  <a:cubicBezTo>
                    <a:pt x="7" y="0"/>
                    <a:pt x="7" y="0"/>
                    <a:pt x="7" y="0"/>
                  </a:cubicBezTo>
                  <a:cubicBezTo>
                    <a:pt x="4" y="0"/>
                    <a:pt x="2" y="2"/>
                    <a:pt x="1" y="4"/>
                  </a:cubicBezTo>
                  <a:cubicBezTo>
                    <a:pt x="0" y="5"/>
                    <a:pt x="0" y="6"/>
                    <a:pt x="0" y="7"/>
                  </a:cubicBezTo>
                  <a:cubicBezTo>
                    <a:pt x="0" y="9"/>
                    <a:pt x="1" y="11"/>
                    <a:pt x="3" y="12"/>
                  </a:cubicBezTo>
                  <a:cubicBezTo>
                    <a:pt x="4" y="13"/>
                    <a:pt x="5" y="13"/>
                    <a:pt x="6" y="13"/>
                  </a:cubicBezTo>
                  <a:cubicBezTo>
                    <a:pt x="7" y="13"/>
                    <a:pt x="9" y="13"/>
                    <a:pt x="10" y="12"/>
                  </a:cubicBezTo>
                  <a:cubicBezTo>
                    <a:pt x="12" y="11"/>
                    <a:pt x="13" y="9"/>
                    <a:pt x="13" y="7"/>
                  </a:cubicBezTo>
                  <a:cubicBezTo>
                    <a:pt x="13" y="6"/>
                    <a:pt x="13" y="6"/>
                    <a:pt x="13" y="6"/>
                  </a:cubicBezTo>
                  <a:cubicBezTo>
                    <a:pt x="13" y="5"/>
                    <a:pt x="13" y="5"/>
                    <a:pt x="13" y="4"/>
                  </a:cubicBezTo>
                  <a:cubicBezTo>
                    <a:pt x="12" y="2"/>
                    <a:pt x="9" y="0"/>
                    <a:pt x="7"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1865">
                <a:solidFill>
                  <a:prstClr val="black"/>
                </a:solidFill>
              </a:endParaRPr>
            </a:p>
          </p:txBody>
        </p:sp>
      </p:grpSp>
      <p:grpSp>
        <p:nvGrpSpPr>
          <p:cNvPr id="170" name="组合 169"/>
          <p:cNvGrpSpPr/>
          <p:nvPr/>
        </p:nvGrpSpPr>
        <p:grpSpPr>
          <a:xfrm>
            <a:off x="4921810" y="2815509"/>
            <a:ext cx="517947" cy="477623"/>
            <a:chOff x="2603288" y="4218831"/>
            <a:chExt cx="517946" cy="477622"/>
          </a:xfrm>
          <a:gradFill>
            <a:gsLst>
              <a:gs pos="0">
                <a:srgbClr val="E30000"/>
              </a:gs>
              <a:gs pos="100000">
                <a:srgbClr val="760303"/>
              </a:gs>
            </a:gsLst>
            <a:lin ang="2700000" scaled="0"/>
          </a:gradFill>
        </p:grpSpPr>
        <p:sp>
          <p:nvSpPr>
            <p:cNvPr id="171" name="Freeform 843"/>
            <p:cNvSpPr>
              <a:spLocks noEditPoints="1"/>
            </p:cNvSpPr>
            <p:nvPr/>
          </p:nvSpPr>
          <p:spPr bwMode="auto">
            <a:xfrm>
              <a:off x="2603288" y="4218831"/>
              <a:ext cx="352167" cy="477622"/>
            </a:xfrm>
            <a:custGeom>
              <a:avLst/>
              <a:gdLst>
                <a:gd name="T0" fmla="*/ 67 w 166"/>
                <a:gd name="T1" fmla="*/ 201 h 225"/>
                <a:gd name="T2" fmla="*/ 50 w 166"/>
                <a:gd name="T3" fmla="*/ 81 h 225"/>
                <a:gd name="T4" fmla="*/ 60 w 166"/>
                <a:gd name="T5" fmla="*/ 211 h 225"/>
                <a:gd name="T6" fmla="*/ 51 w 166"/>
                <a:gd name="T7" fmla="*/ 219 h 225"/>
                <a:gd name="T8" fmla="*/ 18 w 166"/>
                <a:gd name="T9" fmla="*/ 215 h 225"/>
                <a:gd name="T10" fmla="*/ 91 w 166"/>
                <a:gd name="T11" fmla="*/ 85 h 225"/>
                <a:gd name="T12" fmla="*/ 113 w 166"/>
                <a:gd name="T13" fmla="*/ 211 h 225"/>
                <a:gd name="T14" fmla="*/ 104 w 166"/>
                <a:gd name="T15" fmla="*/ 219 h 225"/>
                <a:gd name="T16" fmla="*/ 72 w 166"/>
                <a:gd name="T17" fmla="*/ 215 h 225"/>
                <a:gd name="T18" fmla="*/ 111 w 166"/>
                <a:gd name="T19" fmla="*/ 73 h 225"/>
                <a:gd name="T20" fmla="*/ 117 w 166"/>
                <a:gd name="T21" fmla="*/ 206 h 225"/>
                <a:gd name="T22" fmla="*/ 66 w 166"/>
                <a:gd name="T23" fmla="*/ 75 h 225"/>
                <a:gd name="T24" fmla="*/ 67 w 166"/>
                <a:gd name="T25" fmla="*/ 82 h 225"/>
                <a:gd name="T26" fmla="*/ 14 w 166"/>
                <a:gd name="T27" fmla="*/ 82 h 225"/>
                <a:gd name="T28" fmla="*/ 11 w 166"/>
                <a:gd name="T29" fmla="*/ 78 h 225"/>
                <a:gd name="T30" fmla="*/ 14 w 166"/>
                <a:gd name="T31" fmla="*/ 81 h 225"/>
                <a:gd name="T32" fmla="*/ 72 w 166"/>
                <a:gd name="T33" fmla="*/ 83 h 225"/>
                <a:gd name="T34" fmla="*/ 123 w 166"/>
                <a:gd name="T35" fmla="*/ 20 h 225"/>
                <a:gd name="T36" fmla="*/ 80 w 166"/>
                <a:gd name="T37" fmla="*/ 78 h 225"/>
                <a:gd name="T38" fmla="*/ 133 w 166"/>
                <a:gd name="T39" fmla="*/ 22 h 225"/>
                <a:gd name="T40" fmla="*/ 95 w 166"/>
                <a:gd name="T41" fmla="*/ 74 h 225"/>
                <a:gd name="T42" fmla="*/ 115 w 166"/>
                <a:gd name="T43" fmla="*/ 62 h 225"/>
                <a:gd name="T44" fmla="*/ 107 w 166"/>
                <a:gd name="T45" fmla="*/ 70 h 225"/>
                <a:gd name="T46" fmla="*/ 40 w 166"/>
                <a:gd name="T47" fmla="*/ 75 h 225"/>
                <a:gd name="T48" fmla="*/ 89 w 166"/>
                <a:gd name="T49" fmla="*/ 20 h 225"/>
                <a:gd name="T50" fmla="*/ 57 w 166"/>
                <a:gd name="T51" fmla="*/ 70 h 225"/>
                <a:gd name="T52" fmla="*/ 47 w 166"/>
                <a:gd name="T53" fmla="*/ 78 h 225"/>
                <a:gd name="T54" fmla="*/ 19 w 166"/>
                <a:gd name="T55" fmla="*/ 83 h 225"/>
                <a:gd name="T56" fmla="*/ 70 w 166"/>
                <a:gd name="T57" fmla="*/ 20 h 225"/>
                <a:gd name="T58" fmla="*/ 27 w 166"/>
                <a:gd name="T59" fmla="*/ 78 h 225"/>
                <a:gd name="T60" fmla="*/ 79 w 166"/>
                <a:gd name="T61" fmla="*/ 22 h 225"/>
                <a:gd name="T62" fmla="*/ 45 w 166"/>
                <a:gd name="T63" fmla="*/ 40 h 225"/>
                <a:gd name="T64" fmla="*/ 45 w 166"/>
                <a:gd name="T65" fmla="*/ 40 h 225"/>
                <a:gd name="T66" fmla="*/ 120 w 166"/>
                <a:gd name="T67" fmla="*/ 18 h 225"/>
                <a:gd name="T68" fmla="*/ 118 w 166"/>
                <a:gd name="T69" fmla="*/ 64 h 225"/>
                <a:gd name="T70" fmla="*/ 123 w 166"/>
                <a:gd name="T71" fmla="*/ 197 h 225"/>
                <a:gd name="T72" fmla="*/ 87 w 166"/>
                <a:gd name="T73" fmla="*/ 32 h 225"/>
                <a:gd name="T74" fmla="*/ 5 w 166"/>
                <a:gd name="T75" fmla="*/ 78 h 225"/>
                <a:gd name="T76" fmla="*/ 64 w 166"/>
                <a:gd name="T77" fmla="*/ 6 h 225"/>
                <a:gd name="T78" fmla="*/ 9 w 166"/>
                <a:gd name="T79" fmla="*/ 79 h 225"/>
                <a:gd name="T80" fmla="*/ 59 w 166"/>
                <a:gd name="T81" fmla="*/ 78 h 225"/>
                <a:gd name="T82" fmla="*/ 100 w 166"/>
                <a:gd name="T83" fmla="*/ 23 h 225"/>
                <a:gd name="T84" fmla="*/ 65 w 166"/>
                <a:gd name="T85" fmla="*/ 74 h 225"/>
                <a:gd name="T86" fmla="*/ 118 w 166"/>
                <a:gd name="T87" fmla="*/ 0 h 225"/>
                <a:gd name="T88" fmla="*/ 98 w 166"/>
                <a:gd name="T89" fmla="*/ 7 h 225"/>
                <a:gd name="T90" fmla="*/ 91 w 166"/>
                <a:gd name="T91" fmla="*/ 15 h 225"/>
                <a:gd name="T92" fmla="*/ 79 w 166"/>
                <a:gd name="T93" fmla="*/ 18 h 225"/>
                <a:gd name="T94" fmla="*/ 75 w 166"/>
                <a:gd name="T95" fmla="*/ 17 h 225"/>
                <a:gd name="T96" fmla="*/ 67 w 166"/>
                <a:gd name="T97" fmla="*/ 1 h 225"/>
                <a:gd name="T98" fmla="*/ 2 w 166"/>
                <a:gd name="T99" fmla="*/ 74 h 225"/>
                <a:gd name="T100" fmla="*/ 3 w 166"/>
                <a:gd name="T101" fmla="*/ 81 h 225"/>
                <a:gd name="T102" fmla="*/ 14 w 166"/>
                <a:gd name="T103" fmla="*/ 216 h 225"/>
                <a:gd name="T104" fmla="*/ 40 w 166"/>
                <a:gd name="T105" fmla="*/ 225 h 225"/>
                <a:gd name="T106" fmla="*/ 62 w 166"/>
                <a:gd name="T107" fmla="*/ 217 h 225"/>
                <a:gd name="T108" fmla="*/ 68 w 166"/>
                <a:gd name="T109" fmla="*/ 216 h 225"/>
                <a:gd name="T110" fmla="*/ 68 w 166"/>
                <a:gd name="T111" fmla="*/ 217 h 225"/>
                <a:gd name="T112" fmla="*/ 114 w 166"/>
                <a:gd name="T113" fmla="*/ 217 h 225"/>
                <a:gd name="T114" fmla="*/ 163 w 166"/>
                <a:gd name="T115" fmla="*/ 154 h 225"/>
                <a:gd name="T116" fmla="*/ 149 w 166"/>
                <a:gd name="T117" fmla="*/ 7 h 225"/>
                <a:gd name="T118" fmla="*/ 132 w 166"/>
                <a:gd name="T119" fmla="*/ 18 h 225"/>
                <a:gd name="T120" fmla="*/ 130 w 166"/>
                <a:gd name="T121" fmla="*/ 16 h 225"/>
                <a:gd name="T122" fmla="*/ 123 w 166"/>
                <a:gd name="T123" fmla="*/ 13 h 225"/>
                <a:gd name="T124" fmla="*/ 118 w 166"/>
                <a:gd name="T125" fmla="*/ 0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66" h="225">
                  <a:moveTo>
                    <a:pt x="63" y="206"/>
                  </a:moveTo>
                  <a:cubicBezTo>
                    <a:pt x="62" y="171"/>
                    <a:pt x="61" y="140"/>
                    <a:pt x="59" y="107"/>
                  </a:cubicBezTo>
                  <a:cubicBezTo>
                    <a:pt x="64" y="138"/>
                    <a:pt x="66" y="169"/>
                    <a:pt x="67" y="200"/>
                  </a:cubicBezTo>
                  <a:cubicBezTo>
                    <a:pt x="67" y="201"/>
                    <a:pt x="67" y="201"/>
                    <a:pt x="67" y="201"/>
                  </a:cubicBezTo>
                  <a:cubicBezTo>
                    <a:pt x="66" y="202"/>
                    <a:pt x="64" y="204"/>
                    <a:pt x="63" y="206"/>
                  </a:cubicBezTo>
                  <a:moveTo>
                    <a:pt x="22" y="87"/>
                  </a:moveTo>
                  <a:cubicBezTo>
                    <a:pt x="27" y="87"/>
                    <a:pt x="33" y="86"/>
                    <a:pt x="38" y="85"/>
                  </a:cubicBezTo>
                  <a:cubicBezTo>
                    <a:pt x="42" y="84"/>
                    <a:pt x="46" y="83"/>
                    <a:pt x="50" y="81"/>
                  </a:cubicBezTo>
                  <a:cubicBezTo>
                    <a:pt x="51" y="80"/>
                    <a:pt x="53" y="79"/>
                    <a:pt x="54" y="77"/>
                  </a:cubicBezTo>
                  <a:cubicBezTo>
                    <a:pt x="54" y="78"/>
                    <a:pt x="54" y="78"/>
                    <a:pt x="54" y="79"/>
                  </a:cubicBezTo>
                  <a:cubicBezTo>
                    <a:pt x="56" y="124"/>
                    <a:pt x="57" y="164"/>
                    <a:pt x="59" y="210"/>
                  </a:cubicBezTo>
                  <a:cubicBezTo>
                    <a:pt x="60" y="211"/>
                    <a:pt x="60" y="211"/>
                    <a:pt x="60" y="211"/>
                  </a:cubicBezTo>
                  <a:cubicBezTo>
                    <a:pt x="59" y="211"/>
                    <a:pt x="59" y="212"/>
                    <a:pt x="59" y="212"/>
                  </a:cubicBezTo>
                  <a:cubicBezTo>
                    <a:pt x="59" y="212"/>
                    <a:pt x="59" y="212"/>
                    <a:pt x="59" y="212"/>
                  </a:cubicBezTo>
                  <a:cubicBezTo>
                    <a:pt x="59" y="212"/>
                    <a:pt x="59" y="212"/>
                    <a:pt x="59" y="212"/>
                  </a:cubicBezTo>
                  <a:cubicBezTo>
                    <a:pt x="57" y="215"/>
                    <a:pt x="54" y="218"/>
                    <a:pt x="51" y="219"/>
                  </a:cubicBezTo>
                  <a:cubicBezTo>
                    <a:pt x="48" y="221"/>
                    <a:pt x="44" y="221"/>
                    <a:pt x="40" y="221"/>
                  </a:cubicBezTo>
                  <a:cubicBezTo>
                    <a:pt x="40" y="221"/>
                    <a:pt x="40" y="221"/>
                    <a:pt x="40" y="221"/>
                  </a:cubicBezTo>
                  <a:cubicBezTo>
                    <a:pt x="40" y="221"/>
                    <a:pt x="40" y="221"/>
                    <a:pt x="40" y="221"/>
                  </a:cubicBezTo>
                  <a:cubicBezTo>
                    <a:pt x="32" y="221"/>
                    <a:pt x="24" y="219"/>
                    <a:pt x="18" y="215"/>
                  </a:cubicBezTo>
                  <a:cubicBezTo>
                    <a:pt x="18" y="171"/>
                    <a:pt x="14" y="127"/>
                    <a:pt x="6" y="84"/>
                  </a:cubicBezTo>
                  <a:cubicBezTo>
                    <a:pt x="11" y="86"/>
                    <a:pt x="16" y="87"/>
                    <a:pt x="22" y="87"/>
                  </a:cubicBezTo>
                  <a:moveTo>
                    <a:pt x="75" y="87"/>
                  </a:moveTo>
                  <a:cubicBezTo>
                    <a:pt x="80" y="87"/>
                    <a:pt x="86" y="86"/>
                    <a:pt x="91" y="85"/>
                  </a:cubicBezTo>
                  <a:cubicBezTo>
                    <a:pt x="95" y="84"/>
                    <a:pt x="99" y="83"/>
                    <a:pt x="103" y="81"/>
                  </a:cubicBezTo>
                  <a:cubicBezTo>
                    <a:pt x="104" y="80"/>
                    <a:pt x="106" y="79"/>
                    <a:pt x="107" y="77"/>
                  </a:cubicBezTo>
                  <a:cubicBezTo>
                    <a:pt x="109" y="124"/>
                    <a:pt x="111" y="163"/>
                    <a:pt x="113" y="210"/>
                  </a:cubicBezTo>
                  <a:cubicBezTo>
                    <a:pt x="113" y="211"/>
                    <a:pt x="113" y="211"/>
                    <a:pt x="113" y="211"/>
                  </a:cubicBezTo>
                  <a:cubicBezTo>
                    <a:pt x="113" y="211"/>
                    <a:pt x="112" y="212"/>
                    <a:pt x="112" y="212"/>
                  </a:cubicBezTo>
                  <a:cubicBezTo>
                    <a:pt x="112" y="212"/>
                    <a:pt x="112" y="212"/>
                    <a:pt x="112" y="212"/>
                  </a:cubicBezTo>
                  <a:cubicBezTo>
                    <a:pt x="112" y="212"/>
                    <a:pt x="112" y="212"/>
                    <a:pt x="112" y="212"/>
                  </a:cubicBezTo>
                  <a:cubicBezTo>
                    <a:pt x="110" y="215"/>
                    <a:pt x="108" y="218"/>
                    <a:pt x="104" y="219"/>
                  </a:cubicBezTo>
                  <a:cubicBezTo>
                    <a:pt x="101" y="221"/>
                    <a:pt x="97" y="221"/>
                    <a:pt x="93" y="221"/>
                  </a:cubicBezTo>
                  <a:cubicBezTo>
                    <a:pt x="93" y="221"/>
                    <a:pt x="93" y="221"/>
                    <a:pt x="93" y="221"/>
                  </a:cubicBezTo>
                  <a:cubicBezTo>
                    <a:pt x="93" y="221"/>
                    <a:pt x="93" y="221"/>
                    <a:pt x="93" y="221"/>
                  </a:cubicBezTo>
                  <a:cubicBezTo>
                    <a:pt x="85" y="221"/>
                    <a:pt x="77" y="219"/>
                    <a:pt x="72" y="215"/>
                  </a:cubicBezTo>
                  <a:cubicBezTo>
                    <a:pt x="71" y="171"/>
                    <a:pt x="67" y="127"/>
                    <a:pt x="60" y="84"/>
                  </a:cubicBezTo>
                  <a:cubicBezTo>
                    <a:pt x="64" y="86"/>
                    <a:pt x="70" y="87"/>
                    <a:pt x="75" y="87"/>
                  </a:cubicBezTo>
                  <a:moveTo>
                    <a:pt x="117" y="206"/>
                  </a:moveTo>
                  <a:cubicBezTo>
                    <a:pt x="115" y="159"/>
                    <a:pt x="113" y="120"/>
                    <a:pt x="111" y="73"/>
                  </a:cubicBezTo>
                  <a:cubicBezTo>
                    <a:pt x="112" y="72"/>
                    <a:pt x="112" y="72"/>
                    <a:pt x="112" y="72"/>
                  </a:cubicBezTo>
                  <a:cubicBezTo>
                    <a:pt x="114" y="116"/>
                    <a:pt x="116" y="158"/>
                    <a:pt x="119" y="202"/>
                  </a:cubicBezTo>
                  <a:cubicBezTo>
                    <a:pt x="119" y="202"/>
                    <a:pt x="119" y="202"/>
                    <a:pt x="119" y="202"/>
                  </a:cubicBezTo>
                  <a:cubicBezTo>
                    <a:pt x="118" y="204"/>
                    <a:pt x="117" y="205"/>
                    <a:pt x="117" y="206"/>
                  </a:cubicBezTo>
                  <a:moveTo>
                    <a:pt x="66" y="82"/>
                  </a:moveTo>
                  <a:cubicBezTo>
                    <a:pt x="65" y="82"/>
                    <a:pt x="64" y="80"/>
                    <a:pt x="64" y="79"/>
                  </a:cubicBezTo>
                  <a:cubicBezTo>
                    <a:pt x="64" y="78"/>
                    <a:pt x="64" y="78"/>
                    <a:pt x="64" y="78"/>
                  </a:cubicBezTo>
                  <a:cubicBezTo>
                    <a:pt x="65" y="77"/>
                    <a:pt x="65" y="76"/>
                    <a:pt x="66" y="75"/>
                  </a:cubicBezTo>
                  <a:cubicBezTo>
                    <a:pt x="74" y="67"/>
                    <a:pt x="81" y="58"/>
                    <a:pt x="89" y="50"/>
                  </a:cubicBezTo>
                  <a:cubicBezTo>
                    <a:pt x="83" y="57"/>
                    <a:pt x="76" y="64"/>
                    <a:pt x="70" y="72"/>
                  </a:cubicBezTo>
                  <a:cubicBezTo>
                    <a:pt x="69" y="74"/>
                    <a:pt x="67" y="77"/>
                    <a:pt x="67" y="81"/>
                  </a:cubicBezTo>
                  <a:cubicBezTo>
                    <a:pt x="67" y="81"/>
                    <a:pt x="67" y="82"/>
                    <a:pt x="67" y="82"/>
                  </a:cubicBezTo>
                  <a:cubicBezTo>
                    <a:pt x="67" y="82"/>
                    <a:pt x="66" y="82"/>
                    <a:pt x="66" y="82"/>
                  </a:cubicBezTo>
                  <a:cubicBezTo>
                    <a:pt x="66" y="82"/>
                    <a:pt x="66" y="82"/>
                    <a:pt x="66" y="82"/>
                  </a:cubicBezTo>
                  <a:cubicBezTo>
                    <a:pt x="66" y="82"/>
                    <a:pt x="66" y="82"/>
                    <a:pt x="66" y="82"/>
                  </a:cubicBezTo>
                  <a:moveTo>
                    <a:pt x="14" y="82"/>
                  </a:moveTo>
                  <a:cubicBezTo>
                    <a:pt x="13" y="82"/>
                    <a:pt x="13" y="82"/>
                    <a:pt x="12" y="82"/>
                  </a:cubicBezTo>
                  <a:cubicBezTo>
                    <a:pt x="12" y="82"/>
                    <a:pt x="12" y="82"/>
                    <a:pt x="12" y="82"/>
                  </a:cubicBezTo>
                  <a:cubicBezTo>
                    <a:pt x="11" y="82"/>
                    <a:pt x="11" y="80"/>
                    <a:pt x="11" y="79"/>
                  </a:cubicBezTo>
                  <a:cubicBezTo>
                    <a:pt x="11" y="78"/>
                    <a:pt x="11" y="78"/>
                    <a:pt x="11" y="78"/>
                  </a:cubicBezTo>
                  <a:cubicBezTo>
                    <a:pt x="11" y="77"/>
                    <a:pt x="12" y="76"/>
                    <a:pt x="13" y="75"/>
                  </a:cubicBezTo>
                  <a:cubicBezTo>
                    <a:pt x="20" y="67"/>
                    <a:pt x="28" y="58"/>
                    <a:pt x="36" y="50"/>
                  </a:cubicBezTo>
                  <a:cubicBezTo>
                    <a:pt x="29" y="57"/>
                    <a:pt x="23" y="64"/>
                    <a:pt x="17" y="72"/>
                  </a:cubicBezTo>
                  <a:cubicBezTo>
                    <a:pt x="15" y="74"/>
                    <a:pt x="14" y="77"/>
                    <a:pt x="14" y="81"/>
                  </a:cubicBezTo>
                  <a:cubicBezTo>
                    <a:pt x="13" y="81"/>
                    <a:pt x="14" y="82"/>
                    <a:pt x="14" y="82"/>
                  </a:cubicBezTo>
                  <a:moveTo>
                    <a:pt x="75" y="83"/>
                  </a:moveTo>
                  <a:cubicBezTo>
                    <a:pt x="75" y="83"/>
                    <a:pt x="75" y="83"/>
                    <a:pt x="75" y="83"/>
                  </a:cubicBezTo>
                  <a:cubicBezTo>
                    <a:pt x="74" y="83"/>
                    <a:pt x="73" y="83"/>
                    <a:pt x="72" y="83"/>
                  </a:cubicBezTo>
                  <a:cubicBezTo>
                    <a:pt x="72" y="83"/>
                    <a:pt x="72" y="83"/>
                    <a:pt x="72" y="83"/>
                  </a:cubicBezTo>
                  <a:cubicBezTo>
                    <a:pt x="71" y="82"/>
                    <a:pt x="71" y="82"/>
                    <a:pt x="71" y="81"/>
                  </a:cubicBezTo>
                  <a:cubicBezTo>
                    <a:pt x="71" y="79"/>
                    <a:pt x="72" y="76"/>
                    <a:pt x="74" y="75"/>
                  </a:cubicBezTo>
                  <a:cubicBezTo>
                    <a:pt x="88" y="55"/>
                    <a:pt x="105" y="37"/>
                    <a:pt x="123" y="20"/>
                  </a:cubicBezTo>
                  <a:cubicBezTo>
                    <a:pt x="124" y="21"/>
                    <a:pt x="124" y="21"/>
                    <a:pt x="125" y="21"/>
                  </a:cubicBezTo>
                  <a:cubicBezTo>
                    <a:pt x="109" y="38"/>
                    <a:pt x="93" y="56"/>
                    <a:pt x="79" y="74"/>
                  </a:cubicBezTo>
                  <a:cubicBezTo>
                    <a:pt x="78" y="75"/>
                    <a:pt x="78" y="76"/>
                    <a:pt x="79" y="77"/>
                  </a:cubicBezTo>
                  <a:cubicBezTo>
                    <a:pt x="80" y="77"/>
                    <a:pt x="80" y="78"/>
                    <a:pt x="80" y="78"/>
                  </a:cubicBezTo>
                  <a:cubicBezTo>
                    <a:pt x="81" y="78"/>
                    <a:pt x="82" y="77"/>
                    <a:pt x="82" y="77"/>
                  </a:cubicBezTo>
                  <a:cubicBezTo>
                    <a:pt x="97" y="57"/>
                    <a:pt x="113" y="39"/>
                    <a:pt x="130" y="21"/>
                  </a:cubicBezTo>
                  <a:cubicBezTo>
                    <a:pt x="131" y="21"/>
                    <a:pt x="131" y="22"/>
                    <a:pt x="132" y="22"/>
                  </a:cubicBezTo>
                  <a:cubicBezTo>
                    <a:pt x="133" y="22"/>
                    <a:pt x="133" y="22"/>
                    <a:pt x="133" y="22"/>
                  </a:cubicBezTo>
                  <a:cubicBezTo>
                    <a:pt x="119" y="38"/>
                    <a:pt x="105" y="55"/>
                    <a:pt x="92" y="72"/>
                  </a:cubicBezTo>
                  <a:cubicBezTo>
                    <a:pt x="91" y="72"/>
                    <a:pt x="91" y="74"/>
                    <a:pt x="92" y="74"/>
                  </a:cubicBezTo>
                  <a:cubicBezTo>
                    <a:pt x="92" y="75"/>
                    <a:pt x="93" y="75"/>
                    <a:pt x="93" y="75"/>
                  </a:cubicBezTo>
                  <a:cubicBezTo>
                    <a:pt x="94" y="75"/>
                    <a:pt x="95" y="75"/>
                    <a:pt x="95" y="74"/>
                  </a:cubicBezTo>
                  <a:cubicBezTo>
                    <a:pt x="109" y="56"/>
                    <a:pt x="124" y="39"/>
                    <a:pt x="138" y="21"/>
                  </a:cubicBezTo>
                  <a:cubicBezTo>
                    <a:pt x="138" y="21"/>
                    <a:pt x="138" y="21"/>
                    <a:pt x="138" y="21"/>
                  </a:cubicBezTo>
                  <a:cubicBezTo>
                    <a:pt x="139" y="21"/>
                    <a:pt x="140" y="21"/>
                    <a:pt x="140" y="21"/>
                  </a:cubicBezTo>
                  <a:cubicBezTo>
                    <a:pt x="133" y="35"/>
                    <a:pt x="124" y="49"/>
                    <a:pt x="115" y="62"/>
                  </a:cubicBezTo>
                  <a:cubicBezTo>
                    <a:pt x="113" y="64"/>
                    <a:pt x="111" y="66"/>
                    <a:pt x="110" y="68"/>
                  </a:cubicBezTo>
                  <a:cubicBezTo>
                    <a:pt x="109" y="68"/>
                    <a:pt x="109" y="68"/>
                    <a:pt x="109" y="68"/>
                  </a:cubicBezTo>
                  <a:cubicBezTo>
                    <a:pt x="109" y="68"/>
                    <a:pt x="109" y="68"/>
                    <a:pt x="109" y="68"/>
                  </a:cubicBezTo>
                  <a:cubicBezTo>
                    <a:pt x="108" y="68"/>
                    <a:pt x="107" y="69"/>
                    <a:pt x="107" y="70"/>
                  </a:cubicBezTo>
                  <a:cubicBezTo>
                    <a:pt x="106" y="73"/>
                    <a:pt x="104" y="76"/>
                    <a:pt x="101" y="78"/>
                  </a:cubicBezTo>
                  <a:cubicBezTo>
                    <a:pt x="98" y="80"/>
                    <a:pt x="94" y="81"/>
                    <a:pt x="90" y="81"/>
                  </a:cubicBezTo>
                  <a:cubicBezTo>
                    <a:pt x="85" y="82"/>
                    <a:pt x="80" y="83"/>
                    <a:pt x="75" y="83"/>
                  </a:cubicBezTo>
                  <a:moveTo>
                    <a:pt x="40" y="75"/>
                  </a:moveTo>
                  <a:cubicBezTo>
                    <a:pt x="41" y="75"/>
                    <a:pt x="41" y="75"/>
                    <a:pt x="42" y="74"/>
                  </a:cubicBezTo>
                  <a:cubicBezTo>
                    <a:pt x="56" y="56"/>
                    <a:pt x="70" y="39"/>
                    <a:pt x="85" y="21"/>
                  </a:cubicBezTo>
                  <a:cubicBezTo>
                    <a:pt x="85" y="21"/>
                    <a:pt x="85" y="21"/>
                    <a:pt x="85" y="21"/>
                  </a:cubicBezTo>
                  <a:cubicBezTo>
                    <a:pt x="86" y="21"/>
                    <a:pt x="88" y="20"/>
                    <a:pt x="89" y="20"/>
                  </a:cubicBezTo>
                  <a:cubicBezTo>
                    <a:pt x="84" y="30"/>
                    <a:pt x="78" y="39"/>
                    <a:pt x="72" y="48"/>
                  </a:cubicBezTo>
                  <a:cubicBezTo>
                    <a:pt x="72" y="49"/>
                    <a:pt x="72" y="49"/>
                    <a:pt x="72" y="50"/>
                  </a:cubicBezTo>
                  <a:cubicBezTo>
                    <a:pt x="67" y="56"/>
                    <a:pt x="62" y="63"/>
                    <a:pt x="57" y="70"/>
                  </a:cubicBezTo>
                  <a:cubicBezTo>
                    <a:pt x="57" y="70"/>
                    <a:pt x="57" y="70"/>
                    <a:pt x="57" y="70"/>
                  </a:cubicBezTo>
                  <a:cubicBezTo>
                    <a:pt x="57" y="69"/>
                    <a:pt x="56" y="68"/>
                    <a:pt x="56" y="68"/>
                  </a:cubicBezTo>
                  <a:cubicBezTo>
                    <a:pt x="55" y="68"/>
                    <a:pt x="55" y="68"/>
                    <a:pt x="55" y="68"/>
                  </a:cubicBezTo>
                  <a:cubicBezTo>
                    <a:pt x="54" y="68"/>
                    <a:pt x="53" y="69"/>
                    <a:pt x="53" y="70"/>
                  </a:cubicBezTo>
                  <a:cubicBezTo>
                    <a:pt x="53" y="73"/>
                    <a:pt x="50" y="76"/>
                    <a:pt x="47" y="78"/>
                  </a:cubicBezTo>
                  <a:cubicBezTo>
                    <a:pt x="44" y="80"/>
                    <a:pt x="41" y="81"/>
                    <a:pt x="37" y="81"/>
                  </a:cubicBezTo>
                  <a:cubicBezTo>
                    <a:pt x="32" y="82"/>
                    <a:pt x="27" y="83"/>
                    <a:pt x="22" y="83"/>
                  </a:cubicBezTo>
                  <a:cubicBezTo>
                    <a:pt x="22" y="83"/>
                    <a:pt x="22" y="83"/>
                    <a:pt x="22" y="83"/>
                  </a:cubicBezTo>
                  <a:cubicBezTo>
                    <a:pt x="21" y="83"/>
                    <a:pt x="20" y="83"/>
                    <a:pt x="19" y="83"/>
                  </a:cubicBezTo>
                  <a:cubicBezTo>
                    <a:pt x="18" y="83"/>
                    <a:pt x="18" y="83"/>
                    <a:pt x="18" y="83"/>
                  </a:cubicBezTo>
                  <a:cubicBezTo>
                    <a:pt x="18" y="82"/>
                    <a:pt x="18" y="82"/>
                    <a:pt x="18" y="81"/>
                  </a:cubicBezTo>
                  <a:cubicBezTo>
                    <a:pt x="17" y="79"/>
                    <a:pt x="19" y="76"/>
                    <a:pt x="20" y="75"/>
                  </a:cubicBezTo>
                  <a:cubicBezTo>
                    <a:pt x="35" y="55"/>
                    <a:pt x="52" y="37"/>
                    <a:pt x="70" y="20"/>
                  </a:cubicBezTo>
                  <a:cubicBezTo>
                    <a:pt x="70" y="21"/>
                    <a:pt x="71" y="21"/>
                    <a:pt x="72" y="21"/>
                  </a:cubicBezTo>
                  <a:cubicBezTo>
                    <a:pt x="55" y="38"/>
                    <a:pt x="40" y="56"/>
                    <a:pt x="26" y="74"/>
                  </a:cubicBezTo>
                  <a:cubicBezTo>
                    <a:pt x="25" y="75"/>
                    <a:pt x="25" y="76"/>
                    <a:pt x="26" y="77"/>
                  </a:cubicBezTo>
                  <a:cubicBezTo>
                    <a:pt x="26" y="77"/>
                    <a:pt x="27" y="78"/>
                    <a:pt x="27" y="78"/>
                  </a:cubicBezTo>
                  <a:cubicBezTo>
                    <a:pt x="28" y="78"/>
                    <a:pt x="28" y="77"/>
                    <a:pt x="29" y="77"/>
                  </a:cubicBezTo>
                  <a:cubicBezTo>
                    <a:pt x="44" y="57"/>
                    <a:pt x="60" y="39"/>
                    <a:pt x="77" y="21"/>
                  </a:cubicBezTo>
                  <a:cubicBezTo>
                    <a:pt x="77" y="21"/>
                    <a:pt x="78" y="22"/>
                    <a:pt x="79" y="22"/>
                  </a:cubicBezTo>
                  <a:cubicBezTo>
                    <a:pt x="79" y="22"/>
                    <a:pt x="79" y="22"/>
                    <a:pt x="79" y="22"/>
                  </a:cubicBezTo>
                  <a:cubicBezTo>
                    <a:pt x="66" y="38"/>
                    <a:pt x="52" y="55"/>
                    <a:pt x="38" y="72"/>
                  </a:cubicBezTo>
                  <a:cubicBezTo>
                    <a:pt x="38" y="72"/>
                    <a:pt x="38" y="74"/>
                    <a:pt x="39" y="74"/>
                  </a:cubicBezTo>
                  <a:cubicBezTo>
                    <a:pt x="39" y="75"/>
                    <a:pt x="40" y="75"/>
                    <a:pt x="40" y="75"/>
                  </a:cubicBezTo>
                  <a:moveTo>
                    <a:pt x="45" y="40"/>
                  </a:moveTo>
                  <a:cubicBezTo>
                    <a:pt x="52" y="32"/>
                    <a:pt x="59" y="24"/>
                    <a:pt x="66" y="17"/>
                  </a:cubicBezTo>
                  <a:cubicBezTo>
                    <a:pt x="66" y="17"/>
                    <a:pt x="66" y="17"/>
                    <a:pt x="66" y="17"/>
                  </a:cubicBezTo>
                  <a:cubicBezTo>
                    <a:pt x="66" y="18"/>
                    <a:pt x="66" y="18"/>
                    <a:pt x="66" y="18"/>
                  </a:cubicBezTo>
                  <a:cubicBezTo>
                    <a:pt x="59" y="25"/>
                    <a:pt x="52" y="32"/>
                    <a:pt x="45" y="40"/>
                  </a:cubicBezTo>
                  <a:moveTo>
                    <a:pt x="98" y="40"/>
                  </a:moveTo>
                  <a:cubicBezTo>
                    <a:pt x="105" y="32"/>
                    <a:pt x="112" y="24"/>
                    <a:pt x="119" y="17"/>
                  </a:cubicBezTo>
                  <a:cubicBezTo>
                    <a:pt x="120" y="17"/>
                    <a:pt x="120" y="17"/>
                    <a:pt x="120" y="17"/>
                  </a:cubicBezTo>
                  <a:cubicBezTo>
                    <a:pt x="120" y="18"/>
                    <a:pt x="120" y="18"/>
                    <a:pt x="120" y="18"/>
                  </a:cubicBezTo>
                  <a:cubicBezTo>
                    <a:pt x="112" y="25"/>
                    <a:pt x="105" y="32"/>
                    <a:pt x="98" y="40"/>
                  </a:cubicBezTo>
                  <a:moveTo>
                    <a:pt x="123" y="197"/>
                  </a:moveTo>
                  <a:cubicBezTo>
                    <a:pt x="120" y="153"/>
                    <a:pt x="118" y="112"/>
                    <a:pt x="116" y="67"/>
                  </a:cubicBezTo>
                  <a:cubicBezTo>
                    <a:pt x="116" y="66"/>
                    <a:pt x="117" y="65"/>
                    <a:pt x="118" y="64"/>
                  </a:cubicBezTo>
                  <a:cubicBezTo>
                    <a:pt x="130" y="49"/>
                    <a:pt x="139" y="32"/>
                    <a:pt x="148" y="15"/>
                  </a:cubicBezTo>
                  <a:cubicBezTo>
                    <a:pt x="155" y="60"/>
                    <a:pt x="161" y="105"/>
                    <a:pt x="162" y="150"/>
                  </a:cubicBezTo>
                  <a:cubicBezTo>
                    <a:pt x="161" y="150"/>
                    <a:pt x="161" y="150"/>
                    <a:pt x="161" y="150"/>
                  </a:cubicBezTo>
                  <a:cubicBezTo>
                    <a:pt x="148" y="165"/>
                    <a:pt x="135" y="181"/>
                    <a:pt x="123" y="197"/>
                  </a:cubicBezTo>
                  <a:moveTo>
                    <a:pt x="87" y="32"/>
                  </a:moveTo>
                  <a:cubicBezTo>
                    <a:pt x="90" y="27"/>
                    <a:pt x="93" y="21"/>
                    <a:pt x="96" y="15"/>
                  </a:cubicBezTo>
                  <a:cubicBezTo>
                    <a:pt x="96" y="17"/>
                    <a:pt x="97" y="19"/>
                    <a:pt x="97" y="21"/>
                  </a:cubicBezTo>
                  <a:cubicBezTo>
                    <a:pt x="93" y="24"/>
                    <a:pt x="90" y="28"/>
                    <a:pt x="87" y="32"/>
                  </a:cubicBezTo>
                  <a:moveTo>
                    <a:pt x="9" y="80"/>
                  </a:moveTo>
                  <a:cubicBezTo>
                    <a:pt x="8" y="80"/>
                    <a:pt x="8" y="80"/>
                    <a:pt x="8" y="80"/>
                  </a:cubicBezTo>
                  <a:cubicBezTo>
                    <a:pt x="7" y="80"/>
                    <a:pt x="6" y="79"/>
                    <a:pt x="5" y="78"/>
                  </a:cubicBezTo>
                  <a:cubicBezTo>
                    <a:pt x="5" y="78"/>
                    <a:pt x="5" y="78"/>
                    <a:pt x="5" y="78"/>
                  </a:cubicBezTo>
                  <a:cubicBezTo>
                    <a:pt x="4" y="77"/>
                    <a:pt x="4" y="77"/>
                    <a:pt x="4" y="77"/>
                  </a:cubicBezTo>
                  <a:cubicBezTo>
                    <a:pt x="4" y="77"/>
                    <a:pt x="4" y="77"/>
                    <a:pt x="4" y="77"/>
                  </a:cubicBezTo>
                  <a:cubicBezTo>
                    <a:pt x="5" y="77"/>
                    <a:pt x="5" y="76"/>
                    <a:pt x="5" y="76"/>
                  </a:cubicBezTo>
                  <a:cubicBezTo>
                    <a:pt x="22" y="50"/>
                    <a:pt x="42" y="27"/>
                    <a:pt x="64" y="6"/>
                  </a:cubicBezTo>
                  <a:cubicBezTo>
                    <a:pt x="64" y="9"/>
                    <a:pt x="65" y="11"/>
                    <a:pt x="66" y="14"/>
                  </a:cubicBezTo>
                  <a:cubicBezTo>
                    <a:pt x="47" y="34"/>
                    <a:pt x="29" y="54"/>
                    <a:pt x="11" y="74"/>
                  </a:cubicBezTo>
                  <a:cubicBezTo>
                    <a:pt x="10" y="75"/>
                    <a:pt x="9" y="76"/>
                    <a:pt x="9" y="78"/>
                  </a:cubicBezTo>
                  <a:cubicBezTo>
                    <a:pt x="9" y="78"/>
                    <a:pt x="9" y="79"/>
                    <a:pt x="9" y="79"/>
                  </a:cubicBezTo>
                  <a:cubicBezTo>
                    <a:pt x="9" y="80"/>
                    <a:pt x="9" y="80"/>
                    <a:pt x="9" y="80"/>
                  </a:cubicBezTo>
                  <a:moveTo>
                    <a:pt x="62" y="80"/>
                  </a:moveTo>
                  <a:cubicBezTo>
                    <a:pt x="62" y="80"/>
                    <a:pt x="62" y="80"/>
                    <a:pt x="62" y="80"/>
                  </a:cubicBezTo>
                  <a:cubicBezTo>
                    <a:pt x="61" y="80"/>
                    <a:pt x="59" y="79"/>
                    <a:pt x="59" y="78"/>
                  </a:cubicBezTo>
                  <a:cubicBezTo>
                    <a:pt x="58" y="78"/>
                    <a:pt x="58" y="78"/>
                    <a:pt x="58" y="78"/>
                  </a:cubicBezTo>
                  <a:cubicBezTo>
                    <a:pt x="58" y="77"/>
                    <a:pt x="58" y="77"/>
                    <a:pt x="58" y="77"/>
                  </a:cubicBezTo>
                  <a:cubicBezTo>
                    <a:pt x="58" y="76"/>
                    <a:pt x="58" y="76"/>
                    <a:pt x="58" y="76"/>
                  </a:cubicBezTo>
                  <a:cubicBezTo>
                    <a:pt x="71" y="57"/>
                    <a:pt x="85" y="40"/>
                    <a:pt x="100" y="23"/>
                  </a:cubicBezTo>
                  <a:cubicBezTo>
                    <a:pt x="101" y="23"/>
                    <a:pt x="101" y="23"/>
                    <a:pt x="101" y="22"/>
                  </a:cubicBezTo>
                  <a:cubicBezTo>
                    <a:pt x="106" y="17"/>
                    <a:pt x="112" y="11"/>
                    <a:pt x="117" y="6"/>
                  </a:cubicBezTo>
                  <a:cubicBezTo>
                    <a:pt x="118" y="9"/>
                    <a:pt x="118" y="11"/>
                    <a:pt x="119" y="14"/>
                  </a:cubicBezTo>
                  <a:cubicBezTo>
                    <a:pt x="100" y="34"/>
                    <a:pt x="82" y="54"/>
                    <a:pt x="65" y="74"/>
                  </a:cubicBezTo>
                  <a:cubicBezTo>
                    <a:pt x="64" y="75"/>
                    <a:pt x="63" y="76"/>
                    <a:pt x="62" y="78"/>
                  </a:cubicBezTo>
                  <a:cubicBezTo>
                    <a:pt x="62" y="78"/>
                    <a:pt x="62" y="79"/>
                    <a:pt x="62" y="79"/>
                  </a:cubicBezTo>
                  <a:cubicBezTo>
                    <a:pt x="62" y="80"/>
                    <a:pt x="62" y="80"/>
                    <a:pt x="62" y="80"/>
                  </a:cubicBezTo>
                  <a:moveTo>
                    <a:pt x="118" y="0"/>
                  </a:moveTo>
                  <a:cubicBezTo>
                    <a:pt x="118" y="0"/>
                    <a:pt x="117" y="0"/>
                    <a:pt x="117" y="0"/>
                  </a:cubicBezTo>
                  <a:cubicBezTo>
                    <a:pt x="111" y="6"/>
                    <a:pt x="106" y="11"/>
                    <a:pt x="100" y="17"/>
                  </a:cubicBezTo>
                  <a:cubicBezTo>
                    <a:pt x="100" y="14"/>
                    <a:pt x="100" y="11"/>
                    <a:pt x="99" y="9"/>
                  </a:cubicBezTo>
                  <a:cubicBezTo>
                    <a:pt x="99" y="8"/>
                    <a:pt x="98" y="7"/>
                    <a:pt x="98" y="7"/>
                  </a:cubicBezTo>
                  <a:cubicBezTo>
                    <a:pt x="97" y="7"/>
                    <a:pt x="97" y="7"/>
                    <a:pt x="97" y="7"/>
                  </a:cubicBezTo>
                  <a:cubicBezTo>
                    <a:pt x="96" y="7"/>
                    <a:pt x="96" y="7"/>
                    <a:pt x="95" y="8"/>
                  </a:cubicBezTo>
                  <a:cubicBezTo>
                    <a:pt x="94" y="10"/>
                    <a:pt x="93" y="13"/>
                    <a:pt x="91" y="15"/>
                  </a:cubicBezTo>
                  <a:cubicBezTo>
                    <a:pt x="91" y="15"/>
                    <a:pt x="91" y="15"/>
                    <a:pt x="91" y="15"/>
                  </a:cubicBezTo>
                  <a:cubicBezTo>
                    <a:pt x="91" y="15"/>
                    <a:pt x="90" y="15"/>
                    <a:pt x="90" y="15"/>
                  </a:cubicBezTo>
                  <a:cubicBezTo>
                    <a:pt x="87" y="17"/>
                    <a:pt x="83" y="18"/>
                    <a:pt x="79" y="18"/>
                  </a:cubicBezTo>
                  <a:cubicBezTo>
                    <a:pt x="79" y="18"/>
                    <a:pt x="79" y="18"/>
                    <a:pt x="79" y="18"/>
                  </a:cubicBezTo>
                  <a:cubicBezTo>
                    <a:pt x="79" y="18"/>
                    <a:pt x="79" y="18"/>
                    <a:pt x="79" y="18"/>
                  </a:cubicBezTo>
                  <a:cubicBezTo>
                    <a:pt x="78" y="17"/>
                    <a:pt x="78" y="17"/>
                    <a:pt x="78" y="17"/>
                  </a:cubicBezTo>
                  <a:cubicBezTo>
                    <a:pt x="78" y="17"/>
                    <a:pt x="77" y="16"/>
                    <a:pt x="77" y="16"/>
                  </a:cubicBezTo>
                  <a:cubicBezTo>
                    <a:pt x="76" y="16"/>
                    <a:pt x="76" y="17"/>
                    <a:pt x="75" y="17"/>
                  </a:cubicBezTo>
                  <a:cubicBezTo>
                    <a:pt x="75" y="17"/>
                    <a:pt x="75" y="17"/>
                    <a:pt x="75" y="17"/>
                  </a:cubicBezTo>
                  <a:cubicBezTo>
                    <a:pt x="73" y="17"/>
                    <a:pt x="72" y="17"/>
                    <a:pt x="70" y="16"/>
                  </a:cubicBezTo>
                  <a:cubicBezTo>
                    <a:pt x="70" y="15"/>
                    <a:pt x="70" y="14"/>
                    <a:pt x="69" y="13"/>
                  </a:cubicBezTo>
                  <a:cubicBezTo>
                    <a:pt x="69" y="12"/>
                    <a:pt x="69" y="12"/>
                    <a:pt x="69" y="12"/>
                  </a:cubicBezTo>
                  <a:cubicBezTo>
                    <a:pt x="68" y="9"/>
                    <a:pt x="68" y="5"/>
                    <a:pt x="67" y="1"/>
                  </a:cubicBezTo>
                  <a:cubicBezTo>
                    <a:pt x="67" y="1"/>
                    <a:pt x="66" y="0"/>
                    <a:pt x="66" y="0"/>
                  </a:cubicBezTo>
                  <a:cubicBezTo>
                    <a:pt x="65" y="0"/>
                    <a:pt x="65" y="0"/>
                    <a:pt x="65" y="0"/>
                  </a:cubicBezTo>
                  <a:cubicBezTo>
                    <a:pt x="64" y="0"/>
                    <a:pt x="64" y="0"/>
                    <a:pt x="64" y="0"/>
                  </a:cubicBezTo>
                  <a:cubicBezTo>
                    <a:pt x="40" y="22"/>
                    <a:pt x="20" y="47"/>
                    <a:pt x="2" y="74"/>
                  </a:cubicBezTo>
                  <a:cubicBezTo>
                    <a:pt x="1" y="74"/>
                    <a:pt x="1" y="75"/>
                    <a:pt x="1" y="76"/>
                  </a:cubicBezTo>
                  <a:cubicBezTo>
                    <a:pt x="0" y="77"/>
                    <a:pt x="0" y="77"/>
                    <a:pt x="0" y="77"/>
                  </a:cubicBezTo>
                  <a:cubicBezTo>
                    <a:pt x="0" y="78"/>
                    <a:pt x="1" y="79"/>
                    <a:pt x="1" y="80"/>
                  </a:cubicBezTo>
                  <a:cubicBezTo>
                    <a:pt x="2" y="80"/>
                    <a:pt x="2" y="81"/>
                    <a:pt x="3" y="81"/>
                  </a:cubicBezTo>
                  <a:cubicBezTo>
                    <a:pt x="3" y="81"/>
                    <a:pt x="3" y="81"/>
                    <a:pt x="3" y="81"/>
                  </a:cubicBezTo>
                  <a:cubicBezTo>
                    <a:pt x="2" y="82"/>
                    <a:pt x="2" y="83"/>
                    <a:pt x="2" y="83"/>
                  </a:cubicBezTo>
                  <a:cubicBezTo>
                    <a:pt x="10" y="127"/>
                    <a:pt x="14" y="171"/>
                    <a:pt x="14" y="216"/>
                  </a:cubicBezTo>
                  <a:cubicBezTo>
                    <a:pt x="14" y="216"/>
                    <a:pt x="14" y="216"/>
                    <a:pt x="14" y="216"/>
                  </a:cubicBezTo>
                  <a:cubicBezTo>
                    <a:pt x="14" y="216"/>
                    <a:pt x="14" y="216"/>
                    <a:pt x="14" y="216"/>
                  </a:cubicBezTo>
                  <a:cubicBezTo>
                    <a:pt x="14" y="216"/>
                    <a:pt x="14" y="216"/>
                    <a:pt x="14" y="216"/>
                  </a:cubicBezTo>
                  <a:cubicBezTo>
                    <a:pt x="15" y="217"/>
                    <a:pt x="15" y="217"/>
                    <a:pt x="15" y="217"/>
                  </a:cubicBezTo>
                  <a:cubicBezTo>
                    <a:pt x="22" y="223"/>
                    <a:pt x="31" y="225"/>
                    <a:pt x="40" y="225"/>
                  </a:cubicBezTo>
                  <a:cubicBezTo>
                    <a:pt x="44" y="225"/>
                    <a:pt x="49" y="225"/>
                    <a:pt x="53" y="223"/>
                  </a:cubicBezTo>
                  <a:cubicBezTo>
                    <a:pt x="56" y="221"/>
                    <a:pt x="58" y="219"/>
                    <a:pt x="60" y="217"/>
                  </a:cubicBezTo>
                  <a:cubicBezTo>
                    <a:pt x="61" y="217"/>
                    <a:pt x="61" y="217"/>
                    <a:pt x="61" y="217"/>
                  </a:cubicBezTo>
                  <a:cubicBezTo>
                    <a:pt x="61" y="217"/>
                    <a:pt x="61" y="217"/>
                    <a:pt x="62" y="217"/>
                  </a:cubicBezTo>
                  <a:cubicBezTo>
                    <a:pt x="63" y="216"/>
                    <a:pt x="63" y="215"/>
                    <a:pt x="63" y="214"/>
                  </a:cubicBezTo>
                  <a:cubicBezTo>
                    <a:pt x="62" y="214"/>
                    <a:pt x="62" y="214"/>
                    <a:pt x="62" y="214"/>
                  </a:cubicBezTo>
                  <a:cubicBezTo>
                    <a:pt x="64" y="211"/>
                    <a:pt x="66" y="209"/>
                    <a:pt x="67" y="207"/>
                  </a:cubicBezTo>
                  <a:cubicBezTo>
                    <a:pt x="68" y="210"/>
                    <a:pt x="68" y="213"/>
                    <a:pt x="68" y="216"/>
                  </a:cubicBezTo>
                  <a:cubicBezTo>
                    <a:pt x="68" y="216"/>
                    <a:pt x="68" y="216"/>
                    <a:pt x="68" y="216"/>
                  </a:cubicBezTo>
                  <a:cubicBezTo>
                    <a:pt x="68" y="216"/>
                    <a:pt x="68" y="216"/>
                    <a:pt x="68" y="216"/>
                  </a:cubicBezTo>
                  <a:cubicBezTo>
                    <a:pt x="68" y="216"/>
                    <a:pt x="68" y="216"/>
                    <a:pt x="68" y="216"/>
                  </a:cubicBezTo>
                  <a:cubicBezTo>
                    <a:pt x="68" y="217"/>
                    <a:pt x="68" y="217"/>
                    <a:pt x="68" y="217"/>
                  </a:cubicBezTo>
                  <a:cubicBezTo>
                    <a:pt x="75" y="223"/>
                    <a:pt x="84" y="225"/>
                    <a:pt x="93" y="225"/>
                  </a:cubicBezTo>
                  <a:cubicBezTo>
                    <a:pt x="98" y="225"/>
                    <a:pt x="102" y="225"/>
                    <a:pt x="106" y="223"/>
                  </a:cubicBezTo>
                  <a:cubicBezTo>
                    <a:pt x="109" y="221"/>
                    <a:pt x="112" y="219"/>
                    <a:pt x="114" y="217"/>
                  </a:cubicBezTo>
                  <a:cubicBezTo>
                    <a:pt x="114" y="217"/>
                    <a:pt x="114" y="217"/>
                    <a:pt x="114" y="217"/>
                  </a:cubicBezTo>
                  <a:cubicBezTo>
                    <a:pt x="114" y="217"/>
                    <a:pt x="115" y="217"/>
                    <a:pt x="115" y="217"/>
                  </a:cubicBezTo>
                  <a:cubicBezTo>
                    <a:pt x="116" y="216"/>
                    <a:pt x="116" y="215"/>
                    <a:pt x="116" y="214"/>
                  </a:cubicBezTo>
                  <a:cubicBezTo>
                    <a:pt x="116" y="214"/>
                    <a:pt x="116" y="214"/>
                    <a:pt x="116" y="214"/>
                  </a:cubicBezTo>
                  <a:cubicBezTo>
                    <a:pt x="130" y="193"/>
                    <a:pt x="146" y="173"/>
                    <a:pt x="163" y="154"/>
                  </a:cubicBezTo>
                  <a:cubicBezTo>
                    <a:pt x="164" y="155"/>
                    <a:pt x="164" y="155"/>
                    <a:pt x="164" y="155"/>
                  </a:cubicBezTo>
                  <a:cubicBezTo>
                    <a:pt x="165" y="155"/>
                    <a:pt x="166" y="154"/>
                    <a:pt x="166" y="153"/>
                  </a:cubicBezTo>
                  <a:cubicBezTo>
                    <a:pt x="165" y="105"/>
                    <a:pt x="159" y="56"/>
                    <a:pt x="151" y="9"/>
                  </a:cubicBezTo>
                  <a:cubicBezTo>
                    <a:pt x="151" y="8"/>
                    <a:pt x="150" y="7"/>
                    <a:pt x="149" y="7"/>
                  </a:cubicBezTo>
                  <a:cubicBezTo>
                    <a:pt x="149" y="7"/>
                    <a:pt x="149" y="7"/>
                    <a:pt x="149" y="7"/>
                  </a:cubicBezTo>
                  <a:cubicBezTo>
                    <a:pt x="148" y="7"/>
                    <a:pt x="148" y="7"/>
                    <a:pt x="147" y="8"/>
                  </a:cubicBezTo>
                  <a:cubicBezTo>
                    <a:pt x="146" y="10"/>
                    <a:pt x="145" y="13"/>
                    <a:pt x="143" y="15"/>
                  </a:cubicBezTo>
                  <a:cubicBezTo>
                    <a:pt x="140" y="17"/>
                    <a:pt x="136" y="18"/>
                    <a:pt x="132" y="18"/>
                  </a:cubicBezTo>
                  <a:cubicBezTo>
                    <a:pt x="132" y="18"/>
                    <a:pt x="132" y="18"/>
                    <a:pt x="132" y="18"/>
                  </a:cubicBezTo>
                  <a:cubicBezTo>
                    <a:pt x="132" y="18"/>
                    <a:pt x="132" y="18"/>
                    <a:pt x="132" y="18"/>
                  </a:cubicBezTo>
                  <a:cubicBezTo>
                    <a:pt x="131" y="17"/>
                    <a:pt x="131" y="17"/>
                    <a:pt x="131" y="17"/>
                  </a:cubicBezTo>
                  <a:cubicBezTo>
                    <a:pt x="131" y="17"/>
                    <a:pt x="131" y="16"/>
                    <a:pt x="130" y="16"/>
                  </a:cubicBezTo>
                  <a:cubicBezTo>
                    <a:pt x="130" y="16"/>
                    <a:pt x="129" y="17"/>
                    <a:pt x="129" y="17"/>
                  </a:cubicBezTo>
                  <a:cubicBezTo>
                    <a:pt x="128" y="17"/>
                    <a:pt x="128" y="17"/>
                    <a:pt x="128" y="17"/>
                  </a:cubicBezTo>
                  <a:cubicBezTo>
                    <a:pt x="127" y="17"/>
                    <a:pt x="125" y="17"/>
                    <a:pt x="123" y="16"/>
                  </a:cubicBezTo>
                  <a:cubicBezTo>
                    <a:pt x="123" y="15"/>
                    <a:pt x="123" y="14"/>
                    <a:pt x="123" y="13"/>
                  </a:cubicBezTo>
                  <a:cubicBezTo>
                    <a:pt x="122" y="12"/>
                    <a:pt x="122" y="12"/>
                    <a:pt x="122" y="12"/>
                  </a:cubicBezTo>
                  <a:cubicBezTo>
                    <a:pt x="122" y="9"/>
                    <a:pt x="121" y="5"/>
                    <a:pt x="120" y="1"/>
                  </a:cubicBezTo>
                  <a:cubicBezTo>
                    <a:pt x="120" y="1"/>
                    <a:pt x="120" y="0"/>
                    <a:pt x="119" y="0"/>
                  </a:cubicBezTo>
                  <a:cubicBezTo>
                    <a:pt x="119" y="0"/>
                    <a:pt x="118" y="0"/>
                    <a:pt x="118"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1865">
                <a:solidFill>
                  <a:prstClr val="black"/>
                </a:solidFill>
              </a:endParaRPr>
            </a:p>
          </p:txBody>
        </p:sp>
        <p:sp>
          <p:nvSpPr>
            <p:cNvPr id="172" name="Freeform 844"/>
            <p:cNvSpPr>
              <a:spLocks noEditPoints="1"/>
            </p:cNvSpPr>
            <p:nvPr/>
          </p:nvSpPr>
          <p:spPr bwMode="auto">
            <a:xfrm>
              <a:off x="2862261" y="4342493"/>
              <a:ext cx="74376" cy="144272"/>
            </a:xfrm>
            <a:custGeom>
              <a:avLst/>
              <a:gdLst>
                <a:gd name="T0" fmla="*/ 5 w 35"/>
                <a:gd name="T1" fmla="*/ 30 h 68"/>
                <a:gd name="T2" fmla="*/ 8 w 35"/>
                <a:gd name="T3" fmla="*/ 26 h 68"/>
                <a:gd name="T4" fmla="*/ 27 w 35"/>
                <a:gd name="T5" fmla="*/ 7 h 68"/>
                <a:gd name="T6" fmla="*/ 31 w 35"/>
                <a:gd name="T7" fmla="*/ 34 h 68"/>
                <a:gd name="T8" fmla="*/ 6 w 35"/>
                <a:gd name="T9" fmla="*/ 61 h 68"/>
                <a:gd name="T10" fmla="*/ 4 w 35"/>
                <a:gd name="T11" fmla="*/ 34 h 68"/>
                <a:gd name="T12" fmla="*/ 4 w 35"/>
                <a:gd name="T13" fmla="*/ 33 h 68"/>
                <a:gd name="T14" fmla="*/ 5 w 35"/>
                <a:gd name="T15" fmla="*/ 30 h 68"/>
                <a:gd name="T16" fmla="*/ 3 w 35"/>
                <a:gd name="T17" fmla="*/ 29 h 68"/>
                <a:gd name="T18" fmla="*/ 5 w 35"/>
                <a:gd name="T19" fmla="*/ 30 h 68"/>
                <a:gd name="T20" fmla="*/ 28 w 35"/>
                <a:gd name="T21" fmla="*/ 0 h 68"/>
                <a:gd name="T22" fmla="*/ 27 w 35"/>
                <a:gd name="T23" fmla="*/ 1 h 68"/>
                <a:gd name="T24" fmla="*/ 6 w 35"/>
                <a:gd name="T25" fmla="*/ 23 h 68"/>
                <a:gd name="T26" fmla="*/ 1 w 35"/>
                <a:gd name="T27" fmla="*/ 28 h 68"/>
                <a:gd name="T28" fmla="*/ 0 w 35"/>
                <a:gd name="T29" fmla="*/ 33 h 68"/>
                <a:gd name="T30" fmla="*/ 0 w 35"/>
                <a:gd name="T31" fmla="*/ 34 h 68"/>
                <a:gd name="T32" fmla="*/ 2 w 35"/>
                <a:gd name="T33" fmla="*/ 66 h 68"/>
                <a:gd name="T34" fmla="*/ 4 w 35"/>
                <a:gd name="T35" fmla="*/ 68 h 68"/>
                <a:gd name="T36" fmla="*/ 4 w 35"/>
                <a:gd name="T37" fmla="*/ 68 h 68"/>
                <a:gd name="T38" fmla="*/ 6 w 35"/>
                <a:gd name="T39" fmla="*/ 67 h 68"/>
                <a:gd name="T40" fmla="*/ 34 w 35"/>
                <a:gd name="T41" fmla="*/ 36 h 68"/>
                <a:gd name="T42" fmla="*/ 35 w 35"/>
                <a:gd name="T43" fmla="*/ 34 h 68"/>
                <a:gd name="T44" fmla="*/ 30 w 35"/>
                <a:gd name="T45" fmla="*/ 2 h 68"/>
                <a:gd name="T46" fmla="*/ 29 w 35"/>
                <a:gd name="T47" fmla="*/ 0 h 68"/>
                <a:gd name="T48" fmla="*/ 28 w 35"/>
                <a:gd name="T49"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5" h="68">
                  <a:moveTo>
                    <a:pt x="5" y="30"/>
                  </a:moveTo>
                  <a:cubicBezTo>
                    <a:pt x="5" y="29"/>
                    <a:pt x="7" y="27"/>
                    <a:pt x="8" y="26"/>
                  </a:cubicBezTo>
                  <a:cubicBezTo>
                    <a:pt x="15" y="20"/>
                    <a:pt x="21" y="14"/>
                    <a:pt x="27" y="7"/>
                  </a:cubicBezTo>
                  <a:cubicBezTo>
                    <a:pt x="27" y="16"/>
                    <a:pt x="29" y="25"/>
                    <a:pt x="31" y="34"/>
                  </a:cubicBezTo>
                  <a:cubicBezTo>
                    <a:pt x="22" y="42"/>
                    <a:pt x="13" y="51"/>
                    <a:pt x="6" y="61"/>
                  </a:cubicBezTo>
                  <a:cubicBezTo>
                    <a:pt x="5" y="52"/>
                    <a:pt x="5" y="43"/>
                    <a:pt x="4" y="34"/>
                  </a:cubicBezTo>
                  <a:cubicBezTo>
                    <a:pt x="4" y="34"/>
                    <a:pt x="4" y="33"/>
                    <a:pt x="4" y="33"/>
                  </a:cubicBezTo>
                  <a:cubicBezTo>
                    <a:pt x="4" y="32"/>
                    <a:pt x="4" y="31"/>
                    <a:pt x="5" y="30"/>
                  </a:cubicBezTo>
                  <a:cubicBezTo>
                    <a:pt x="3" y="29"/>
                    <a:pt x="3" y="29"/>
                    <a:pt x="3" y="29"/>
                  </a:cubicBezTo>
                  <a:cubicBezTo>
                    <a:pt x="5" y="30"/>
                    <a:pt x="5" y="30"/>
                    <a:pt x="5" y="30"/>
                  </a:cubicBezTo>
                  <a:moveTo>
                    <a:pt x="28" y="0"/>
                  </a:moveTo>
                  <a:cubicBezTo>
                    <a:pt x="28" y="0"/>
                    <a:pt x="27" y="0"/>
                    <a:pt x="27" y="1"/>
                  </a:cubicBezTo>
                  <a:cubicBezTo>
                    <a:pt x="21" y="9"/>
                    <a:pt x="14" y="16"/>
                    <a:pt x="6" y="23"/>
                  </a:cubicBezTo>
                  <a:cubicBezTo>
                    <a:pt x="4" y="24"/>
                    <a:pt x="2" y="26"/>
                    <a:pt x="1" y="28"/>
                  </a:cubicBezTo>
                  <a:cubicBezTo>
                    <a:pt x="0" y="30"/>
                    <a:pt x="0" y="32"/>
                    <a:pt x="0" y="33"/>
                  </a:cubicBezTo>
                  <a:cubicBezTo>
                    <a:pt x="0" y="34"/>
                    <a:pt x="0" y="34"/>
                    <a:pt x="0" y="34"/>
                  </a:cubicBezTo>
                  <a:cubicBezTo>
                    <a:pt x="1" y="45"/>
                    <a:pt x="1" y="56"/>
                    <a:pt x="2" y="66"/>
                  </a:cubicBezTo>
                  <a:cubicBezTo>
                    <a:pt x="2" y="67"/>
                    <a:pt x="3" y="68"/>
                    <a:pt x="4" y="68"/>
                  </a:cubicBezTo>
                  <a:cubicBezTo>
                    <a:pt x="4" y="68"/>
                    <a:pt x="4" y="68"/>
                    <a:pt x="4" y="68"/>
                  </a:cubicBezTo>
                  <a:cubicBezTo>
                    <a:pt x="5" y="68"/>
                    <a:pt x="6" y="68"/>
                    <a:pt x="6" y="67"/>
                  </a:cubicBezTo>
                  <a:cubicBezTo>
                    <a:pt x="14" y="56"/>
                    <a:pt x="24" y="46"/>
                    <a:pt x="34" y="36"/>
                  </a:cubicBezTo>
                  <a:cubicBezTo>
                    <a:pt x="35" y="36"/>
                    <a:pt x="35" y="35"/>
                    <a:pt x="35" y="34"/>
                  </a:cubicBezTo>
                  <a:cubicBezTo>
                    <a:pt x="32" y="24"/>
                    <a:pt x="31" y="13"/>
                    <a:pt x="30" y="2"/>
                  </a:cubicBezTo>
                  <a:cubicBezTo>
                    <a:pt x="30" y="1"/>
                    <a:pt x="30" y="0"/>
                    <a:pt x="29" y="0"/>
                  </a:cubicBezTo>
                  <a:cubicBezTo>
                    <a:pt x="29" y="0"/>
                    <a:pt x="28" y="0"/>
                    <a:pt x="28"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1865">
                <a:solidFill>
                  <a:prstClr val="black"/>
                </a:solidFill>
              </a:endParaRPr>
            </a:p>
          </p:txBody>
        </p:sp>
        <p:sp>
          <p:nvSpPr>
            <p:cNvPr id="173" name="Freeform 845"/>
            <p:cNvSpPr/>
            <p:nvPr/>
          </p:nvSpPr>
          <p:spPr bwMode="auto">
            <a:xfrm>
              <a:off x="2764586" y="4516337"/>
              <a:ext cx="52870" cy="144272"/>
            </a:xfrm>
            <a:custGeom>
              <a:avLst/>
              <a:gdLst>
                <a:gd name="T0" fmla="*/ 7 w 25"/>
                <a:gd name="T1" fmla="*/ 0 h 68"/>
                <a:gd name="T2" fmla="*/ 0 w 25"/>
                <a:gd name="T3" fmla="*/ 15 h 68"/>
                <a:gd name="T4" fmla="*/ 5 w 25"/>
                <a:gd name="T5" fmla="*/ 23 h 68"/>
                <a:gd name="T6" fmla="*/ 10 w 25"/>
                <a:gd name="T7" fmla="*/ 21 h 68"/>
                <a:gd name="T8" fmla="*/ 5 w 25"/>
                <a:gd name="T9" fmla="*/ 29 h 68"/>
                <a:gd name="T10" fmla="*/ 3 w 25"/>
                <a:gd name="T11" fmla="*/ 36 h 68"/>
                <a:gd name="T12" fmla="*/ 8 w 25"/>
                <a:gd name="T13" fmla="*/ 39 h 68"/>
                <a:gd name="T14" fmla="*/ 6 w 25"/>
                <a:gd name="T15" fmla="*/ 49 h 68"/>
                <a:gd name="T16" fmla="*/ 17 w 25"/>
                <a:gd name="T17" fmla="*/ 49 h 68"/>
                <a:gd name="T18" fmla="*/ 8 w 25"/>
                <a:gd name="T19" fmla="*/ 63 h 68"/>
                <a:gd name="T20" fmla="*/ 10 w 25"/>
                <a:gd name="T21" fmla="*/ 67 h 68"/>
                <a:gd name="T22" fmla="*/ 15 w 25"/>
                <a:gd name="T23" fmla="*/ 68 h 68"/>
                <a:gd name="T24" fmla="*/ 20 w 25"/>
                <a:gd name="T25" fmla="*/ 66 h 68"/>
                <a:gd name="T26" fmla="*/ 20 w 25"/>
                <a:gd name="T27" fmla="*/ 66 h 68"/>
                <a:gd name="T28" fmla="*/ 21 w 25"/>
                <a:gd name="T29" fmla="*/ 63 h 68"/>
                <a:gd name="T30" fmla="*/ 14 w 25"/>
                <a:gd name="T31" fmla="*/ 64 h 68"/>
                <a:gd name="T32" fmla="*/ 14 w 25"/>
                <a:gd name="T33" fmla="*/ 64 h 68"/>
                <a:gd name="T34" fmla="*/ 12 w 25"/>
                <a:gd name="T35" fmla="*/ 63 h 68"/>
                <a:gd name="T36" fmla="*/ 24 w 25"/>
                <a:gd name="T37" fmla="*/ 46 h 68"/>
                <a:gd name="T38" fmla="*/ 23 w 25"/>
                <a:gd name="T39" fmla="*/ 43 h 68"/>
                <a:gd name="T40" fmla="*/ 12 w 25"/>
                <a:gd name="T41" fmla="*/ 46 h 68"/>
                <a:gd name="T42" fmla="*/ 14 w 25"/>
                <a:gd name="T43" fmla="*/ 39 h 68"/>
                <a:gd name="T44" fmla="*/ 23 w 25"/>
                <a:gd name="T45" fmla="*/ 32 h 68"/>
                <a:gd name="T46" fmla="*/ 21 w 25"/>
                <a:gd name="T47" fmla="*/ 31 h 68"/>
                <a:gd name="T48" fmla="*/ 11 w 25"/>
                <a:gd name="T49" fmla="*/ 35 h 68"/>
                <a:gd name="T50" fmla="*/ 9 w 25"/>
                <a:gd name="T51" fmla="*/ 35 h 68"/>
                <a:gd name="T52" fmla="*/ 7 w 25"/>
                <a:gd name="T53" fmla="*/ 34 h 68"/>
                <a:gd name="T54" fmla="*/ 8 w 25"/>
                <a:gd name="T55" fmla="*/ 32 h 68"/>
                <a:gd name="T56" fmla="*/ 22 w 25"/>
                <a:gd name="T57" fmla="*/ 12 h 68"/>
                <a:gd name="T58" fmla="*/ 19 w 25"/>
                <a:gd name="T59" fmla="*/ 11 h 68"/>
                <a:gd name="T60" fmla="*/ 6 w 25"/>
                <a:gd name="T61" fmla="*/ 19 h 68"/>
                <a:gd name="T62" fmla="*/ 5 w 25"/>
                <a:gd name="T63" fmla="*/ 19 h 68"/>
                <a:gd name="T64" fmla="*/ 4 w 25"/>
                <a:gd name="T65" fmla="*/ 15 h 68"/>
                <a:gd name="T66" fmla="*/ 10 w 25"/>
                <a:gd name="T67" fmla="*/ 3 h 68"/>
                <a:gd name="T68" fmla="*/ 8 w 25"/>
                <a:gd name="T69"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5" h="68">
                  <a:moveTo>
                    <a:pt x="8" y="0"/>
                  </a:moveTo>
                  <a:cubicBezTo>
                    <a:pt x="8" y="0"/>
                    <a:pt x="7" y="0"/>
                    <a:pt x="7" y="0"/>
                  </a:cubicBezTo>
                  <a:cubicBezTo>
                    <a:pt x="4" y="4"/>
                    <a:pt x="1" y="8"/>
                    <a:pt x="0" y="12"/>
                  </a:cubicBezTo>
                  <a:cubicBezTo>
                    <a:pt x="0" y="13"/>
                    <a:pt x="0" y="14"/>
                    <a:pt x="0" y="15"/>
                  </a:cubicBezTo>
                  <a:cubicBezTo>
                    <a:pt x="0" y="17"/>
                    <a:pt x="0" y="18"/>
                    <a:pt x="1" y="20"/>
                  </a:cubicBezTo>
                  <a:cubicBezTo>
                    <a:pt x="1" y="21"/>
                    <a:pt x="3" y="23"/>
                    <a:pt x="5" y="23"/>
                  </a:cubicBezTo>
                  <a:cubicBezTo>
                    <a:pt x="5" y="23"/>
                    <a:pt x="5" y="23"/>
                    <a:pt x="5" y="23"/>
                  </a:cubicBezTo>
                  <a:cubicBezTo>
                    <a:pt x="7" y="23"/>
                    <a:pt x="9" y="22"/>
                    <a:pt x="10" y="21"/>
                  </a:cubicBezTo>
                  <a:cubicBezTo>
                    <a:pt x="11" y="21"/>
                    <a:pt x="12" y="20"/>
                    <a:pt x="12" y="20"/>
                  </a:cubicBezTo>
                  <a:cubicBezTo>
                    <a:pt x="10" y="23"/>
                    <a:pt x="8" y="26"/>
                    <a:pt x="5" y="29"/>
                  </a:cubicBezTo>
                  <a:cubicBezTo>
                    <a:pt x="4" y="30"/>
                    <a:pt x="3" y="32"/>
                    <a:pt x="3" y="34"/>
                  </a:cubicBezTo>
                  <a:cubicBezTo>
                    <a:pt x="3" y="35"/>
                    <a:pt x="3" y="35"/>
                    <a:pt x="3" y="36"/>
                  </a:cubicBezTo>
                  <a:cubicBezTo>
                    <a:pt x="4" y="37"/>
                    <a:pt x="5" y="38"/>
                    <a:pt x="6" y="38"/>
                  </a:cubicBezTo>
                  <a:cubicBezTo>
                    <a:pt x="7" y="39"/>
                    <a:pt x="8" y="39"/>
                    <a:pt x="8" y="39"/>
                  </a:cubicBezTo>
                  <a:cubicBezTo>
                    <a:pt x="7" y="41"/>
                    <a:pt x="6" y="44"/>
                    <a:pt x="5" y="47"/>
                  </a:cubicBezTo>
                  <a:cubicBezTo>
                    <a:pt x="5" y="48"/>
                    <a:pt x="5" y="49"/>
                    <a:pt x="6" y="49"/>
                  </a:cubicBezTo>
                  <a:cubicBezTo>
                    <a:pt x="8" y="50"/>
                    <a:pt x="10" y="50"/>
                    <a:pt x="12" y="50"/>
                  </a:cubicBezTo>
                  <a:cubicBezTo>
                    <a:pt x="13" y="50"/>
                    <a:pt x="15" y="50"/>
                    <a:pt x="17" y="49"/>
                  </a:cubicBezTo>
                  <a:cubicBezTo>
                    <a:pt x="15" y="53"/>
                    <a:pt x="12" y="56"/>
                    <a:pt x="9" y="60"/>
                  </a:cubicBezTo>
                  <a:cubicBezTo>
                    <a:pt x="9" y="60"/>
                    <a:pt x="9" y="61"/>
                    <a:pt x="8" y="63"/>
                  </a:cubicBezTo>
                  <a:cubicBezTo>
                    <a:pt x="8" y="63"/>
                    <a:pt x="8" y="63"/>
                    <a:pt x="8" y="63"/>
                  </a:cubicBezTo>
                  <a:cubicBezTo>
                    <a:pt x="8" y="65"/>
                    <a:pt x="9" y="66"/>
                    <a:pt x="10" y="67"/>
                  </a:cubicBezTo>
                  <a:cubicBezTo>
                    <a:pt x="11" y="67"/>
                    <a:pt x="13" y="68"/>
                    <a:pt x="14" y="68"/>
                  </a:cubicBezTo>
                  <a:cubicBezTo>
                    <a:pt x="15" y="68"/>
                    <a:pt x="15" y="68"/>
                    <a:pt x="15" y="68"/>
                  </a:cubicBezTo>
                  <a:cubicBezTo>
                    <a:pt x="17" y="67"/>
                    <a:pt x="19" y="66"/>
                    <a:pt x="20" y="66"/>
                  </a:cubicBezTo>
                  <a:cubicBezTo>
                    <a:pt x="20" y="66"/>
                    <a:pt x="20" y="66"/>
                    <a:pt x="20" y="66"/>
                  </a:cubicBezTo>
                  <a:cubicBezTo>
                    <a:pt x="20" y="66"/>
                    <a:pt x="20" y="66"/>
                    <a:pt x="20" y="66"/>
                  </a:cubicBezTo>
                  <a:cubicBezTo>
                    <a:pt x="20" y="66"/>
                    <a:pt x="20" y="66"/>
                    <a:pt x="20" y="66"/>
                  </a:cubicBezTo>
                  <a:cubicBezTo>
                    <a:pt x="21" y="66"/>
                    <a:pt x="22" y="66"/>
                    <a:pt x="22" y="65"/>
                  </a:cubicBezTo>
                  <a:cubicBezTo>
                    <a:pt x="23" y="64"/>
                    <a:pt x="22" y="63"/>
                    <a:pt x="21" y="63"/>
                  </a:cubicBezTo>
                  <a:cubicBezTo>
                    <a:pt x="20" y="62"/>
                    <a:pt x="20" y="62"/>
                    <a:pt x="20" y="62"/>
                  </a:cubicBezTo>
                  <a:cubicBezTo>
                    <a:pt x="17" y="62"/>
                    <a:pt x="16" y="63"/>
                    <a:pt x="14" y="64"/>
                  </a:cubicBezTo>
                  <a:cubicBezTo>
                    <a:pt x="14" y="64"/>
                    <a:pt x="14" y="64"/>
                    <a:pt x="14" y="64"/>
                  </a:cubicBezTo>
                  <a:cubicBezTo>
                    <a:pt x="14" y="64"/>
                    <a:pt x="14" y="64"/>
                    <a:pt x="14" y="64"/>
                  </a:cubicBezTo>
                  <a:cubicBezTo>
                    <a:pt x="13" y="64"/>
                    <a:pt x="13" y="63"/>
                    <a:pt x="13" y="63"/>
                  </a:cubicBezTo>
                  <a:cubicBezTo>
                    <a:pt x="12" y="63"/>
                    <a:pt x="12" y="63"/>
                    <a:pt x="12" y="63"/>
                  </a:cubicBezTo>
                  <a:cubicBezTo>
                    <a:pt x="12" y="63"/>
                    <a:pt x="12" y="63"/>
                    <a:pt x="13" y="62"/>
                  </a:cubicBezTo>
                  <a:cubicBezTo>
                    <a:pt x="17" y="57"/>
                    <a:pt x="20" y="51"/>
                    <a:pt x="24" y="46"/>
                  </a:cubicBezTo>
                  <a:cubicBezTo>
                    <a:pt x="25" y="45"/>
                    <a:pt x="25" y="44"/>
                    <a:pt x="24" y="43"/>
                  </a:cubicBezTo>
                  <a:cubicBezTo>
                    <a:pt x="24" y="43"/>
                    <a:pt x="23" y="43"/>
                    <a:pt x="23" y="43"/>
                  </a:cubicBezTo>
                  <a:cubicBezTo>
                    <a:pt x="22" y="43"/>
                    <a:pt x="22" y="43"/>
                    <a:pt x="22" y="43"/>
                  </a:cubicBezTo>
                  <a:cubicBezTo>
                    <a:pt x="19" y="45"/>
                    <a:pt x="15" y="46"/>
                    <a:pt x="12" y="46"/>
                  </a:cubicBezTo>
                  <a:cubicBezTo>
                    <a:pt x="11" y="46"/>
                    <a:pt x="10" y="46"/>
                    <a:pt x="9" y="46"/>
                  </a:cubicBezTo>
                  <a:cubicBezTo>
                    <a:pt x="10" y="43"/>
                    <a:pt x="12" y="41"/>
                    <a:pt x="14" y="39"/>
                  </a:cubicBezTo>
                  <a:cubicBezTo>
                    <a:pt x="17" y="38"/>
                    <a:pt x="20" y="37"/>
                    <a:pt x="23" y="34"/>
                  </a:cubicBezTo>
                  <a:cubicBezTo>
                    <a:pt x="23" y="33"/>
                    <a:pt x="23" y="32"/>
                    <a:pt x="23" y="32"/>
                  </a:cubicBezTo>
                  <a:cubicBezTo>
                    <a:pt x="22" y="31"/>
                    <a:pt x="22" y="31"/>
                    <a:pt x="21" y="31"/>
                  </a:cubicBezTo>
                  <a:cubicBezTo>
                    <a:pt x="21" y="31"/>
                    <a:pt x="21" y="31"/>
                    <a:pt x="21" y="31"/>
                  </a:cubicBezTo>
                  <a:cubicBezTo>
                    <a:pt x="17" y="32"/>
                    <a:pt x="15" y="33"/>
                    <a:pt x="12" y="35"/>
                  </a:cubicBezTo>
                  <a:cubicBezTo>
                    <a:pt x="12" y="35"/>
                    <a:pt x="11" y="35"/>
                    <a:pt x="11" y="35"/>
                  </a:cubicBezTo>
                  <a:cubicBezTo>
                    <a:pt x="11" y="35"/>
                    <a:pt x="11" y="35"/>
                    <a:pt x="11" y="35"/>
                  </a:cubicBezTo>
                  <a:cubicBezTo>
                    <a:pt x="10" y="35"/>
                    <a:pt x="9" y="35"/>
                    <a:pt x="9" y="35"/>
                  </a:cubicBezTo>
                  <a:cubicBezTo>
                    <a:pt x="8" y="35"/>
                    <a:pt x="8" y="35"/>
                    <a:pt x="8" y="35"/>
                  </a:cubicBezTo>
                  <a:cubicBezTo>
                    <a:pt x="7" y="34"/>
                    <a:pt x="7" y="34"/>
                    <a:pt x="7" y="34"/>
                  </a:cubicBezTo>
                  <a:cubicBezTo>
                    <a:pt x="7" y="34"/>
                    <a:pt x="7" y="34"/>
                    <a:pt x="7" y="34"/>
                  </a:cubicBezTo>
                  <a:cubicBezTo>
                    <a:pt x="7" y="34"/>
                    <a:pt x="7" y="33"/>
                    <a:pt x="8" y="32"/>
                  </a:cubicBezTo>
                  <a:cubicBezTo>
                    <a:pt x="13" y="26"/>
                    <a:pt x="17" y="20"/>
                    <a:pt x="22" y="14"/>
                  </a:cubicBezTo>
                  <a:cubicBezTo>
                    <a:pt x="22" y="13"/>
                    <a:pt x="22" y="12"/>
                    <a:pt x="22" y="12"/>
                  </a:cubicBezTo>
                  <a:cubicBezTo>
                    <a:pt x="21" y="11"/>
                    <a:pt x="21" y="11"/>
                    <a:pt x="20" y="11"/>
                  </a:cubicBezTo>
                  <a:cubicBezTo>
                    <a:pt x="20" y="11"/>
                    <a:pt x="20" y="11"/>
                    <a:pt x="19" y="11"/>
                  </a:cubicBezTo>
                  <a:cubicBezTo>
                    <a:pt x="16" y="13"/>
                    <a:pt x="12" y="16"/>
                    <a:pt x="8" y="18"/>
                  </a:cubicBezTo>
                  <a:cubicBezTo>
                    <a:pt x="7" y="18"/>
                    <a:pt x="6" y="19"/>
                    <a:pt x="6" y="19"/>
                  </a:cubicBezTo>
                  <a:cubicBezTo>
                    <a:pt x="6" y="19"/>
                    <a:pt x="6" y="19"/>
                    <a:pt x="5" y="19"/>
                  </a:cubicBezTo>
                  <a:cubicBezTo>
                    <a:pt x="5" y="19"/>
                    <a:pt x="5" y="19"/>
                    <a:pt x="5" y="19"/>
                  </a:cubicBezTo>
                  <a:cubicBezTo>
                    <a:pt x="5" y="19"/>
                    <a:pt x="5" y="19"/>
                    <a:pt x="4" y="18"/>
                  </a:cubicBezTo>
                  <a:cubicBezTo>
                    <a:pt x="4" y="17"/>
                    <a:pt x="4" y="16"/>
                    <a:pt x="4" y="15"/>
                  </a:cubicBezTo>
                  <a:cubicBezTo>
                    <a:pt x="4" y="15"/>
                    <a:pt x="4" y="14"/>
                    <a:pt x="4" y="13"/>
                  </a:cubicBezTo>
                  <a:cubicBezTo>
                    <a:pt x="5" y="10"/>
                    <a:pt x="7" y="6"/>
                    <a:pt x="10" y="3"/>
                  </a:cubicBezTo>
                  <a:cubicBezTo>
                    <a:pt x="10" y="2"/>
                    <a:pt x="10" y="1"/>
                    <a:pt x="10" y="0"/>
                  </a:cubicBezTo>
                  <a:cubicBezTo>
                    <a:pt x="9" y="0"/>
                    <a:pt x="9" y="0"/>
                    <a:pt x="8"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1865">
                <a:solidFill>
                  <a:prstClr val="black"/>
                </a:solidFill>
              </a:endParaRPr>
            </a:p>
          </p:txBody>
        </p:sp>
        <p:sp>
          <p:nvSpPr>
            <p:cNvPr id="174" name="Freeform 846"/>
            <p:cNvSpPr/>
            <p:nvPr/>
          </p:nvSpPr>
          <p:spPr bwMode="auto">
            <a:xfrm>
              <a:off x="2649885" y="4516337"/>
              <a:ext cx="52870" cy="144272"/>
            </a:xfrm>
            <a:custGeom>
              <a:avLst/>
              <a:gdLst>
                <a:gd name="T0" fmla="*/ 7 w 25"/>
                <a:gd name="T1" fmla="*/ 0 h 68"/>
                <a:gd name="T2" fmla="*/ 0 w 25"/>
                <a:gd name="T3" fmla="*/ 15 h 68"/>
                <a:gd name="T4" fmla="*/ 5 w 25"/>
                <a:gd name="T5" fmla="*/ 23 h 68"/>
                <a:gd name="T6" fmla="*/ 11 w 25"/>
                <a:gd name="T7" fmla="*/ 21 h 68"/>
                <a:gd name="T8" fmla="*/ 6 w 25"/>
                <a:gd name="T9" fmla="*/ 29 h 68"/>
                <a:gd name="T10" fmla="*/ 4 w 25"/>
                <a:gd name="T11" fmla="*/ 36 h 68"/>
                <a:gd name="T12" fmla="*/ 9 w 25"/>
                <a:gd name="T13" fmla="*/ 39 h 68"/>
                <a:gd name="T14" fmla="*/ 7 w 25"/>
                <a:gd name="T15" fmla="*/ 49 h 68"/>
                <a:gd name="T16" fmla="*/ 18 w 25"/>
                <a:gd name="T17" fmla="*/ 49 h 68"/>
                <a:gd name="T18" fmla="*/ 9 w 25"/>
                <a:gd name="T19" fmla="*/ 63 h 68"/>
                <a:gd name="T20" fmla="*/ 11 w 25"/>
                <a:gd name="T21" fmla="*/ 67 h 68"/>
                <a:gd name="T22" fmla="*/ 16 w 25"/>
                <a:gd name="T23" fmla="*/ 68 h 68"/>
                <a:gd name="T24" fmla="*/ 20 w 25"/>
                <a:gd name="T25" fmla="*/ 66 h 68"/>
                <a:gd name="T26" fmla="*/ 21 w 25"/>
                <a:gd name="T27" fmla="*/ 66 h 68"/>
                <a:gd name="T28" fmla="*/ 21 w 25"/>
                <a:gd name="T29" fmla="*/ 63 h 68"/>
                <a:gd name="T30" fmla="*/ 15 w 25"/>
                <a:gd name="T31" fmla="*/ 64 h 68"/>
                <a:gd name="T32" fmla="*/ 15 w 25"/>
                <a:gd name="T33" fmla="*/ 64 h 68"/>
                <a:gd name="T34" fmla="*/ 13 w 25"/>
                <a:gd name="T35" fmla="*/ 63 h 68"/>
                <a:gd name="T36" fmla="*/ 25 w 25"/>
                <a:gd name="T37" fmla="*/ 46 h 68"/>
                <a:gd name="T38" fmla="*/ 23 w 25"/>
                <a:gd name="T39" fmla="*/ 43 h 68"/>
                <a:gd name="T40" fmla="*/ 12 w 25"/>
                <a:gd name="T41" fmla="*/ 46 h 68"/>
                <a:gd name="T42" fmla="*/ 14 w 25"/>
                <a:gd name="T43" fmla="*/ 39 h 68"/>
                <a:gd name="T44" fmla="*/ 23 w 25"/>
                <a:gd name="T45" fmla="*/ 32 h 68"/>
                <a:gd name="T46" fmla="*/ 21 w 25"/>
                <a:gd name="T47" fmla="*/ 31 h 68"/>
                <a:gd name="T48" fmla="*/ 11 w 25"/>
                <a:gd name="T49" fmla="*/ 35 h 68"/>
                <a:gd name="T50" fmla="*/ 10 w 25"/>
                <a:gd name="T51" fmla="*/ 35 h 68"/>
                <a:gd name="T52" fmla="*/ 8 w 25"/>
                <a:gd name="T53" fmla="*/ 34 h 68"/>
                <a:gd name="T54" fmla="*/ 9 w 25"/>
                <a:gd name="T55" fmla="*/ 32 h 68"/>
                <a:gd name="T56" fmla="*/ 22 w 25"/>
                <a:gd name="T57" fmla="*/ 12 h 68"/>
                <a:gd name="T58" fmla="*/ 20 w 25"/>
                <a:gd name="T59" fmla="*/ 11 h 68"/>
                <a:gd name="T60" fmla="*/ 6 w 25"/>
                <a:gd name="T61" fmla="*/ 19 h 68"/>
                <a:gd name="T62" fmla="*/ 6 w 25"/>
                <a:gd name="T63" fmla="*/ 19 h 68"/>
                <a:gd name="T64" fmla="*/ 4 w 25"/>
                <a:gd name="T65" fmla="*/ 15 h 68"/>
                <a:gd name="T66" fmla="*/ 10 w 25"/>
                <a:gd name="T67" fmla="*/ 3 h 68"/>
                <a:gd name="T68" fmla="*/ 9 w 25"/>
                <a:gd name="T69"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5" h="68">
                  <a:moveTo>
                    <a:pt x="9" y="0"/>
                  </a:moveTo>
                  <a:cubicBezTo>
                    <a:pt x="8" y="0"/>
                    <a:pt x="8" y="0"/>
                    <a:pt x="7" y="0"/>
                  </a:cubicBezTo>
                  <a:cubicBezTo>
                    <a:pt x="4" y="4"/>
                    <a:pt x="2" y="8"/>
                    <a:pt x="1" y="12"/>
                  </a:cubicBezTo>
                  <a:cubicBezTo>
                    <a:pt x="0" y="13"/>
                    <a:pt x="0" y="14"/>
                    <a:pt x="0" y="15"/>
                  </a:cubicBezTo>
                  <a:cubicBezTo>
                    <a:pt x="0" y="17"/>
                    <a:pt x="1" y="18"/>
                    <a:pt x="1" y="20"/>
                  </a:cubicBezTo>
                  <a:cubicBezTo>
                    <a:pt x="2" y="21"/>
                    <a:pt x="4" y="23"/>
                    <a:pt x="5" y="23"/>
                  </a:cubicBezTo>
                  <a:cubicBezTo>
                    <a:pt x="6" y="23"/>
                    <a:pt x="6" y="23"/>
                    <a:pt x="6" y="23"/>
                  </a:cubicBezTo>
                  <a:cubicBezTo>
                    <a:pt x="8" y="23"/>
                    <a:pt x="10" y="22"/>
                    <a:pt x="11" y="21"/>
                  </a:cubicBezTo>
                  <a:cubicBezTo>
                    <a:pt x="12" y="21"/>
                    <a:pt x="12" y="20"/>
                    <a:pt x="13" y="20"/>
                  </a:cubicBezTo>
                  <a:cubicBezTo>
                    <a:pt x="11" y="23"/>
                    <a:pt x="8" y="26"/>
                    <a:pt x="6" y="29"/>
                  </a:cubicBezTo>
                  <a:cubicBezTo>
                    <a:pt x="5" y="30"/>
                    <a:pt x="4" y="32"/>
                    <a:pt x="4" y="34"/>
                  </a:cubicBezTo>
                  <a:cubicBezTo>
                    <a:pt x="4" y="35"/>
                    <a:pt x="4" y="35"/>
                    <a:pt x="4" y="36"/>
                  </a:cubicBezTo>
                  <a:cubicBezTo>
                    <a:pt x="5" y="37"/>
                    <a:pt x="6" y="38"/>
                    <a:pt x="6" y="38"/>
                  </a:cubicBezTo>
                  <a:cubicBezTo>
                    <a:pt x="7" y="39"/>
                    <a:pt x="8" y="39"/>
                    <a:pt x="9" y="39"/>
                  </a:cubicBezTo>
                  <a:cubicBezTo>
                    <a:pt x="7" y="41"/>
                    <a:pt x="6" y="44"/>
                    <a:pt x="6" y="47"/>
                  </a:cubicBezTo>
                  <a:cubicBezTo>
                    <a:pt x="5" y="48"/>
                    <a:pt x="6" y="49"/>
                    <a:pt x="7" y="49"/>
                  </a:cubicBezTo>
                  <a:cubicBezTo>
                    <a:pt x="9" y="50"/>
                    <a:pt x="11" y="50"/>
                    <a:pt x="12" y="50"/>
                  </a:cubicBezTo>
                  <a:cubicBezTo>
                    <a:pt x="14" y="50"/>
                    <a:pt x="16" y="50"/>
                    <a:pt x="18" y="49"/>
                  </a:cubicBezTo>
                  <a:cubicBezTo>
                    <a:pt x="15" y="53"/>
                    <a:pt x="13" y="56"/>
                    <a:pt x="10" y="60"/>
                  </a:cubicBezTo>
                  <a:cubicBezTo>
                    <a:pt x="10" y="60"/>
                    <a:pt x="9" y="61"/>
                    <a:pt x="9" y="63"/>
                  </a:cubicBezTo>
                  <a:cubicBezTo>
                    <a:pt x="9" y="63"/>
                    <a:pt x="9" y="63"/>
                    <a:pt x="9" y="63"/>
                  </a:cubicBezTo>
                  <a:cubicBezTo>
                    <a:pt x="9" y="65"/>
                    <a:pt x="10" y="66"/>
                    <a:pt x="11" y="67"/>
                  </a:cubicBezTo>
                  <a:cubicBezTo>
                    <a:pt x="12" y="67"/>
                    <a:pt x="13" y="68"/>
                    <a:pt x="15" y="68"/>
                  </a:cubicBezTo>
                  <a:cubicBezTo>
                    <a:pt x="16" y="68"/>
                    <a:pt x="16" y="68"/>
                    <a:pt x="16" y="68"/>
                  </a:cubicBezTo>
                  <a:cubicBezTo>
                    <a:pt x="18" y="67"/>
                    <a:pt x="19" y="66"/>
                    <a:pt x="20" y="66"/>
                  </a:cubicBezTo>
                  <a:cubicBezTo>
                    <a:pt x="20" y="66"/>
                    <a:pt x="20" y="66"/>
                    <a:pt x="20" y="66"/>
                  </a:cubicBezTo>
                  <a:cubicBezTo>
                    <a:pt x="21" y="66"/>
                    <a:pt x="21" y="66"/>
                    <a:pt x="21" y="66"/>
                  </a:cubicBezTo>
                  <a:cubicBezTo>
                    <a:pt x="21" y="66"/>
                    <a:pt x="21" y="66"/>
                    <a:pt x="21" y="66"/>
                  </a:cubicBezTo>
                  <a:cubicBezTo>
                    <a:pt x="22" y="66"/>
                    <a:pt x="23" y="66"/>
                    <a:pt x="23" y="65"/>
                  </a:cubicBezTo>
                  <a:cubicBezTo>
                    <a:pt x="23" y="64"/>
                    <a:pt x="23" y="63"/>
                    <a:pt x="21" y="63"/>
                  </a:cubicBezTo>
                  <a:cubicBezTo>
                    <a:pt x="21" y="62"/>
                    <a:pt x="21" y="62"/>
                    <a:pt x="20" y="62"/>
                  </a:cubicBezTo>
                  <a:cubicBezTo>
                    <a:pt x="18" y="62"/>
                    <a:pt x="16" y="63"/>
                    <a:pt x="15" y="64"/>
                  </a:cubicBezTo>
                  <a:cubicBezTo>
                    <a:pt x="15" y="64"/>
                    <a:pt x="15" y="64"/>
                    <a:pt x="15" y="64"/>
                  </a:cubicBezTo>
                  <a:cubicBezTo>
                    <a:pt x="15" y="64"/>
                    <a:pt x="15" y="64"/>
                    <a:pt x="15" y="64"/>
                  </a:cubicBezTo>
                  <a:cubicBezTo>
                    <a:pt x="14" y="64"/>
                    <a:pt x="13" y="63"/>
                    <a:pt x="13" y="63"/>
                  </a:cubicBezTo>
                  <a:cubicBezTo>
                    <a:pt x="13" y="63"/>
                    <a:pt x="13" y="63"/>
                    <a:pt x="13" y="63"/>
                  </a:cubicBezTo>
                  <a:cubicBezTo>
                    <a:pt x="13" y="63"/>
                    <a:pt x="13" y="63"/>
                    <a:pt x="13" y="62"/>
                  </a:cubicBezTo>
                  <a:cubicBezTo>
                    <a:pt x="17" y="57"/>
                    <a:pt x="21" y="51"/>
                    <a:pt x="25" y="46"/>
                  </a:cubicBezTo>
                  <a:cubicBezTo>
                    <a:pt x="25" y="45"/>
                    <a:pt x="25" y="44"/>
                    <a:pt x="25" y="43"/>
                  </a:cubicBezTo>
                  <a:cubicBezTo>
                    <a:pt x="24" y="43"/>
                    <a:pt x="24" y="43"/>
                    <a:pt x="23" y="43"/>
                  </a:cubicBezTo>
                  <a:cubicBezTo>
                    <a:pt x="23" y="43"/>
                    <a:pt x="23" y="43"/>
                    <a:pt x="22" y="43"/>
                  </a:cubicBezTo>
                  <a:cubicBezTo>
                    <a:pt x="19" y="45"/>
                    <a:pt x="16" y="46"/>
                    <a:pt x="12" y="46"/>
                  </a:cubicBezTo>
                  <a:cubicBezTo>
                    <a:pt x="12" y="46"/>
                    <a:pt x="11" y="46"/>
                    <a:pt x="10" y="46"/>
                  </a:cubicBezTo>
                  <a:cubicBezTo>
                    <a:pt x="11" y="43"/>
                    <a:pt x="13" y="41"/>
                    <a:pt x="14" y="39"/>
                  </a:cubicBezTo>
                  <a:cubicBezTo>
                    <a:pt x="18" y="38"/>
                    <a:pt x="21" y="37"/>
                    <a:pt x="23" y="34"/>
                  </a:cubicBezTo>
                  <a:cubicBezTo>
                    <a:pt x="24" y="33"/>
                    <a:pt x="24" y="32"/>
                    <a:pt x="23" y="32"/>
                  </a:cubicBezTo>
                  <a:cubicBezTo>
                    <a:pt x="23" y="31"/>
                    <a:pt x="22" y="31"/>
                    <a:pt x="22" y="31"/>
                  </a:cubicBezTo>
                  <a:cubicBezTo>
                    <a:pt x="22" y="31"/>
                    <a:pt x="21" y="31"/>
                    <a:pt x="21" y="31"/>
                  </a:cubicBezTo>
                  <a:cubicBezTo>
                    <a:pt x="18" y="32"/>
                    <a:pt x="15" y="33"/>
                    <a:pt x="13" y="35"/>
                  </a:cubicBezTo>
                  <a:cubicBezTo>
                    <a:pt x="12" y="35"/>
                    <a:pt x="12" y="35"/>
                    <a:pt x="11" y="35"/>
                  </a:cubicBezTo>
                  <a:cubicBezTo>
                    <a:pt x="11" y="35"/>
                    <a:pt x="11" y="35"/>
                    <a:pt x="11" y="35"/>
                  </a:cubicBezTo>
                  <a:cubicBezTo>
                    <a:pt x="11" y="35"/>
                    <a:pt x="10" y="35"/>
                    <a:pt x="10" y="35"/>
                  </a:cubicBezTo>
                  <a:cubicBezTo>
                    <a:pt x="9" y="35"/>
                    <a:pt x="9" y="35"/>
                    <a:pt x="8" y="35"/>
                  </a:cubicBezTo>
                  <a:cubicBezTo>
                    <a:pt x="8" y="34"/>
                    <a:pt x="8" y="34"/>
                    <a:pt x="8" y="34"/>
                  </a:cubicBezTo>
                  <a:cubicBezTo>
                    <a:pt x="8" y="34"/>
                    <a:pt x="8" y="34"/>
                    <a:pt x="8" y="34"/>
                  </a:cubicBezTo>
                  <a:cubicBezTo>
                    <a:pt x="8" y="34"/>
                    <a:pt x="8" y="33"/>
                    <a:pt x="9" y="32"/>
                  </a:cubicBezTo>
                  <a:cubicBezTo>
                    <a:pt x="13" y="26"/>
                    <a:pt x="18" y="20"/>
                    <a:pt x="23" y="14"/>
                  </a:cubicBezTo>
                  <a:cubicBezTo>
                    <a:pt x="23" y="13"/>
                    <a:pt x="23" y="12"/>
                    <a:pt x="22" y="12"/>
                  </a:cubicBezTo>
                  <a:cubicBezTo>
                    <a:pt x="22" y="11"/>
                    <a:pt x="21" y="11"/>
                    <a:pt x="21" y="11"/>
                  </a:cubicBezTo>
                  <a:cubicBezTo>
                    <a:pt x="21" y="11"/>
                    <a:pt x="20" y="11"/>
                    <a:pt x="20" y="11"/>
                  </a:cubicBezTo>
                  <a:cubicBezTo>
                    <a:pt x="16" y="13"/>
                    <a:pt x="12" y="16"/>
                    <a:pt x="9" y="18"/>
                  </a:cubicBezTo>
                  <a:cubicBezTo>
                    <a:pt x="8" y="18"/>
                    <a:pt x="7" y="19"/>
                    <a:pt x="6" y="19"/>
                  </a:cubicBezTo>
                  <a:cubicBezTo>
                    <a:pt x="6" y="19"/>
                    <a:pt x="6" y="19"/>
                    <a:pt x="6" y="19"/>
                  </a:cubicBezTo>
                  <a:cubicBezTo>
                    <a:pt x="6" y="19"/>
                    <a:pt x="6" y="19"/>
                    <a:pt x="6" y="19"/>
                  </a:cubicBezTo>
                  <a:cubicBezTo>
                    <a:pt x="5" y="19"/>
                    <a:pt x="5" y="19"/>
                    <a:pt x="5" y="18"/>
                  </a:cubicBezTo>
                  <a:cubicBezTo>
                    <a:pt x="5" y="17"/>
                    <a:pt x="4" y="16"/>
                    <a:pt x="4" y="15"/>
                  </a:cubicBezTo>
                  <a:cubicBezTo>
                    <a:pt x="4" y="15"/>
                    <a:pt x="4" y="14"/>
                    <a:pt x="5" y="13"/>
                  </a:cubicBezTo>
                  <a:cubicBezTo>
                    <a:pt x="6" y="10"/>
                    <a:pt x="8" y="6"/>
                    <a:pt x="10" y="3"/>
                  </a:cubicBezTo>
                  <a:cubicBezTo>
                    <a:pt x="11" y="2"/>
                    <a:pt x="11" y="1"/>
                    <a:pt x="10" y="0"/>
                  </a:cubicBezTo>
                  <a:cubicBezTo>
                    <a:pt x="10" y="0"/>
                    <a:pt x="9" y="0"/>
                    <a:pt x="9"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1865">
                <a:solidFill>
                  <a:prstClr val="black"/>
                </a:solidFill>
              </a:endParaRPr>
            </a:p>
          </p:txBody>
        </p:sp>
        <p:sp>
          <p:nvSpPr>
            <p:cNvPr id="175" name="Freeform 853"/>
            <p:cNvSpPr>
              <a:spLocks noEditPoints="1"/>
            </p:cNvSpPr>
            <p:nvPr/>
          </p:nvSpPr>
          <p:spPr bwMode="auto">
            <a:xfrm>
              <a:off x="2950975" y="4448233"/>
              <a:ext cx="170259" cy="195350"/>
            </a:xfrm>
            <a:custGeom>
              <a:avLst/>
              <a:gdLst>
                <a:gd name="T0" fmla="*/ 59 w 80"/>
                <a:gd name="T1" fmla="*/ 56 h 92"/>
                <a:gd name="T2" fmla="*/ 50 w 80"/>
                <a:gd name="T3" fmla="*/ 58 h 92"/>
                <a:gd name="T4" fmla="*/ 9 w 80"/>
                <a:gd name="T5" fmla="*/ 78 h 92"/>
                <a:gd name="T6" fmla="*/ 13 w 80"/>
                <a:gd name="T7" fmla="*/ 82 h 92"/>
                <a:gd name="T8" fmla="*/ 67 w 80"/>
                <a:gd name="T9" fmla="*/ 40 h 92"/>
                <a:gd name="T10" fmla="*/ 64 w 80"/>
                <a:gd name="T11" fmla="*/ 42 h 92"/>
                <a:gd name="T12" fmla="*/ 66 w 80"/>
                <a:gd name="T13" fmla="*/ 38 h 92"/>
                <a:gd name="T14" fmla="*/ 47 w 80"/>
                <a:gd name="T15" fmla="*/ 57 h 92"/>
                <a:gd name="T16" fmla="*/ 25 w 80"/>
                <a:gd name="T17" fmla="*/ 34 h 92"/>
                <a:gd name="T18" fmla="*/ 39 w 80"/>
                <a:gd name="T19" fmla="*/ 19 h 92"/>
                <a:gd name="T20" fmla="*/ 37 w 80"/>
                <a:gd name="T21" fmla="*/ 24 h 92"/>
                <a:gd name="T22" fmla="*/ 35 w 80"/>
                <a:gd name="T23" fmla="*/ 31 h 92"/>
                <a:gd name="T24" fmla="*/ 56 w 80"/>
                <a:gd name="T25" fmla="*/ 46 h 92"/>
                <a:gd name="T26" fmla="*/ 57 w 80"/>
                <a:gd name="T27" fmla="*/ 46 h 92"/>
                <a:gd name="T28" fmla="*/ 68 w 80"/>
                <a:gd name="T29" fmla="*/ 44 h 92"/>
                <a:gd name="T30" fmla="*/ 62 w 80"/>
                <a:gd name="T31" fmla="*/ 54 h 92"/>
                <a:gd name="T32" fmla="*/ 59 w 80"/>
                <a:gd name="T33" fmla="*/ 54 h 92"/>
                <a:gd name="T34" fmla="*/ 48 w 80"/>
                <a:gd name="T35" fmla="*/ 57 h 92"/>
                <a:gd name="T36" fmla="*/ 39 w 80"/>
                <a:gd name="T37" fmla="*/ 31 h 92"/>
                <a:gd name="T38" fmla="*/ 57 w 80"/>
                <a:gd name="T39" fmla="*/ 20 h 92"/>
                <a:gd name="T40" fmla="*/ 71 w 80"/>
                <a:gd name="T41" fmla="*/ 25 h 92"/>
                <a:gd name="T42" fmla="*/ 63 w 80"/>
                <a:gd name="T43" fmla="*/ 24 h 92"/>
                <a:gd name="T44" fmla="*/ 62 w 80"/>
                <a:gd name="T45" fmla="*/ 26 h 92"/>
                <a:gd name="T46" fmla="*/ 68 w 80"/>
                <a:gd name="T47" fmla="*/ 28 h 92"/>
                <a:gd name="T48" fmla="*/ 61 w 80"/>
                <a:gd name="T49" fmla="*/ 28 h 92"/>
                <a:gd name="T50" fmla="*/ 66 w 80"/>
                <a:gd name="T51" fmla="*/ 31 h 92"/>
                <a:gd name="T52" fmla="*/ 59 w 80"/>
                <a:gd name="T53" fmla="*/ 31 h 92"/>
                <a:gd name="T54" fmla="*/ 58 w 80"/>
                <a:gd name="T55" fmla="*/ 33 h 92"/>
                <a:gd name="T56" fmla="*/ 65 w 80"/>
                <a:gd name="T57" fmla="*/ 33 h 92"/>
                <a:gd name="T58" fmla="*/ 56 w 80"/>
                <a:gd name="T59" fmla="*/ 35 h 92"/>
                <a:gd name="T60" fmla="*/ 62 w 80"/>
                <a:gd name="T61" fmla="*/ 37 h 92"/>
                <a:gd name="T62" fmla="*/ 55 w 80"/>
                <a:gd name="T63" fmla="*/ 38 h 92"/>
                <a:gd name="T64" fmla="*/ 54 w 80"/>
                <a:gd name="T65" fmla="*/ 39 h 92"/>
                <a:gd name="T66" fmla="*/ 59 w 80"/>
                <a:gd name="T67" fmla="*/ 40 h 92"/>
                <a:gd name="T68" fmla="*/ 52 w 80"/>
                <a:gd name="T69" fmla="*/ 41 h 92"/>
                <a:gd name="T70" fmla="*/ 51 w 80"/>
                <a:gd name="T71" fmla="*/ 42 h 92"/>
                <a:gd name="T72" fmla="*/ 51 w 80"/>
                <a:gd name="T73" fmla="*/ 43 h 92"/>
                <a:gd name="T74" fmla="*/ 54 w 80"/>
                <a:gd name="T75" fmla="*/ 9 h 92"/>
                <a:gd name="T76" fmla="*/ 61 w 80"/>
                <a:gd name="T77" fmla="*/ 4 h 92"/>
                <a:gd name="T78" fmla="*/ 72 w 80"/>
                <a:gd name="T79" fmla="*/ 8 h 92"/>
                <a:gd name="T80" fmla="*/ 70 w 80"/>
                <a:gd name="T81" fmla="*/ 20 h 92"/>
                <a:gd name="T82" fmla="*/ 60 w 80"/>
                <a:gd name="T83" fmla="*/ 0 h 92"/>
                <a:gd name="T84" fmla="*/ 52 w 80"/>
                <a:gd name="T85" fmla="*/ 3 h 92"/>
                <a:gd name="T86" fmla="*/ 39 w 80"/>
                <a:gd name="T87" fmla="*/ 15 h 92"/>
                <a:gd name="T88" fmla="*/ 22 w 80"/>
                <a:gd name="T89" fmla="*/ 34 h 92"/>
                <a:gd name="T90" fmla="*/ 6 w 80"/>
                <a:gd name="T91" fmla="*/ 76 h 92"/>
                <a:gd name="T92" fmla="*/ 3 w 80"/>
                <a:gd name="T93" fmla="*/ 84 h 92"/>
                <a:gd name="T94" fmla="*/ 2 w 80"/>
                <a:gd name="T95" fmla="*/ 92 h 92"/>
                <a:gd name="T96" fmla="*/ 16 w 80"/>
                <a:gd name="T97" fmla="*/ 85 h 92"/>
                <a:gd name="T98" fmla="*/ 52 w 80"/>
                <a:gd name="T99" fmla="*/ 61 h 92"/>
                <a:gd name="T100" fmla="*/ 71 w 80"/>
                <a:gd name="T101" fmla="*/ 44 h 92"/>
                <a:gd name="T102" fmla="*/ 79 w 80"/>
                <a:gd name="T103" fmla="*/ 18 h 92"/>
                <a:gd name="T104" fmla="*/ 60 w 80"/>
                <a:gd name="T105"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0" h="92">
                  <a:moveTo>
                    <a:pt x="50" y="58"/>
                  </a:moveTo>
                  <a:cubicBezTo>
                    <a:pt x="50" y="58"/>
                    <a:pt x="50" y="58"/>
                    <a:pt x="50" y="58"/>
                  </a:cubicBezTo>
                  <a:cubicBezTo>
                    <a:pt x="53" y="57"/>
                    <a:pt x="56" y="57"/>
                    <a:pt x="59" y="56"/>
                  </a:cubicBezTo>
                  <a:cubicBezTo>
                    <a:pt x="58" y="57"/>
                    <a:pt x="56" y="57"/>
                    <a:pt x="55" y="58"/>
                  </a:cubicBezTo>
                  <a:cubicBezTo>
                    <a:pt x="54" y="57"/>
                    <a:pt x="54" y="57"/>
                    <a:pt x="54" y="57"/>
                  </a:cubicBezTo>
                  <a:cubicBezTo>
                    <a:pt x="53" y="57"/>
                    <a:pt x="51" y="57"/>
                    <a:pt x="50" y="58"/>
                  </a:cubicBezTo>
                  <a:moveTo>
                    <a:pt x="6" y="86"/>
                  </a:moveTo>
                  <a:cubicBezTo>
                    <a:pt x="6" y="86"/>
                    <a:pt x="6" y="86"/>
                    <a:pt x="6" y="86"/>
                  </a:cubicBezTo>
                  <a:cubicBezTo>
                    <a:pt x="7" y="83"/>
                    <a:pt x="8" y="80"/>
                    <a:pt x="9" y="78"/>
                  </a:cubicBezTo>
                  <a:cubicBezTo>
                    <a:pt x="11" y="76"/>
                    <a:pt x="22" y="63"/>
                    <a:pt x="30" y="53"/>
                  </a:cubicBezTo>
                  <a:cubicBezTo>
                    <a:pt x="32" y="54"/>
                    <a:pt x="33" y="55"/>
                    <a:pt x="35" y="56"/>
                  </a:cubicBezTo>
                  <a:cubicBezTo>
                    <a:pt x="13" y="82"/>
                    <a:pt x="13" y="82"/>
                    <a:pt x="13" y="82"/>
                  </a:cubicBezTo>
                  <a:cubicBezTo>
                    <a:pt x="6" y="86"/>
                    <a:pt x="6" y="86"/>
                    <a:pt x="6" y="86"/>
                  </a:cubicBezTo>
                  <a:moveTo>
                    <a:pt x="64" y="42"/>
                  </a:moveTo>
                  <a:cubicBezTo>
                    <a:pt x="65" y="41"/>
                    <a:pt x="66" y="41"/>
                    <a:pt x="67" y="40"/>
                  </a:cubicBezTo>
                  <a:cubicBezTo>
                    <a:pt x="67" y="41"/>
                    <a:pt x="67" y="41"/>
                    <a:pt x="67" y="41"/>
                  </a:cubicBezTo>
                  <a:cubicBezTo>
                    <a:pt x="67" y="41"/>
                    <a:pt x="67" y="41"/>
                    <a:pt x="67" y="41"/>
                  </a:cubicBezTo>
                  <a:cubicBezTo>
                    <a:pt x="66" y="41"/>
                    <a:pt x="65" y="41"/>
                    <a:pt x="64" y="42"/>
                  </a:cubicBezTo>
                  <a:moveTo>
                    <a:pt x="65" y="39"/>
                  </a:moveTo>
                  <a:cubicBezTo>
                    <a:pt x="65" y="39"/>
                    <a:pt x="66" y="38"/>
                    <a:pt x="66" y="38"/>
                  </a:cubicBezTo>
                  <a:cubicBezTo>
                    <a:pt x="66" y="38"/>
                    <a:pt x="66" y="38"/>
                    <a:pt x="66" y="38"/>
                  </a:cubicBezTo>
                  <a:cubicBezTo>
                    <a:pt x="66" y="39"/>
                    <a:pt x="65" y="39"/>
                    <a:pt x="65" y="39"/>
                  </a:cubicBezTo>
                  <a:moveTo>
                    <a:pt x="48" y="57"/>
                  </a:moveTo>
                  <a:cubicBezTo>
                    <a:pt x="47" y="57"/>
                    <a:pt x="47" y="57"/>
                    <a:pt x="47" y="57"/>
                  </a:cubicBezTo>
                  <a:cubicBezTo>
                    <a:pt x="41" y="56"/>
                    <a:pt x="34" y="52"/>
                    <a:pt x="31" y="48"/>
                  </a:cubicBezTo>
                  <a:cubicBezTo>
                    <a:pt x="27" y="44"/>
                    <a:pt x="25" y="39"/>
                    <a:pt x="25" y="34"/>
                  </a:cubicBezTo>
                  <a:cubicBezTo>
                    <a:pt x="25" y="34"/>
                    <a:pt x="25" y="34"/>
                    <a:pt x="25" y="34"/>
                  </a:cubicBezTo>
                  <a:cubicBezTo>
                    <a:pt x="25" y="29"/>
                    <a:pt x="27" y="24"/>
                    <a:pt x="31" y="22"/>
                  </a:cubicBezTo>
                  <a:cubicBezTo>
                    <a:pt x="33" y="20"/>
                    <a:pt x="36" y="19"/>
                    <a:pt x="39" y="19"/>
                  </a:cubicBezTo>
                  <a:cubicBezTo>
                    <a:pt x="39" y="19"/>
                    <a:pt x="39" y="19"/>
                    <a:pt x="39" y="19"/>
                  </a:cubicBezTo>
                  <a:cubicBezTo>
                    <a:pt x="39" y="19"/>
                    <a:pt x="40" y="19"/>
                    <a:pt x="40" y="19"/>
                  </a:cubicBezTo>
                  <a:cubicBezTo>
                    <a:pt x="40" y="20"/>
                    <a:pt x="39" y="22"/>
                    <a:pt x="38" y="23"/>
                  </a:cubicBezTo>
                  <a:cubicBezTo>
                    <a:pt x="37" y="23"/>
                    <a:pt x="37" y="23"/>
                    <a:pt x="37" y="24"/>
                  </a:cubicBezTo>
                  <a:cubicBezTo>
                    <a:pt x="37" y="24"/>
                    <a:pt x="36" y="25"/>
                    <a:pt x="36" y="25"/>
                  </a:cubicBezTo>
                  <a:cubicBezTo>
                    <a:pt x="36" y="26"/>
                    <a:pt x="36" y="26"/>
                    <a:pt x="36" y="26"/>
                  </a:cubicBezTo>
                  <a:cubicBezTo>
                    <a:pt x="35" y="27"/>
                    <a:pt x="35" y="29"/>
                    <a:pt x="35" y="31"/>
                  </a:cubicBezTo>
                  <a:cubicBezTo>
                    <a:pt x="35" y="35"/>
                    <a:pt x="37" y="40"/>
                    <a:pt x="40" y="43"/>
                  </a:cubicBezTo>
                  <a:cubicBezTo>
                    <a:pt x="43" y="46"/>
                    <a:pt x="47" y="47"/>
                    <a:pt x="51" y="47"/>
                  </a:cubicBezTo>
                  <a:cubicBezTo>
                    <a:pt x="53" y="47"/>
                    <a:pt x="54" y="47"/>
                    <a:pt x="56" y="46"/>
                  </a:cubicBezTo>
                  <a:cubicBezTo>
                    <a:pt x="56" y="46"/>
                    <a:pt x="56" y="46"/>
                    <a:pt x="56" y="46"/>
                  </a:cubicBezTo>
                  <a:cubicBezTo>
                    <a:pt x="57" y="46"/>
                    <a:pt x="57" y="46"/>
                    <a:pt x="57" y="46"/>
                  </a:cubicBezTo>
                  <a:cubicBezTo>
                    <a:pt x="57" y="46"/>
                    <a:pt x="57" y="46"/>
                    <a:pt x="57" y="46"/>
                  </a:cubicBezTo>
                  <a:cubicBezTo>
                    <a:pt x="61" y="45"/>
                    <a:pt x="64" y="44"/>
                    <a:pt x="67" y="42"/>
                  </a:cubicBezTo>
                  <a:cubicBezTo>
                    <a:pt x="68" y="42"/>
                    <a:pt x="68" y="42"/>
                    <a:pt x="68" y="42"/>
                  </a:cubicBezTo>
                  <a:cubicBezTo>
                    <a:pt x="68" y="43"/>
                    <a:pt x="68" y="43"/>
                    <a:pt x="68" y="44"/>
                  </a:cubicBezTo>
                  <a:cubicBezTo>
                    <a:pt x="68" y="48"/>
                    <a:pt x="66" y="52"/>
                    <a:pt x="63" y="54"/>
                  </a:cubicBezTo>
                  <a:cubicBezTo>
                    <a:pt x="63" y="54"/>
                    <a:pt x="63" y="54"/>
                    <a:pt x="62" y="55"/>
                  </a:cubicBezTo>
                  <a:cubicBezTo>
                    <a:pt x="62" y="54"/>
                    <a:pt x="62" y="54"/>
                    <a:pt x="62" y="54"/>
                  </a:cubicBezTo>
                  <a:cubicBezTo>
                    <a:pt x="62" y="54"/>
                    <a:pt x="62" y="54"/>
                    <a:pt x="61" y="54"/>
                  </a:cubicBezTo>
                  <a:cubicBezTo>
                    <a:pt x="61" y="54"/>
                    <a:pt x="61" y="54"/>
                    <a:pt x="61" y="54"/>
                  </a:cubicBezTo>
                  <a:cubicBezTo>
                    <a:pt x="60" y="54"/>
                    <a:pt x="60" y="54"/>
                    <a:pt x="59" y="54"/>
                  </a:cubicBezTo>
                  <a:cubicBezTo>
                    <a:pt x="56" y="55"/>
                    <a:pt x="52" y="56"/>
                    <a:pt x="48" y="56"/>
                  </a:cubicBezTo>
                  <a:cubicBezTo>
                    <a:pt x="48" y="56"/>
                    <a:pt x="47" y="57"/>
                    <a:pt x="48" y="57"/>
                  </a:cubicBezTo>
                  <a:cubicBezTo>
                    <a:pt x="48" y="57"/>
                    <a:pt x="48" y="57"/>
                    <a:pt x="48" y="57"/>
                  </a:cubicBezTo>
                  <a:moveTo>
                    <a:pt x="51" y="43"/>
                  </a:moveTo>
                  <a:cubicBezTo>
                    <a:pt x="48" y="43"/>
                    <a:pt x="45" y="42"/>
                    <a:pt x="42" y="40"/>
                  </a:cubicBezTo>
                  <a:cubicBezTo>
                    <a:pt x="40" y="38"/>
                    <a:pt x="39" y="34"/>
                    <a:pt x="39" y="31"/>
                  </a:cubicBezTo>
                  <a:cubicBezTo>
                    <a:pt x="39" y="30"/>
                    <a:pt x="39" y="28"/>
                    <a:pt x="40" y="27"/>
                  </a:cubicBezTo>
                  <a:cubicBezTo>
                    <a:pt x="44" y="21"/>
                    <a:pt x="47" y="16"/>
                    <a:pt x="51" y="10"/>
                  </a:cubicBezTo>
                  <a:cubicBezTo>
                    <a:pt x="51" y="14"/>
                    <a:pt x="54" y="17"/>
                    <a:pt x="57" y="20"/>
                  </a:cubicBezTo>
                  <a:cubicBezTo>
                    <a:pt x="61" y="23"/>
                    <a:pt x="66" y="24"/>
                    <a:pt x="70" y="24"/>
                  </a:cubicBezTo>
                  <a:cubicBezTo>
                    <a:pt x="70" y="24"/>
                    <a:pt x="71" y="24"/>
                    <a:pt x="72" y="24"/>
                  </a:cubicBezTo>
                  <a:cubicBezTo>
                    <a:pt x="71" y="24"/>
                    <a:pt x="71" y="25"/>
                    <a:pt x="71" y="25"/>
                  </a:cubicBezTo>
                  <a:cubicBezTo>
                    <a:pt x="70" y="25"/>
                    <a:pt x="70" y="25"/>
                    <a:pt x="70" y="25"/>
                  </a:cubicBezTo>
                  <a:cubicBezTo>
                    <a:pt x="69" y="25"/>
                    <a:pt x="69" y="25"/>
                    <a:pt x="68" y="25"/>
                  </a:cubicBezTo>
                  <a:cubicBezTo>
                    <a:pt x="66" y="25"/>
                    <a:pt x="65" y="25"/>
                    <a:pt x="63" y="24"/>
                  </a:cubicBezTo>
                  <a:cubicBezTo>
                    <a:pt x="63" y="24"/>
                    <a:pt x="63" y="24"/>
                    <a:pt x="63" y="24"/>
                  </a:cubicBezTo>
                  <a:cubicBezTo>
                    <a:pt x="62" y="24"/>
                    <a:pt x="62" y="25"/>
                    <a:pt x="62" y="25"/>
                  </a:cubicBezTo>
                  <a:cubicBezTo>
                    <a:pt x="62" y="25"/>
                    <a:pt x="62" y="26"/>
                    <a:pt x="62" y="26"/>
                  </a:cubicBezTo>
                  <a:cubicBezTo>
                    <a:pt x="64" y="26"/>
                    <a:pt x="66" y="27"/>
                    <a:pt x="68" y="27"/>
                  </a:cubicBezTo>
                  <a:cubicBezTo>
                    <a:pt x="69" y="27"/>
                    <a:pt x="69" y="27"/>
                    <a:pt x="70" y="27"/>
                  </a:cubicBezTo>
                  <a:cubicBezTo>
                    <a:pt x="69" y="27"/>
                    <a:pt x="69" y="28"/>
                    <a:pt x="68" y="28"/>
                  </a:cubicBezTo>
                  <a:cubicBezTo>
                    <a:pt x="66" y="28"/>
                    <a:pt x="64" y="28"/>
                    <a:pt x="62" y="27"/>
                  </a:cubicBezTo>
                  <a:cubicBezTo>
                    <a:pt x="62" y="27"/>
                    <a:pt x="62" y="27"/>
                    <a:pt x="62" y="27"/>
                  </a:cubicBezTo>
                  <a:cubicBezTo>
                    <a:pt x="61" y="27"/>
                    <a:pt x="61" y="27"/>
                    <a:pt x="61" y="28"/>
                  </a:cubicBezTo>
                  <a:cubicBezTo>
                    <a:pt x="61" y="28"/>
                    <a:pt x="61" y="29"/>
                    <a:pt x="61" y="29"/>
                  </a:cubicBezTo>
                  <a:cubicBezTo>
                    <a:pt x="63" y="29"/>
                    <a:pt x="65" y="30"/>
                    <a:pt x="67" y="30"/>
                  </a:cubicBezTo>
                  <a:cubicBezTo>
                    <a:pt x="67" y="30"/>
                    <a:pt x="67" y="31"/>
                    <a:pt x="66" y="31"/>
                  </a:cubicBezTo>
                  <a:cubicBezTo>
                    <a:pt x="66" y="31"/>
                    <a:pt x="66" y="31"/>
                    <a:pt x="66" y="31"/>
                  </a:cubicBezTo>
                  <a:cubicBezTo>
                    <a:pt x="65" y="31"/>
                    <a:pt x="64" y="31"/>
                    <a:pt x="63" y="31"/>
                  </a:cubicBezTo>
                  <a:cubicBezTo>
                    <a:pt x="62" y="31"/>
                    <a:pt x="60" y="31"/>
                    <a:pt x="59" y="31"/>
                  </a:cubicBezTo>
                  <a:cubicBezTo>
                    <a:pt x="59" y="31"/>
                    <a:pt x="59" y="31"/>
                    <a:pt x="59" y="31"/>
                  </a:cubicBezTo>
                  <a:cubicBezTo>
                    <a:pt x="58" y="31"/>
                    <a:pt x="58" y="31"/>
                    <a:pt x="58" y="32"/>
                  </a:cubicBezTo>
                  <a:cubicBezTo>
                    <a:pt x="58" y="32"/>
                    <a:pt x="58" y="33"/>
                    <a:pt x="58" y="33"/>
                  </a:cubicBezTo>
                  <a:cubicBezTo>
                    <a:pt x="58" y="33"/>
                    <a:pt x="58" y="33"/>
                    <a:pt x="58" y="33"/>
                  </a:cubicBezTo>
                  <a:cubicBezTo>
                    <a:pt x="60" y="33"/>
                    <a:pt x="62" y="33"/>
                    <a:pt x="63" y="33"/>
                  </a:cubicBezTo>
                  <a:cubicBezTo>
                    <a:pt x="64" y="33"/>
                    <a:pt x="64" y="33"/>
                    <a:pt x="65" y="33"/>
                  </a:cubicBezTo>
                  <a:cubicBezTo>
                    <a:pt x="64" y="34"/>
                    <a:pt x="64" y="35"/>
                    <a:pt x="63" y="35"/>
                  </a:cubicBezTo>
                  <a:cubicBezTo>
                    <a:pt x="61" y="35"/>
                    <a:pt x="59" y="35"/>
                    <a:pt x="56" y="35"/>
                  </a:cubicBezTo>
                  <a:cubicBezTo>
                    <a:pt x="56" y="35"/>
                    <a:pt x="56" y="35"/>
                    <a:pt x="56" y="35"/>
                  </a:cubicBezTo>
                  <a:cubicBezTo>
                    <a:pt x="56" y="35"/>
                    <a:pt x="55" y="35"/>
                    <a:pt x="55" y="36"/>
                  </a:cubicBezTo>
                  <a:cubicBezTo>
                    <a:pt x="55" y="36"/>
                    <a:pt x="55" y="36"/>
                    <a:pt x="56" y="37"/>
                  </a:cubicBezTo>
                  <a:cubicBezTo>
                    <a:pt x="58" y="37"/>
                    <a:pt x="60" y="37"/>
                    <a:pt x="62" y="37"/>
                  </a:cubicBezTo>
                  <a:cubicBezTo>
                    <a:pt x="61" y="38"/>
                    <a:pt x="61" y="38"/>
                    <a:pt x="60" y="39"/>
                  </a:cubicBezTo>
                  <a:cubicBezTo>
                    <a:pt x="60" y="39"/>
                    <a:pt x="60" y="39"/>
                    <a:pt x="60" y="39"/>
                  </a:cubicBezTo>
                  <a:cubicBezTo>
                    <a:pt x="59" y="39"/>
                    <a:pt x="57" y="39"/>
                    <a:pt x="55" y="38"/>
                  </a:cubicBezTo>
                  <a:cubicBezTo>
                    <a:pt x="55" y="38"/>
                    <a:pt x="55" y="38"/>
                    <a:pt x="55" y="38"/>
                  </a:cubicBezTo>
                  <a:cubicBezTo>
                    <a:pt x="55" y="38"/>
                    <a:pt x="54" y="38"/>
                    <a:pt x="54" y="38"/>
                  </a:cubicBezTo>
                  <a:cubicBezTo>
                    <a:pt x="54" y="38"/>
                    <a:pt x="54" y="39"/>
                    <a:pt x="54" y="39"/>
                  </a:cubicBezTo>
                  <a:cubicBezTo>
                    <a:pt x="54" y="39"/>
                    <a:pt x="54" y="39"/>
                    <a:pt x="54" y="39"/>
                  </a:cubicBezTo>
                  <a:cubicBezTo>
                    <a:pt x="55" y="40"/>
                    <a:pt x="55" y="40"/>
                    <a:pt x="55" y="40"/>
                  </a:cubicBezTo>
                  <a:cubicBezTo>
                    <a:pt x="56" y="40"/>
                    <a:pt x="57" y="40"/>
                    <a:pt x="59" y="40"/>
                  </a:cubicBezTo>
                  <a:cubicBezTo>
                    <a:pt x="58" y="41"/>
                    <a:pt x="58" y="41"/>
                    <a:pt x="58" y="41"/>
                  </a:cubicBezTo>
                  <a:cubicBezTo>
                    <a:pt x="57" y="42"/>
                    <a:pt x="57" y="42"/>
                    <a:pt x="57" y="42"/>
                  </a:cubicBezTo>
                  <a:cubicBezTo>
                    <a:pt x="55" y="42"/>
                    <a:pt x="53" y="41"/>
                    <a:pt x="52" y="41"/>
                  </a:cubicBezTo>
                  <a:cubicBezTo>
                    <a:pt x="52" y="41"/>
                    <a:pt x="52" y="41"/>
                    <a:pt x="52" y="41"/>
                  </a:cubicBezTo>
                  <a:cubicBezTo>
                    <a:pt x="51" y="41"/>
                    <a:pt x="51" y="41"/>
                    <a:pt x="51" y="41"/>
                  </a:cubicBezTo>
                  <a:cubicBezTo>
                    <a:pt x="51" y="42"/>
                    <a:pt x="51" y="42"/>
                    <a:pt x="51" y="42"/>
                  </a:cubicBezTo>
                  <a:cubicBezTo>
                    <a:pt x="52" y="43"/>
                    <a:pt x="53" y="43"/>
                    <a:pt x="54" y="43"/>
                  </a:cubicBezTo>
                  <a:cubicBezTo>
                    <a:pt x="53" y="43"/>
                    <a:pt x="52" y="43"/>
                    <a:pt x="51" y="43"/>
                  </a:cubicBezTo>
                  <a:cubicBezTo>
                    <a:pt x="51" y="43"/>
                    <a:pt x="51" y="43"/>
                    <a:pt x="51" y="43"/>
                  </a:cubicBezTo>
                  <a:moveTo>
                    <a:pt x="70" y="20"/>
                  </a:moveTo>
                  <a:cubicBezTo>
                    <a:pt x="67" y="20"/>
                    <a:pt x="63" y="19"/>
                    <a:pt x="59" y="17"/>
                  </a:cubicBezTo>
                  <a:cubicBezTo>
                    <a:pt x="56" y="15"/>
                    <a:pt x="54" y="12"/>
                    <a:pt x="54" y="9"/>
                  </a:cubicBezTo>
                  <a:cubicBezTo>
                    <a:pt x="54" y="7"/>
                    <a:pt x="55" y="6"/>
                    <a:pt x="55" y="5"/>
                  </a:cubicBezTo>
                  <a:cubicBezTo>
                    <a:pt x="57" y="4"/>
                    <a:pt x="59" y="4"/>
                    <a:pt x="60" y="4"/>
                  </a:cubicBezTo>
                  <a:cubicBezTo>
                    <a:pt x="60" y="4"/>
                    <a:pt x="61" y="4"/>
                    <a:pt x="61" y="4"/>
                  </a:cubicBezTo>
                  <a:cubicBezTo>
                    <a:pt x="65" y="4"/>
                    <a:pt x="69" y="5"/>
                    <a:pt x="72" y="8"/>
                  </a:cubicBezTo>
                  <a:cubicBezTo>
                    <a:pt x="73" y="7"/>
                    <a:pt x="73" y="7"/>
                    <a:pt x="73" y="7"/>
                  </a:cubicBezTo>
                  <a:cubicBezTo>
                    <a:pt x="72" y="8"/>
                    <a:pt x="72" y="8"/>
                    <a:pt x="72" y="8"/>
                  </a:cubicBezTo>
                  <a:cubicBezTo>
                    <a:pt x="75" y="11"/>
                    <a:pt x="76" y="14"/>
                    <a:pt x="76" y="15"/>
                  </a:cubicBezTo>
                  <a:cubicBezTo>
                    <a:pt x="76" y="17"/>
                    <a:pt x="75" y="19"/>
                    <a:pt x="74" y="19"/>
                  </a:cubicBezTo>
                  <a:cubicBezTo>
                    <a:pt x="73" y="20"/>
                    <a:pt x="72" y="20"/>
                    <a:pt x="70" y="20"/>
                  </a:cubicBezTo>
                  <a:cubicBezTo>
                    <a:pt x="70" y="20"/>
                    <a:pt x="70" y="20"/>
                    <a:pt x="70" y="20"/>
                  </a:cubicBezTo>
                  <a:cubicBezTo>
                    <a:pt x="70" y="20"/>
                    <a:pt x="70" y="20"/>
                    <a:pt x="70" y="20"/>
                  </a:cubicBezTo>
                  <a:moveTo>
                    <a:pt x="60" y="0"/>
                  </a:moveTo>
                  <a:cubicBezTo>
                    <a:pt x="58" y="0"/>
                    <a:pt x="56" y="0"/>
                    <a:pt x="53" y="1"/>
                  </a:cubicBezTo>
                  <a:cubicBezTo>
                    <a:pt x="53" y="2"/>
                    <a:pt x="53" y="2"/>
                    <a:pt x="53" y="2"/>
                  </a:cubicBezTo>
                  <a:cubicBezTo>
                    <a:pt x="52" y="3"/>
                    <a:pt x="52" y="3"/>
                    <a:pt x="52" y="3"/>
                  </a:cubicBezTo>
                  <a:cubicBezTo>
                    <a:pt x="52" y="3"/>
                    <a:pt x="52" y="3"/>
                    <a:pt x="52" y="3"/>
                  </a:cubicBezTo>
                  <a:cubicBezTo>
                    <a:pt x="48" y="8"/>
                    <a:pt x="45" y="12"/>
                    <a:pt x="43" y="16"/>
                  </a:cubicBezTo>
                  <a:cubicBezTo>
                    <a:pt x="41" y="16"/>
                    <a:pt x="40" y="15"/>
                    <a:pt x="39" y="15"/>
                  </a:cubicBezTo>
                  <a:cubicBezTo>
                    <a:pt x="35" y="15"/>
                    <a:pt x="32" y="17"/>
                    <a:pt x="29" y="19"/>
                  </a:cubicBezTo>
                  <a:cubicBezTo>
                    <a:pt x="24" y="22"/>
                    <a:pt x="22" y="28"/>
                    <a:pt x="22" y="34"/>
                  </a:cubicBezTo>
                  <a:cubicBezTo>
                    <a:pt x="22" y="34"/>
                    <a:pt x="22" y="34"/>
                    <a:pt x="22" y="34"/>
                  </a:cubicBezTo>
                  <a:cubicBezTo>
                    <a:pt x="22" y="40"/>
                    <a:pt x="24" y="45"/>
                    <a:pt x="28" y="50"/>
                  </a:cubicBezTo>
                  <a:cubicBezTo>
                    <a:pt x="23" y="55"/>
                    <a:pt x="18" y="61"/>
                    <a:pt x="14" y="66"/>
                  </a:cubicBezTo>
                  <a:cubicBezTo>
                    <a:pt x="10" y="72"/>
                    <a:pt x="6" y="76"/>
                    <a:pt x="6" y="76"/>
                  </a:cubicBezTo>
                  <a:cubicBezTo>
                    <a:pt x="6" y="76"/>
                    <a:pt x="6" y="76"/>
                    <a:pt x="6" y="76"/>
                  </a:cubicBezTo>
                  <a:cubicBezTo>
                    <a:pt x="6" y="76"/>
                    <a:pt x="6" y="76"/>
                    <a:pt x="6" y="76"/>
                  </a:cubicBezTo>
                  <a:cubicBezTo>
                    <a:pt x="5" y="78"/>
                    <a:pt x="4" y="81"/>
                    <a:pt x="3" y="84"/>
                  </a:cubicBezTo>
                  <a:cubicBezTo>
                    <a:pt x="1" y="87"/>
                    <a:pt x="1" y="90"/>
                    <a:pt x="1" y="90"/>
                  </a:cubicBezTo>
                  <a:cubicBezTo>
                    <a:pt x="0" y="90"/>
                    <a:pt x="1" y="91"/>
                    <a:pt x="1" y="92"/>
                  </a:cubicBezTo>
                  <a:cubicBezTo>
                    <a:pt x="2" y="92"/>
                    <a:pt x="2" y="92"/>
                    <a:pt x="2" y="92"/>
                  </a:cubicBezTo>
                  <a:cubicBezTo>
                    <a:pt x="3" y="92"/>
                    <a:pt x="3" y="92"/>
                    <a:pt x="3" y="92"/>
                  </a:cubicBezTo>
                  <a:cubicBezTo>
                    <a:pt x="15" y="85"/>
                    <a:pt x="15" y="85"/>
                    <a:pt x="15" y="85"/>
                  </a:cubicBezTo>
                  <a:cubicBezTo>
                    <a:pt x="16" y="85"/>
                    <a:pt x="16" y="85"/>
                    <a:pt x="16" y="85"/>
                  </a:cubicBezTo>
                  <a:cubicBezTo>
                    <a:pt x="38" y="58"/>
                    <a:pt x="38" y="58"/>
                    <a:pt x="38" y="58"/>
                  </a:cubicBezTo>
                  <a:cubicBezTo>
                    <a:pt x="41" y="59"/>
                    <a:pt x="44" y="60"/>
                    <a:pt x="46" y="61"/>
                  </a:cubicBezTo>
                  <a:cubicBezTo>
                    <a:pt x="48" y="61"/>
                    <a:pt x="50" y="61"/>
                    <a:pt x="52" y="61"/>
                  </a:cubicBezTo>
                  <a:cubicBezTo>
                    <a:pt x="52" y="61"/>
                    <a:pt x="52" y="61"/>
                    <a:pt x="52" y="61"/>
                  </a:cubicBezTo>
                  <a:cubicBezTo>
                    <a:pt x="57" y="61"/>
                    <a:pt x="62" y="60"/>
                    <a:pt x="66" y="57"/>
                  </a:cubicBezTo>
                  <a:cubicBezTo>
                    <a:pt x="69" y="53"/>
                    <a:pt x="71" y="49"/>
                    <a:pt x="71" y="44"/>
                  </a:cubicBezTo>
                  <a:cubicBezTo>
                    <a:pt x="71" y="41"/>
                    <a:pt x="70" y="37"/>
                    <a:pt x="68" y="35"/>
                  </a:cubicBezTo>
                  <a:cubicBezTo>
                    <a:pt x="72" y="30"/>
                    <a:pt x="75" y="25"/>
                    <a:pt x="79" y="20"/>
                  </a:cubicBezTo>
                  <a:cubicBezTo>
                    <a:pt x="79" y="20"/>
                    <a:pt x="79" y="19"/>
                    <a:pt x="79" y="18"/>
                  </a:cubicBezTo>
                  <a:cubicBezTo>
                    <a:pt x="79" y="17"/>
                    <a:pt x="80" y="16"/>
                    <a:pt x="80" y="15"/>
                  </a:cubicBezTo>
                  <a:cubicBezTo>
                    <a:pt x="80" y="12"/>
                    <a:pt x="78" y="9"/>
                    <a:pt x="74" y="6"/>
                  </a:cubicBezTo>
                  <a:cubicBezTo>
                    <a:pt x="71" y="2"/>
                    <a:pt x="66" y="0"/>
                    <a:pt x="6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1865">
                <a:solidFill>
                  <a:prstClr val="black"/>
                </a:solidFill>
              </a:endParaRPr>
            </a:p>
          </p:txBody>
        </p:sp>
        <p:sp>
          <p:nvSpPr>
            <p:cNvPr id="176" name="Freeform 854"/>
            <p:cNvSpPr/>
            <p:nvPr/>
          </p:nvSpPr>
          <p:spPr bwMode="auto">
            <a:xfrm>
              <a:off x="3063883" y="4543220"/>
              <a:ext cx="31364" cy="8961"/>
            </a:xfrm>
            <a:custGeom>
              <a:avLst/>
              <a:gdLst>
                <a:gd name="T0" fmla="*/ 14 w 15"/>
                <a:gd name="T1" fmla="*/ 0 h 4"/>
                <a:gd name="T2" fmla="*/ 13 w 15"/>
                <a:gd name="T3" fmla="*/ 0 h 4"/>
                <a:gd name="T4" fmla="*/ 1 w 15"/>
                <a:gd name="T5" fmla="*/ 3 h 4"/>
                <a:gd name="T6" fmla="*/ 0 w 15"/>
                <a:gd name="T7" fmla="*/ 4 h 4"/>
                <a:gd name="T8" fmla="*/ 1 w 15"/>
                <a:gd name="T9" fmla="*/ 4 h 4"/>
                <a:gd name="T10" fmla="*/ 1 w 15"/>
                <a:gd name="T11" fmla="*/ 4 h 4"/>
                <a:gd name="T12" fmla="*/ 14 w 15"/>
                <a:gd name="T13" fmla="*/ 1 h 4"/>
                <a:gd name="T14" fmla="*/ 14 w 15"/>
                <a:gd name="T15" fmla="*/ 0 h 4"/>
                <a:gd name="T16" fmla="*/ 14 w 15"/>
                <a:gd name="T1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4">
                  <a:moveTo>
                    <a:pt x="14" y="0"/>
                  </a:moveTo>
                  <a:cubicBezTo>
                    <a:pt x="13" y="0"/>
                    <a:pt x="13" y="0"/>
                    <a:pt x="13" y="0"/>
                  </a:cubicBezTo>
                  <a:cubicBezTo>
                    <a:pt x="9" y="1"/>
                    <a:pt x="5" y="2"/>
                    <a:pt x="1" y="3"/>
                  </a:cubicBezTo>
                  <a:cubicBezTo>
                    <a:pt x="1" y="3"/>
                    <a:pt x="0" y="3"/>
                    <a:pt x="0" y="4"/>
                  </a:cubicBezTo>
                  <a:cubicBezTo>
                    <a:pt x="0" y="4"/>
                    <a:pt x="1" y="4"/>
                    <a:pt x="1" y="4"/>
                  </a:cubicBezTo>
                  <a:cubicBezTo>
                    <a:pt x="1" y="4"/>
                    <a:pt x="1" y="4"/>
                    <a:pt x="1" y="4"/>
                  </a:cubicBezTo>
                  <a:cubicBezTo>
                    <a:pt x="6" y="4"/>
                    <a:pt x="10" y="3"/>
                    <a:pt x="14" y="1"/>
                  </a:cubicBezTo>
                  <a:cubicBezTo>
                    <a:pt x="14" y="1"/>
                    <a:pt x="15" y="0"/>
                    <a:pt x="14" y="0"/>
                  </a:cubicBezTo>
                  <a:cubicBezTo>
                    <a:pt x="14" y="0"/>
                    <a:pt x="14" y="0"/>
                    <a:pt x="14"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1865">
                <a:solidFill>
                  <a:prstClr val="black"/>
                </a:solidFill>
              </a:endParaRPr>
            </a:p>
          </p:txBody>
        </p:sp>
        <p:sp>
          <p:nvSpPr>
            <p:cNvPr id="177" name="Freeform 855"/>
            <p:cNvSpPr/>
            <p:nvPr/>
          </p:nvSpPr>
          <p:spPr bwMode="auto">
            <a:xfrm>
              <a:off x="3061195" y="4552181"/>
              <a:ext cx="30467" cy="8065"/>
            </a:xfrm>
            <a:custGeom>
              <a:avLst/>
              <a:gdLst>
                <a:gd name="T0" fmla="*/ 13 w 14"/>
                <a:gd name="T1" fmla="*/ 0 h 4"/>
                <a:gd name="T2" fmla="*/ 13 w 14"/>
                <a:gd name="T3" fmla="*/ 0 h 4"/>
                <a:gd name="T4" fmla="*/ 1 w 14"/>
                <a:gd name="T5" fmla="*/ 3 h 4"/>
                <a:gd name="T6" fmla="*/ 0 w 14"/>
                <a:gd name="T7" fmla="*/ 4 h 4"/>
                <a:gd name="T8" fmla="*/ 1 w 14"/>
                <a:gd name="T9" fmla="*/ 4 h 4"/>
                <a:gd name="T10" fmla="*/ 1 w 14"/>
                <a:gd name="T11" fmla="*/ 4 h 4"/>
                <a:gd name="T12" fmla="*/ 13 w 14"/>
                <a:gd name="T13" fmla="*/ 2 h 4"/>
                <a:gd name="T14" fmla="*/ 14 w 14"/>
                <a:gd name="T15" fmla="*/ 1 h 4"/>
                <a:gd name="T16" fmla="*/ 13 w 14"/>
                <a:gd name="T1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4">
                  <a:moveTo>
                    <a:pt x="13" y="0"/>
                  </a:moveTo>
                  <a:cubicBezTo>
                    <a:pt x="13" y="0"/>
                    <a:pt x="13" y="0"/>
                    <a:pt x="13" y="0"/>
                  </a:cubicBezTo>
                  <a:cubicBezTo>
                    <a:pt x="9" y="2"/>
                    <a:pt x="5" y="2"/>
                    <a:pt x="1" y="3"/>
                  </a:cubicBezTo>
                  <a:cubicBezTo>
                    <a:pt x="1" y="3"/>
                    <a:pt x="0" y="3"/>
                    <a:pt x="0" y="4"/>
                  </a:cubicBezTo>
                  <a:cubicBezTo>
                    <a:pt x="0" y="4"/>
                    <a:pt x="1" y="4"/>
                    <a:pt x="1" y="4"/>
                  </a:cubicBezTo>
                  <a:cubicBezTo>
                    <a:pt x="1" y="4"/>
                    <a:pt x="1" y="4"/>
                    <a:pt x="1" y="4"/>
                  </a:cubicBezTo>
                  <a:cubicBezTo>
                    <a:pt x="5" y="4"/>
                    <a:pt x="9" y="3"/>
                    <a:pt x="13" y="2"/>
                  </a:cubicBezTo>
                  <a:cubicBezTo>
                    <a:pt x="14" y="2"/>
                    <a:pt x="14" y="1"/>
                    <a:pt x="14" y="1"/>
                  </a:cubicBezTo>
                  <a:cubicBezTo>
                    <a:pt x="14" y="0"/>
                    <a:pt x="13" y="0"/>
                    <a:pt x="13"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1865">
                <a:solidFill>
                  <a:prstClr val="black"/>
                </a:solidFill>
              </a:endParaRPr>
            </a:p>
          </p:txBody>
        </p:sp>
      </p:grpSp>
      <p:grpSp>
        <p:nvGrpSpPr>
          <p:cNvPr id="178" name="组合 177"/>
          <p:cNvGrpSpPr/>
          <p:nvPr/>
        </p:nvGrpSpPr>
        <p:grpSpPr>
          <a:xfrm>
            <a:off x="5091172" y="2321759"/>
            <a:ext cx="265247" cy="178324"/>
            <a:chOff x="2772651" y="3725080"/>
            <a:chExt cx="265246" cy="178324"/>
          </a:xfrm>
          <a:gradFill>
            <a:gsLst>
              <a:gs pos="0">
                <a:srgbClr val="E30000"/>
              </a:gs>
              <a:gs pos="100000">
                <a:srgbClr val="760303"/>
              </a:gs>
            </a:gsLst>
            <a:lin ang="2700000" scaled="0"/>
          </a:gradFill>
        </p:grpSpPr>
        <p:sp>
          <p:nvSpPr>
            <p:cNvPr id="179" name="Freeform 856"/>
            <p:cNvSpPr/>
            <p:nvPr/>
          </p:nvSpPr>
          <p:spPr bwMode="auto">
            <a:xfrm>
              <a:off x="3008325" y="3818274"/>
              <a:ext cx="0" cy="0"/>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1865">
                <a:solidFill>
                  <a:prstClr val="black"/>
                </a:solidFill>
              </a:endParaRPr>
            </a:p>
          </p:txBody>
        </p:sp>
        <p:sp>
          <p:nvSpPr>
            <p:cNvPr id="180" name="Freeform 857"/>
            <p:cNvSpPr/>
            <p:nvPr/>
          </p:nvSpPr>
          <p:spPr bwMode="auto">
            <a:xfrm>
              <a:off x="3008325" y="3818274"/>
              <a:ext cx="0" cy="0"/>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1865">
                <a:solidFill>
                  <a:prstClr val="black"/>
                </a:solidFill>
              </a:endParaRPr>
            </a:p>
          </p:txBody>
        </p:sp>
        <p:sp>
          <p:nvSpPr>
            <p:cNvPr id="181" name="Freeform 858"/>
            <p:cNvSpPr>
              <a:spLocks noEditPoints="1"/>
            </p:cNvSpPr>
            <p:nvPr/>
          </p:nvSpPr>
          <p:spPr bwMode="auto">
            <a:xfrm>
              <a:off x="2772651" y="3725080"/>
              <a:ext cx="265246" cy="178324"/>
            </a:xfrm>
            <a:custGeom>
              <a:avLst/>
              <a:gdLst>
                <a:gd name="T0" fmla="*/ 20 w 125"/>
                <a:gd name="T1" fmla="*/ 58 h 84"/>
                <a:gd name="T2" fmla="*/ 27 w 125"/>
                <a:gd name="T3" fmla="*/ 78 h 84"/>
                <a:gd name="T4" fmla="*/ 53 w 125"/>
                <a:gd name="T5" fmla="*/ 46 h 84"/>
                <a:gd name="T6" fmla="*/ 46 w 125"/>
                <a:gd name="T7" fmla="*/ 75 h 84"/>
                <a:gd name="T8" fmla="*/ 29 w 125"/>
                <a:gd name="T9" fmla="*/ 79 h 84"/>
                <a:gd name="T10" fmla="*/ 37 w 125"/>
                <a:gd name="T11" fmla="*/ 51 h 84"/>
                <a:gd name="T12" fmla="*/ 48 w 125"/>
                <a:gd name="T13" fmla="*/ 46 h 84"/>
                <a:gd name="T14" fmla="*/ 51 w 125"/>
                <a:gd name="T15" fmla="*/ 46 h 84"/>
                <a:gd name="T16" fmla="*/ 31 w 125"/>
                <a:gd name="T17" fmla="*/ 79 h 84"/>
                <a:gd name="T18" fmla="*/ 97 w 125"/>
                <a:gd name="T19" fmla="*/ 25 h 84"/>
                <a:gd name="T20" fmla="*/ 104 w 125"/>
                <a:gd name="T21" fmla="*/ 23 h 84"/>
                <a:gd name="T22" fmla="*/ 101 w 125"/>
                <a:gd name="T23" fmla="*/ 50 h 84"/>
                <a:gd name="T24" fmla="*/ 108 w 125"/>
                <a:gd name="T25" fmla="*/ 24 h 84"/>
                <a:gd name="T26" fmla="*/ 111 w 125"/>
                <a:gd name="T27" fmla="*/ 43 h 84"/>
                <a:gd name="T28" fmla="*/ 111 w 125"/>
                <a:gd name="T29" fmla="*/ 44 h 84"/>
                <a:gd name="T30" fmla="*/ 110 w 125"/>
                <a:gd name="T31" fmla="*/ 44 h 84"/>
                <a:gd name="T32" fmla="*/ 85 w 125"/>
                <a:gd name="T33" fmla="*/ 56 h 84"/>
                <a:gd name="T34" fmla="*/ 74 w 125"/>
                <a:gd name="T35" fmla="*/ 35 h 84"/>
                <a:gd name="T36" fmla="*/ 88 w 125"/>
                <a:gd name="T37" fmla="*/ 54 h 84"/>
                <a:gd name="T38" fmla="*/ 82 w 125"/>
                <a:gd name="T39" fmla="*/ 0 h 84"/>
                <a:gd name="T40" fmla="*/ 82 w 125"/>
                <a:gd name="T41" fmla="*/ 19 h 84"/>
                <a:gd name="T42" fmla="*/ 83 w 125"/>
                <a:gd name="T43" fmla="*/ 11 h 84"/>
                <a:gd name="T44" fmla="*/ 87 w 125"/>
                <a:gd name="T45" fmla="*/ 6 h 84"/>
                <a:gd name="T46" fmla="*/ 105 w 125"/>
                <a:gd name="T47" fmla="*/ 17 h 84"/>
                <a:gd name="T48" fmla="*/ 72 w 125"/>
                <a:gd name="T49" fmla="*/ 30 h 84"/>
                <a:gd name="T50" fmla="*/ 59 w 125"/>
                <a:gd name="T51" fmla="*/ 41 h 84"/>
                <a:gd name="T52" fmla="*/ 50 w 125"/>
                <a:gd name="T53" fmla="*/ 40 h 84"/>
                <a:gd name="T54" fmla="*/ 33 w 125"/>
                <a:gd name="T55" fmla="*/ 46 h 84"/>
                <a:gd name="T56" fmla="*/ 19 w 125"/>
                <a:gd name="T57" fmla="*/ 34 h 84"/>
                <a:gd name="T58" fmla="*/ 24 w 125"/>
                <a:gd name="T59" fmla="*/ 37 h 84"/>
                <a:gd name="T60" fmla="*/ 29 w 125"/>
                <a:gd name="T61" fmla="*/ 41 h 84"/>
                <a:gd name="T62" fmla="*/ 15 w 125"/>
                <a:gd name="T63" fmla="*/ 28 h 84"/>
                <a:gd name="T64" fmla="*/ 4 w 125"/>
                <a:gd name="T65" fmla="*/ 60 h 84"/>
                <a:gd name="T66" fmla="*/ 5 w 125"/>
                <a:gd name="T67" fmla="*/ 71 h 84"/>
                <a:gd name="T68" fmla="*/ 11 w 125"/>
                <a:gd name="T69" fmla="*/ 68 h 84"/>
                <a:gd name="T70" fmla="*/ 18 w 125"/>
                <a:gd name="T71" fmla="*/ 79 h 84"/>
                <a:gd name="T72" fmla="*/ 55 w 125"/>
                <a:gd name="T73" fmla="*/ 76 h 84"/>
                <a:gd name="T74" fmla="*/ 65 w 125"/>
                <a:gd name="T75" fmla="*/ 45 h 84"/>
                <a:gd name="T76" fmla="*/ 72 w 125"/>
                <a:gd name="T77" fmla="*/ 55 h 84"/>
                <a:gd name="T78" fmla="*/ 110 w 125"/>
                <a:gd name="T79" fmla="*/ 52 h 84"/>
                <a:gd name="T80" fmla="*/ 118 w 125"/>
                <a:gd name="T81" fmla="*/ 23 h 84"/>
                <a:gd name="T82" fmla="*/ 96 w 125"/>
                <a:gd name="T83" fmla="*/ 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5" h="84">
                  <a:moveTo>
                    <a:pt x="27" y="78"/>
                  </a:moveTo>
                  <a:cubicBezTo>
                    <a:pt x="20" y="74"/>
                    <a:pt x="10" y="62"/>
                    <a:pt x="20" y="58"/>
                  </a:cubicBezTo>
                  <a:cubicBezTo>
                    <a:pt x="25" y="56"/>
                    <a:pt x="30" y="54"/>
                    <a:pt x="36" y="51"/>
                  </a:cubicBezTo>
                  <a:cubicBezTo>
                    <a:pt x="33" y="60"/>
                    <a:pt x="30" y="69"/>
                    <a:pt x="27" y="78"/>
                  </a:cubicBezTo>
                  <a:moveTo>
                    <a:pt x="46" y="75"/>
                  </a:moveTo>
                  <a:cubicBezTo>
                    <a:pt x="48" y="65"/>
                    <a:pt x="50" y="56"/>
                    <a:pt x="53" y="46"/>
                  </a:cubicBezTo>
                  <a:cubicBezTo>
                    <a:pt x="58" y="50"/>
                    <a:pt x="59" y="64"/>
                    <a:pt x="55" y="68"/>
                  </a:cubicBezTo>
                  <a:cubicBezTo>
                    <a:pt x="53" y="70"/>
                    <a:pt x="50" y="73"/>
                    <a:pt x="46" y="75"/>
                  </a:cubicBezTo>
                  <a:moveTo>
                    <a:pt x="31" y="79"/>
                  </a:moveTo>
                  <a:cubicBezTo>
                    <a:pt x="30" y="79"/>
                    <a:pt x="29" y="79"/>
                    <a:pt x="29" y="79"/>
                  </a:cubicBezTo>
                  <a:cubicBezTo>
                    <a:pt x="28" y="79"/>
                    <a:pt x="28" y="79"/>
                    <a:pt x="28" y="79"/>
                  </a:cubicBezTo>
                  <a:cubicBezTo>
                    <a:pt x="31" y="70"/>
                    <a:pt x="34" y="60"/>
                    <a:pt x="37" y="51"/>
                  </a:cubicBezTo>
                  <a:cubicBezTo>
                    <a:pt x="37" y="51"/>
                    <a:pt x="37" y="51"/>
                    <a:pt x="37" y="51"/>
                  </a:cubicBezTo>
                  <a:cubicBezTo>
                    <a:pt x="40" y="49"/>
                    <a:pt x="44" y="48"/>
                    <a:pt x="48" y="46"/>
                  </a:cubicBezTo>
                  <a:cubicBezTo>
                    <a:pt x="49" y="46"/>
                    <a:pt x="49" y="46"/>
                    <a:pt x="50" y="46"/>
                  </a:cubicBezTo>
                  <a:cubicBezTo>
                    <a:pt x="51" y="46"/>
                    <a:pt x="51" y="46"/>
                    <a:pt x="51" y="46"/>
                  </a:cubicBezTo>
                  <a:cubicBezTo>
                    <a:pt x="49" y="56"/>
                    <a:pt x="46" y="66"/>
                    <a:pt x="43" y="76"/>
                  </a:cubicBezTo>
                  <a:cubicBezTo>
                    <a:pt x="39" y="78"/>
                    <a:pt x="35" y="79"/>
                    <a:pt x="31" y="79"/>
                  </a:cubicBezTo>
                  <a:moveTo>
                    <a:pt x="89" y="55"/>
                  </a:moveTo>
                  <a:cubicBezTo>
                    <a:pt x="92" y="45"/>
                    <a:pt x="95" y="35"/>
                    <a:pt x="97" y="25"/>
                  </a:cubicBezTo>
                  <a:cubicBezTo>
                    <a:pt x="99" y="25"/>
                    <a:pt x="100" y="24"/>
                    <a:pt x="101" y="23"/>
                  </a:cubicBezTo>
                  <a:cubicBezTo>
                    <a:pt x="102" y="23"/>
                    <a:pt x="103" y="23"/>
                    <a:pt x="104" y="23"/>
                  </a:cubicBezTo>
                  <a:cubicBezTo>
                    <a:pt x="105" y="23"/>
                    <a:pt x="106" y="23"/>
                    <a:pt x="106" y="23"/>
                  </a:cubicBezTo>
                  <a:cubicBezTo>
                    <a:pt x="104" y="32"/>
                    <a:pt x="103" y="41"/>
                    <a:pt x="101" y="50"/>
                  </a:cubicBezTo>
                  <a:cubicBezTo>
                    <a:pt x="103" y="50"/>
                    <a:pt x="103" y="50"/>
                    <a:pt x="103" y="50"/>
                  </a:cubicBezTo>
                  <a:cubicBezTo>
                    <a:pt x="104" y="41"/>
                    <a:pt x="106" y="33"/>
                    <a:pt x="108" y="24"/>
                  </a:cubicBezTo>
                  <a:cubicBezTo>
                    <a:pt x="113" y="27"/>
                    <a:pt x="113" y="39"/>
                    <a:pt x="111" y="44"/>
                  </a:cubicBezTo>
                  <a:cubicBezTo>
                    <a:pt x="111" y="43"/>
                    <a:pt x="111" y="43"/>
                    <a:pt x="111" y="43"/>
                  </a:cubicBezTo>
                  <a:cubicBezTo>
                    <a:pt x="111" y="43"/>
                    <a:pt x="111" y="43"/>
                    <a:pt x="111" y="44"/>
                  </a:cubicBezTo>
                  <a:cubicBezTo>
                    <a:pt x="111" y="44"/>
                    <a:pt x="111" y="44"/>
                    <a:pt x="111" y="44"/>
                  </a:cubicBezTo>
                  <a:cubicBezTo>
                    <a:pt x="111" y="44"/>
                    <a:pt x="111" y="44"/>
                    <a:pt x="111" y="44"/>
                  </a:cubicBezTo>
                  <a:cubicBezTo>
                    <a:pt x="110" y="44"/>
                    <a:pt x="110" y="44"/>
                    <a:pt x="110" y="44"/>
                  </a:cubicBezTo>
                  <a:cubicBezTo>
                    <a:pt x="110" y="44"/>
                    <a:pt x="110" y="44"/>
                    <a:pt x="111" y="44"/>
                  </a:cubicBezTo>
                  <a:cubicBezTo>
                    <a:pt x="107" y="50"/>
                    <a:pt x="92" y="56"/>
                    <a:pt x="85" y="56"/>
                  </a:cubicBezTo>
                  <a:cubicBezTo>
                    <a:pt x="85" y="56"/>
                    <a:pt x="85" y="56"/>
                    <a:pt x="85" y="55"/>
                  </a:cubicBezTo>
                  <a:cubicBezTo>
                    <a:pt x="78" y="55"/>
                    <a:pt x="63" y="40"/>
                    <a:pt x="74" y="35"/>
                  </a:cubicBezTo>
                  <a:cubicBezTo>
                    <a:pt x="81" y="32"/>
                    <a:pt x="88" y="29"/>
                    <a:pt x="95" y="26"/>
                  </a:cubicBezTo>
                  <a:cubicBezTo>
                    <a:pt x="93" y="35"/>
                    <a:pt x="90" y="45"/>
                    <a:pt x="88" y="54"/>
                  </a:cubicBezTo>
                  <a:cubicBezTo>
                    <a:pt x="89" y="55"/>
                    <a:pt x="89" y="55"/>
                    <a:pt x="89" y="55"/>
                  </a:cubicBezTo>
                  <a:moveTo>
                    <a:pt x="82" y="0"/>
                  </a:moveTo>
                  <a:cubicBezTo>
                    <a:pt x="78" y="0"/>
                    <a:pt x="75" y="3"/>
                    <a:pt x="77" y="12"/>
                  </a:cubicBezTo>
                  <a:cubicBezTo>
                    <a:pt x="78" y="14"/>
                    <a:pt x="79" y="19"/>
                    <a:pt x="82" y="19"/>
                  </a:cubicBezTo>
                  <a:cubicBezTo>
                    <a:pt x="82" y="19"/>
                    <a:pt x="82" y="19"/>
                    <a:pt x="83" y="18"/>
                  </a:cubicBezTo>
                  <a:cubicBezTo>
                    <a:pt x="86" y="17"/>
                    <a:pt x="83" y="13"/>
                    <a:pt x="83" y="11"/>
                  </a:cubicBezTo>
                  <a:cubicBezTo>
                    <a:pt x="82" y="7"/>
                    <a:pt x="82" y="6"/>
                    <a:pt x="84" y="6"/>
                  </a:cubicBezTo>
                  <a:cubicBezTo>
                    <a:pt x="85" y="6"/>
                    <a:pt x="86" y="6"/>
                    <a:pt x="87" y="6"/>
                  </a:cubicBezTo>
                  <a:cubicBezTo>
                    <a:pt x="95" y="11"/>
                    <a:pt x="104" y="15"/>
                    <a:pt x="112" y="19"/>
                  </a:cubicBezTo>
                  <a:cubicBezTo>
                    <a:pt x="110" y="18"/>
                    <a:pt x="107" y="17"/>
                    <a:pt x="105" y="17"/>
                  </a:cubicBezTo>
                  <a:cubicBezTo>
                    <a:pt x="99" y="17"/>
                    <a:pt x="93" y="21"/>
                    <a:pt x="86" y="23"/>
                  </a:cubicBezTo>
                  <a:cubicBezTo>
                    <a:pt x="82" y="25"/>
                    <a:pt x="77" y="28"/>
                    <a:pt x="72" y="30"/>
                  </a:cubicBezTo>
                  <a:cubicBezTo>
                    <a:pt x="66" y="32"/>
                    <a:pt x="66" y="39"/>
                    <a:pt x="62" y="40"/>
                  </a:cubicBezTo>
                  <a:cubicBezTo>
                    <a:pt x="61" y="41"/>
                    <a:pt x="60" y="41"/>
                    <a:pt x="59" y="41"/>
                  </a:cubicBezTo>
                  <a:cubicBezTo>
                    <a:pt x="57" y="41"/>
                    <a:pt x="56" y="41"/>
                    <a:pt x="55" y="40"/>
                  </a:cubicBezTo>
                  <a:cubicBezTo>
                    <a:pt x="53" y="40"/>
                    <a:pt x="52" y="40"/>
                    <a:pt x="50" y="40"/>
                  </a:cubicBezTo>
                  <a:cubicBezTo>
                    <a:pt x="49" y="40"/>
                    <a:pt x="48" y="40"/>
                    <a:pt x="47" y="40"/>
                  </a:cubicBezTo>
                  <a:cubicBezTo>
                    <a:pt x="42" y="42"/>
                    <a:pt x="37" y="44"/>
                    <a:pt x="33" y="46"/>
                  </a:cubicBezTo>
                  <a:cubicBezTo>
                    <a:pt x="23" y="50"/>
                    <a:pt x="13" y="53"/>
                    <a:pt x="9" y="63"/>
                  </a:cubicBezTo>
                  <a:cubicBezTo>
                    <a:pt x="12" y="53"/>
                    <a:pt x="16" y="43"/>
                    <a:pt x="19" y="34"/>
                  </a:cubicBezTo>
                  <a:cubicBezTo>
                    <a:pt x="19" y="33"/>
                    <a:pt x="19" y="33"/>
                    <a:pt x="20" y="33"/>
                  </a:cubicBezTo>
                  <a:cubicBezTo>
                    <a:pt x="21" y="33"/>
                    <a:pt x="22" y="35"/>
                    <a:pt x="24" y="37"/>
                  </a:cubicBezTo>
                  <a:cubicBezTo>
                    <a:pt x="26" y="39"/>
                    <a:pt x="28" y="41"/>
                    <a:pt x="29" y="41"/>
                  </a:cubicBezTo>
                  <a:cubicBezTo>
                    <a:pt x="29" y="41"/>
                    <a:pt x="29" y="41"/>
                    <a:pt x="29" y="41"/>
                  </a:cubicBezTo>
                  <a:cubicBezTo>
                    <a:pt x="34" y="40"/>
                    <a:pt x="27" y="27"/>
                    <a:pt x="19" y="27"/>
                  </a:cubicBezTo>
                  <a:cubicBezTo>
                    <a:pt x="18" y="27"/>
                    <a:pt x="16" y="27"/>
                    <a:pt x="15" y="28"/>
                  </a:cubicBezTo>
                  <a:cubicBezTo>
                    <a:pt x="12" y="30"/>
                    <a:pt x="12" y="37"/>
                    <a:pt x="11" y="39"/>
                  </a:cubicBezTo>
                  <a:cubicBezTo>
                    <a:pt x="9" y="46"/>
                    <a:pt x="6" y="53"/>
                    <a:pt x="4" y="60"/>
                  </a:cubicBezTo>
                  <a:cubicBezTo>
                    <a:pt x="3" y="63"/>
                    <a:pt x="0" y="69"/>
                    <a:pt x="4" y="71"/>
                  </a:cubicBezTo>
                  <a:cubicBezTo>
                    <a:pt x="4" y="71"/>
                    <a:pt x="4" y="71"/>
                    <a:pt x="5" y="71"/>
                  </a:cubicBezTo>
                  <a:cubicBezTo>
                    <a:pt x="6" y="71"/>
                    <a:pt x="7" y="70"/>
                    <a:pt x="8" y="70"/>
                  </a:cubicBezTo>
                  <a:cubicBezTo>
                    <a:pt x="9" y="69"/>
                    <a:pt x="10" y="68"/>
                    <a:pt x="11" y="68"/>
                  </a:cubicBezTo>
                  <a:cubicBezTo>
                    <a:pt x="11" y="68"/>
                    <a:pt x="11" y="68"/>
                    <a:pt x="11" y="68"/>
                  </a:cubicBezTo>
                  <a:cubicBezTo>
                    <a:pt x="13" y="72"/>
                    <a:pt x="16" y="75"/>
                    <a:pt x="18" y="79"/>
                  </a:cubicBezTo>
                  <a:cubicBezTo>
                    <a:pt x="22" y="83"/>
                    <a:pt x="27" y="84"/>
                    <a:pt x="32" y="84"/>
                  </a:cubicBezTo>
                  <a:cubicBezTo>
                    <a:pt x="40" y="84"/>
                    <a:pt x="48" y="80"/>
                    <a:pt x="55" y="76"/>
                  </a:cubicBezTo>
                  <a:cubicBezTo>
                    <a:pt x="64" y="70"/>
                    <a:pt x="64" y="62"/>
                    <a:pt x="62" y="52"/>
                  </a:cubicBezTo>
                  <a:cubicBezTo>
                    <a:pt x="61" y="47"/>
                    <a:pt x="60" y="47"/>
                    <a:pt x="65" y="45"/>
                  </a:cubicBezTo>
                  <a:cubicBezTo>
                    <a:pt x="65" y="45"/>
                    <a:pt x="65" y="45"/>
                    <a:pt x="65" y="45"/>
                  </a:cubicBezTo>
                  <a:cubicBezTo>
                    <a:pt x="67" y="45"/>
                    <a:pt x="71" y="53"/>
                    <a:pt x="72" y="55"/>
                  </a:cubicBezTo>
                  <a:cubicBezTo>
                    <a:pt x="76" y="59"/>
                    <a:pt x="81" y="61"/>
                    <a:pt x="86" y="61"/>
                  </a:cubicBezTo>
                  <a:cubicBezTo>
                    <a:pt x="94" y="61"/>
                    <a:pt x="104" y="56"/>
                    <a:pt x="110" y="52"/>
                  </a:cubicBezTo>
                  <a:cubicBezTo>
                    <a:pt x="118" y="47"/>
                    <a:pt x="118" y="39"/>
                    <a:pt x="117" y="31"/>
                  </a:cubicBezTo>
                  <a:cubicBezTo>
                    <a:pt x="116" y="27"/>
                    <a:pt x="114" y="24"/>
                    <a:pt x="118" y="23"/>
                  </a:cubicBezTo>
                  <a:cubicBezTo>
                    <a:pt x="120" y="22"/>
                    <a:pt x="125" y="19"/>
                    <a:pt x="120" y="17"/>
                  </a:cubicBezTo>
                  <a:cubicBezTo>
                    <a:pt x="116" y="11"/>
                    <a:pt x="102" y="7"/>
                    <a:pt x="96" y="4"/>
                  </a:cubicBezTo>
                  <a:cubicBezTo>
                    <a:pt x="92" y="3"/>
                    <a:pt x="87" y="0"/>
                    <a:pt x="8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1865">
                <a:solidFill>
                  <a:prstClr val="black"/>
                </a:solidFill>
              </a:endParaRPr>
            </a:p>
          </p:txBody>
        </p:sp>
        <p:sp>
          <p:nvSpPr>
            <p:cNvPr id="182" name="Freeform 859"/>
            <p:cNvSpPr/>
            <p:nvPr/>
          </p:nvSpPr>
          <p:spPr bwMode="auto">
            <a:xfrm>
              <a:off x="3027143" y="3759131"/>
              <a:ext cx="2688" cy="1792"/>
            </a:xfrm>
            <a:custGeom>
              <a:avLst/>
              <a:gdLst>
                <a:gd name="T0" fmla="*/ 0 w 1"/>
                <a:gd name="T1" fmla="*/ 0 h 1"/>
                <a:gd name="T2" fmla="*/ 0 w 1"/>
                <a:gd name="T3" fmla="*/ 1 h 1"/>
                <a:gd name="T4" fmla="*/ 1 w 1"/>
                <a:gd name="T5" fmla="*/ 1 h 1"/>
                <a:gd name="T6" fmla="*/ 1 w 1"/>
                <a:gd name="T7" fmla="*/ 1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cubicBezTo>
                    <a:pt x="0" y="0"/>
                    <a:pt x="0" y="1"/>
                    <a:pt x="0" y="1"/>
                  </a:cubicBezTo>
                  <a:cubicBezTo>
                    <a:pt x="1" y="1"/>
                    <a:pt x="1" y="1"/>
                    <a:pt x="1" y="1"/>
                  </a:cubicBezTo>
                  <a:cubicBezTo>
                    <a:pt x="1" y="1"/>
                    <a:pt x="1" y="1"/>
                    <a:pt x="1" y="1"/>
                  </a:cubicBezTo>
                  <a:cubicBezTo>
                    <a:pt x="1" y="1"/>
                    <a:pt x="0" y="0"/>
                    <a:pt x="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1865">
                <a:solidFill>
                  <a:prstClr val="black"/>
                </a:solidFill>
              </a:endParaRPr>
            </a:p>
          </p:txBody>
        </p:sp>
      </p:grpSp>
      <p:grpSp>
        <p:nvGrpSpPr>
          <p:cNvPr id="183" name="组合 182"/>
          <p:cNvGrpSpPr/>
          <p:nvPr/>
        </p:nvGrpSpPr>
        <p:grpSpPr>
          <a:xfrm>
            <a:off x="2872428" y="2654212"/>
            <a:ext cx="328869" cy="435505"/>
            <a:chOff x="553907" y="4057533"/>
            <a:chExt cx="328869" cy="435505"/>
          </a:xfrm>
          <a:gradFill>
            <a:gsLst>
              <a:gs pos="0">
                <a:srgbClr val="E30000"/>
              </a:gs>
              <a:gs pos="100000">
                <a:srgbClr val="760303"/>
              </a:gs>
            </a:gsLst>
            <a:lin ang="2700000" scaled="0"/>
          </a:gradFill>
        </p:grpSpPr>
        <p:sp>
          <p:nvSpPr>
            <p:cNvPr id="184" name="Freeform 873"/>
            <p:cNvSpPr>
              <a:spLocks noEditPoints="1"/>
            </p:cNvSpPr>
            <p:nvPr/>
          </p:nvSpPr>
          <p:spPr bwMode="auto">
            <a:xfrm>
              <a:off x="553907" y="4057533"/>
              <a:ext cx="328869" cy="435505"/>
            </a:xfrm>
            <a:custGeom>
              <a:avLst/>
              <a:gdLst>
                <a:gd name="T0" fmla="*/ 125 w 155"/>
                <a:gd name="T1" fmla="*/ 178 h 205"/>
                <a:gd name="T2" fmla="*/ 124 w 155"/>
                <a:gd name="T3" fmla="*/ 189 h 205"/>
                <a:gd name="T4" fmla="*/ 115 w 155"/>
                <a:gd name="T5" fmla="*/ 187 h 205"/>
                <a:gd name="T6" fmla="*/ 60 w 155"/>
                <a:gd name="T7" fmla="*/ 175 h 205"/>
                <a:gd name="T8" fmla="*/ 71 w 155"/>
                <a:gd name="T9" fmla="*/ 158 h 205"/>
                <a:gd name="T10" fmla="*/ 73 w 155"/>
                <a:gd name="T11" fmla="*/ 158 h 205"/>
                <a:gd name="T12" fmla="*/ 88 w 155"/>
                <a:gd name="T13" fmla="*/ 153 h 205"/>
                <a:gd name="T14" fmla="*/ 124 w 155"/>
                <a:gd name="T15" fmla="*/ 140 h 205"/>
                <a:gd name="T16" fmla="*/ 133 w 155"/>
                <a:gd name="T17" fmla="*/ 137 h 205"/>
                <a:gd name="T18" fmla="*/ 141 w 155"/>
                <a:gd name="T19" fmla="*/ 134 h 205"/>
                <a:gd name="T20" fmla="*/ 146 w 155"/>
                <a:gd name="T21" fmla="*/ 144 h 205"/>
                <a:gd name="T22" fmla="*/ 35 w 155"/>
                <a:gd name="T23" fmla="*/ 131 h 205"/>
                <a:gd name="T24" fmla="*/ 44 w 155"/>
                <a:gd name="T25" fmla="*/ 128 h 205"/>
                <a:gd name="T26" fmla="*/ 75 w 155"/>
                <a:gd name="T27" fmla="*/ 122 h 205"/>
                <a:gd name="T28" fmla="*/ 56 w 155"/>
                <a:gd name="T29" fmla="*/ 123 h 205"/>
                <a:gd name="T30" fmla="*/ 69 w 155"/>
                <a:gd name="T31" fmla="*/ 124 h 205"/>
                <a:gd name="T32" fmla="*/ 107 w 155"/>
                <a:gd name="T33" fmla="*/ 112 h 205"/>
                <a:gd name="T34" fmla="*/ 108 w 155"/>
                <a:gd name="T35" fmla="*/ 105 h 205"/>
                <a:gd name="T36" fmla="*/ 115 w 155"/>
                <a:gd name="T37" fmla="*/ 97 h 205"/>
                <a:gd name="T38" fmla="*/ 47 w 155"/>
                <a:gd name="T39" fmla="*/ 94 h 205"/>
                <a:gd name="T40" fmla="*/ 117 w 155"/>
                <a:gd name="T41" fmla="*/ 101 h 205"/>
                <a:gd name="T42" fmla="*/ 133 w 155"/>
                <a:gd name="T43" fmla="*/ 88 h 205"/>
                <a:gd name="T44" fmla="*/ 39 w 155"/>
                <a:gd name="T45" fmla="*/ 87 h 205"/>
                <a:gd name="T46" fmla="*/ 30 w 155"/>
                <a:gd name="T47" fmla="*/ 78 h 205"/>
                <a:gd name="T48" fmla="*/ 23 w 155"/>
                <a:gd name="T49" fmla="*/ 71 h 205"/>
                <a:gd name="T50" fmla="*/ 21 w 155"/>
                <a:gd name="T51" fmla="*/ 78 h 205"/>
                <a:gd name="T52" fmla="*/ 7 w 155"/>
                <a:gd name="T53" fmla="*/ 59 h 205"/>
                <a:gd name="T54" fmla="*/ 119 w 155"/>
                <a:gd name="T55" fmla="*/ 53 h 205"/>
                <a:gd name="T56" fmla="*/ 122 w 155"/>
                <a:gd name="T57" fmla="*/ 22 h 205"/>
                <a:gd name="T58" fmla="*/ 80 w 155"/>
                <a:gd name="T59" fmla="*/ 72 h 205"/>
                <a:gd name="T60" fmla="*/ 108 w 155"/>
                <a:gd name="T61" fmla="*/ 73 h 205"/>
                <a:gd name="T62" fmla="*/ 103 w 155"/>
                <a:gd name="T63" fmla="*/ 94 h 205"/>
                <a:gd name="T64" fmla="*/ 101 w 155"/>
                <a:gd name="T65" fmla="*/ 107 h 205"/>
                <a:gd name="T66" fmla="*/ 106 w 155"/>
                <a:gd name="T67" fmla="*/ 117 h 205"/>
                <a:gd name="T68" fmla="*/ 115 w 155"/>
                <a:gd name="T69" fmla="*/ 139 h 205"/>
                <a:gd name="T70" fmla="*/ 89 w 155"/>
                <a:gd name="T71" fmla="*/ 148 h 205"/>
                <a:gd name="T72" fmla="*/ 79 w 155"/>
                <a:gd name="T73" fmla="*/ 127 h 205"/>
                <a:gd name="T74" fmla="*/ 73 w 155"/>
                <a:gd name="T75" fmla="*/ 111 h 205"/>
                <a:gd name="T76" fmla="*/ 31 w 155"/>
                <a:gd name="T77" fmla="*/ 121 h 205"/>
                <a:gd name="T78" fmla="*/ 52 w 155"/>
                <a:gd name="T79" fmla="*/ 97 h 205"/>
                <a:gd name="T80" fmla="*/ 53 w 155"/>
                <a:gd name="T81" fmla="*/ 93 h 205"/>
                <a:gd name="T82" fmla="*/ 59 w 155"/>
                <a:gd name="T83" fmla="*/ 64 h 205"/>
                <a:gd name="T84" fmla="*/ 76 w 155"/>
                <a:gd name="T85" fmla="*/ 77 h 205"/>
                <a:gd name="T86" fmla="*/ 0 w 155"/>
                <a:gd name="T87" fmla="*/ 48 h 205"/>
                <a:gd name="T88" fmla="*/ 8 w 155"/>
                <a:gd name="T89" fmla="*/ 71 h 205"/>
                <a:gd name="T90" fmla="*/ 35 w 155"/>
                <a:gd name="T91" fmla="*/ 98 h 205"/>
                <a:gd name="T92" fmla="*/ 43 w 155"/>
                <a:gd name="T93" fmla="*/ 132 h 205"/>
                <a:gd name="T94" fmla="*/ 66 w 155"/>
                <a:gd name="T95" fmla="*/ 127 h 205"/>
                <a:gd name="T96" fmla="*/ 46 w 155"/>
                <a:gd name="T97" fmla="*/ 165 h 205"/>
                <a:gd name="T98" fmla="*/ 106 w 155"/>
                <a:gd name="T99" fmla="*/ 203 h 205"/>
                <a:gd name="T100" fmla="*/ 110 w 155"/>
                <a:gd name="T101" fmla="*/ 204 h 205"/>
                <a:gd name="T102" fmla="*/ 125 w 155"/>
                <a:gd name="T103" fmla="*/ 196 h 205"/>
                <a:gd name="T104" fmla="*/ 124 w 155"/>
                <a:gd name="T105" fmla="*/ 157 h 205"/>
                <a:gd name="T106" fmla="*/ 152 w 155"/>
                <a:gd name="T107" fmla="*/ 127 h 205"/>
                <a:gd name="T108" fmla="*/ 111 w 155"/>
                <a:gd name="T109" fmla="*/ 109 h 205"/>
                <a:gd name="T110" fmla="*/ 137 w 155"/>
                <a:gd name="T111" fmla="*/ 99 h 205"/>
                <a:gd name="T112" fmla="*/ 133 w 155"/>
                <a:gd name="T113" fmla="*/ 59 h 205"/>
                <a:gd name="T114" fmla="*/ 125 w 155"/>
                <a:gd name="T115" fmla="*/ 0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55" h="205">
                  <a:moveTo>
                    <a:pt x="108" y="199"/>
                  </a:moveTo>
                  <a:cubicBezTo>
                    <a:pt x="106" y="193"/>
                    <a:pt x="104" y="188"/>
                    <a:pt x="102" y="182"/>
                  </a:cubicBezTo>
                  <a:cubicBezTo>
                    <a:pt x="104" y="180"/>
                    <a:pt x="106" y="179"/>
                    <a:pt x="108" y="178"/>
                  </a:cubicBezTo>
                  <a:cubicBezTo>
                    <a:pt x="108" y="185"/>
                    <a:pt x="108" y="192"/>
                    <a:pt x="109" y="199"/>
                  </a:cubicBezTo>
                  <a:cubicBezTo>
                    <a:pt x="108" y="199"/>
                    <a:pt x="108" y="199"/>
                    <a:pt x="108" y="199"/>
                  </a:cubicBezTo>
                  <a:moveTo>
                    <a:pt x="126" y="191"/>
                  </a:moveTo>
                  <a:cubicBezTo>
                    <a:pt x="126" y="190"/>
                    <a:pt x="126" y="190"/>
                    <a:pt x="126" y="189"/>
                  </a:cubicBezTo>
                  <a:cubicBezTo>
                    <a:pt x="126" y="185"/>
                    <a:pt x="125" y="181"/>
                    <a:pt x="125" y="178"/>
                  </a:cubicBezTo>
                  <a:cubicBezTo>
                    <a:pt x="126" y="182"/>
                    <a:pt x="128" y="185"/>
                    <a:pt x="131" y="189"/>
                  </a:cubicBezTo>
                  <a:cubicBezTo>
                    <a:pt x="129" y="190"/>
                    <a:pt x="127" y="190"/>
                    <a:pt x="126" y="191"/>
                  </a:cubicBezTo>
                  <a:moveTo>
                    <a:pt x="111" y="198"/>
                  </a:moveTo>
                  <a:cubicBezTo>
                    <a:pt x="110" y="191"/>
                    <a:pt x="110" y="184"/>
                    <a:pt x="110" y="177"/>
                  </a:cubicBezTo>
                  <a:cubicBezTo>
                    <a:pt x="110" y="177"/>
                    <a:pt x="110" y="177"/>
                    <a:pt x="110" y="177"/>
                  </a:cubicBezTo>
                  <a:cubicBezTo>
                    <a:pt x="114" y="175"/>
                    <a:pt x="118" y="174"/>
                    <a:pt x="122" y="173"/>
                  </a:cubicBezTo>
                  <a:cubicBezTo>
                    <a:pt x="122" y="174"/>
                    <a:pt x="122" y="174"/>
                    <a:pt x="122" y="174"/>
                  </a:cubicBezTo>
                  <a:cubicBezTo>
                    <a:pt x="123" y="179"/>
                    <a:pt x="124" y="184"/>
                    <a:pt x="124" y="189"/>
                  </a:cubicBezTo>
                  <a:cubicBezTo>
                    <a:pt x="124" y="190"/>
                    <a:pt x="124" y="191"/>
                    <a:pt x="124" y="192"/>
                  </a:cubicBezTo>
                  <a:cubicBezTo>
                    <a:pt x="121" y="193"/>
                    <a:pt x="119" y="194"/>
                    <a:pt x="117" y="195"/>
                  </a:cubicBezTo>
                  <a:cubicBezTo>
                    <a:pt x="117" y="192"/>
                    <a:pt x="117" y="190"/>
                    <a:pt x="117" y="187"/>
                  </a:cubicBezTo>
                  <a:cubicBezTo>
                    <a:pt x="117" y="183"/>
                    <a:pt x="117" y="180"/>
                    <a:pt x="117" y="176"/>
                  </a:cubicBezTo>
                  <a:cubicBezTo>
                    <a:pt x="117" y="176"/>
                    <a:pt x="116" y="175"/>
                    <a:pt x="116" y="175"/>
                  </a:cubicBezTo>
                  <a:cubicBezTo>
                    <a:pt x="116" y="175"/>
                    <a:pt x="116" y="175"/>
                    <a:pt x="116" y="175"/>
                  </a:cubicBezTo>
                  <a:cubicBezTo>
                    <a:pt x="115" y="175"/>
                    <a:pt x="115" y="176"/>
                    <a:pt x="115" y="176"/>
                  </a:cubicBezTo>
                  <a:cubicBezTo>
                    <a:pt x="115" y="180"/>
                    <a:pt x="115" y="183"/>
                    <a:pt x="115" y="187"/>
                  </a:cubicBezTo>
                  <a:cubicBezTo>
                    <a:pt x="115" y="190"/>
                    <a:pt x="115" y="193"/>
                    <a:pt x="115" y="196"/>
                  </a:cubicBezTo>
                  <a:cubicBezTo>
                    <a:pt x="113" y="197"/>
                    <a:pt x="112" y="197"/>
                    <a:pt x="111" y="198"/>
                  </a:cubicBezTo>
                  <a:moveTo>
                    <a:pt x="58" y="174"/>
                  </a:moveTo>
                  <a:cubicBezTo>
                    <a:pt x="56" y="171"/>
                    <a:pt x="54" y="168"/>
                    <a:pt x="51" y="165"/>
                  </a:cubicBezTo>
                  <a:cubicBezTo>
                    <a:pt x="52" y="165"/>
                    <a:pt x="54" y="164"/>
                    <a:pt x="56" y="164"/>
                  </a:cubicBezTo>
                  <a:cubicBezTo>
                    <a:pt x="57" y="167"/>
                    <a:pt x="57" y="171"/>
                    <a:pt x="58" y="174"/>
                  </a:cubicBezTo>
                  <a:moveTo>
                    <a:pt x="59" y="175"/>
                  </a:moveTo>
                  <a:cubicBezTo>
                    <a:pt x="60" y="175"/>
                    <a:pt x="60" y="175"/>
                    <a:pt x="60" y="175"/>
                  </a:cubicBezTo>
                  <a:cubicBezTo>
                    <a:pt x="59" y="171"/>
                    <a:pt x="59" y="167"/>
                    <a:pt x="58" y="163"/>
                  </a:cubicBezTo>
                  <a:cubicBezTo>
                    <a:pt x="60" y="162"/>
                    <a:pt x="62" y="162"/>
                    <a:pt x="64" y="161"/>
                  </a:cubicBezTo>
                  <a:cubicBezTo>
                    <a:pt x="64" y="165"/>
                    <a:pt x="64" y="169"/>
                    <a:pt x="64" y="173"/>
                  </a:cubicBezTo>
                  <a:cubicBezTo>
                    <a:pt x="63" y="174"/>
                    <a:pt x="61" y="174"/>
                    <a:pt x="59" y="175"/>
                  </a:cubicBezTo>
                  <a:moveTo>
                    <a:pt x="66" y="172"/>
                  </a:moveTo>
                  <a:cubicBezTo>
                    <a:pt x="66" y="168"/>
                    <a:pt x="66" y="164"/>
                    <a:pt x="66" y="161"/>
                  </a:cubicBezTo>
                  <a:cubicBezTo>
                    <a:pt x="66" y="160"/>
                    <a:pt x="66" y="160"/>
                    <a:pt x="66" y="160"/>
                  </a:cubicBezTo>
                  <a:cubicBezTo>
                    <a:pt x="67" y="160"/>
                    <a:pt x="69" y="159"/>
                    <a:pt x="71" y="158"/>
                  </a:cubicBezTo>
                  <a:cubicBezTo>
                    <a:pt x="71" y="160"/>
                    <a:pt x="71" y="162"/>
                    <a:pt x="71" y="164"/>
                  </a:cubicBezTo>
                  <a:cubicBezTo>
                    <a:pt x="71" y="166"/>
                    <a:pt x="71" y="168"/>
                    <a:pt x="72" y="169"/>
                  </a:cubicBezTo>
                  <a:cubicBezTo>
                    <a:pt x="72" y="170"/>
                    <a:pt x="72" y="170"/>
                    <a:pt x="72" y="170"/>
                  </a:cubicBezTo>
                  <a:cubicBezTo>
                    <a:pt x="70" y="170"/>
                    <a:pt x="68" y="171"/>
                    <a:pt x="66" y="172"/>
                  </a:cubicBezTo>
                  <a:moveTo>
                    <a:pt x="74" y="169"/>
                  </a:moveTo>
                  <a:cubicBezTo>
                    <a:pt x="73" y="167"/>
                    <a:pt x="73" y="165"/>
                    <a:pt x="73" y="164"/>
                  </a:cubicBezTo>
                  <a:cubicBezTo>
                    <a:pt x="73" y="162"/>
                    <a:pt x="73" y="160"/>
                    <a:pt x="73" y="159"/>
                  </a:cubicBezTo>
                  <a:cubicBezTo>
                    <a:pt x="73" y="158"/>
                    <a:pt x="73" y="158"/>
                    <a:pt x="73" y="158"/>
                  </a:cubicBezTo>
                  <a:cubicBezTo>
                    <a:pt x="76" y="157"/>
                    <a:pt x="79" y="156"/>
                    <a:pt x="82" y="155"/>
                  </a:cubicBezTo>
                  <a:cubicBezTo>
                    <a:pt x="82" y="155"/>
                    <a:pt x="82" y="155"/>
                    <a:pt x="82" y="155"/>
                  </a:cubicBezTo>
                  <a:cubicBezTo>
                    <a:pt x="82" y="159"/>
                    <a:pt x="81" y="163"/>
                    <a:pt x="81" y="166"/>
                  </a:cubicBezTo>
                  <a:cubicBezTo>
                    <a:pt x="78" y="167"/>
                    <a:pt x="76" y="168"/>
                    <a:pt x="74" y="169"/>
                  </a:cubicBezTo>
                  <a:moveTo>
                    <a:pt x="83" y="166"/>
                  </a:moveTo>
                  <a:cubicBezTo>
                    <a:pt x="83" y="162"/>
                    <a:pt x="84" y="159"/>
                    <a:pt x="84" y="155"/>
                  </a:cubicBezTo>
                  <a:cubicBezTo>
                    <a:pt x="84" y="155"/>
                    <a:pt x="84" y="155"/>
                    <a:pt x="83" y="154"/>
                  </a:cubicBezTo>
                  <a:cubicBezTo>
                    <a:pt x="85" y="154"/>
                    <a:pt x="86" y="153"/>
                    <a:pt x="88" y="153"/>
                  </a:cubicBezTo>
                  <a:cubicBezTo>
                    <a:pt x="90" y="160"/>
                    <a:pt x="92" y="165"/>
                    <a:pt x="95" y="171"/>
                  </a:cubicBezTo>
                  <a:cubicBezTo>
                    <a:pt x="93" y="169"/>
                    <a:pt x="92" y="167"/>
                    <a:pt x="91" y="165"/>
                  </a:cubicBezTo>
                  <a:cubicBezTo>
                    <a:pt x="91" y="165"/>
                    <a:pt x="90" y="164"/>
                    <a:pt x="89" y="164"/>
                  </a:cubicBezTo>
                  <a:cubicBezTo>
                    <a:pt x="89" y="164"/>
                    <a:pt x="89" y="164"/>
                    <a:pt x="89" y="164"/>
                  </a:cubicBezTo>
                  <a:cubicBezTo>
                    <a:pt x="87" y="165"/>
                    <a:pt x="85" y="165"/>
                    <a:pt x="83" y="166"/>
                  </a:cubicBezTo>
                  <a:moveTo>
                    <a:pt x="123" y="154"/>
                  </a:moveTo>
                  <a:cubicBezTo>
                    <a:pt x="121" y="150"/>
                    <a:pt x="120" y="146"/>
                    <a:pt x="118" y="142"/>
                  </a:cubicBezTo>
                  <a:cubicBezTo>
                    <a:pt x="120" y="141"/>
                    <a:pt x="122" y="140"/>
                    <a:pt x="124" y="140"/>
                  </a:cubicBezTo>
                  <a:cubicBezTo>
                    <a:pt x="124" y="144"/>
                    <a:pt x="124" y="148"/>
                    <a:pt x="125" y="152"/>
                  </a:cubicBezTo>
                  <a:cubicBezTo>
                    <a:pt x="124" y="153"/>
                    <a:pt x="124" y="153"/>
                    <a:pt x="124" y="153"/>
                  </a:cubicBezTo>
                  <a:cubicBezTo>
                    <a:pt x="123" y="153"/>
                    <a:pt x="123" y="153"/>
                    <a:pt x="123" y="153"/>
                  </a:cubicBezTo>
                  <a:cubicBezTo>
                    <a:pt x="123" y="154"/>
                    <a:pt x="123" y="154"/>
                    <a:pt x="123" y="154"/>
                  </a:cubicBezTo>
                  <a:moveTo>
                    <a:pt x="127" y="152"/>
                  </a:moveTo>
                  <a:cubicBezTo>
                    <a:pt x="126" y="147"/>
                    <a:pt x="126" y="143"/>
                    <a:pt x="125" y="139"/>
                  </a:cubicBezTo>
                  <a:cubicBezTo>
                    <a:pt x="128" y="138"/>
                    <a:pt x="131" y="137"/>
                    <a:pt x="133" y="136"/>
                  </a:cubicBezTo>
                  <a:cubicBezTo>
                    <a:pt x="133" y="137"/>
                    <a:pt x="133" y="137"/>
                    <a:pt x="133" y="137"/>
                  </a:cubicBezTo>
                  <a:cubicBezTo>
                    <a:pt x="133" y="141"/>
                    <a:pt x="133" y="145"/>
                    <a:pt x="133" y="149"/>
                  </a:cubicBezTo>
                  <a:cubicBezTo>
                    <a:pt x="133" y="149"/>
                    <a:pt x="132" y="149"/>
                    <a:pt x="132" y="149"/>
                  </a:cubicBezTo>
                  <a:cubicBezTo>
                    <a:pt x="130" y="150"/>
                    <a:pt x="128" y="151"/>
                    <a:pt x="127" y="152"/>
                  </a:cubicBezTo>
                  <a:moveTo>
                    <a:pt x="135" y="148"/>
                  </a:moveTo>
                  <a:cubicBezTo>
                    <a:pt x="135" y="144"/>
                    <a:pt x="135" y="140"/>
                    <a:pt x="135" y="137"/>
                  </a:cubicBezTo>
                  <a:cubicBezTo>
                    <a:pt x="135" y="136"/>
                    <a:pt x="135" y="136"/>
                    <a:pt x="134" y="136"/>
                  </a:cubicBezTo>
                  <a:cubicBezTo>
                    <a:pt x="137" y="135"/>
                    <a:pt x="140" y="134"/>
                    <a:pt x="142" y="133"/>
                  </a:cubicBezTo>
                  <a:cubicBezTo>
                    <a:pt x="141" y="134"/>
                    <a:pt x="141" y="134"/>
                    <a:pt x="141" y="134"/>
                  </a:cubicBezTo>
                  <a:cubicBezTo>
                    <a:pt x="141" y="138"/>
                    <a:pt x="141" y="142"/>
                    <a:pt x="141" y="146"/>
                  </a:cubicBezTo>
                  <a:cubicBezTo>
                    <a:pt x="139" y="147"/>
                    <a:pt x="137" y="147"/>
                    <a:pt x="135" y="148"/>
                  </a:cubicBezTo>
                  <a:moveTo>
                    <a:pt x="143" y="145"/>
                  </a:moveTo>
                  <a:cubicBezTo>
                    <a:pt x="143" y="141"/>
                    <a:pt x="143" y="138"/>
                    <a:pt x="143" y="134"/>
                  </a:cubicBezTo>
                  <a:cubicBezTo>
                    <a:pt x="144" y="133"/>
                    <a:pt x="143" y="133"/>
                    <a:pt x="143" y="133"/>
                  </a:cubicBezTo>
                  <a:cubicBezTo>
                    <a:pt x="145" y="132"/>
                    <a:pt x="147" y="131"/>
                    <a:pt x="148" y="131"/>
                  </a:cubicBezTo>
                  <a:cubicBezTo>
                    <a:pt x="149" y="135"/>
                    <a:pt x="149" y="139"/>
                    <a:pt x="150" y="142"/>
                  </a:cubicBezTo>
                  <a:cubicBezTo>
                    <a:pt x="149" y="143"/>
                    <a:pt x="148" y="143"/>
                    <a:pt x="146" y="144"/>
                  </a:cubicBezTo>
                  <a:cubicBezTo>
                    <a:pt x="145" y="144"/>
                    <a:pt x="144" y="145"/>
                    <a:pt x="143" y="145"/>
                  </a:cubicBezTo>
                  <a:moveTo>
                    <a:pt x="35" y="131"/>
                  </a:moveTo>
                  <a:cubicBezTo>
                    <a:pt x="33" y="129"/>
                    <a:pt x="32" y="128"/>
                    <a:pt x="31" y="125"/>
                  </a:cubicBezTo>
                  <a:cubicBezTo>
                    <a:pt x="32" y="125"/>
                    <a:pt x="32" y="125"/>
                    <a:pt x="32" y="125"/>
                  </a:cubicBezTo>
                  <a:cubicBezTo>
                    <a:pt x="33" y="125"/>
                    <a:pt x="35" y="124"/>
                    <a:pt x="36" y="124"/>
                  </a:cubicBezTo>
                  <a:cubicBezTo>
                    <a:pt x="36" y="125"/>
                    <a:pt x="36" y="126"/>
                    <a:pt x="36" y="127"/>
                  </a:cubicBezTo>
                  <a:cubicBezTo>
                    <a:pt x="36" y="128"/>
                    <a:pt x="36" y="129"/>
                    <a:pt x="36" y="130"/>
                  </a:cubicBezTo>
                  <a:cubicBezTo>
                    <a:pt x="35" y="131"/>
                    <a:pt x="35" y="131"/>
                    <a:pt x="35" y="131"/>
                  </a:cubicBezTo>
                  <a:moveTo>
                    <a:pt x="38" y="130"/>
                  </a:moveTo>
                  <a:cubicBezTo>
                    <a:pt x="38" y="129"/>
                    <a:pt x="38" y="128"/>
                    <a:pt x="38" y="127"/>
                  </a:cubicBezTo>
                  <a:cubicBezTo>
                    <a:pt x="38" y="126"/>
                    <a:pt x="38" y="124"/>
                    <a:pt x="38" y="123"/>
                  </a:cubicBezTo>
                  <a:cubicBezTo>
                    <a:pt x="38" y="123"/>
                    <a:pt x="38" y="123"/>
                    <a:pt x="38" y="123"/>
                  </a:cubicBezTo>
                  <a:cubicBezTo>
                    <a:pt x="39" y="123"/>
                    <a:pt x="40" y="122"/>
                    <a:pt x="41" y="122"/>
                  </a:cubicBezTo>
                  <a:cubicBezTo>
                    <a:pt x="41" y="124"/>
                    <a:pt x="42" y="126"/>
                    <a:pt x="42" y="128"/>
                  </a:cubicBezTo>
                  <a:cubicBezTo>
                    <a:pt x="40" y="129"/>
                    <a:pt x="39" y="129"/>
                    <a:pt x="38" y="130"/>
                  </a:cubicBezTo>
                  <a:moveTo>
                    <a:pt x="44" y="128"/>
                  </a:moveTo>
                  <a:cubicBezTo>
                    <a:pt x="44" y="125"/>
                    <a:pt x="43" y="123"/>
                    <a:pt x="43" y="121"/>
                  </a:cubicBezTo>
                  <a:cubicBezTo>
                    <a:pt x="46" y="120"/>
                    <a:pt x="50" y="119"/>
                    <a:pt x="53" y="118"/>
                  </a:cubicBezTo>
                  <a:cubicBezTo>
                    <a:pt x="53" y="120"/>
                    <a:pt x="52" y="122"/>
                    <a:pt x="52" y="125"/>
                  </a:cubicBezTo>
                  <a:cubicBezTo>
                    <a:pt x="48" y="126"/>
                    <a:pt x="46" y="127"/>
                    <a:pt x="44" y="128"/>
                  </a:cubicBezTo>
                  <a:moveTo>
                    <a:pt x="70" y="126"/>
                  </a:moveTo>
                  <a:cubicBezTo>
                    <a:pt x="71" y="123"/>
                    <a:pt x="72" y="119"/>
                    <a:pt x="73" y="116"/>
                  </a:cubicBezTo>
                  <a:cubicBezTo>
                    <a:pt x="73" y="116"/>
                    <a:pt x="73" y="116"/>
                    <a:pt x="73" y="116"/>
                  </a:cubicBezTo>
                  <a:cubicBezTo>
                    <a:pt x="73" y="118"/>
                    <a:pt x="74" y="120"/>
                    <a:pt x="75" y="122"/>
                  </a:cubicBezTo>
                  <a:cubicBezTo>
                    <a:pt x="75" y="122"/>
                    <a:pt x="76" y="123"/>
                    <a:pt x="76" y="124"/>
                  </a:cubicBezTo>
                  <a:cubicBezTo>
                    <a:pt x="74" y="125"/>
                    <a:pt x="72" y="125"/>
                    <a:pt x="70" y="126"/>
                  </a:cubicBezTo>
                  <a:moveTo>
                    <a:pt x="54" y="124"/>
                  </a:moveTo>
                  <a:cubicBezTo>
                    <a:pt x="55" y="122"/>
                    <a:pt x="55" y="119"/>
                    <a:pt x="55" y="117"/>
                  </a:cubicBezTo>
                  <a:cubicBezTo>
                    <a:pt x="58" y="116"/>
                    <a:pt x="60" y="115"/>
                    <a:pt x="63" y="114"/>
                  </a:cubicBezTo>
                  <a:cubicBezTo>
                    <a:pt x="62" y="117"/>
                    <a:pt x="62" y="119"/>
                    <a:pt x="62" y="121"/>
                  </a:cubicBezTo>
                  <a:cubicBezTo>
                    <a:pt x="61" y="122"/>
                    <a:pt x="60" y="122"/>
                    <a:pt x="58" y="122"/>
                  </a:cubicBezTo>
                  <a:cubicBezTo>
                    <a:pt x="57" y="123"/>
                    <a:pt x="57" y="123"/>
                    <a:pt x="56" y="123"/>
                  </a:cubicBezTo>
                  <a:cubicBezTo>
                    <a:pt x="55" y="124"/>
                    <a:pt x="55" y="124"/>
                    <a:pt x="55" y="124"/>
                  </a:cubicBezTo>
                  <a:cubicBezTo>
                    <a:pt x="54" y="124"/>
                    <a:pt x="54" y="124"/>
                    <a:pt x="54" y="124"/>
                  </a:cubicBezTo>
                  <a:moveTo>
                    <a:pt x="64" y="121"/>
                  </a:moveTo>
                  <a:cubicBezTo>
                    <a:pt x="64" y="118"/>
                    <a:pt x="64" y="116"/>
                    <a:pt x="65" y="114"/>
                  </a:cubicBezTo>
                  <a:cubicBezTo>
                    <a:pt x="66" y="113"/>
                    <a:pt x="68" y="113"/>
                    <a:pt x="69" y="112"/>
                  </a:cubicBezTo>
                  <a:cubicBezTo>
                    <a:pt x="70" y="113"/>
                    <a:pt x="70" y="113"/>
                    <a:pt x="70" y="114"/>
                  </a:cubicBezTo>
                  <a:cubicBezTo>
                    <a:pt x="71" y="114"/>
                    <a:pt x="71" y="114"/>
                    <a:pt x="71" y="114"/>
                  </a:cubicBezTo>
                  <a:cubicBezTo>
                    <a:pt x="70" y="117"/>
                    <a:pt x="69" y="121"/>
                    <a:pt x="69" y="124"/>
                  </a:cubicBezTo>
                  <a:cubicBezTo>
                    <a:pt x="68" y="123"/>
                    <a:pt x="68" y="123"/>
                    <a:pt x="68" y="123"/>
                  </a:cubicBezTo>
                  <a:cubicBezTo>
                    <a:pt x="68" y="122"/>
                    <a:pt x="67" y="121"/>
                    <a:pt x="66" y="121"/>
                  </a:cubicBezTo>
                  <a:cubicBezTo>
                    <a:pt x="66" y="121"/>
                    <a:pt x="66" y="121"/>
                    <a:pt x="66" y="121"/>
                  </a:cubicBezTo>
                  <a:cubicBezTo>
                    <a:pt x="66" y="121"/>
                    <a:pt x="66" y="121"/>
                    <a:pt x="66" y="121"/>
                  </a:cubicBezTo>
                  <a:cubicBezTo>
                    <a:pt x="66" y="121"/>
                    <a:pt x="66" y="121"/>
                    <a:pt x="66" y="121"/>
                  </a:cubicBezTo>
                  <a:cubicBezTo>
                    <a:pt x="66" y="120"/>
                    <a:pt x="65" y="120"/>
                    <a:pt x="65" y="120"/>
                  </a:cubicBezTo>
                  <a:cubicBezTo>
                    <a:pt x="65" y="120"/>
                    <a:pt x="64" y="121"/>
                    <a:pt x="64" y="121"/>
                  </a:cubicBezTo>
                  <a:moveTo>
                    <a:pt x="107" y="112"/>
                  </a:moveTo>
                  <a:cubicBezTo>
                    <a:pt x="107" y="111"/>
                    <a:pt x="106" y="110"/>
                    <a:pt x="106" y="109"/>
                  </a:cubicBezTo>
                  <a:cubicBezTo>
                    <a:pt x="106" y="108"/>
                    <a:pt x="105" y="107"/>
                    <a:pt x="105" y="106"/>
                  </a:cubicBezTo>
                  <a:cubicBezTo>
                    <a:pt x="105" y="105"/>
                    <a:pt x="105" y="104"/>
                    <a:pt x="105" y="104"/>
                  </a:cubicBezTo>
                  <a:cubicBezTo>
                    <a:pt x="105" y="103"/>
                    <a:pt x="105" y="103"/>
                    <a:pt x="105" y="103"/>
                  </a:cubicBezTo>
                  <a:cubicBezTo>
                    <a:pt x="105" y="102"/>
                    <a:pt x="105" y="100"/>
                    <a:pt x="106" y="97"/>
                  </a:cubicBezTo>
                  <a:cubicBezTo>
                    <a:pt x="106" y="97"/>
                    <a:pt x="107" y="97"/>
                    <a:pt x="107" y="96"/>
                  </a:cubicBezTo>
                  <a:cubicBezTo>
                    <a:pt x="109" y="99"/>
                    <a:pt x="109" y="102"/>
                    <a:pt x="109" y="105"/>
                  </a:cubicBezTo>
                  <a:cubicBezTo>
                    <a:pt x="109" y="105"/>
                    <a:pt x="108" y="105"/>
                    <a:pt x="108" y="105"/>
                  </a:cubicBezTo>
                  <a:cubicBezTo>
                    <a:pt x="107" y="106"/>
                    <a:pt x="107" y="106"/>
                    <a:pt x="107" y="107"/>
                  </a:cubicBezTo>
                  <a:cubicBezTo>
                    <a:pt x="107" y="107"/>
                    <a:pt x="107" y="107"/>
                    <a:pt x="107" y="107"/>
                  </a:cubicBezTo>
                  <a:cubicBezTo>
                    <a:pt x="107" y="109"/>
                    <a:pt x="107" y="110"/>
                    <a:pt x="107" y="112"/>
                  </a:cubicBezTo>
                  <a:moveTo>
                    <a:pt x="111" y="104"/>
                  </a:moveTo>
                  <a:cubicBezTo>
                    <a:pt x="111" y="101"/>
                    <a:pt x="110" y="98"/>
                    <a:pt x="109" y="96"/>
                  </a:cubicBezTo>
                  <a:cubicBezTo>
                    <a:pt x="111" y="95"/>
                    <a:pt x="112" y="95"/>
                    <a:pt x="113" y="94"/>
                  </a:cubicBezTo>
                  <a:cubicBezTo>
                    <a:pt x="114" y="94"/>
                    <a:pt x="115" y="94"/>
                    <a:pt x="115" y="94"/>
                  </a:cubicBezTo>
                  <a:cubicBezTo>
                    <a:pt x="115" y="95"/>
                    <a:pt x="115" y="96"/>
                    <a:pt x="115" y="97"/>
                  </a:cubicBezTo>
                  <a:cubicBezTo>
                    <a:pt x="115" y="99"/>
                    <a:pt x="115" y="100"/>
                    <a:pt x="115" y="102"/>
                  </a:cubicBezTo>
                  <a:cubicBezTo>
                    <a:pt x="114" y="103"/>
                    <a:pt x="113" y="103"/>
                    <a:pt x="111" y="104"/>
                  </a:cubicBezTo>
                  <a:moveTo>
                    <a:pt x="53" y="94"/>
                  </a:moveTo>
                  <a:cubicBezTo>
                    <a:pt x="53" y="94"/>
                    <a:pt x="53" y="94"/>
                    <a:pt x="53" y="94"/>
                  </a:cubicBezTo>
                  <a:cubicBezTo>
                    <a:pt x="53" y="94"/>
                    <a:pt x="53" y="94"/>
                    <a:pt x="53" y="94"/>
                  </a:cubicBezTo>
                  <a:moveTo>
                    <a:pt x="45" y="95"/>
                  </a:moveTo>
                  <a:cubicBezTo>
                    <a:pt x="45" y="94"/>
                    <a:pt x="45" y="93"/>
                    <a:pt x="45" y="92"/>
                  </a:cubicBezTo>
                  <a:cubicBezTo>
                    <a:pt x="46" y="93"/>
                    <a:pt x="47" y="94"/>
                    <a:pt x="47" y="94"/>
                  </a:cubicBezTo>
                  <a:cubicBezTo>
                    <a:pt x="47" y="95"/>
                    <a:pt x="46" y="95"/>
                    <a:pt x="45" y="95"/>
                  </a:cubicBezTo>
                  <a:moveTo>
                    <a:pt x="117" y="101"/>
                  </a:moveTo>
                  <a:cubicBezTo>
                    <a:pt x="117" y="100"/>
                    <a:pt x="117" y="99"/>
                    <a:pt x="117" y="97"/>
                  </a:cubicBezTo>
                  <a:cubicBezTo>
                    <a:pt x="117" y="96"/>
                    <a:pt x="117" y="94"/>
                    <a:pt x="117" y="93"/>
                  </a:cubicBezTo>
                  <a:cubicBezTo>
                    <a:pt x="119" y="92"/>
                    <a:pt x="122" y="92"/>
                    <a:pt x="124" y="91"/>
                  </a:cubicBezTo>
                  <a:cubicBezTo>
                    <a:pt x="124" y="92"/>
                    <a:pt x="124" y="92"/>
                    <a:pt x="124" y="92"/>
                  </a:cubicBezTo>
                  <a:cubicBezTo>
                    <a:pt x="124" y="94"/>
                    <a:pt x="124" y="97"/>
                    <a:pt x="123" y="99"/>
                  </a:cubicBezTo>
                  <a:cubicBezTo>
                    <a:pt x="121" y="100"/>
                    <a:pt x="119" y="101"/>
                    <a:pt x="117" y="101"/>
                  </a:cubicBezTo>
                  <a:moveTo>
                    <a:pt x="125" y="98"/>
                  </a:moveTo>
                  <a:cubicBezTo>
                    <a:pt x="126" y="96"/>
                    <a:pt x="126" y="94"/>
                    <a:pt x="126" y="92"/>
                  </a:cubicBezTo>
                  <a:cubicBezTo>
                    <a:pt x="126" y="91"/>
                    <a:pt x="126" y="91"/>
                    <a:pt x="126" y="90"/>
                  </a:cubicBezTo>
                  <a:cubicBezTo>
                    <a:pt x="128" y="90"/>
                    <a:pt x="129" y="89"/>
                    <a:pt x="131" y="89"/>
                  </a:cubicBezTo>
                  <a:cubicBezTo>
                    <a:pt x="131" y="91"/>
                    <a:pt x="130" y="94"/>
                    <a:pt x="130" y="97"/>
                  </a:cubicBezTo>
                  <a:cubicBezTo>
                    <a:pt x="129" y="97"/>
                    <a:pt x="127" y="98"/>
                    <a:pt x="125" y="98"/>
                  </a:cubicBezTo>
                  <a:moveTo>
                    <a:pt x="132" y="96"/>
                  </a:moveTo>
                  <a:cubicBezTo>
                    <a:pt x="133" y="93"/>
                    <a:pt x="133" y="91"/>
                    <a:pt x="133" y="88"/>
                  </a:cubicBezTo>
                  <a:cubicBezTo>
                    <a:pt x="134" y="88"/>
                    <a:pt x="135" y="88"/>
                    <a:pt x="135" y="87"/>
                  </a:cubicBezTo>
                  <a:cubicBezTo>
                    <a:pt x="136" y="89"/>
                    <a:pt x="136" y="91"/>
                    <a:pt x="136" y="93"/>
                  </a:cubicBezTo>
                  <a:cubicBezTo>
                    <a:pt x="136" y="94"/>
                    <a:pt x="136" y="95"/>
                    <a:pt x="136" y="95"/>
                  </a:cubicBezTo>
                  <a:cubicBezTo>
                    <a:pt x="136" y="95"/>
                    <a:pt x="136" y="95"/>
                    <a:pt x="136" y="95"/>
                  </a:cubicBezTo>
                  <a:cubicBezTo>
                    <a:pt x="134" y="95"/>
                    <a:pt x="133" y="96"/>
                    <a:pt x="132" y="96"/>
                  </a:cubicBezTo>
                  <a:moveTo>
                    <a:pt x="39" y="97"/>
                  </a:moveTo>
                  <a:cubicBezTo>
                    <a:pt x="39" y="96"/>
                    <a:pt x="39" y="96"/>
                    <a:pt x="39" y="96"/>
                  </a:cubicBezTo>
                  <a:cubicBezTo>
                    <a:pt x="39" y="93"/>
                    <a:pt x="39" y="90"/>
                    <a:pt x="39" y="87"/>
                  </a:cubicBezTo>
                  <a:cubicBezTo>
                    <a:pt x="41" y="88"/>
                    <a:pt x="42" y="90"/>
                    <a:pt x="44" y="91"/>
                  </a:cubicBezTo>
                  <a:cubicBezTo>
                    <a:pt x="44" y="91"/>
                    <a:pt x="44" y="91"/>
                    <a:pt x="44" y="91"/>
                  </a:cubicBezTo>
                  <a:cubicBezTo>
                    <a:pt x="43" y="93"/>
                    <a:pt x="43" y="94"/>
                    <a:pt x="43" y="96"/>
                  </a:cubicBezTo>
                  <a:cubicBezTo>
                    <a:pt x="42" y="96"/>
                    <a:pt x="41" y="96"/>
                    <a:pt x="40" y="97"/>
                  </a:cubicBezTo>
                  <a:cubicBezTo>
                    <a:pt x="39" y="97"/>
                    <a:pt x="39" y="97"/>
                    <a:pt x="39" y="97"/>
                  </a:cubicBezTo>
                  <a:moveTo>
                    <a:pt x="37" y="94"/>
                  </a:moveTo>
                  <a:cubicBezTo>
                    <a:pt x="35" y="92"/>
                    <a:pt x="33" y="90"/>
                    <a:pt x="31" y="88"/>
                  </a:cubicBezTo>
                  <a:cubicBezTo>
                    <a:pt x="31" y="85"/>
                    <a:pt x="30" y="81"/>
                    <a:pt x="30" y="78"/>
                  </a:cubicBezTo>
                  <a:cubicBezTo>
                    <a:pt x="33" y="81"/>
                    <a:pt x="35" y="83"/>
                    <a:pt x="37" y="85"/>
                  </a:cubicBezTo>
                  <a:cubicBezTo>
                    <a:pt x="37" y="86"/>
                    <a:pt x="37" y="86"/>
                    <a:pt x="37" y="86"/>
                  </a:cubicBezTo>
                  <a:cubicBezTo>
                    <a:pt x="37" y="89"/>
                    <a:pt x="37" y="91"/>
                    <a:pt x="37" y="94"/>
                  </a:cubicBezTo>
                  <a:moveTo>
                    <a:pt x="29" y="85"/>
                  </a:moveTo>
                  <a:cubicBezTo>
                    <a:pt x="27" y="84"/>
                    <a:pt x="25" y="82"/>
                    <a:pt x="24" y="81"/>
                  </a:cubicBezTo>
                  <a:cubicBezTo>
                    <a:pt x="23" y="80"/>
                    <a:pt x="23" y="80"/>
                    <a:pt x="23" y="80"/>
                  </a:cubicBezTo>
                  <a:cubicBezTo>
                    <a:pt x="23" y="80"/>
                    <a:pt x="23" y="80"/>
                    <a:pt x="23" y="80"/>
                  </a:cubicBezTo>
                  <a:cubicBezTo>
                    <a:pt x="23" y="77"/>
                    <a:pt x="23" y="74"/>
                    <a:pt x="23" y="71"/>
                  </a:cubicBezTo>
                  <a:cubicBezTo>
                    <a:pt x="25" y="73"/>
                    <a:pt x="26" y="75"/>
                    <a:pt x="28" y="76"/>
                  </a:cubicBezTo>
                  <a:cubicBezTo>
                    <a:pt x="28" y="77"/>
                    <a:pt x="28" y="77"/>
                    <a:pt x="28" y="77"/>
                  </a:cubicBezTo>
                  <a:cubicBezTo>
                    <a:pt x="28" y="80"/>
                    <a:pt x="28" y="83"/>
                    <a:pt x="29" y="85"/>
                  </a:cubicBezTo>
                  <a:moveTo>
                    <a:pt x="21" y="78"/>
                  </a:moveTo>
                  <a:cubicBezTo>
                    <a:pt x="19" y="76"/>
                    <a:pt x="17" y="74"/>
                    <a:pt x="16" y="73"/>
                  </a:cubicBezTo>
                  <a:cubicBezTo>
                    <a:pt x="16" y="70"/>
                    <a:pt x="15" y="66"/>
                    <a:pt x="15" y="63"/>
                  </a:cubicBezTo>
                  <a:cubicBezTo>
                    <a:pt x="17" y="65"/>
                    <a:pt x="19" y="67"/>
                    <a:pt x="21" y="69"/>
                  </a:cubicBezTo>
                  <a:cubicBezTo>
                    <a:pt x="21" y="72"/>
                    <a:pt x="21" y="75"/>
                    <a:pt x="21" y="78"/>
                  </a:cubicBezTo>
                  <a:moveTo>
                    <a:pt x="111" y="68"/>
                  </a:moveTo>
                  <a:cubicBezTo>
                    <a:pt x="112" y="65"/>
                    <a:pt x="113" y="62"/>
                    <a:pt x="113" y="59"/>
                  </a:cubicBezTo>
                  <a:cubicBezTo>
                    <a:pt x="114" y="61"/>
                    <a:pt x="114" y="64"/>
                    <a:pt x="115" y="66"/>
                  </a:cubicBezTo>
                  <a:cubicBezTo>
                    <a:pt x="113" y="67"/>
                    <a:pt x="112" y="67"/>
                    <a:pt x="111" y="68"/>
                  </a:cubicBezTo>
                  <a:moveTo>
                    <a:pt x="14" y="71"/>
                  </a:moveTo>
                  <a:cubicBezTo>
                    <a:pt x="13" y="71"/>
                    <a:pt x="13" y="70"/>
                    <a:pt x="12" y="70"/>
                  </a:cubicBezTo>
                  <a:cubicBezTo>
                    <a:pt x="12" y="69"/>
                    <a:pt x="11" y="69"/>
                    <a:pt x="11" y="68"/>
                  </a:cubicBezTo>
                  <a:cubicBezTo>
                    <a:pt x="9" y="63"/>
                    <a:pt x="7" y="61"/>
                    <a:pt x="7" y="59"/>
                  </a:cubicBezTo>
                  <a:cubicBezTo>
                    <a:pt x="6" y="57"/>
                    <a:pt x="6" y="56"/>
                    <a:pt x="5" y="53"/>
                  </a:cubicBezTo>
                  <a:cubicBezTo>
                    <a:pt x="7" y="56"/>
                    <a:pt x="10" y="58"/>
                    <a:pt x="12" y="61"/>
                  </a:cubicBezTo>
                  <a:cubicBezTo>
                    <a:pt x="13" y="64"/>
                    <a:pt x="13" y="68"/>
                    <a:pt x="14" y="71"/>
                  </a:cubicBezTo>
                  <a:moveTo>
                    <a:pt x="116" y="63"/>
                  </a:moveTo>
                  <a:cubicBezTo>
                    <a:pt x="116" y="60"/>
                    <a:pt x="115" y="57"/>
                    <a:pt x="114" y="55"/>
                  </a:cubicBezTo>
                  <a:cubicBezTo>
                    <a:pt x="115" y="51"/>
                    <a:pt x="116" y="47"/>
                    <a:pt x="117" y="43"/>
                  </a:cubicBezTo>
                  <a:cubicBezTo>
                    <a:pt x="117" y="46"/>
                    <a:pt x="118" y="49"/>
                    <a:pt x="118" y="53"/>
                  </a:cubicBezTo>
                  <a:cubicBezTo>
                    <a:pt x="119" y="53"/>
                    <a:pt x="119" y="53"/>
                    <a:pt x="119" y="53"/>
                  </a:cubicBezTo>
                  <a:cubicBezTo>
                    <a:pt x="118" y="56"/>
                    <a:pt x="117" y="60"/>
                    <a:pt x="116" y="63"/>
                  </a:cubicBezTo>
                  <a:moveTo>
                    <a:pt x="120" y="48"/>
                  </a:moveTo>
                  <a:cubicBezTo>
                    <a:pt x="119" y="45"/>
                    <a:pt x="119" y="41"/>
                    <a:pt x="118" y="37"/>
                  </a:cubicBezTo>
                  <a:cubicBezTo>
                    <a:pt x="119" y="33"/>
                    <a:pt x="120" y="30"/>
                    <a:pt x="121" y="26"/>
                  </a:cubicBezTo>
                  <a:cubicBezTo>
                    <a:pt x="122" y="30"/>
                    <a:pt x="122" y="34"/>
                    <a:pt x="122" y="37"/>
                  </a:cubicBezTo>
                  <a:cubicBezTo>
                    <a:pt x="121" y="41"/>
                    <a:pt x="120" y="45"/>
                    <a:pt x="120" y="48"/>
                  </a:cubicBezTo>
                  <a:moveTo>
                    <a:pt x="124" y="32"/>
                  </a:moveTo>
                  <a:cubicBezTo>
                    <a:pt x="123" y="28"/>
                    <a:pt x="123" y="25"/>
                    <a:pt x="122" y="22"/>
                  </a:cubicBezTo>
                  <a:cubicBezTo>
                    <a:pt x="122" y="19"/>
                    <a:pt x="123" y="17"/>
                    <a:pt x="123" y="14"/>
                  </a:cubicBezTo>
                  <a:cubicBezTo>
                    <a:pt x="124" y="17"/>
                    <a:pt x="124" y="21"/>
                    <a:pt x="124" y="24"/>
                  </a:cubicBezTo>
                  <a:cubicBezTo>
                    <a:pt x="124" y="25"/>
                    <a:pt x="124" y="25"/>
                    <a:pt x="124" y="26"/>
                  </a:cubicBezTo>
                  <a:cubicBezTo>
                    <a:pt x="124" y="28"/>
                    <a:pt x="124" y="30"/>
                    <a:pt x="124" y="32"/>
                  </a:cubicBezTo>
                  <a:moveTo>
                    <a:pt x="78" y="85"/>
                  </a:moveTo>
                  <a:cubicBezTo>
                    <a:pt x="79" y="85"/>
                    <a:pt x="79" y="85"/>
                    <a:pt x="79" y="85"/>
                  </a:cubicBezTo>
                  <a:cubicBezTo>
                    <a:pt x="80" y="85"/>
                    <a:pt x="80" y="84"/>
                    <a:pt x="80" y="83"/>
                  </a:cubicBezTo>
                  <a:cubicBezTo>
                    <a:pt x="80" y="79"/>
                    <a:pt x="80" y="76"/>
                    <a:pt x="80" y="72"/>
                  </a:cubicBezTo>
                  <a:cubicBezTo>
                    <a:pt x="80" y="55"/>
                    <a:pt x="82" y="38"/>
                    <a:pt x="84" y="20"/>
                  </a:cubicBezTo>
                  <a:cubicBezTo>
                    <a:pt x="97" y="15"/>
                    <a:pt x="109" y="10"/>
                    <a:pt x="121" y="5"/>
                  </a:cubicBezTo>
                  <a:cubicBezTo>
                    <a:pt x="116" y="27"/>
                    <a:pt x="112" y="48"/>
                    <a:pt x="107" y="70"/>
                  </a:cubicBezTo>
                  <a:cubicBezTo>
                    <a:pt x="106" y="70"/>
                    <a:pt x="106" y="71"/>
                    <a:pt x="106" y="71"/>
                  </a:cubicBezTo>
                  <a:cubicBezTo>
                    <a:pt x="107" y="72"/>
                    <a:pt x="107" y="72"/>
                    <a:pt x="108" y="73"/>
                  </a:cubicBezTo>
                  <a:cubicBezTo>
                    <a:pt x="108" y="73"/>
                    <a:pt x="108" y="73"/>
                    <a:pt x="108" y="73"/>
                  </a:cubicBezTo>
                  <a:cubicBezTo>
                    <a:pt x="108" y="73"/>
                    <a:pt x="108" y="73"/>
                    <a:pt x="108" y="73"/>
                  </a:cubicBezTo>
                  <a:cubicBezTo>
                    <a:pt x="108" y="73"/>
                    <a:pt x="108" y="73"/>
                    <a:pt x="108" y="73"/>
                  </a:cubicBezTo>
                  <a:cubicBezTo>
                    <a:pt x="108" y="73"/>
                    <a:pt x="108" y="73"/>
                    <a:pt x="109" y="73"/>
                  </a:cubicBezTo>
                  <a:cubicBezTo>
                    <a:pt x="109" y="73"/>
                    <a:pt x="109" y="73"/>
                    <a:pt x="110" y="72"/>
                  </a:cubicBezTo>
                  <a:cubicBezTo>
                    <a:pt x="117" y="70"/>
                    <a:pt x="124" y="67"/>
                    <a:pt x="131" y="64"/>
                  </a:cubicBezTo>
                  <a:cubicBezTo>
                    <a:pt x="133" y="70"/>
                    <a:pt x="134" y="76"/>
                    <a:pt x="135" y="82"/>
                  </a:cubicBezTo>
                  <a:cubicBezTo>
                    <a:pt x="135" y="82"/>
                    <a:pt x="134" y="83"/>
                    <a:pt x="134" y="83"/>
                  </a:cubicBezTo>
                  <a:cubicBezTo>
                    <a:pt x="127" y="86"/>
                    <a:pt x="119" y="88"/>
                    <a:pt x="112" y="90"/>
                  </a:cubicBezTo>
                  <a:cubicBezTo>
                    <a:pt x="109" y="91"/>
                    <a:pt x="106" y="92"/>
                    <a:pt x="103" y="94"/>
                  </a:cubicBezTo>
                  <a:cubicBezTo>
                    <a:pt x="103" y="94"/>
                    <a:pt x="103" y="94"/>
                    <a:pt x="103" y="94"/>
                  </a:cubicBezTo>
                  <a:cubicBezTo>
                    <a:pt x="102" y="95"/>
                    <a:pt x="102" y="95"/>
                    <a:pt x="102" y="95"/>
                  </a:cubicBezTo>
                  <a:cubicBezTo>
                    <a:pt x="102" y="95"/>
                    <a:pt x="102" y="95"/>
                    <a:pt x="102" y="95"/>
                  </a:cubicBezTo>
                  <a:cubicBezTo>
                    <a:pt x="102" y="95"/>
                    <a:pt x="102" y="95"/>
                    <a:pt x="102" y="95"/>
                  </a:cubicBezTo>
                  <a:cubicBezTo>
                    <a:pt x="102" y="96"/>
                    <a:pt x="102" y="96"/>
                    <a:pt x="102" y="96"/>
                  </a:cubicBezTo>
                  <a:cubicBezTo>
                    <a:pt x="102" y="96"/>
                    <a:pt x="102" y="96"/>
                    <a:pt x="102" y="96"/>
                  </a:cubicBezTo>
                  <a:cubicBezTo>
                    <a:pt x="102" y="98"/>
                    <a:pt x="101" y="100"/>
                    <a:pt x="101" y="103"/>
                  </a:cubicBezTo>
                  <a:cubicBezTo>
                    <a:pt x="101" y="104"/>
                    <a:pt x="101" y="104"/>
                    <a:pt x="101" y="105"/>
                  </a:cubicBezTo>
                  <a:cubicBezTo>
                    <a:pt x="101" y="105"/>
                    <a:pt x="101" y="106"/>
                    <a:pt x="101" y="107"/>
                  </a:cubicBezTo>
                  <a:cubicBezTo>
                    <a:pt x="102" y="109"/>
                    <a:pt x="102" y="110"/>
                    <a:pt x="103" y="112"/>
                  </a:cubicBezTo>
                  <a:cubicBezTo>
                    <a:pt x="103" y="113"/>
                    <a:pt x="103" y="114"/>
                    <a:pt x="103" y="115"/>
                  </a:cubicBezTo>
                  <a:cubicBezTo>
                    <a:pt x="103" y="115"/>
                    <a:pt x="103" y="116"/>
                    <a:pt x="104" y="116"/>
                  </a:cubicBezTo>
                  <a:cubicBezTo>
                    <a:pt x="104" y="117"/>
                    <a:pt x="105" y="117"/>
                    <a:pt x="105" y="117"/>
                  </a:cubicBezTo>
                  <a:cubicBezTo>
                    <a:pt x="106" y="117"/>
                    <a:pt x="106" y="117"/>
                    <a:pt x="106" y="117"/>
                  </a:cubicBezTo>
                  <a:cubicBezTo>
                    <a:pt x="106" y="117"/>
                    <a:pt x="106" y="117"/>
                    <a:pt x="106" y="117"/>
                  </a:cubicBezTo>
                  <a:cubicBezTo>
                    <a:pt x="106" y="117"/>
                    <a:pt x="106" y="117"/>
                    <a:pt x="106" y="117"/>
                  </a:cubicBezTo>
                  <a:cubicBezTo>
                    <a:pt x="106" y="117"/>
                    <a:pt x="106" y="117"/>
                    <a:pt x="106" y="117"/>
                  </a:cubicBezTo>
                  <a:cubicBezTo>
                    <a:pt x="119" y="112"/>
                    <a:pt x="127" y="110"/>
                    <a:pt x="133" y="108"/>
                  </a:cubicBezTo>
                  <a:cubicBezTo>
                    <a:pt x="136" y="107"/>
                    <a:pt x="138" y="106"/>
                    <a:pt x="139" y="105"/>
                  </a:cubicBezTo>
                  <a:cubicBezTo>
                    <a:pt x="140" y="105"/>
                    <a:pt x="140" y="105"/>
                    <a:pt x="141" y="105"/>
                  </a:cubicBezTo>
                  <a:cubicBezTo>
                    <a:pt x="142" y="108"/>
                    <a:pt x="144" y="113"/>
                    <a:pt x="145" y="118"/>
                  </a:cubicBezTo>
                  <a:cubicBezTo>
                    <a:pt x="146" y="121"/>
                    <a:pt x="147" y="124"/>
                    <a:pt x="148" y="126"/>
                  </a:cubicBezTo>
                  <a:cubicBezTo>
                    <a:pt x="147" y="127"/>
                    <a:pt x="144" y="128"/>
                    <a:pt x="141" y="129"/>
                  </a:cubicBezTo>
                  <a:cubicBezTo>
                    <a:pt x="136" y="131"/>
                    <a:pt x="127" y="134"/>
                    <a:pt x="115" y="139"/>
                  </a:cubicBezTo>
                  <a:cubicBezTo>
                    <a:pt x="115" y="139"/>
                    <a:pt x="115" y="139"/>
                    <a:pt x="115" y="139"/>
                  </a:cubicBezTo>
                  <a:cubicBezTo>
                    <a:pt x="115" y="139"/>
                    <a:pt x="115" y="139"/>
                    <a:pt x="115" y="139"/>
                  </a:cubicBezTo>
                  <a:cubicBezTo>
                    <a:pt x="114" y="139"/>
                    <a:pt x="114" y="139"/>
                    <a:pt x="114" y="139"/>
                  </a:cubicBezTo>
                  <a:cubicBezTo>
                    <a:pt x="113" y="139"/>
                    <a:pt x="112" y="141"/>
                    <a:pt x="113" y="142"/>
                  </a:cubicBezTo>
                  <a:cubicBezTo>
                    <a:pt x="113" y="142"/>
                    <a:pt x="114" y="143"/>
                    <a:pt x="114" y="143"/>
                  </a:cubicBezTo>
                  <a:cubicBezTo>
                    <a:pt x="118" y="153"/>
                    <a:pt x="121" y="159"/>
                    <a:pt x="124" y="169"/>
                  </a:cubicBezTo>
                  <a:cubicBezTo>
                    <a:pt x="116" y="169"/>
                    <a:pt x="108" y="172"/>
                    <a:pt x="101" y="178"/>
                  </a:cubicBezTo>
                  <a:cubicBezTo>
                    <a:pt x="97" y="167"/>
                    <a:pt x="95" y="161"/>
                    <a:pt x="91" y="150"/>
                  </a:cubicBezTo>
                  <a:cubicBezTo>
                    <a:pt x="90" y="149"/>
                    <a:pt x="90" y="148"/>
                    <a:pt x="89" y="148"/>
                  </a:cubicBezTo>
                  <a:cubicBezTo>
                    <a:pt x="89" y="148"/>
                    <a:pt x="88" y="148"/>
                    <a:pt x="88" y="148"/>
                  </a:cubicBezTo>
                  <a:cubicBezTo>
                    <a:pt x="88" y="149"/>
                    <a:pt x="88" y="149"/>
                    <a:pt x="88" y="149"/>
                  </a:cubicBezTo>
                  <a:cubicBezTo>
                    <a:pt x="88" y="149"/>
                    <a:pt x="88" y="149"/>
                    <a:pt x="88" y="149"/>
                  </a:cubicBezTo>
                  <a:cubicBezTo>
                    <a:pt x="66" y="156"/>
                    <a:pt x="54" y="160"/>
                    <a:pt x="49" y="162"/>
                  </a:cubicBezTo>
                  <a:cubicBezTo>
                    <a:pt x="48" y="154"/>
                    <a:pt x="46" y="147"/>
                    <a:pt x="43" y="140"/>
                  </a:cubicBezTo>
                  <a:cubicBezTo>
                    <a:pt x="44" y="140"/>
                    <a:pt x="44" y="139"/>
                    <a:pt x="44" y="139"/>
                  </a:cubicBezTo>
                  <a:cubicBezTo>
                    <a:pt x="49" y="138"/>
                    <a:pt x="60" y="134"/>
                    <a:pt x="79" y="127"/>
                  </a:cubicBezTo>
                  <a:cubicBezTo>
                    <a:pt x="79" y="127"/>
                    <a:pt x="79" y="127"/>
                    <a:pt x="79" y="127"/>
                  </a:cubicBezTo>
                  <a:cubicBezTo>
                    <a:pt x="79" y="127"/>
                    <a:pt x="79" y="127"/>
                    <a:pt x="79" y="127"/>
                  </a:cubicBezTo>
                  <a:cubicBezTo>
                    <a:pt x="80" y="127"/>
                    <a:pt x="80" y="127"/>
                    <a:pt x="80" y="127"/>
                  </a:cubicBezTo>
                  <a:cubicBezTo>
                    <a:pt x="81" y="126"/>
                    <a:pt x="81" y="125"/>
                    <a:pt x="81" y="124"/>
                  </a:cubicBezTo>
                  <a:cubicBezTo>
                    <a:pt x="81" y="124"/>
                    <a:pt x="80" y="124"/>
                    <a:pt x="80" y="123"/>
                  </a:cubicBezTo>
                  <a:cubicBezTo>
                    <a:pt x="80" y="122"/>
                    <a:pt x="79" y="120"/>
                    <a:pt x="78" y="118"/>
                  </a:cubicBezTo>
                  <a:cubicBezTo>
                    <a:pt x="77" y="117"/>
                    <a:pt x="77" y="116"/>
                    <a:pt x="76" y="115"/>
                  </a:cubicBezTo>
                  <a:cubicBezTo>
                    <a:pt x="76" y="114"/>
                    <a:pt x="75" y="113"/>
                    <a:pt x="75" y="112"/>
                  </a:cubicBezTo>
                  <a:cubicBezTo>
                    <a:pt x="74" y="112"/>
                    <a:pt x="74" y="111"/>
                    <a:pt x="73" y="111"/>
                  </a:cubicBezTo>
                  <a:cubicBezTo>
                    <a:pt x="73" y="110"/>
                    <a:pt x="72" y="110"/>
                    <a:pt x="72" y="110"/>
                  </a:cubicBezTo>
                  <a:cubicBezTo>
                    <a:pt x="72" y="110"/>
                    <a:pt x="72" y="110"/>
                    <a:pt x="72" y="110"/>
                  </a:cubicBezTo>
                  <a:cubicBezTo>
                    <a:pt x="72" y="109"/>
                    <a:pt x="71" y="108"/>
                    <a:pt x="70" y="108"/>
                  </a:cubicBezTo>
                  <a:cubicBezTo>
                    <a:pt x="70" y="108"/>
                    <a:pt x="70" y="108"/>
                    <a:pt x="70" y="108"/>
                  </a:cubicBezTo>
                  <a:cubicBezTo>
                    <a:pt x="70" y="108"/>
                    <a:pt x="69" y="108"/>
                    <a:pt x="69" y="108"/>
                  </a:cubicBezTo>
                  <a:cubicBezTo>
                    <a:pt x="68" y="108"/>
                    <a:pt x="68" y="108"/>
                    <a:pt x="67" y="108"/>
                  </a:cubicBezTo>
                  <a:cubicBezTo>
                    <a:pt x="67" y="109"/>
                    <a:pt x="67" y="109"/>
                    <a:pt x="67" y="109"/>
                  </a:cubicBezTo>
                  <a:cubicBezTo>
                    <a:pt x="53" y="113"/>
                    <a:pt x="43" y="116"/>
                    <a:pt x="31" y="121"/>
                  </a:cubicBezTo>
                  <a:cubicBezTo>
                    <a:pt x="30" y="116"/>
                    <a:pt x="28" y="110"/>
                    <a:pt x="28" y="104"/>
                  </a:cubicBezTo>
                  <a:cubicBezTo>
                    <a:pt x="31" y="103"/>
                    <a:pt x="35" y="102"/>
                    <a:pt x="37" y="101"/>
                  </a:cubicBezTo>
                  <a:cubicBezTo>
                    <a:pt x="38" y="102"/>
                    <a:pt x="38" y="102"/>
                    <a:pt x="38" y="102"/>
                  </a:cubicBezTo>
                  <a:cubicBezTo>
                    <a:pt x="38" y="102"/>
                    <a:pt x="38" y="102"/>
                    <a:pt x="38" y="102"/>
                  </a:cubicBezTo>
                  <a:cubicBezTo>
                    <a:pt x="38" y="102"/>
                    <a:pt x="39" y="102"/>
                    <a:pt x="39" y="101"/>
                  </a:cubicBezTo>
                  <a:cubicBezTo>
                    <a:pt x="39" y="101"/>
                    <a:pt x="39" y="101"/>
                    <a:pt x="39" y="101"/>
                  </a:cubicBezTo>
                  <a:cubicBezTo>
                    <a:pt x="40" y="101"/>
                    <a:pt x="40" y="101"/>
                    <a:pt x="41" y="101"/>
                  </a:cubicBezTo>
                  <a:cubicBezTo>
                    <a:pt x="45" y="100"/>
                    <a:pt x="48" y="99"/>
                    <a:pt x="52" y="97"/>
                  </a:cubicBezTo>
                  <a:cubicBezTo>
                    <a:pt x="52" y="97"/>
                    <a:pt x="52" y="97"/>
                    <a:pt x="52" y="97"/>
                  </a:cubicBezTo>
                  <a:cubicBezTo>
                    <a:pt x="52" y="97"/>
                    <a:pt x="52" y="97"/>
                    <a:pt x="52" y="97"/>
                  </a:cubicBezTo>
                  <a:cubicBezTo>
                    <a:pt x="52" y="97"/>
                    <a:pt x="52" y="97"/>
                    <a:pt x="52" y="97"/>
                  </a:cubicBezTo>
                  <a:cubicBezTo>
                    <a:pt x="52" y="97"/>
                    <a:pt x="52" y="97"/>
                    <a:pt x="52" y="97"/>
                  </a:cubicBezTo>
                  <a:cubicBezTo>
                    <a:pt x="52" y="96"/>
                    <a:pt x="52" y="96"/>
                    <a:pt x="52" y="96"/>
                  </a:cubicBezTo>
                  <a:cubicBezTo>
                    <a:pt x="53" y="96"/>
                    <a:pt x="53" y="96"/>
                    <a:pt x="53" y="96"/>
                  </a:cubicBezTo>
                  <a:cubicBezTo>
                    <a:pt x="53" y="96"/>
                    <a:pt x="53" y="95"/>
                    <a:pt x="53" y="95"/>
                  </a:cubicBezTo>
                  <a:cubicBezTo>
                    <a:pt x="53" y="94"/>
                    <a:pt x="53" y="94"/>
                    <a:pt x="53" y="93"/>
                  </a:cubicBezTo>
                  <a:cubicBezTo>
                    <a:pt x="52" y="93"/>
                    <a:pt x="52" y="93"/>
                    <a:pt x="52" y="93"/>
                  </a:cubicBezTo>
                  <a:cubicBezTo>
                    <a:pt x="37" y="80"/>
                    <a:pt x="19" y="62"/>
                    <a:pt x="5" y="47"/>
                  </a:cubicBezTo>
                  <a:cubicBezTo>
                    <a:pt x="6" y="46"/>
                    <a:pt x="9" y="45"/>
                    <a:pt x="11" y="44"/>
                  </a:cubicBezTo>
                  <a:cubicBezTo>
                    <a:pt x="16" y="42"/>
                    <a:pt x="22" y="41"/>
                    <a:pt x="26" y="40"/>
                  </a:cubicBezTo>
                  <a:cubicBezTo>
                    <a:pt x="29" y="39"/>
                    <a:pt x="31" y="39"/>
                    <a:pt x="32" y="38"/>
                  </a:cubicBezTo>
                  <a:cubicBezTo>
                    <a:pt x="32" y="38"/>
                    <a:pt x="33" y="38"/>
                    <a:pt x="33" y="38"/>
                  </a:cubicBezTo>
                  <a:cubicBezTo>
                    <a:pt x="34" y="39"/>
                    <a:pt x="36" y="41"/>
                    <a:pt x="38" y="43"/>
                  </a:cubicBezTo>
                  <a:cubicBezTo>
                    <a:pt x="43" y="48"/>
                    <a:pt x="51" y="56"/>
                    <a:pt x="59" y="64"/>
                  </a:cubicBezTo>
                  <a:cubicBezTo>
                    <a:pt x="66" y="72"/>
                    <a:pt x="73" y="80"/>
                    <a:pt x="77" y="84"/>
                  </a:cubicBezTo>
                  <a:cubicBezTo>
                    <a:pt x="77" y="85"/>
                    <a:pt x="78" y="85"/>
                    <a:pt x="78" y="85"/>
                  </a:cubicBezTo>
                  <a:moveTo>
                    <a:pt x="124" y="0"/>
                  </a:moveTo>
                  <a:cubicBezTo>
                    <a:pt x="124" y="0"/>
                    <a:pt x="124" y="0"/>
                    <a:pt x="123" y="0"/>
                  </a:cubicBezTo>
                  <a:cubicBezTo>
                    <a:pt x="109" y="6"/>
                    <a:pt x="96" y="11"/>
                    <a:pt x="82" y="17"/>
                  </a:cubicBezTo>
                  <a:cubicBezTo>
                    <a:pt x="81" y="17"/>
                    <a:pt x="81" y="18"/>
                    <a:pt x="81" y="19"/>
                  </a:cubicBezTo>
                  <a:cubicBezTo>
                    <a:pt x="78" y="36"/>
                    <a:pt x="76" y="54"/>
                    <a:pt x="76" y="72"/>
                  </a:cubicBezTo>
                  <a:cubicBezTo>
                    <a:pt x="76" y="74"/>
                    <a:pt x="76" y="76"/>
                    <a:pt x="76" y="77"/>
                  </a:cubicBezTo>
                  <a:cubicBezTo>
                    <a:pt x="71" y="71"/>
                    <a:pt x="62" y="62"/>
                    <a:pt x="54" y="54"/>
                  </a:cubicBezTo>
                  <a:cubicBezTo>
                    <a:pt x="44" y="43"/>
                    <a:pt x="35" y="34"/>
                    <a:pt x="35" y="34"/>
                  </a:cubicBezTo>
                  <a:cubicBezTo>
                    <a:pt x="35" y="34"/>
                    <a:pt x="34" y="34"/>
                    <a:pt x="34" y="34"/>
                  </a:cubicBezTo>
                  <a:cubicBezTo>
                    <a:pt x="34" y="34"/>
                    <a:pt x="34" y="34"/>
                    <a:pt x="34" y="34"/>
                  </a:cubicBezTo>
                  <a:cubicBezTo>
                    <a:pt x="33" y="34"/>
                    <a:pt x="27" y="35"/>
                    <a:pt x="20" y="37"/>
                  </a:cubicBezTo>
                  <a:cubicBezTo>
                    <a:pt x="17" y="38"/>
                    <a:pt x="13" y="39"/>
                    <a:pt x="9" y="40"/>
                  </a:cubicBezTo>
                  <a:cubicBezTo>
                    <a:pt x="6" y="42"/>
                    <a:pt x="3" y="44"/>
                    <a:pt x="1" y="46"/>
                  </a:cubicBezTo>
                  <a:cubicBezTo>
                    <a:pt x="0" y="46"/>
                    <a:pt x="0" y="47"/>
                    <a:pt x="0" y="48"/>
                  </a:cubicBezTo>
                  <a:cubicBezTo>
                    <a:pt x="0" y="48"/>
                    <a:pt x="0" y="49"/>
                    <a:pt x="0" y="49"/>
                  </a:cubicBezTo>
                  <a:cubicBezTo>
                    <a:pt x="1" y="55"/>
                    <a:pt x="2" y="57"/>
                    <a:pt x="3" y="60"/>
                  </a:cubicBezTo>
                  <a:cubicBezTo>
                    <a:pt x="3" y="61"/>
                    <a:pt x="4" y="63"/>
                    <a:pt x="5" y="64"/>
                  </a:cubicBezTo>
                  <a:cubicBezTo>
                    <a:pt x="5" y="65"/>
                    <a:pt x="5" y="65"/>
                    <a:pt x="5" y="65"/>
                  </a:cubicBezTo>
                  <a:cubicBezTo>
                    <a:pt x="5" y="65"/>
                    <a:pt x="5" y="65"/>
                    <a:pt x="5" y="65"/>
                  </a:cubicBezTo>
                  <a:cubicBezTo>
                    <a:pt x="5" y="66"/>
                    <a:pt x="5" y="66"/>
                    <a:pt x="5" y="67"/>
                  </a:cubicBezTo>
                  <a:cubicBezTo>
                    <a:pt x="5" y="68"/>
                    <a:pt x="6" y="69"/>
                    <a:pt x="7" y="70"/>
                  </a:cubicBezTo>
                  <a:cubicBezTo>
                    <a:pt x="8" y="71"/>
                    <a:pt x="8" y="71"/>
                    <a:pt x="8" y="71"/>
                  </a:cubicBezTo>
                  <a:cubicBezTo>
                    <a:pt x="8" y="71"/>
                    <a:pt x="8" y="71"/>
                    <a:pt x="8" y="71"/>
                  </a:cubicBezTo>
                  <a:cubicBezTo>
                    <a:pt x="8" y="72"/>
                    <a:pt x="9" y="72"/>
                    <a:pt x="9" y="73"/>
                  </a:cubicBezTo>
                  <a:cubicBezTo>
                    <a:pt x="14" y="77"/>
                    <a:pt x="21" y="83"/>
                    <a:pt x="29" y="92"/>
                  </a:cubicBezTo>
                  <a:cubicBezTo>
                    <a:pt x="29" y="92"/>
                    <a:pt x="29" y="93"/>
                    <a:pt x="29" y="93"/>
                  </a:cubicBezTo>
                  <a:cubicBezTo>
                    <a:pt x="29" y="94"/>
                    <a:pt x="30" y="94"/>
                    <a:pt x="30" y="94"/>
                  </a:cubicBezTo>
                  <a:cubicBezTo>
                    <a:pt x="30" y="94"/>
                    <a:pt x="30" y="94"/>
                    <a:pt x="30" y="94"/>
                  </a:cubicBezTo>
                  <a:cubicBezTo>
                    <a:pt x="31" y="94"/>
                    <a:pt x="31" y="94"/>
                    <a:pt x="31" y="94"/>
                  </a:cubicBezTo>
                  <a:cubicBezTo>
                    <a:pt x="32" y="95"/>
                    <a:pt x="34" y="96"/>
                    <a:pt x="35" y="98"/>
                  </a:cubicBezTo>
                  <a:cubicBezTo>
                    <a:pt x="32" y="99"/>
                    <a:pt x="29" y="100"/>
                    <a:pt x="25" y="101"/>
                  </a:cubicBezTo>
                  <a:cubicBezTo>
                    <a:pt x="24" y="102"/>
                    <a:pt x="23" y="102"/>
                    <a:pt x="23" y="103"/>
                  </a:cubicBezTo>
                  <a:cubicBezTo>
                    <a:pt x="24" y="110"/>
                    <a:pt x="26" y="117"/>
                    <a:pt x="28" y="123"/>
                  </a:cubicBezTo>
                  <a:cubicBezTo>
                    <a:pt x="27" y="124"/>
                    <a:pt x="27" y="124"/>
                    <a:pt x="27" y="125"/>
                  </a:cubicBezTo>
                  <a:cubicBezTo>
                    <a:pt x="28" y="129"/>
                    <a:pt x="30" y="132"/>
                    <a:pt x="33" y="135"/>
                  </a:cubicBezTo>
                  <a:cubicBezTo>
                    <a:pt x="33" y="135"/>
                    <a:pt x="34" y="135"/>
                    <a:pt x="34" y="135"/>
                  </a:cubicBezTo>
                  <a:cubicBezTo>
                    <a:pt x="34" y="135"/>
                    <a:pt x="35" y="135"/>
                    <a:pt x="35" y="135"/>
                  </a:cubicBezTo>
                  <a:cubicBezTo>
                    <a:pt x="38" y="134"/>
                    <a:pt x="41" y="133"/>
                    <a:pt x="43" y="132"/>
                  </a:cubicBezTo>
                  <a:cubicBezTo>
                    <a:pt x="46" y="131"/>
                    <a:pt x="49" y="130"/>
                    <a:pt x="56" y="128"/>
                  </a:cubicBezTo>
                  <a:cubicBezTo>
                    <a:pt x="56" y="128"/>
                    <a:pt x="57" y="127"/>
                    <a:pt x="58" y="127"/>
                  </a:cubicBezTo>
                  <a:cubicBezTo>
                    <a:pt x="59" y="127"/>
                    <a:pt x="61" y="126"/>
                    <a:pt x="62" y="125"/>
                  </a:cubicBezTo>
                  <a:cubicBezTo>
                    <a:pt x="63" y="125"/>
                    <a:pt x="64" y="125"/>
                    <a:pt x="64" y="125"/>
                  </a:cubicBezTo>
                  <a:cubicBezTo>
                    <a:pt x="65" y="125"/>
                    <a:pt x="65" y="125"/>
                    <a:pt x="65" y="125"/>
                  </a:cubicBezTo>
                  <a:cubicBezTo>
                    <a:pt x="65" y="125"/>
                    <a:pt x="65" y="125"/>
                    <a:pt x="65" y="125"/>
                  </a:cubicBezTo>
                  <a:cubicBezTo>
                    <a:pt x="65" y="125"/>
                    <a:pt x="65" y="126"/>
                    <a:pt x="65" y="126"/>
                  </a:cubicBezTo>
                  <a:cubicBezTo>
                    <a:pt x="66" y="127"/>
                    <a:pt x="66" y="127"/>
                    <a:pt x="66" y="127"/>
                  </a:cubicBezTo>
                  <a:cubicBezTo>
                    <a:pt x="59" y="130"/>
                    <a:pt x="54" y="132"/>
                    <a:pt x="50" y="133"/>
                  </a:cubicBezTo>
                  <a:cubicBezTo>
                    <a:pt x="47" y="134"/>
                    <a:pt x="45" y="135"/>
                    <a:pt x="43" y="135"/>
                  </a:cubicBezTo>
                  <a:cubicBezTo>
                    <a:pt x="42" y="136"/>
                    <a:pt x="40" y="136"/>
                    <a:pt x="40" y="136"/>
                  </a:cubicBezTo>
                  <a:cubicBezTo>
                    <a:pt x="40" y="136"/>
                    <a:pt x="39" y="137"/>
                    <a:pt x="39" y="137"/>
                  </a:cubicBezTo>
                  <a:cubicBezTo>
                    <a:pt x="39" y="138"/>
                    <a:pt x="39" y="138"/>
                    <a:pt x="39" y="139"/>
                  </a:cubicBezTo>
                  <a:cubicBezTo>
                    <a:pt x="41" y="146"/>
                    <a:pt x="44" y="155"/>
                    <a:pt x="46" y="162"/>
                  </a:cubicBezTo>
                  <a:cubicBezTo>
                    <a:pt x="45" y="162"/>
                    <a:pt x="45" y="162"/>
                    <a:pt x="45" y="162"/>
                  </a:cubicBezTo>
                  <a:cubicBezTo>
                    <a:pt x="45" y="163"/>
                    <a:pt x="45" y="164"/>
                    <a:pt x="46" y="165"/>
                  </a:cubicBezTo>
                  <a:cubicBezTo>
                    <a:pt x="50" y="169"/>
                    <a:pt x="53" y="174"/>
                    <a:pt x="56" y="179"/>
                  </a:cubicBezTo>
                  <a:cubicBezTo>
                    <a:pt x="56" y="180"/>
                    <a:pt x="57" y="180"/>
                    <a:pt x="58" y="180"/>
                  </a:cubicBezTo>
                  <a:cubicBezTo>
                    <a:pt x="58" y="180"/>
                    <a:pt x="58" y="180"/>
                    <a:pt x="58" y="180"/>
                  </a:cubicBezTo>
                  <a:cubicBezTo>
                    <a:pt x="69" y="175"/>
                    <a:pt x="77" y="171"/>
                    <a:pt x="88" y="169"/>
                  </a:cubicBezTo>
                  <a:cubicBezTo>
                    <a:pt x="91" y="173"/>
                    <a:pt x="94" y="178"/>
                    <a:pt x="96" y="184"/>
                  </a:cubicBezTo>
                  <a:cubicBezTo>
                    <a:pt x="99" y="191"/>
                    <a:pt x="102" y="198"/>
                    <a:pt x="104" y="202"/>
                  </a:cubicBezTo>
                  <a:cubicBezTo>
                    <a:pt x="104" y="203"/>
                    <a:pt x="105" y="203"/>
                    <a:pt x="106" y="203"/>
                  </a:cubicBezTo>
                  <a:cubicBezTo>
                    <a:pt x="106" y="203"/>
                    <a:pt x="106" y="203"/>
                    <a:pt x="106" y="203"/>
                  </a:cubicBezTo>
                  <a:cubicBezTo>
                    <a:pt x="107" y="204"/>
                    <a:pt x="107" y="204"/>
                    <a:pt x="107" y="204"/>
                  </a:cubicBezTo>
                  <a:cubicBezTo>
                    <a:pt x="108" y="204"/>
                    <a:pt x="108" y="204"/>
                    <a:pt x="108" y="203"/>
                  </a:cubicBezTo>
                  <a:cubicBezTo>
                    <a:pt x="109" y="203"/>
                    <a:pt x="109" y="203"/>
                    <a:pt x="109" y="203"/>
                  </a:cubicBezTo>
                  <a:cubicBezTo>
                    <a:pt x="109" y="204"/>
                    <a:pt x="109" y="204"/>
                    <a:pt x="109" y="204"/>
                  </a:cubicBezTo>
                  <a:cubicBezTo>
                    <a:pt x="109" y="204"/>
                    <a:pt x="109" y="204"/>
                    <a:pt x="109" y="204"/>
                  </a:cubicBezTo>
                  <a:cubicBezTo>
                    <a:pt x="109" y="204"/>
                    <a:pt x="109" y="204"/>
                    <a:pt x="109" y="204"/>
                  </a:cubicBezTo>
                  <a:cubicBezTo>
                    <a:pt x="110" y="205"/>
                    <a:pt x="110" y="205"/>
                    <a:pt x="110" y="205"/>
                  </a:cubicBezTo>
                  <a:cubicBezTo>
                    <a:pt x="110" y="204"/>
                    <a:pt x="110" y="204"/>
                    <a:pt x="110" y="204"/>
                  </a:cubicBezTo>
                  <a:cubicBezTo>
                    <a:pt x="110" y="204"/>
                    <a:pt x="110" y="204"/>
                    <a:pt x="110" y="204"/>
                  </a:cubicBezTo>
                  <a:cubicBezTo>
                    <a:pt x="110" y="204"/>
                    <a:pt x="110" y="204"/>
                    <a:pt x="110" y="204"/>
                  </a:cubicBezTo>
                  <a:cubicBezTo>
                    <a:pt x="111" y="204"/>
                    <a:pt x="111" y="204"/>
                    <a:pt x="111" y="204"/>
                  </a:cubicBezTo>
                  <a:cubicBezTo>
                    <a:pt x="111" y="203"/>
                    <a:pt x="111" y="203"/>
                    <a:pt x="111" y="202"/>
                  </a:cubicBezTo>
                  <a:cubicBezTo>
                    <a:pt x="115" y="200"/>
                    <a:pt x="119" y="198"/>
                    <a:pt x="124" y="196"/>
                  </a:cubicBezTo>
                  <a:cubicBezTo>
                    <a:pt x="124" y="197"/>
                    <a:pt x="124" y="197"/>
                    <a:pt x="124" y="197"/>
                  </a:cubicBezTo>
                  <a:cubicBezTo>
                    <a:pt x="124" y="197"/>
                    <a:pt x="124" y="197"/>
                    <a:pt x="124" y="197"/>
                  </a:cubicBezTo>
                  <a:cubicBezTo>
                    <a:pt x="125" y="197"/>
                    <a:pt x="125" y="197"/>
                    <a:pt x="125" y="196"/>
                  </a:cubicBezTo>
                  <a:cubicBezTo>
                    <a:pt x="126" y="195"/>
                    <a:pt x="126" y="195"/>
                    <a:pt x="126" y="195"/>
                  </a:cubicBezTo>
                  <a:cubicBezTo>
                    <a:pt x="129" y="194"/>
                    <a:pt x="132" y="193"/>
                    <a:pt x="134" y="192"/>
                  </a:cubicBezTo>
                  <a:cubicBezTo>
                    <a:pt x="135" y="191"/>
                    <a:pt x="135" y="191"/>
                    <a:pt x="136" y="190"/>
                  </a:cubicBezTo>
                  <a:cubicBezTo>
                    <a:pt x="136" y="190"/>
                    <a:pt x="136" y="189"/>
                    <a:pt x="135" y="189"/>
                  </a:cubicBezTo>
                  <a:cubicBezTo>
                    <a:pt x="132" y="184"/>
                    <a:pt x="129" y="179"/>
                    <a:pt x="128" y="173"/>
                  </a:cubicBezTo>
                  <a:cubicBezTo>
                    <a:pt x="128" y="173"/>
                    <a:pt x="129" y="173"/>
                    <a:pt x="129" y="172"/>
                  </a:cubicBezTo>
                  <a:cubicBezTo>
                    <a:pt x="129" y="172"/>
                    <a:pt x="129" y="171"/>
                    <a:pt x="129" y="170"/>
                  </a:cubicBezTo>
                  <a:cubicBezTo>
                    <a:pt x="127" y="165"/>
                    <a:pt x="126" y="161"/>
                    <a:pt x="124" y="157"/>
                  </a:cubicBezTo>
                  <a:cubicBezTo>
                    <a:pt x="125" y="157"/>
                    <a:pt x="125" y="157"/>
                    <a:pt x="125" y="157"/>
                  </a:cubicBezTo>
                  <a:cubicBezTo>
                    <a:pt x="125" y="157"/>
                    <a:pt x="125" y="156"/>
                    <a:pt x="126" y="156"/>
                  </a:cubicBezTo>
                  <a:cubicBezTo>
                    <a:pt x="129" y="155"/>
                    <a:pt x="135" y="152"/>
                    <a:pt x="141" y="150"/>
                  </a:cubicBezTo>
                  <a:cubicBezTo>
                    <a:pt x="143" y="149"/>
                    <a:pt x="146" y="148"/>
                    <a:pt x="148" y="147"/>
                  </a:cubicBezTo>
                  <a:cubicBezTo>
                    <a:pt x="151" y="147"/>
                    <a:pt x="152" y="146"/>
                    <a:pt x="153" y="146"/>
                  </a:cubicBezTo>
                  <a:cubicBezTo>
                    <a:pt x="154" y="146"/>
                    <a:pt x="155" y="145"/>
                    <a:pt x="155" y="143"/>
                  </a:cubicBezTo>
                  <a:cubicBezTo>
                    <a:pt x="154" y="139"/>
                    <a:pt x="153" y="134"/>
                    <a:pt x="152" y="129"/>
                  </a:cubicBezTo>
                  <a:cubicBezTo>
                    <a:pt x="152" y="129"/>
                    <a:pt x="153" y="128"/>
                    <a:pt x="152" y="127"/>
                  </a:cubicBezTo>
                  <a:cubicBezTo>
                    <a:pt x="152" y="127"/>
                    <a:pt x="151" y="122"/>
                    <a:pt x="149" y="117"/>
                  </a:cubicBezTo>
                  <a:cubicBezTo>
                    <a:pt x="147" y="111"/>
                    <a:pt x="145" y="105"/>
                    <a:pt x="144" y="101"/>
                  </a:cubicBezTo>
                  <a:cubicBezTo>
                    <a:pt x="143" y="101"/>
                    <a:pt x="143" y="100"/>
                    <a:pt x="142" y="100"/>
                  </a:cubicBezTo>
                  <a:cubicBezTo>
                    <a:pt x="142" y="100"/>
                    <a:pt x="142" y="100"/>
                    <a:pt x="142" y="100"/>
                  </a:cubicBezTo>
                  <a:cubicBezTo>
                    <a:pt x="141" y="100"/>
                    <a:pt x="141" y="100"/>
                    <a:pt x="141" y="100"/>
                  </a:cubicBezTo>
                  <a:cubicBezTo>
                    <a:pt x="140" y="101"/>
                    <a:pt x="140" y="101"/>
                    <a:pt x="138" y="102"/>
                  </a:cubicBezTo>
                  <a:cubicBezTo>
                    <a:pt x="134" y="103"/>
                    <a:pt x="126" y="106"/>
                    <a:pt x="111" y="111"/>
                  </a:cubicBezTo>
                  <a:cubicBezTo>
                    <a:pt x="111" y="110"/>
                    <a:pt x="111" y="110"/>
                    <a:pt x="111" y="109"/>
                  </a:cubicBezTo>
                  <a:cubicBezTo>
                    <a:pt x="111" y="108"/>
                    <a:pt x="111" y="108"/>
                    <a:pt x="111" y="108"/>
                  </a:cubicBezTo>
                  <a:cubicBezTo>
                    <a:pt x="111" y="108"/>
                    <a:pt x="111" y="108"/>
                    <a:pt x="111" y="108"/>
                  </a:cubicBezTo>
                  <a:cubicBezTo>
                    <a:pt x="116" y="106"/>
                    <a:pt x="123" y="103"/>
                    <a:pt x="130" y="101"/>
                  </a:cubicBezTo>
                  <a:cubicBezTo>
                    <a:pt x="130" y="102"/>
                    <a:pt x="130" y="102"/>
                    <a:pt x="130" y="102"/>
                  </a:cubicBezTo>
                  <a:cubicBezTo>
                    <a:pt x="131" y="102"/>
                    <a:pt x="131" y="102"/>
                    <a:pt x="131" y="102"/>
                  </a:cubicBezTo>
                  <a:cubicBezTo>
                    <a:pt x="131" y="102"/>
                    <a:pt x="132" y="102"/>
                    <a:pt x="132" y="101"/>
                  </a:cubicBezTo>
                  <a:cubicBezTo>
                    <a:pt x="132" y="101"/>
                    <a:pt x="132" y="101"/>
                    <a:pt x="132" y="101"/>
                  </a:cubicBezTo>
                  <a:cubicBezTo>
                    <a:pt x="134" y="100"/>
                    <a:pt x="135" y="99"/>
                    <a:pt x="137" y="99"/>
                  </a:cubicBezTo>
                  <a:cubicBezTo>
                    <a:pt x="138" y="98"/>
                    <a:pt x="138" y="98"/>
                    <a:pt x="139" y="97"/>
                  </a:cubicBezTo>
                  <a:cubicBezTo>
                    <a:pt x="140" y="96"/>
                    <a:pt x="140" y="95"/>
                    <a:pt x="140" y="93"/>
                  </a:cubicBezTo>
                  <a:cubicBezTo>
                    <a:pt x="140" y="91"/>
                    <a:pt x="140" y="89"/>
                    <a:pt x="139" y="87"/>
                  </a:cubicBezTo>
                  <a:cubicBezTo>
                    <a:pt x="139" y="87"/>
                    <a:pt x="139" y="86"/>
                    <a:pt x="139" y="86"/>
                  </a:cubicBezTo>
                  <a:cubicBezTo>
                    <a:pt x="139" y="85"/>
                    <a:pt x="140" y="85"/>
                    <a:pt x="139" y="84"/>
                  </a:cubicBezTo>
                  <a:cubicBezTo>
                    <a:pt x="138" y="76"/>
                    <a:pt x="137" y="69"/>
                    <a:pt x="135" y="61"/>
                  </a:cubicBezTo>
                  <a:cubicBezTo>
                    <a:pt x="135" y="60"/>
                    <a:pt x="134" y="60"/>
                    <a:pt x="134" y="60"/>
                  </a:cubicBezTo>
                  <a:cubicBezTo>
                    <a:pt x="133" y="59"/>
                    <a:pt x="133" y="59"/>
                    <a:pt x="133" y="59"/>
                  </a:cubicBezTo>
                  <a:cubicBezTo>
                    <a:pt x="133" y="59"/>
                    <a:pt x="132" y="59"/>
                    <a:pt x="132" y="59"/>
                  </a:cubicBezTo>
                  <a:cubicBezTo>
                    <a:pt x="128" y="61"/>
                    <a:pt x="124" y="63"/>
                    <a:pt x="120" y="65"/>
                  </a:cubicBezTo>
                  <a:cubicBezTo>
                    <a:pt x="121" y="61"/>
                    <a:pt x="122" y="57"/>
                    <a:pt x="123" y="53"/>
                  </a:cubicBezTo>
                  <a:cubicBezTo>
                    <a:pt x="124" y="48"/>
                    <a:pt x="125" y="43"/>
                    <a:pt x="127" y="36"/>
                  </a:cubicBezTo>
                  <a:cubicBezTo>
                    <a:pt x="128" y="33"/>
                    <a:pt x="128" y="29"/>
                    <a:pt x="128" y="26"/>
                  </a:cubicBezTo>
                  <a:cubicBezTo>
                    <a:pt x="128" y="25"/>
                    <a:pt x="128" y="25"/>
                    <a:pt x="128" y="24"/>
                  </a:cubicBezTo>
                  <a:cubicBezTo>
                    <a:pt x="128" y="17"/>
                    <a:pt x="127" y="9"/>
                    <a:pt x="126" y="2"/>
                  </a:cubicBezTo>
                  <a:cubicBezTo>
                    <a:pt x="126" y="1"/>
                    <a:pt x="126" y="1"/>
                    <a:pt x="125" y="0"/>
                  </a:cubicBezTo>
                  <a:cubicBezTo>
                    <a:pt x="125" y="0"/>
                    <a:pt x="125" y="0"/>
                    <a:pt x="125" y="0"/>
                  </a:cubicBezTo>
                  <a:cubicBezTo>
                    <a:pt x="125" y="0"/>
                    <a:pt x="124" y="0"/>
                    <a:pt x="124"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1865">
                <a:solidFill>
                  <a:prstClr val="black"/>
                </a:solidFill>
              </a:endParaRPr>
            </a:p>
          </p:txBody>
        </p:sp>
        <p:sp>
          <p:nvSpPr>
            <p:cNvPr id="185" name="Rectangle 874"/>
            <p:cNvSpPr>
              <a:spLocks noChangeArrowheads="1"/>
            </p:cNvSpPr>
            <p:nvPr/>
          </p:nvSpPr>
          <p:spPr bwMode="auto">
            <a:xfrm>
              <a:off x="693699" y="4314714"/>
              <a:ext cx="896" cy="89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zh-CN" altLang="en-US" sz="1865">
                <a:solidFill>
                  <a:prstClr val="black"/>
                </a:solidFill>
              </a:endParaRPr>
            </a:p>
          </p:txBody>
        </p:sp>
        <p:sp>
          <p:nvSpPr>
            <p:cNvPr id="186" name="Freeform 875"/>
            <p:cNvSpPr/>
            <p:nvPr/>
          </p:nvSpPr>
          <p:spPr bwMode="auto">
            <a:xfrm>
              <a:off x="693699" y="4314714"/>
              <a:ext cx="0" cy="0"/>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1865">
                <a:solidFill>
                  <a:prstClr val="black"/>
                </a:solidFill>
              </a:endParaRPr>
            </a:p>
          </p:txBody>
        </p:sp>
      </p:grpSp>
      <p:sp>
        <p:nvSpPr>
          <p:cNvPr id="187" name="Freeform 876"/>
          <p:cNvSpPr>
            <a:spLocks noEditPoints="1"/>
          </p:cNvSpPr>
          <p:nvPr/>
        </p:nvSpPr>
        <p:spPr bwMode="auto">
          <a:xfrm>
            <a:off x="4380566" y="1723161"/>
            <a:ext cx="267935" cy="373675"/>
          </a:xfrm>
          <a:custGeom>
            <a:avLst/>
            <a:gdLst>
              <a:gd name="T0" fmla="*/ 96 w 126"/>
              <a:gd name="T1" fmla="*/ 172 h 176"/>
              <a:gd name="T2" fmla="*/ 94 w 126"/>
              <a:gd name="T3" fmla="*/ 160 h 176"/>
              <a:gd name="T4" fmla="*/ 80 w 126"/>
              <a:gd name="T5" fmla="*/ 170 h 176"/>
              <a:gd name="T6" fmla="*/ 70 w 126"/>
              <a:gd name="T7" fmla="*/ 155 h 176"/>
              <a:gd name="T8" fmla="*/ 121 w 126"/>
              <a:gd name="T9" fmla="*/ 158 h 176"/>
              <a:gd name="T10" fmla="*/ 63 w 126"/>
              <a:gd name="T11" fmla="*/ 164 h 176"/>
              <a:gd name="T12" fmla="*/ 50 w 126"/>
              <a:gd name="T13" fmla="*/ 157 h 176"/>
              <a:gd name="T14" fmla="*/ 49 w 126"/>
              <a:gd name="T15" fmla="*/ 154 h 176"/>
              <a:gd name="T16" fmla="*/ 45 w 126"/>
              <a:gd name="T17" fmla="*/ 141 h 176"/>
              <a:gd name="T18" fmla="*/ 37 w 126"/>
              <a:gd name="T19" fmla="*/ 143 h 176"/>
              <a:gd name="T20" fmla="*/ 30 w 126"/>
              <a:gd name="T21" fmla="*/ 119 h 176"/>
              <a:gd name="T22" fmla="*/ 28 w 126"/>
              <a:gd name="T23" fmla="*/ 118 h 176"/>
              <a:gd name="T24" fmla="*/ 9 w 126"/>
              <a:gd name="T25" fmla="*/ 119 h 176"/>
              <a:gd name="T26" fmla="*/ 20 w 126"/>
              <a:gd name="T27" fmla="*/ 106 h 176"/>
              <a:gd name="T28" fmla="*/ 74 w 126"/>
              <a:gd name="T29" fmla="*/ 104 h 176"/>
              <a:gd name="T30" fmla="*/ 65 w 126"/>
              <a:gd name="T31" fmla="*/ 104 h 176"/>
              <a:gd name="T32" fmla="*/ 75 w 126"/>
              <a:gd name="T33" fmla="*/ 115 h 176"/>
              <a:gd name="T34" fmla="*/ 87 w 126"/>
              <a:gd name="T35" fmla="*/ 114 h 176"/>
              <a:gd name="T36" fmla="*/ 89 w 126"/>
              <a:gd name="T37" fmla="*/ 115 h 176"/>
              <a:gd name="T38" fmla="*/ 5 w 126"/>
              <a:gd name="T39" fmla="*/ 101 h 176"/>
              <a:gd name="T40" fmla="*/ 6 w 126"/>
              <a:gd name="T41" fmla="*/ 81 h 176"/>
              <a:gd name="T42" fmla="*/ 81 w 126"/>
              <a:gd name="T43" fmla="*/ 76 h 176"/>
              <a:gd name="T44" fmla="*/ 67 w 126"/>
              <a:gd name="T45" fmla="*/ 83 h 176"/>
              <a:gd name="T46" fmla="*/ 91 w 126"/>
              <a:gd name="T47" fmla="*/ 76 h 176"/>
              <a:gd name="T48" fmla="*/ 59 w 126"/>
              <a:gd name="T49" fmla="*/ 81 h 176"/>
              <a:gd name="T50" fmla="*/ 64 w 126"/>
              <a:gd name="T51" fmla="*/ 83 h 176"/>
              <a:gd name="T52" fmla="*/ 102 w 126"/>
              <a:gd name="T53" fmla="*/ 75 h 176"/>
              <a:gd name="T54" fmla="*/ 99 w 126"/>
              <a:gd name="T55" fmla="*/ 76 h 176"/>
              <a:gd name="T56" fmla="*/ 22 w 126"/>
              <a:gd name="T57" fmla="*/ 75 h 176"/>
              <a:gd name="T58" fmla="*/ 4 w 126"/>
              <a:gd name="T59" fmla="*/ 76 h 176"/>
              <a:gd name="T60" fmla="*/ 67 w 126"/>
              <a:gd name="T61" fmla="*/ 44 h 176"/>
              <a:gd name="T62" fmla="*/ 112 w 126"/>
              <a:gd name="T63" fmla="*/ 46 h 176"/>
              <a:gd name="T64" fmla="*/ 116 w 126"/>
              <a:gd name="T65" fmla="*/ 37 h 176"/>
              <a:gd name="T66" fmla="*/ 105 w 126"/>
              <a:gd name="T67" fmla="*/ 42 h 176"/>
              <a:gd name="T68" fmla="*/ 85 w 126"/>
              <a:gd name="T69" fmla="*/ 33 h 176"/>
              <a:gd name="T70" fmla="*/ 103 w 126"/>
              <a:gd name="T71" fmla="*/ 33 h 176"/>
              <a:gd name="T72" fmla="*/ 88 w 126"/>
              <a:gd name="T73" fmla="*/ 39 h 176"/>
              <a:gd name="T74" fmla="*/ 120 w 126"/>
              <a:gd name="T75" fmla="*/ 24 h 176"/>
              <a:gd name="T76" fmla="*/ 75 w 126"/>
              <a:gd name="T77" fmla="*/ 56 h 176"/>
              <a:gd name="T78" fmla="*/ 51 w 126"/>
              <a:gd name="T79" fmla="*/ 72 h 176"/>
              <a:gd name="T80" fmla="*/ 50 w 126"/>
              <a:gd name="T81" fmla="*/ 85 h 176"/>
              <a:gd name="T82" fmla="*/ 78 w 126"/>
              <a:gd name="T83" fmla="*/ 100 h 176"/>
              <a:gd name="T84" fmla="*/ 62 w 126"/>
              <a:gd name="T85" fmla="*/ 118 h 176"/>
              <a:gd name="T86" fmla="*/ 97 w 126"/>
              <a:gd name="T87" fmla="*/ 156 h 176"/>
              <a:gd name="T88" fmla="*/ 10 w 126"/>
              <a:gd name="T89" fmla="*/ 101 h 176"/>
              <a:gd name="T90" fmla="*/ 25 w 126"/>
              <a:gd name="T91" fmla="*/ 84 h 176"/>
              <a:gd name="T92" fmla="*/ 23 w 126"/>
              <a:gd name="T93" fmla="*/ 71 h 176"/>
              <a:gd name="T94" fmla="*/ 66 w 126"/>
              <a:gd name="T95" fmla="*/ 6 h 176"/>
              <a:gd name="T96" fmla="*/ 6 w 126"/>
              <a:gd name="T97" fmla="*/ 54 h 176"/>
              <a:gd name="T98" fmla="*/ 0 w 126"/>
              <a:gd name="T99" fmla="*/ 85 h 176"/>
              <a:gd name="T100" fmla="*/ 8 w 126"/>
              <a:gd name="T101" fmla="*/ 86 h 176"/>
              <a:gd name="T102" fmla="*/ 1 w 126"/>
              <a:gd name="T103" fmla="*/ 122 h 176"/>
              <a:gd name="T104" fmla="*/ 6 w 126"/>
              <a:gd name="T105" fmla="*/ 123 h 176"/>
              <a:gd name="T106" fmla="*/ 102 w 126"/>
              <a:gd name="T107" fmla="*/ 176 h 176"/>
              <a:gd name="T108" fmla="*/ 124 w 126"/>
              <a:gd name="T109" fmla="*/ 173 h 176"/>
              <a:gd name="T110" fmla="*/ 125 w 126"/>
              <a:gd name="T111" fmla="*/ 123 h 176"/>
              <a:gd name="T112" fmla="*/ 71 w 126"/>
              <a:gd name="T113" fmla="*/ 124 h 176"/>
              <a:gd name="T114" fmla="*/ 104 w 126"/>
              <a:gd name="T115" fmla="*/ 82 h 176"/>
              <a:gd name="T116" fmla="*/ 105 w 126"/>
              <a:gd name="T117" fmla="*/ 54 h 176"/>
              <a:gd name="T118" fmla="*/ 112 w 126"/>
              <a:gd name="T119" fmla="*/ 51 h 176"/>
              <a:gd name="T120" fmla="*/ 93 w 126"/>
              <a:gd name="T121" fmla="*/ 0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6" h="176">
                <a:moveTo>
                  <a:pt x="116" y="171"/>
                </a:moveTo>
                <a:cubicBezTo>
                  <a:pt x="117" y="168"/>
                  <a:pt x="119" y="164"/>
                  <a:pt x="120" y="161"/>
                </a:cubicBezTo>
                <a:cubicBezTo>
                  <a:pt x="120" y="163"/>
                  <a:pt x="120" y="166"/>
                  <a:pt x="120" y="168"/>
                </a:cubicBezTo>
                <a:cubicBezTo>
                  <a:pt x="120" y="169"/>
                  <a:pt x="120" y="170"/>
                  <a:pt x="120" y="171"/>
                </a:cubicBezTo>
                <a:cubicBezTo>
                  <a:pt x="119" y="171"/>
                  <a:pt x="117" y="171"/>
                  <a:pt x="116" y="171"/>
                </a:cubicBezTo>
                <a:moveTo>
                  <a:pt x="97" y="160"/>
                </a:moveTo>
                <a:cubicBezTo>
                  <a:pt x="99" y="160"/>
                  <a:pt x="101" y="160"/>
                  <a:pt x="102" y="160"/>
                </a:cubicBezTo>
                <a:cubicBezTo>
                  <a:pt x="100" y="163"/>
                  <a:pt x="97" y="167"/>
                  <a:pt x="96" y="172"/>
                </a:cubicBezTo>
                <a:cubicBezTo>
                  <a:pt x="94" y="172"/>
                  <a:pt x="92" y="171"/>
                  <a:pt x="90" y="171"/>
                </a:cubicBezTo>
                <a:cubicBezTo>
                  <a:pt x="91" y="167"/>
                  <a:pt x="93" y="163"/>
                  <a:pt x="96" y="160"/>
                </a:cubicBezTo>
                <a:cubicBezTo>
                  <a:pt x="97" y="160"/>
                  <a:pt x="97" y="160"/>
                  <a:pt x="97" y="160"/>
                </a:cubicBezTo>
                <a:moveTo>
                  <a:pt x="88" y="171"/>
                </a:moveTo>
                <a:cubicBezTo>
                  <a:pt x="86" y="171"/>
                  <a:pt x="84" y="170"/>
                  <a:pt x="82" y="170"/>
                </a:cubicBezTo>
                <a:cubicBezTo>
                  <a:pt x="83" y="166"/>
                  <a:pt x="85" y="163"/>
                  <a:pt x="87" y="160"/>
                </a:cubicBezTo>
                <a:cubicBezTo>
                  <a:pt x="87" y="159"/>
                  <a:pt x="87" y="159"/>
                  <a:pt x="87" y="159"/>
                </a:cubicBezTo>
                <a:cubicBezTo>
                  <a:pt x="89" y="159"/>
                  <a:pt x="91" y="160"/>
                  <a:pt x="94" y="160"/>
                </a:cubicBezTo>
                <a:cubicBezTo>
                  <a:pt x="91" y="163"/>
                  <a:pt x="89" y="167"/>
                  <a:pt x="88" y="171"/>
                </a:cubicBezTo>
                <a:moveTo>
                  <a:pt x="102" y="172"/>
                </a:moveTo>
                <a:cubicBezTo>
                  <a:pt x="100" y="172"/>
                  <a:pt x="99" y="172"/>
                  <a:pt x="98" y="172"/>
                </a:cubicBezTo>
                <a:cubicBezTo>
                  <a:pt x="100" y="167"/>
                  <a:pt x="102" y="163"/>
                  <a:pt x="105" y="159"/>
                </a:cubicBezTo>
                <a:cubicBezTo>
                  <a:pt x="107" y="159"/>
                  <a:pt x="110" y="159"/>
                  <a:pt x="113" y="158"/>
                </a:cubicBezTo>
                <a:cubicBezTo>
                  <a:pt x="110" y="162"/>
                  <a:pt x="107" y="167"/>
                  <a:pt x="105" y="172"/>
                </a:cubicBezTo>
                <a:cubicBezTo>
                  <a:pt x="104" y="172"/>
                  <a:pt x="103" y="172"/>
                  <a:pt x="102" y="172"/>
                </a:cubicBezTo>
                <a:moveTo>
                  <a:pt x="80" y="170"/>
                </a:moveTo>
                <a:cubicBezTo>
                  <a:pt x="78" y="169"/>
                  <a:pt x="75" y="169"/>
                  <a:pt x="73" y="168"/>
                </a:cubicBezTo>
                <a:cubicBezTo>
                  <a:pt x="73" y="168"/>
                  <a:pt x="73" y="168"/>
                  <a:pt x="73" y="168"/>
                </a:cubicBezTo>
                <a:cubicBezTo>
                  <a:pt x="75" y="164"/>
                  <a:pt x="77" y="161"/>
                  <a:pt x="79" y="158"/>
                </a:cubicBezTo>
                <a:cubicBezTo>
                  <a:pt x="81" y="158"/>
                  <a:pt x="83" y="159"/>
                  <a:pt x="85" y="159"/>
                </a:cubicBezTo>
                <a:cubicBezTo>
                  <a:pt x="83" y="162"/>
                  <a:pt x="81" y="166"/>
                  <a:pt x="80" y="170"/>
                </a:cubicBezTo>
                <a:moveTo>
                  <a:pt x="71" y="167"/>
                </a:moveTo>
                <a:cubicBezTo>
                  <a:pt x="69" y="167"/>
                  <a:pt x="67" y="166"/>
                  <a:pt x="65" y="165"/>
                </a:cubicBezTo>
                <a:cubicBezTo>
                  <a:pt x="66" y="162"/>
                  <a:pt x="68" y="159"/>
                  <a:pt x="70" y="155"/>
                </a:cubicBezTo>
                <a:cubicBezTo>
                  <a:pt x="72" y="156"/>
                  <a:pt x="74" y="157"/>
                  <a:pt x="77" y="157"/>
                </a:cubicBezTo>
                <a:cubicBezTo>
                  <a:pt x="75" y="161"/>
                  <a:pt x="73" y="164"/>
                  <a:pt x="71" y="167"/>
                </a:cubicBezTo>
                <a:cubicBezTo>
                  <a:pt x="71" y="167"/>
                  <a:pt x="71" y="167"/>
                  <a:pt x="71" y="167"/>
                </a:cubicBezTo>
                <a:cubicBezTo>
                  <a:pt x="71" y="167"/>
                  <a:pt x="71" y="167"/>
                  <a:pt x="71" y="167"/>
                </a:cubicBezTo>
                <a:moveTo>
                  <a:pt x="107" y="172"/>
                </a:moveTo>
                <a:cubicBezTo>
                  <a:pt x="110" y="167"/>
                  <a:pt x="112" y="162"/>
                  <a:pt x="115" y="157"/>
                </a:cubicBezTo>
                <a:cubicBezTo>
                  <a:pt x="117" y="157"/>
                  <a:pt x="119" y="156"/>
                  <a:pt x="121" y="155"/>
                </a:cubicBezTo>
                <a:cubicBezTo>
                  <a:pt x="121" y="156"/>
                  <a:pt x="121" y="157"/>
                  <a:pt x="121" y="158"/>
                </a:cubicBezTo>
                <a:cubicBezTo>
                  <a:pt x="120" y="158"/>
                  <a:pt x="120" y="158"/>
                  <a:pt x="120" y="158"/>
                </a:cubicBezTo>
                <a:cubicBezTo>
                  <a:pt x="117" y="162"/>
                  <a:pt x="115" y="167"/>
                  <a:pt x="113" y="171"/>
                </a:cubicBezTo>
                <a:cubicBezTo>
                  <a:pt x="111" y="171"/>
                  <a:pt x="109" y="172"/>
                  <a:pt x="107" y="172"/>
                </a:cubicBezTo>
                <a:moveTo>
                  <a:pt x="63" y="164"/>
                </a:moveTo>
                <a:cubicBezTo>
                  <a:pt x="61" y="163"/>
                  <a:pt x="60" y="163"/>
                  <a:pt x="58" y="162"/>
                </a:cubicBezTo>
                <a:cubicBezTo>
                  <a:pt x="60" y="159"/>
                  <a:pt x="62" y="156"/>
                  <a:pt x="64" y="153"/>
                </a:cubicBezTo>
                <a:cubicBezTo>
                  <a:pt x="65" y="154"/>
                  <a:pt x="67" y="154"/>
                  <a:pt x="68" y="155"/>
                </a:cubicBezTo>
                <a:cubicBezTo>
                  <a:pt x="66" y="158"/>
                  <a:pt x="65" y="161"/>
                  <a:pt x="63" y="164"/>
                </a:cubicBezTo>
                <a:cubicBezTo>
                  <a:pt x="63" y="164"/>
                  <a:pt x="63" y="164"/>
                  <a:pt x="63" y="164"/>
                </a:cubicBezTo>
                <a:moveTo>
                  <a:pt x="57" y="161"/>
                </a:moveTo>
                <a:cubicBezTo>
                  <a:pt x="55" y="160"/>
                  <a:pt x="53" y="159"/>
                  <a:pt x="52" y="158"/>
                </a:cubicBezTo>
                <a:cubicBezTo>
                  <a:pt x="53" y="155"/>
                  <a:pt x="55" y="153"/>
                  <a:pt x="57" y="150"/>
                </a:cubicBezTo>
                <a:cubicBezTo>
                  <a:pt x="57" y="150"/>
                  <a:pt x="57" y="150"/>
                  <a:pt x="57" y="150"/>
                </a:cubicBezTo>
                <a:cubicBezTo>
                  <a:pt x="59" y="151"/>
                  <a:pt x="60" y="152"/>
                  <a:pt x="62" y="152"/>
                </a:cubicBezTo>
                <a:cubicBezTo>
                  <a:pt x="60" y="155"/>
                  <a:pt x="58" y="158"/>
                  <a:pt x="57" y="161"/>
                </a:cubicBezTo>
                <a:moveTo>
                  <a:pt x="50" y="157"/>
                </a:moveTo>
                <a:cubicBezTo>
                  <a:pt x="48" y="155"/>
                  <a:pt x="45" y="153"/>
                  <a:pt x="43" y="151"/>
                </a:cubicBezTo>
                <a:cubicBezTo>
                  <a:pt x="43" y="150"/>
                  <a:pt x="43" y="150"/>
                  <a:pt x="43" y="150"/>
                </a:cubicBezTo>
                <a:cubicBezTo>
                  <a:pt x="44" y="147"/>
                  <a:pt x="45" y="145"/>
                  <a:pt x="47" y="142"/>
                </a:cubicBezTo>
                <a:cubicBezTo>
                  <a:pt x="48" y="144"/>
                  <a:pt x="49" y="145"/>
                  <a:pt x="51" y="146"/>
                </a:cubicBezTo>
                <a:cubicBezTo>
                  <a:pt x="52" y="146"/>
                  <a:pt x="52" y="146"/>
                  <a:pt x="52" y="146"/>
                </a:cubicBezTo>
                <a:cubicBezTo>
                  <a:pt x="50" y="148"/>
                  <a:pt x="48" y="151"/>
                  <a:pt x="48" y="153"/>
                </a:cubicBezTo>
                <a:cubicBezTo>
                  <a:pt x="47" y="154"/>
                  <a:pt x="48" y="154"/>
                  <a:pt x="48" y="154"/>
                </a:cubicBezTo>
                <a:cubicBezTo>
                  <a:pt x="48" y="154"/>
                  <a:pt x="48" y="154"/>
                  <a:pt x="49" y="154"/>
                </a:cubicBezTo>
                <a:cubicBezTo>
                  <a:pt x="49" y="154"/>
                  <a:pt x="49" y="154"/>
                  <a:pt x="49" y="154"/>
                </a:cubicBezTo>
                <a:cubicBezTo>
                  <a:pt x="50" y="151"/>
                  <a:pt x="52" y="149"/>
                  <a:pt x="53" y="148"/>
                </a:cubicBezTo>
                <a:cubicBezTo>
                  <a:pt x="54" y="148"/>
                  <a:pt x="55" y="149"/>
                  <a:pt x="56" y="149"/>
                </a:cubicBezTo>
                <a:cubicBezTo>
                  <a:pt x="54" y="151"/>
                  <a:pt x="52" y="154"/>
                  <a:pt x="50" y="157"/>
                </a:cubicBezTo>
                <a:moveTo>
                  <a:pt x="41" y="149"/>
                </a:moveTo>
                <a:cubicBezTo>
                  <a:pt x="40" y="147"/>
                  <a:pt x="39" y="146"/>
                  <a:pt x="38" y="145"/>
                </a:cubicBezTo>
                <a:cubicBezTo>
                  <a:pt x="39" y="142"/>
                  <a:pt x="41" y="140"/>
                  <a:pt x="42" y="137"/>
                </a:cubicBezTo>
                <a:cubicBezTo>
                  <a:pt x="43" y="139"/>
                  <a:pt x="44" y="140"/>
                  <a:pt x="45" y="141"/>
                </a:cubicBezTo>
                <a:cubicBezTo>
                  <a:pt x="44" y="143"/>
                  <a:pt x="42" y="146"/>
                  <a:pt x="41" y="149"/>
                </a:cubicBezTo>
                <a:moveTo>
                  <a:pt x="37" y="143"/>
                </a:moveTo>
                <a:cubicBezTo>
                  <a:pt x="35" y="142"/>
                  <a:pt x="34" y="140"/>
                  <a:pt x="34" y="139"/>
                </a:cubicBezTo>
                <a:cubicBezTo>
                  <a:pt x="34" y="139"/>
                  <a:pt x="34" y="138"/>
                  <a:pt x="34" y="138"/>
                </a:cubicBezTo>
                <a:cubicBezTo>
                  <a:pt x="34" y="138"/>
                  <a:pt x="34" y="138"/>
                  <a:pt x="34" y="138"/>
                </a:cubicBezTo>
                <a:cubicBezTo>
                  <a:pt x="35" y="136"/>
                  <a:pt x="36" y="134"/>
                  <a:pt x="37" y="132"/>
                </a:cubicBezTo>
                <a:cubicBezTo>
                  <a:pt x="38" y="133"/>
                  <a:pt x="39" y="134"/>
                  <a:pt x="40" y="136"/>
                </a:cubicBezTo>
                <a:cubicBezTo>
                  <a:pt x="39" y="138"/>
                  <a:pt x="38" y="141"/>
                  <a:pt x="37" y="143"/>
                </a:cubicBezTo>
                <a:moveTo>
                  <a:pt x="32" y="137"/>
                </a:moveTo>
                <a:cubicBezTo>
                  <a:pt x="31" y="135"/>
                  <a:pt x="30" y="133"/>
                  <a:pt x="29" y="131"/>
                </a:cubicBezTo>
                <a:cubicBezTo>
                  <a:pt x="30" y="129"/>
                  <a:pt x="31" y="126"/>
                  <a:pt x="32" y="124"/>
                </a:cubicBezTo>
                <a:cubicBezTo>
                  <a:pt x="33" y="126"/>
                  <a:pt x="34" y="128"/>
                  <a:pt x="36" y="130"/>
                </a:cubicBezTo>
                <a:cubicBezTo>
                  <a:pt x="35" y="132"/>
                  <a:pt x="33" y="134"/>
                  <a:pt x="32" y="137"/>
                </a:cubicBezTo>
                <a:moveTo>
                  <a:pt x="28" y="129"/>
                </a:moveTo>
                <a:cubicBezTo>
                  <a:pt x="27" y="128"/>
                  <a:pt x="27" y="127"/>
                  <a:pt x="27" y="126"/>
                </a:cubicBezTo>
                <a:cubicBezTo>
                  <a:pt x="27" y="123"/>
                  <a:pt x="28" y="121"/>
                  <a:pt x="30" y="119"/>
                </a:cubicBezTo>
                <a:cubicBezTo>
                  <a:pt x="30" y="120"/>
                  <a:pt x="31" y="121"/>
                  <a:pt x="31" y="122"/>
                </a:cubicBezTo>
                <a:cubicBezTo>
                  <a:pt x="31" y="123"/>
                  <a:pt x="31" y="123"/>
                  <a:pt x="31" y="123"/>
                </a:cubicBezTo>
                <a:cubicBezTo>
                  <a:pt x="30" y="125"/>
                  <a:pt x="29" y="127"/>
                  <a:pt x="28" y="129"/>
                </a:cubicBezTo>
                <a:moveTo>
                  <a:pt x="26" y="123"/>
                </a:moveTo>
                <a:cubicBezTo>
                  <a:pt x="25" y="122"/>
                  <a:pt x="25" y="121"/>
                  <a:pt x="25" y="120"/>
                </a:cubicBezTo>
                <a:cubicBezTo>
                  <a:pt x="25" y="115"/>
                  <a:pt x="25" y="112"/>
                  <a:pt x="25" y="109"/>
                </a:cubicBezTo>
                <a:cubicBezTo>
                  <a:pt x="26" y="112"/>
                  <a:pt x="27" y="115"/>
                  <a:pt x="29" y="117"/>
                </a:cubicBezTo>
                <a:cubicBezTo>
                  <a:pt x="28" y="118"/>
                  <a:pt x="28" y="118"/>
                  <a:pt x="28" y="118"/>
                </a:cubicBezTo>
                <a:cubicBezTo>
                  <a:pt x="27" y="119"/>
                  <a:pt x="26" y="121"/>
                  <a:pt x="26" y="123"/>
                </a:cubicBezTo>
                <a:moveTo>
                  <a:pt x="6" y="119"/>
                </a:moveTo>
                <a:cubicBezTo>
                  <a:pt x="9" y="105"/>
                  <a:pt x="9" y="105"/>
                  <a:pt x="9" y="105"/>
                </a:cubicBezTo>
                <a:cubicBezTo>
                  <a:pt x="9" y="105"/>
                  <a:pt x="10" y="105"/>
                  <a:pt x="10" y="105"/>
                </a:cubicBezTo>
                <a:cubicBezTo>
                  <a:pt x="11" y="105"/>
                  <a:pt x="12" y="105"/>
                  <a:pt x="12" y="105"/>
                </a:cubicBezTo>
                <a:cubicBezTo>
                  <a:pt x="10" y="110"/>
                  <a:pt x="8" y="114"/>
                  <a:pt x="7" y="119"/>
                </a:cubicBezTo>
                <a:cubicBezTo>
                  <a:pt x="6" y="119"/>
                  <a:pt x="6" y="119"/>
                  <a:pt x="6" y="119"/>
                </a:cubicBezTo>
                <a:moveTo>
                  <a:pt x="9" y="119"/>
                </a:moveTo>
                <a:cubicBezTo>
                  <a:pt x="10" y="114"/>
                  <a:pt x="12" y="110"/>
                  <a:pt x="14" y="106"/>
                </a:cubicBezTo>
                <a:cubicBezTo>
                  <a:pt x="14" y="105"/>
                  <a:pt x="14" y="105"/>
                  <a:pt x="14" y="105"/>
                </a:cubicBezTo>
                <a:cubicBezTo>
                  <a:pt x="16" y="105"/>
                  <a:pt x="17" y="105"/>
                  <a:pt x="18" y="105"/>
                </a:cubicBezTo>
                <a:cubicBezTo>
                  <a:pt x="18" y="105"/>
                  <a:pt x="18" y="105"/>
                  <a:pt x="18" y="105"/>
                </a:cubicBezTo>
                <a:cubicBezTo>
                  <a:pt x="16" y="110"/>
                  <a:pt x="14" y="114"/>
                  <a:pt x="12" y="119"/>
                </a:cubicBezTo>
                <a:cubicBezTo>
                  <a:pt x="9" y="119"/>
                  <a:pt x="9" y="119"/>
                  <a:pt x="9" y="119"/>
                </a:cubicBezTo>
                <a:moveTo>
                  <a:pt x="15" y="119"/>
                </a:moveTo>
                <a:cubicBezTo>
                  <a:pt x="16" y="114"/>
                  <a:pt x="18" y="110"/>
                  <a:pt x="20" y="106"/>
                </a:cubicBezTo>
                <a:cubicBezTo>
                  <a:pt x="20" y="105"/>
                  <a:pt x="20" y="105"/>
                  <a:pt x="19" y="105"/>
                </a:cubicBezTo>
                <a:cubicBezTo>
                  <a:pt x="20" y="104"/>
                  <a:pt x="20" y="104"/>
                  <a:pt x="20" y="104"/>
                </a:cubicBezTo>
                <a:cubicBezTo>
                  <a:pt x="21" y="104"/>
                  <a:pt x="21" y="104"/>
                  <a:pt x="22" y="104"/>
                </a:cubicBezTo>
                <a:cubicBezTo>
                  <a:pt x="22" y="110"/>
                  <a:pt x="21" y="113"/>
                  <a:pt x="21" y="118"/>
                </a:cubicBezTo>
                <a:cubicBezTo>
                  <a:pt x="15" y="119"/>
                  <a:pt x="15" y="119"/>
                  <a:pt x="15" y="119"/>
                </a:cubicBezTo>
                <a:moveTo>
                  <a:pt x="68" y="115"/>
                </a:moveTo>
                <a:cubicBezTo>
                  <a:pt x="68" y="115"/>
                  <a:pt x="68" y="115"/>
                  <a:pt x="68" y="115"/>
                </a:cubicBezTo>
                <a:cubicBezTo>
                  <a:pt x="69" y="111"/>
                  <a:pt x="71" y="107"/>
                  <a:pt x="74" y="104"/>
                </a:cubicBezTo>
                <a:cubicBezTo>
                  <a:pt x="74" y="104"/>
                  <a:pt x="74" y="104"/>
                  <a:pt x="74" y="104"/>
                </a:cubicBezTo>
                <a:cubicBezTo>
                  <a:pt x="75" y="104"/>
                  <a:pt x="77" y="104"/>
                  <a:pt x="78" y="104"/>
                </a:cubicBezTo>
                <a:cubicBezTo>
                  <a:pt x="79" y="104"/>
                  <a:pt x="79" y="104"/>
                  <a:pt x="79" y="104"/>
                </a:cubicBezTo>
                <a:cubicBezTo>
                  <a:pt x="76" y="108"/>
                  <a:pt x="74" y="111"/>
                  <a:pt x="73" y="115"/>
                </a:cubicBezTo>
                <a:cubicBezTo>
                  <a:pt x="68" y="115"/>
                  <a:pt x="68" y="115"/>
                  <a:pt x="68" y="115"/>
                </a:cubicBezTo>
                <a:moveTo>
                  <a:pt x="64" y="115"/>
                </a:moveTo>
                <a:cubicBezTo>
                  <a:pt x="63" y="113"/>
                  <a:pt x="62" y="112"/>
                  <a:pt x="61" y="111"/>
                </a:cubicBezTo>
                <a:cubicBezTo>
                  <a:pt x="62" y="109"/>
                  <a:pt x="64" y="106"/>
                  <a:pt x="65" y="104"/>
                </a:cubicBezTo>
                <a:cubicBezTo>
                  <a:pt x="67" y="104"/>
                  <a:pt x="69" y="104"/>
                  <a:pt x="72" y="104"/>
                </a:cubicBezTo>
                <a:cubicBezTo>
                  <a:pt x="69" y="107"/>
                  <a:pt x="67" y="111"/>
                  <a:pt x="66" y="115"/>
                </a:cubicBezTo>
                <a:cubicBezTo>
                  <a:pt x="64" y="115"/>
                  <a:pt x="64" y="115"/>
                  <a:pt x="64" y="115"/>
                </a:cubicBezTo>
                <a:moveTo>
                  <a:pt x="75" y="115"/>
                </a:moveTo>
                <a:cubicBezTo>
                  <a:pt x="77" y="111"/>
                  <a:pt x="79" y="108"/>
                  <a:pt x="81" y="104"/>
                </a:cubicBezTo>
                <a:cubicBezTo>
                  <a:pt x="83" y="104"/>
                  <a:pt x="85" y="104"/>
                  <a:pt x="87" y="104"/>
                </a:cubicBezTo>
                <a:cubicBezTo>
                  <a:pt x="84" y="107"/>
                  <a:pt x="82" y="111"/>
                  <a:pt x="80" y="115"/>
                </a:cubicBezTo>
                <a:cubicBezTo>
                  <a:pt x="75" y="115"/>
                  <a:pt x="75" y="115"/>
                  <a:pt x="75" y="115"/>
                </a:cubicBezTo>
                <a:moveTo>
                  <a:pt x="60" y="109"/>
                </a:moveTo>
                <a:cubicBezTo>
                  <a:pt x="60" y="107"/>
                  <a:pt x="59" y="106"/>
                  <a:pt x="58" y="104"/>
                </a:cubicBezTo>
                <a:cubicBezTo>
                  <a:pt x="60" y="104"/>
                  <a:pt x="61" y="104"/>
                  <a:pt x="63" y="104"/>
                </a:cubicBezTo>
                <a:cubicBezTo>
                  <a:pt x="62" y="106"/>
                  <a:pt x="61" y="107"/>
                  <a:pt x="60" y="109"/>
                </a:cubicBezTo>
                <a:moveTo>
                  <a:pt x="83" y="115"/>
                </a:moveTo>
                <a:cubicBezTo>
                  <a:pt x="84" y="111"/>
                  <a:pt x="87" y="107"/>
                  <a:pt x="90" y="104"/>
                </a:cubicBezTo>
                <a:cubicBezTo>
                  <a:pt x="91" y="104"/>
                  <a:pt x="92" y="104"/>
                  <a:pt x="94" y="104"/>
                </a:cubicBezTo>
                <a:cubicBezTo>
                  <a:pt x="91" y="107"/>
                  <a:pt x="89" y="111"/>
                  <a:pt x="87" y="114"/>
                </a:cubicBezTo>
                <a:cubicBezTo>
                  <a:pt x="87" y="115"/>
                  <a:pt x="87" y="115"/>
                  <a:pt x="87" y="115"/>
                </a:cubicBezTo>
                <a:cubicBezTo>
                  <a:pt x="87" y="115"/>
                  <a:pt x="87" y="115"/>
                  <a:pt x="87" y="115"/>
                </a:cubicBezTo>
                <a:cubicBezTo>
                  <a:pt x="83" y="115"/>
                  <a:pt x="83" y="115"/>
                  <a:pt x="83" y="115"/>
                </a:cubicBezTo>
                <a:moveTo>
                  <a:pt x="89" y="115"/>
                </a:moveTo>
                <a:cubicBezTo>
                  <a:pt x="91" y="111"/>
                  <a:pt x="93" y="107"/>
                  <a:pt x="96" y="104"/>
                </a:cubicBezTo>
                <a:cubicBezTo>
                  <a:pt x="98" y="104"/>
                  <a:pt x="99" y="104"/>
                  <a:pt x="101" y="104"/>
                </a:cubicBezTo>
                <a:cubicBezTo>
                  <a:pt x="99" y="107"/>
                  <a:pt x="96" y="111"/>
                  <a:pt x="94" y="115"/>
                </a:cubicBezTo>
                <a:cubicBezTo>
                  <a:pt x="89" y="115"/>
                  <a:pt x="89" y="115"/>
                  <a:pt x="89" y="115"/>
                </a:cubicBezTo>
                <a:moveTo>
                  <a:pt x="96" y="115"/>
                </a:moveTo>
                <a:cubicBezTo>
                  <a:pt x="98" y="111"/>
                  <a:pt x="101" y="108"/>
                  <a:pt x="103" y="104"/>
                </a:cubicBezTo>
                <a:cubicBezTo>
                  <a:pt x="104" y="104"/>
                  <a:pt x="104" y="104"/>
                  <a:pt x="104" y="104"/>
                </a:cubicBezTo>
                <a:cubicBezTo>
                  <a:pt x="101" y="115"/>
                  <a:pt x="101" y="115"/>
                  <a:pt x="101" y="115"/>
                </a:cubicBezTo>
                <a:cubicBezTo>
                  <a:pt x="96" y="115"/>
                  <a:pt x="96" y="115"/>
                  <a:pt x="96" y="115"/>
                </a:cubicBezTo>
                <a:moveTo>
                  <a:pt x="5" y="104"/>
                </a:moveTo>
                <a:cubicBezTo>
                  <a:pt x="5" y="101"/>
                  <a:pt x="5" y="101"/>
                  <a:pt x="5" y="101"/>
                </a:cubicBezTo>
                <a:cubicBezTo>
                  <a:pt x="5" y="101"/>
                  <a:pt x="5" y="101"/>
                  <a:pt x="5" y="101"/>
                </a:cubicBezTo>
                <a:cubicBezTo>
                  <a:pt x="5" y="101"/>
                  <a:pt x="5" y="102"/>
                  <a:pt x="5" y="103"/>
                </a:cubicBezTo>
                <a:cubicBezTo>
                  <a:pt x="5" y="104"/>
                  <a:pt x="5" y="104"/>
                  <a:pt x="5" y="104"/>
                </a:cubicBezTo>
                <a:moveTo>
                  <a:pt x="6" y="81"/>
                </a:moveTo>
                <a:cubicBezTo>
                  <a:pt x="9" y="77"/>
                  <a:pt x="9" y="77"/>
                  <a:pt x="9" y="77"/>
                </a:cubicBezTo>
                <a:cubicBezTo>
                  <a:pt x="9" y="77"/>
                  <a:pt x="10" y="77"/>
                  <a:pt x="11" y="77"/>
                </a:cubicBezTo>
                <a:cubicBezTo>
                  <a:pt x="10" y="78"/>
                  <a:pt x="9" y="79"/>
                  <a:pt x="8" y="81"/>
                </a:cubicBezTo>
                <a:cubicBezTo>
                  <a:pt x="8" y="81"/>
                  <a:pt x="8" y="81"/>
                  <a:pt x="8" y="81"/>
                </a:cubicBezTo>
                <a:cubicBezTo>
                  <a:pt x="6" y="81"/>
                  <a:pt x="6" y="81"/>
                  <a:pt x="6" y="81"/>
                </a:cubicBezTo>
                <a:moveTo>
                  <a:pt x="10" y="81"/>
                </a:moveTo>
                <a:cubicBezTo>
                  <a:pt x="11" y="80"/>
                  <a:pt x="13" y="78"/>
                  <a:pt x="14" y="76"/>
                </a:cubicBezTo>
                <a:cubicBezTo>
                  <a:pt x="15" y="76"/>
                  <a:pt x="16" y="76"/>
                  <a:pt x="17" y="76"/>
                </a:cubicBezTo>
                <a:cubicBezTo>
                  <a:pt x="16" y="78"/>
                  <a:pt x="15" y="79"/>
                  <a:pt x="14" y="81"/>
                </a:cubicBezTo>
                <a:cubicBezTo>
                  <a:pt x="10" y="81"/>
                  <a:pt x="10" y="81"/>
                  <a:pt x="10" y="81"/>
                </a:cubicBezTo>
                <a:moveTo>
                  <a:pt x="73" y="83"/>
                </a:moveTo>
                <a:cubicBezTo>
                  <a:pt x="74" y="80"/>
                  <a:pt x="76" y="78"/>
                  <a:pt x="77" y="76"/>
                </a:cubicBezTo>
                <a:cubicBezTo>
                  <a:pt x="79" y="76"/>
                  <a:pt x="80" y="76"/>
                  <a:pt x="81" y="76"/>
                </a:cubicBezTo>
                <a:cubicBezTo>
                  <a:pt x="81" y="76"/>
                  <a:pt x="82" y="76"/>
                  <a:pt x="83" y="76"/>
                </a:cubicBezTo>
                <a:cubicBezTo>
                  <a:pt x="81" y="78"/>
                  <a:pt x="80" y="80"/>
                  <a:pt x="78" y="82"/>
                </a:cubicBezTo>
                <a:cubicBezTo>
                  <a:pt x="78" y="83"/>
                  <a:pt x="78" y="83"/>
                  <a:pt x="78" y="83"/>
                </a:cubicBezTo>
                <a:cubicBezTo>
                  <a:pt x="77" y="83"/>
                  <a:pt x="75" y="83"/>
                  <a:pt x="74" y="83"/>
                </a:cubicBezTo>
                <a:cubicBezTo>
                  <a:pt x="73" y="83"/>
                  <a:pt x="73" y="83"/>
                  <a:pt x="73" y="83"/>
                </a:cubicBezTo>
                <a:moveTo>
                  <a:pt x="71" y="83"/>
                </a:moveTo>
                <a:cubicBezTo>
                  <a:pt x="69" y="83"/>
                  <a:pt x="68" y="83"/>
                  <a:pt x="67" y="83"/>
                </a:cubicBezTo>
                <a:cubicBezTo>
                  <a:pt x="67" y="83"/>
                  <a:pt x="67" y="83"/>
                  <a:pt x="67" y="83"/>
                </a:cubicBezTo>
                <a:cubicBezTo>
                  <a:pt x="68" y="80"/>
                  <a:pt x="70" y="78"/>
                  <a:pt x="72" y="76"/>
                </a:cubicBezTo>
                <a:cubicBezTo>
                  <a:pt x="72" y="76"/>
                  <a:pt x="72" y="76"/>
                  <a:pt x="72" y="76"/>
                </a:cubicBezTo>
                <a:cubicBezTo>
                  <a:pt x="73" y="76"/>
                  <a:pt x="74" y="76"/>
                  <a:pt x="75" y="76"/>
                </a:cubicBezTo>
                <a:cubicBezTo>
                  <a:pt x="74" y="78"/>
                  <a:pt x="72" y="80"/>
                  <a:pt x="71" y="82"/>
                </a:cubicBezTo>
                <a:cubicBezTo>
                  <a:pt x="71" y="83"/>
                  <a:pt x="71" y="83"/>
                  <a:pt x="71" y="83"/>
                </a:cubicBezTo>
                <a:moveTo>
                  <a:pt x="80" y="83"/>
                </a:moveTo>
                <a:cubicBezTo>
                  <a:pt x="82" y="80"/>
                  <a:pt x="83" y="78"/>
                  <a:pt x="85" y="76"/>
                </a:cubicBezTo>
                <a:cubicBezTo>
                  <a:pt x="87" y="76"/>
                  <a:pt x="89" y="76"/>
                  <a:pt x="91" y="76"/>
                </a:cubicBezTo>
                <a:cubicBezTo>
                  <a:pt x="89" y="78"/>
                  <a:pt x="87" y="80"/>
                  <a:pt x="85" y="82"/>
                </a:cubicBezTo>
                <a:cubicBezTo>
                  <a:pt x="85" y="83"/>
                  <a:pt x="85" y="83"/>
                  <a:pt x="85" y="83"/>
                </a:cubicBezTo>
                <a:cubicBezTo>
                  <a:pt x="83" y="83"/>
                  <a:pt x="82" y="83"/>
                  <a:pt x="80" y="83"/>
                </a:cubicBezTo>
                <a:moveTo>
                  <a:pt x="54" y="83"/>
                </a:moveTo>
                <a:cubicBezTo>
                  <a:pt x="54" y="82"/>
                  <a:pt x="54" y="82"/>
                  <a:pt x="54" y="81"/>
                </a:cubicBezTo>
                <a:cubicBezTo>
                  <a:pt x="55" y="79"/>
                  <a:pt x="57" y="77"/>
                  <a:pt x="58" y="76"/>
                </a:cubicBezTo>
                <a:cubicBezTo>
                  <a:pt x="59" y="76"/>
                  <a:pt x="61" y="76"/>
                  <a:pt x="62" y="76"/>
                </a:cubicBezTo>
                <a:cubicBezTo>
                  <a:pt x="61" y="77"/>
                  <a:pt x="59" y="79"/>
                  <a:pt x="59" y="81"/>
                </a:cubicBezTo>
                <a:cubicBezTo>
                  <a:pt x="58" y="82"/>
                  <a:pt x="59" y="82"/>
                  <a:pt x="59" y="83"/>
                </a:cubicBezTo>
                <a:cubicBezTo>
                  <a:pt x="59" y="83"/>
                  <a:pt x="59" y="83"/>
                  <a:pt x="59" y="83"/>
                </a:cubicBezTo>
                <a:cubicBezTo>
                  <a:pt x="60" y="83"/>
                  <a:pt x="60" y="82"/>
                  <a:pt x="60" y="82"/>
                </a:cubicBezTo>
                <a:cubicBezTo>
                  <a:pt x="61" y="80"/>
                  <a:pt x="63" y="78"/>
                  <a:pt x="64" y="76"/>
                </a:cubicBezTo>
                <a:cubicBezTo>
                  <a:pt x="66" y="76"/>
                  <a:pt x="68" y="76"/>
                  <a:pt x="70" y="76"/>
                </a:cubicBezTo>
                <a:cubicBezTo>
                  <a:pt x="68" y="77"/>
                  <a:pt x="66" y="80"/>
                  <a:pt x="65" y="82"/>
                </a:cubicBezTo>
                <a:cubicBezTo>
                  <a:pt x="65" y="83"/>
                  <a:pt x="65" y="83"/>
                  <a:pt x="65" y="83"/>
                </a:cubicBezTo>
                <a:cubicBezTo>
                  <a:pt x="65" y="83"/>
                  <a:pt x="65" y="83"/>
                  <a:pt x="64" y="83"/>
                </a:cubicBezTo>
                <a:cubicBezTo>
                  <a:pt x="60" y="83"/>
                  <a:pt x="57" y="83"/>
                  <a:pt x="54" y="83"/>
                </a:cubicBezTo>
                <a:moveTo>
                  <a:pt x="54" y="78"/>
                </a:moveTo>
                <a:cubicBezTo>
                  <a:pt x="54" y="77"/>
                  <a:pt x="54" y="76"/>
                  <a:pt x="54" y="76"/>
                </a:cubicBezTo>
                <a:cubicBezTo>
                  <a:pt x="54" y="76"/>
                  <a:pt x="55" y="76"/>
                  <a:pt x="56" y="76"/>
                </a:cubicBezTo>
                <a:cubicBezTo>
                  <a:pt x="55" y="76"/>
                  <a:pt x="54" y="77"/>
                  <a:pt x="54" y="78"/>
                </a:cubicBezTo>
                <a:moveTo>
                  <a:pt x="87" y="83"/>
                </a:moveTo>
                <a:cubicBezTo>
                  <a:pt x="89" y="80"/>
                  <a:pt x="92" y="78"/>
                  <a:pt x="94" y="76"/>
                </a:cubicBezTo>
                <a:cubicBezTo>
                  <a:pt x="97" y="76"/>
                  <a:pt x="99" y="76"/>
                  <a:pt x="102" y="75"/>
                </a:cubicBezTo>
                <a:cubicBezTo>
                  <a:pt x="100" y="81"/>
                  <a:pt x="100" y="81"/>
                  <a:pt x="100" y="81"/>
                </a:cubicBezTo>
                <a:cubicBezTo>
                  <a:pt x="99" y="82"/>
                  <a:pt x="99" y="82"/>
                  <a:pt x="99" y="82"/>
                </a:cubicBezTo>
                <a:cubicBezTo>
                  <a:pt x="98" y="82"/>
                  <a:pt x="96" y="83"/>
                  <a:pt x="95" y="83"/>
                </a:cubicBezTo>
                <a:cubicBezTo>
                  <a:pt x="96" y="81"/>
                  <a:pt x="97" y="79"/>
                  <a:pt x="98" y="78"/>
                </a:cubicBezTo>
                <a:cubicBezTo>
                  <a:pt x="99" y="77"/>
                  <a:pt x="99" y="77"/>
                  <a:pt x="99" y="77"/>
                </a:cubicBezTo>
                <a:cubicBezTo>
                  <a:pt x="100" y="77"/>
                  <a:pt x="100" y="77"/>
                  <a:pt x="100" y="76"/>
                </a:cubicBezTo>
                <a:cubicBezTo>
                  <a:pt x="100" y="76"/>
                  <a:pt x="100" y="76"/>
                  <a:pt x="99" y="76"/>
                </a:cubicBezTo>
                <a:cubicBezTo>
                  <a:pt x="99" y="76"/>
                  <a:pt x="99" y="76"/>
                  <a:pt x="99" y="76"/>
                </a:cubicBezTo>
                <a:cubicBezTo>
                  <a:pt x="99" y="76"/>
                  <a:pt x="98" y="76"/>
                  <a:pt x="98" y="76"/>
                </a:cubicBezTo>
                <a:cubicBezTo>
                  <a:pt x="97" y="76"/>
                  <a:pt x="97" y="76"/>
                  <a:pt x="97" y="76"/>
                </a:cubicBezTo>
                <a:cubicBezTo>
                  <a:pt x="95" y="78"/>
                  <a:pt x="94" y="80"/>
                  <a:pt x="92" y="83"/>
                </a:cubicBezTo>
                <a:cubicBezTo>
                  <a:pt x="92" y="83"/>
                  <a:pt x="92" y="83"/>
                  <a:pt x="92" y="83"/>
                </a:cubicBezTo>
                <a:cubicBezTo>
                  <a:pt x="90" y="83"/>
                  <a:pt x="88" y="83"/>
                  <a:pt x="87" y="83"/>
                </a:cubicBezTo>
                <a:moveTo>
                  <a:pt x="16" y="81"/>
                </a:moveTo>
                <a:cubicBezTo>
                  <a:pt x="17" y="79"/>
                  <a:pt x="18" y="77"/>
                  <a:pt x="19" y="75"/>
                </a:cubicBezTo>
                <a:cubicBezTo>
                  <a:pt x="20" y="75"/>
                  <a:pt x="21" y="75"/>
                  <a:pt x="22" y="75"/>
                </a:cubicBezTo>
                <a:cubicBezTo>
                  <a:pt x="22" y="77"/>
                  <a:pt x="22" y="79"/>
                  <a:pt x="21" y="81"/>
                </a:cubicBezTo>
                <a:cubicBezTo>
                  <a:pt x="16" y="81"/>
                  <a:pt x="16" y="81"/>
                  <a:pt x="16" y="81"/>
                </a:cubicBezTo>
                <a:moveTo>
                  <a:pt x="4" y="76"/>
                </a:moveTo>
                <a:cubicBezTo>
                  <a:pt x="4" y="68"/>
                  <a:pt x="4" y="68"/>
                  <a:pt x="4" y="68"/>
                </a:cubicBezTo>
                <a:cubicBezTo>
                  <a:pt x="5" y="66"/>
                  <a:pt x="5" y="66"/>
                  <a:pt x="5" y="66"/>
                </a:cubicBezTo>
                <a:cubicBezTo>
                  <a:pt x="5" y="67"/>
                  <a:pt x="5" y="68"/>
                  <a:pt x="5" y="69"/>
                </a:cubicBezTo>
                <a:cubicBezTo>
                  <a:pt x="5" y="71"/>
                  <a:pt x="5" y="73"/>
                  <a:pt x="5" y="74"/>
                </a:cubicBezTo>
                <a:cubicBezTo>
                  <a:pt x="4" y="76"/>
                  <a:pt x="4" y="76"/>
                  <a:pt x="4" y="76"/>
                </a:cubicBezTo>
                <a:moveTo>
                  <a:pt x="61" y="52"/>
                </a:moveTo>
                <a:cubicBezTo>
                  <a:pt x="60" y="52"/>
                  <a:pt x="60" y="52"/>
                  <a:pt x="60" y="52"/>
                </a:cubicBezTo>
                <a:cubicBezTo>
                  <a:pt x="61" y="50"/>
                  <a:pt x="62" y="49"/>
                  <a:pt x="62" y="48"/>
                </a:cubicBezTo>
                <a:cubicBezTo>
                  <a:pt x="62" y="49"/>
                  <a:pt x="62" y="50"/>
                  <a:pt x="61" y="51"/>
                </a:cubicBezTo>
                <a:cubicBezTo>
                  <a:pt x="61" y="52"/>
                  <a:pt x="61" y="52"/>
                  <a:pt x="61" y="52"/>
                </a:cubicBezTo>
                <a:moveTo>
                  <a:pt x="65" y="52"/>
                </a:moveTo>
                <a:cubicBezTo>
                  <a:pt x="64" y="52"/>
                  <a:pt x="64" y="52"/>
                  <a:pt x="63" y="52"/>
                </a:cubicBezTo>
                <a:cubicBezTo>
                  <a:pt x="64" y="49"/>
                  <a:pt x="65" y="47"/>
                  <a:pt x="67" y="44"/>
                </a:cubicBezTo>
                <a:cubicBezTo>
                  <a:pt x="67" y="43"/>
                  <a:pt x="67" y="43"/>
                  <a:pt x="67" y="43"/>
                </a:cubicBezTo>
                <a:cubicBezTo>
                  <a:pt x="68" y="42"/>
                  <a:pt x="69" y="41"/>
                  <a:pt x="71" y="40"/>
                </a:cubicBezTo>
                <a:cubicBezTo>
                  <a:pt x="70" y="43"/>
                  <a:pt x="69" y="46"/>
                  <a:pt x="67" y="48"/>
                </a:cubicBezTo>
                <a:cubicBezTo>
                  <a:pt x="67" y="48"/>
                  <a:pt x="67" y="48"/>
                  <a:pt x="67" y="48"/>
                </a:cubicBezTo>
                <a:cubicBezTo>
                  <a:pt x="67" y="49"/>
                  <a:pt x="66" y="50"/>
                  <a:pt x="65" y="51"/>
                </a:cubicBezTo>
                <a:cubicBezTo>
                  <a:pt x="65" y="52"/>
                  <a:pt x="65" y="52"/>
                  <a:pt x="65" y="52"/>
                </a:cubicBezTo>
                <a:cubicBezTo>
                  <a:pt x="65" y="52"/>
                  <a:pt x="65" y="52"/>
                  <a:pt x="65" y="52"/>
                </a:cubicBezTo>
                <a:moveTo>
                  <a:pt x="112" y="46"/>
                </a:moveTo>
                <a:cubicBezTo>
                  <a:pt x="112" y="46"/>
                  <a:pt x="111" y="46"/>
                  <a:pt x="111" y="45"/>
                </a:cubicBezTo>
                <a:cubicBezTo>
                  <a:pt x="113" y="43"/>
                  <a:pt x="115" y="41"/>
                  <a:pt x="118" y="38"/>
                </a:cubicBezTo>
                <a:cubicBezTo>
                  <a:pt x="118" y="39"/>
                  <a:pt x="119" y="39"/>
                  <a:pt x="119" y="40"/>
                </a:cubicBezTo>
                <a:cubicBezTo>
                  <a:pt x="117" y="42"/>
                  <a:pt x="114" y="44"/>
                  <a:pt x="112" y="46"/>
                </a:cubicBezTo>
                <a:moveTo>
                  <a:pt x="109" y="44"/>
                </a:moveTo>
                <a:cubicBezTo>
                  <a:pt x="108" y="44"/>
                  <a:pt x="107" y="43"/>
                  <a:pt x="106" y="43"/>
                </a:cubicBezTo>
                <a:cubicBezTo>
                  <a:pt x="109" y="40"/>
                  <a:pt x="110" y="38"/>
                  <a:pt x="112" y="35"/>
                </a:cubicBezTo>
                <a:cubicBezTo>
                  <a:pt x="113" y="36"/>
                  <a:pt x="115" y="37"/>
                  <a:pt x="116" y="37"/>
                </a:cubicBezTo>
                <a:cubicBezTo>
                  <a:pt x="114" y="40"/>
                  <a:pt x="112" y="42"/>
                  <a:pt x="109" y="44"/>
                </a:cubicBezTo>
                <a:moveTo>
                  <a:pt x="71" y="45"/>
                </a:moveTo>
                <a:cubicBezTo>
                  <a:pt x="72" y="43"/>
                  <a:pt x="73" y="41"/>
                  <a:pt x="73" y="38"/>
                </a:cubicBezTo>
                <a:cubicBezTo>
                  <a:pt x="73" y="38"/>
                  <a:pt x="73" y="38"/>
                  <a:pt x="73" y="38"/>
                </a:cubicBezTo>
                <a:cubicBezTo>
                  <a:pt x="75" y="37"/>
                  <a:pt x="77" y="36"/>
                  <a:pt x="79" y="35"/>
                </a:cubicBezTo>
                <a:cubicBezTo>
                  <a:pt x="77" y="38"/>
                  <a:pt x="76" y="40"/>
                  <a:pt x="75" y="43"/>
                </a:cubicBezTo>
                <a:cubicBezTo>
                  <a:pt x="74" y="43"/>
                  <a:pt x="72" y="44"/>
                  <a:pt x="71" y="45"/>
                </a:cubicBezTo>
                <a:moveTo>
                  <a:pt x="105" y="42"/>
                </a:moveTo>
                <a:cubicBezTo>
                  <a:pt x="103" y="41"/>
                  <a:pt x="102" y="41"/>
                  <a:pt x="100" y="40"/>
                </a:cubicBezTo>
                <a:cubicBezTo>
                  <a:pt x="102" y="38"/>
                  <a:pt x="104" y="35"/>
                  <a:pt x="105" y="33"/>
                </a:cubicBezTo>
                <a:cubicBezTo>
                  <a:pt x="107" y="33"/>
                  <a:pt x="109" y="34"/>
                  <a:pt x="110" y="35"/>
                </a:cubicBezTo>
                <a:cubicBezTo>
                  <a:pt x="109" y="37"/>
                  <a:pt x="107" y="40"/>
                  <a:pt x="105" y="42"/>
                </a:cubicBezTo>
                <a:moveTo>
                  <a:pt x="78" y="41"/>
                </a:moveTo>
                <a:cubicBezTo>
                  <a:pt x="79" y="39"/>
                  <a:pt x="80" y="37"/>
                  <a:pt x="81" y="35"/>
                </a:cubicBezTo>
                <a:cubicBezTo>
                  <a:pt x="81" y="34"/>
                  <a:pt x="81" y="34"/>
                  <a:pt x="81" y="34"/>
                </a:cubicBezTo>
                <a:cubicBezTo>
                  <a:pt x="83" y="34"/>
                  <a:pt x="84" y="33"/>
                  <a:pt x="85" y="33"/>
                </a:cubicBezTo>
                <a:cubicBezTo>
                  <a:pt x="86" y="33"/>
                  <a:pt x="87" y="33"/>
                  <a:pt x="87" y="33"/>
                </a:cubicBezTo>
                <a:cubicBezTo>
                  <a:pt x="86" y="35"/>
                  <a:pt x="85" y="37"/>
                  <a:pt x="83" y="40"/>
                </a:cubicBezTo>
                <a:cubicBezTo>
                  <a:pt x="81" y="40"/>
                  <a:pt x="79" y="41"/>
                  <a:pt x="78" y="41"/>
                </a:cubicBezTo>
                <a:moveTo>
                  <a:pt x="98" y="40"/>
                </a:moveTo>
                <a:cubicBezTo>
                  <a:pt x="97" y="39"/>
                  <a:pt x="95" y="39"/>
                  <a:pt x="94" y="39"/>
                </a:cubicBezTo>
                <a:cubicBezTo>
                  <a:pt x="95" y="37"/>
                  <a:pt x="97" y="35"/>
                  <a:pt x="99" y="32"/>
                </a:cubicBezTo>
                <a:cubicBezTo>
                  <a:pt x="99" y="32"/>
                  <a:pt x="99" y="32"/>
                  <a:pt x="99" y="32"/>
                </a:cubicBezTo>
                <a:cubicBezTo>
                  <a:pt x="100" y="32"/>
                  <a:pt x="102" y="32"/>
                  <a:pt x="103" y="33"/>
                </a:cubicBezTo>
                <a:cubicBezTo>
                  <a:pt x="102" y="35"/>
                  <a:pt x="100" y="38"/>
                  <a:pt x="98" y="40"/>
                </a:cubicBezTo>
                <a:moveTo>
                  <a:pt x="86" y="39"/>
                </a:moveTo>
                <a:cubicBezTo>
                  <a:pt x="87" y="37"/>
                  <a:pt x="89" y="35"/>
                  <a:pt x="90" y="32"/>
                </a:cubicBezTo>
                <a:cubicBezTo>
                  <a:pt x="92" y="32"/>
                  <a:pt x="94" y="32"/>
                  <a:pt x="96" y="32"/>
                </a:cubicBezTo>
                <a:cubicBezTo>
                  <a:pt x="96" y="32"/>
                  <a:pt x="96" y="32"/>
                  <a:pt x="96" y="32"/>
                </a:cubicBezTo>
                <a:cubicBezTo>
                  <a:pt x="95" y="34"/>
                  <a:pt x="93" y="37"/>
                  <a:pt x="91" y="39"/>
                </a:cubicBezTo>
                <a:cubicBezTo>
                  <a:pt x="90" y="39"/>
                  <a:pt x="90" y="39"/>
                  <a:pt x="90" y="39"/>
                </a:cubicBezTo>
                <a:cubicBezTo>
                  <a:pt x="90" y="39"/>
                  <a:pt x="89" y="39"/>
                  <a:pt x="88" y="39"/>
                </a:cubicBezTo>
                <a:cubicBezTo>
                  <a:pt x="87" y="39"/>
                  <a:pt x="86" y="39"/>
                  <a:pt x="86" y="39"/>
                </a:cubicBezTo>
                <a:moveTo>
                  <a:pt x="27" y="56"/>
                </a:moveTo>
                <a:cubicBezTo>
                  <a:pt x="28" y="56"/>
                  <a:pt x="28" y="55"/>
                  <a:pt x="29" y="54"/>
                </a:cubicBezTo>
                <a:cubicBezTo>
                  <a:pt x="33" y="40"/>
                  <a:pt x="43" y="21"/>
                  <a:pt x="68" y="9"/>
                </a:cubicBezTo>
                <a:cubicBezTo>
                  <a:pt x="76" y="5"/>
                  <a:pt x="84" y="4"/>
                  <a:pt x="93" y="4"/>
                </a:cubicBezTo>
                <a:cubicBezTo>
                  <a:pt x="93" y="4"/>
                  <a:pt x="93" y="4"/>
                  <a:pt x="93" y="4"/>
                </a:cubicBezTo>
                <a:cubicBezTo>
                  <a:pt x="103" y="4"/>
                  <a:pt x="112" y="6"/>
                  <a:pt x="121" y="10"/>
                </a:cubicBezTo>
                <a:cubicBezTo>
                  <a:pt x="120" y="15"/>
                  <a:pt x="120" y="19"/>
                  <a:pt x="120" y="24"/>
                </a:cubicBezTo>
                <a:cubicBezTo>
                  <a:pt x="120" y="28"/>
                  <a:pt x="120" y="32"/>
                  <a:pt x="120" y="35"/>
                </a:cubicBezTo>
                <a:cubicBezTo>
                  <a:pt x="113" y="30"/>
                  <a:pt x="104" y="28"/>
                  <a:pt x="96" y="28"/>
                </a:cubicBezTo>
                <a:cubicBezTo>
                  <a:pt x="92" y="28"/>
                  <a:pt x="88" y="28"/>
                  <a:pt x="84" y="29"/>
                </a:cubicBezTo>
                <a:cubicBezTo>
                  <a:pt x="72" y="32"/>
                  <a:pt x="61" y="41"/>
                  <a:pt x="55" y="53"/>
                </a:cubicBezTo>
                <a:cubicBezTo>
                  <a:pt x="55" y="54"/>
                  <a:pt x="55" y="55"/>
                  <a:pt x="56" y="55"/>
                </a:cubicBezTo>
                <a:cubicBezTo>
                  <a:pt x="56" y="55"/>
                  <a:pt x="56" y="55"/>
                  <a:pt x="56" y="55"/>
                </a:cubicBezTo>
                <a:cubicBezTo>
                  <a:pt x="57" y="55"/>
                  <a:pt x="57" y="55"/>
                  <a:pt x="57" y="55"/>
                </a:cubicBezTo>
                <a:cubicBezTo>
                  <a:pt x="63" y="56"/>
                  <a:pt x="69" y="56"/>
                  <a:pt x="75" y="56"/>
                </a:cubicBezTo>
                <a:cubicBezTo>
                  <a:pt x="83" y="57"/>
                  <a:pt x="89" y="57"/>
                  <a:pt x="102" y="57"/>
                </a:cubicBezTo>
                <a:cubicBezTo>
                  <a:pt x="103" y="61"/>
                  <a:pt x="103" y="67"/>
                  <a:pt x="103" y="72"/>
                </a:cubicBezTo>
                <a:cubicBezTo>
                  <a:pt x="95" y="72"/>
                  <a:pt x="88" y="72"/>
                  <a:pt x="81" y="72"/>
                </a:cubicBezTo>
                <a:cubicBezTo>
                  <a:pt x="71" y="72"/>
                  <a:pt x="62" y="72"/>
                  <a:pt x="52" y="72"/>
                </a:cubicBezTo>
                <a:cubicBezTo>
                  <a:pt x="52" y="72"/>
                  <a:pt x="52" y="72"/>
                  <a:pt x="52" y="72"/>
                </a:cubicBezTo>
                <a:cubicBezTo>
                  <a:pt x="51" y="72"/>
                  <a:pt x="51" y="72"/>
                  <a:pt x="51" y="72"/>
                </a:cubicBezTo>
                <a:cubicBezTo>
                  <a:pt x="51" y="72"/>
                  <a:pt x="51" y="72"/>
                  <a:pt x="51" y="72"/>
                </a:cubicBezTo>
                <a:cubicBezTo>
                  <a:pt x="51" y="72"/>
                  <a:pt x="51" y="72"/>
                  <a:pt x="51" y="72"/>
                </a:cubicBezTo>
                <a:cubicBezTo>
                  <a:pt x="51" y="72"/>
                  <a:pt x="51" y="72"/>
                  <a:pt x="51" y="72"/>
                </a:cubicBezTo>
                <a:cubicBezTo>
                  <a:pt x="50" y="73"/>
                  <a:pt x="50" y="73"/>
                  <a:pt x="50" y="73"/>
                </a:cubicBezTo>
                <a:cubicBezTo>
                  <a:pt x="50" y="73"/>
                  <a:pt x="50" y="73"/>
                  <a:pt x="50" y="73"/>
                </a:cubicBezTo>
                <a:cubicBezTo>
                  <a:pt x="50" y="74"/>
                  <a:pt x="50" y="74"/>
                  <a:pt x="50" y="74"/>
                </a:cubicBezTo>
                <a:cubicBezTo>
                  <a:pt x="50" y="75"/>
                  <a:pt x="50" y="77"/>
                  <a:pt x="50" y="79"/>
                </a:cubicBezTo>
                <a:cubicBezTo>
                  <a:pt x="50" y="81"/>
                  <a:pt x="50" y="83"/>
                  <a:pt x="50" y="85"/>
                </a:cubicBezTo>
                <a:cubicBezTo>
                  <a:pt x="50" y="85"/>
                  <a:pt x="50" y="85"/>
                  <a:pt x="50" y="85"/>
                </a:cubicBezTo>
                <a:cubicBezTo>
                  <a:pt x="50" y="85"/>
                  <a:pt x="50" y="85"/>
                  <a:pt x="50" y="85"/>
                </a:cubicBezTo>
                <a:cubicBezTo>
                  <a:pt x="50" y="86"/>
                  <a:pt x="51" y="87"/>
                  <a:pt x="52" y="87"/>
                </a:cubicBezTo>
                <a:cubicBezTo>
                  <a:pt x="52" y="87"/>
                  <a:pt x="52" y="87"/>
                  <a:pt x="52" y="87"/>
                </a:cubicBezTo>
                <a:cubicBezTo>
                  <a:pt x="55" y="87"/>
                  <a:pt x="59" y="87"/>
                  <a:pt x="64" y="87"/>
                </a:cubicBezTo>
                <a:cubicBezTo>
                  <a:pt x="67" y="87"/>
                  <a:pt x="70" y="87"/>
                  <a:pt x="74" y="87"/>
                </a:cubicBezTo>
                <a:cubicBezTo>
                  <a:pt x="80" y="87"/>
                  <a:pt x="87" y="87"/>
                  <a:pt x="92" y="87"/>
                </a:cubicBezTo>
                <a:cubicBezTo>
                  <a:pt x="97" y="86"/>
                  <a:pt x="100" y="86"/>
                  <a:pt x="103" y="86"/>
                </a:cubicBezTo>
                <a:cubicBezTo>
                  <a:pt x="104" y="90"/>
                  <a:pt x="104" y="95"/>
                  <a:pt x="105" y="100"/>
                </a:cubicBezTo>
                <a:cubicBezTo>
                  <a:pt x="94" y="100"/>
                  <a:pt x="86" y="100"/>
                  <a:pt x="78" y="100"/>
                </a:cubicBezTo>
                <a:cubicBezTo>
                  <a:pt x="72" y="100"/>
                  <a:pt x="65" y="100"/>
                  <a:pt x="57" y="100"/>
                </a:cubicBezTo>
                <a:cubicBezTo>
                  <a:pt x="57" y="100"/>
                  <a:pt x="57" y="100"/>
                  <a:pt x="57" y="100"/>
                </a:cubicBezTo>
                <a:cubicBezTo>
                  <a:pt x="55" y="101"/>
                  <a:pt x="55" y="101"/>
                  <a:pt x="55" y="101"/>
                </a:cubicBezTo>
                <a:cubicBezTo>
                  <a:pt x="55" y="101"/>
                  <a:pt x="54" y="101"/>
                  <a:pt x="54" y="102"/>
                </a:cubicBezTo>
                <a:cubicBezTo>
                  <a:pt x="54" y="102"/>
                  <a:pt x="54" y="103"/>
                  <a:pt x="54" y="103"/>
                </a:cubicBezTo>
                <a:cubicBezTo>
                  <a:pt x="55" y="108"/>
                  <a:pt x="57" y="112"/>
                  <a:pt x="60" y="116"/>
                </a:cubicBezTo>
                <a:cubicBezTo>
                  <a:pt x="60" y="117"/>
                  <a:pt x="60" y="117"/>
                  <a:pt x="60" y="117"/>
                </a:cubicBezTo>
                <a:cubicBezTo>
                  <a:pt x="60" y="118"/>
                  <a:pt x="61" y="118"/>
                  <a:pt x="62" y="118"/>
                </a:cubicBezTo>
                <a:cubicBezTo>
                  <a:pt x="64" y="121"/>
                  <a:pt x="66" y="124"/>
                  <a:pt x="69" y="127"/>
                </a:cubicBezTo>
                <a:cubicBezTo>
                  <a:pt x="75" y="133"/>
                  <a:pt x="84" y="136"/>
                  <a:pt x="94" y="136"/>
                </a:cubicBezTo>
                <a:cubicBezTo>
                  <a:pt x="94" y="136"/>
                  <a:pt x="94" y="136"/>
                  <a:pt x="94" y="136"/>
                </a:cubicBezTo>
                <a:cubicBezTo>
                  <a:pt x="100" y="136"/>
                  <a:pt x="106" y="135"/>
                  <a:pt x="111" y="134"/>
                </a:cubicBezTo>
                <a:cubicBezTo>
                  <a:pt x="115" y="132"/>
                  <a:pt x="118" y="130"/>
                  <a:pt x="121" y="127"/>
                </a:cubicBezTo>
                <a:cubicBezTo>
                  <a:pt x="121" y="135"/>
                  <a:pt x="121" y="143"/>
                  <a:pt x="122" y="151"/>
                </a:cubicBezTo>
                <a:cubicBezTo>
                  <a:pt x="115" y="154"/>
                  <a:pt x="106" y="156"/>
                  <a:pt x="97" y="156"/>
                </a:cubicBezTo>
                <a:cubicBezTo>
                  <a:pt x="97" y="156"/>
                  <a:pt x="97" y="156"/>
                  <a:pt x="97" y="156"/>
                </a:cubicBezTo>
                <a:cubicBezTo>
                  <a:pt x="80" y="156"/>
                  <a:pt x="62" y="150"/>
                  <a:pt x="53" y="143"/>
                </a:cubicBezTo>
                <a:cubicBezTo>
                  <a:pt x="40" y="133"/>
                  <a:pt x="31" y="118"/>
                  <a:pt x="27" y="102"/>
                </a:cubicBezTo>
                <a:cubicBezTo>
                  <a:pt x="27" y="102"/>
                  <a:pt x="27" y="102"/>
                  <a:pt x="27" y="102"/>
                </a:cubicBezTo>
                <a:cubicBezTo>
                  <a:pt x="28" y="101"/>
                  <a:pt x="27" y="100"/>
                  <a:pt x="26" y="100"/>
                </a:cubicBezTo>
                <a:cubicBezTo>
                  <a:pt x="26" y="100"/>
                  <a:pt x="26" y="100"/>
                  <a:pt x="26" y="100"/>
                </a:cubicBezTo>
                <a:cubicBezTo>
                  <a:pt x="25" y="100"/>
                  <a:pt x="25" y="100"/>
                  <a:pt x="25" y="100"/>
                </a:cubicBezTo>
                <a:cubicBezTo>
                  <a:pt x="22" y="100"/>
                  <a:pt x="16" y="101"/>
                  <a:pt x="10" y="101"/>
                </a:cubicBezTo>
                <a:cubicBezTo>
                  <a:pt x="10" y="101"/>
                  <a:pt x="10" y="101"/>
                  <a:pt x="10" y="101"/>
                </a:cubicBezTo>
                <a:cubicBezTo>
                  <a:pt x="10" y="101"/>
                  <a:pt x="10" y="101"/>
                  <a:pt x="10" y="101"/>
                </a:cubicBezTo>
                <a:cubicBezTo>
                  <a:pt x="10" y="101"/>
                  <a:pt x="10" y="101"/>
                  <a:pt x="9" y="101"/>
                </a:cubicBezTo>
                <a:cubicBezTo>
                  <a:pt x="9" y="100"/>
                  <a:pt x="9" y="99"/>
                  <a:pt x="9" y="98"/>
                </a:cubicBezTo>
                <a:cubicBezTo>
                  <a:pt x="9" y="95"/>
                  <a:pt x="9" y="93"/>
                  <a:pt x="10" y="90"/>
                </a:cubicBezTo>
                <a:cubicBezTo>
                  <a:pt x="14" y="89"/>
                  <a:pt x="18" y="89"/>
                  <a:pt x="23" y="88"/>
                </a:cubicBezTo>
                <a:cubicBezTo>
                  <a:pt x="23" y="88"/>
                  <a:pt x="23" y="88"/>
                  <a:pt x="23" y="88"/>
                </a:cubicBezTo>
                <a:cubicBezTo>
                  <a:pt x="24" y="88"/>
                  <a:pt x="25" y="88"/>
                  <a:pt x="25" y="86"/>
                </a:cubicBezTo>
                <a:cubicBezTo>
                  <a:pt x="25" y="86"/>
                  <a:pt x="25" y="85"/>
                  <a:pt x="25" y="84"/>
                </a:cubicBezTo>
                <a:cubicBezTo>
                  <a:pt x="25" y="83"/>
                  <a:pt x="25" y="83"/>
                  <a:pt x="25" y="83"/>
                </a:cubicBezTo>
                <a:cubicBezTo>
                  <a:pt x="25" y="83"/>
                  <a:pt x="25" y="83"/>
                  <a:pt x="25" y="83"/>
                </a:cubicBezTo>
                <a:cubicBezTo>
                  <a:pt x="25" y="82"/>
                  <a:pt x="25" y="82"/>
                  <a:pt x="25" y="82"/>
                </a:cubicBezTo>
                <a:cubicBezTo>
                  <a:pt x="25" y="79"/>
                  <a:pt x="25" y="76"/>
                  <a:pt x="26" y="73"/>
                </a:cubicBezTo>
                <a:cubicBezTo>
                  <a:pt x="26" y="72"/>
                  <a:pt x="25" y="71"/>
                  <a:pt x="24" y="71"/>
                </a:cubicBezTo>
                <a:cubicBezTo>
                  <a:pt x="24" y="71"/>
                  <a:pt x="24" y="71"/>
                  <a:pt x="24" y="71"/>
                </a:cubicBezTo>
                <a:cubicBezTo>
                  <a:pt x="23" y="71"/>
                  <a:pt x="23" y="71"/>
                  <a:pt x="23" y="71"/>
                </a:cubicBezTo>
                <a:cubicBezTo>
                  <a:pt x="23" y="71"/>
                  <a:pt x="23" y="71"/>
                  <a:pt x="23" y="71"/>
                </a:cubicBezTo>
                <a:cubicBezTo>
                  <a:pt x="18" y="71"/>
                  <a:pt x="13" y="72"/>
                  <a:pt x="9" y="73"/>
                </a:cubicBezTo>
                <a:cubicBezTo>
                  <a:pt x="9" y="72"/>
                  <a:pt x="9" y="70"/>
                  <a:pt x="9" y="69"/>
                </a:cubicBezTo>
                <a:cubicBezTo>
                  <a:pt x="9" y="65"/>
                  <a:pt x="9" y="60"/>
                  <a:pt x="10" y="57"/>
                </a:cubicBezTo>
                <a:cubicBezTo>
                  <a:pt x="16" y="56"/>
                  <a:pt x="21" y="56"/>
                  <a:pt x="26" y="56"/>
                </a:cubicBezTo>
                <a:cubicBezTo>
                  <a:pt x="27" y="56"/>
                  <a:pt x="27" y="56"/>
                  <a:pt x="27" y="56"/>
                </a:cubicBezTo>
                <a:cubicBezTo>
                  <a:pt x="27" y="56"/>
                  <a:pt x="27" y="56"/>
                  <a:pt x="27" y="56"/>
                </a:cubicBezTo>
                <a:moveTo>
                  <a:pt x="93" y="0"/>
                </a:moveTo>
                <a:cubicBezTo>
                  <a:pt x="84" y="0"/>
                  <a:pt x="75" y="2"/>
                  <a:pt x="66" y="6"/>
                </a:cubicBezTo>
                <a:cubicBezTo>
                  <a:pt x="41" y="18"/>
                  <a:pt x="30" y="37"/>
                  <a:pt x="25" y="52"/>
                </a:cubicBezTo>
                <a:cubicBezTo>
                  <a:pt x="20" y="52"/>
                  <a:pt x="14" y="53"/>
                  <a:pt x="8" y="53"/>
                </a:cubicBezTo>
                <a:cubicBezTo>
                  <a:pt x="7" y="53"/>
                  <a:pt x="7" y="53"/>
                  <a:pt x="7" y="53"/>
                </a:cubicBezTo>
                <a:cubicBezTo>
                  <a:pt x="7" y="53"/>
                  <a:pt x="7" y="53"/>
                  <a:pt x="7" y="53"/>
                </a:cubicBezTo>
                <a:cubicBezTo>
                  <a:pt x="7" y="53"/>
                  <a:pt x="7" y="53"/>
                  <a:pt x="7" y="53"/>
                </a:cubicBezTo>
                <a:cubicBezTo>
                  <a:pt x="7" y="53"/>
                  <a:pt x="7" y="53"/>
                  <a:pt x="7" y="53"/>
                </a:cubicBezTo>
                <a:cubicBezTo>
                  <a:pt x="6" y="54"/>
                  <a:pt x="6" y="54"/>
                  <a:pt x="6" y="54"/>
                </a:cubicBezTo>
                <a:cubicBezTo>
                  <a:pt x="6" y="54"/>
                  <a:pt x="6" y="54"/>
                  <a:pt x="6" y="54"/>
                </a:cubicBezTo>
                <a:cubicBezTo>
                  <a:pt x="1" y="67"/>
                  <a:pt x="1" y="67"/>
                  <a:pt x="1" y="67"/>
                </a:cubicBezTo>
                <a:cubicBezTo>
                  <a:pt x="1" y="68"/>
                  <a:pt x="1" y="68"/>
                  <a:pt x="1" y="68"/>
                </a:cubicBezTo>
                <a:cubicBezTo>
                  <a:pt x="0" y="83"/>
                  <a:pt x="0" y="83"/>
                  <a:pt x="0" y="83"/>
                </a:cubicBezTo>
                <a:cubicBezTo>
                  <a:pt x="0" y="83"/>
                  <a:pt x="0" y="83"/>
                  <a:pt x="0" y="83"/>
                </a:cubicBezTo>
                <a:cubicBezTo>
                  <a:pt x="0" y="84"/>
                  <a:pt x="0" y="84"/>
                  <a:pt x="0" y="84"/>
                </a:cubicBezTo>
                <a:cubicBezTo>
                  <a:pt x="0" y="84"/>
                  <a:pt x="0" y="84"/>
                  <a:pt x="0" y="84"/>
                </a:cubicBezTo>
                <a:cubicBezTo>
                  <a:pt x="0" y="84"/>
                  <a:pt x="0" y="84"/>
                  <a:pt x="0" y="84"/>
                </a:cubicBezTo>
                <a:cubicBezTo>
                  <a:pt x="0" y="85"/>
                  <a:pt x="0" y="85"/>
                  <a:pt x="0" y="85"/>
                </a:cubicBezTo>
                <a:cubicBezTo>
                  <a:pt x="1" y="85"/>
                  <a:pt x="1" y="85"/>
                  <a:pt x="1" y="85"/>
                </a:cubicBezTo>
                <a:cubicBezTo>
                  <a:pt x="1" y="85"/>
                  <a:pt x="1" y="85"/>
                  <a:pt x="1" y="85"/>
                </a:cubicBezTo>
                <a:cubicBezTo>
                  <a:pt x="2" y="85"/>
                  <a:pt x="2" y="85"/>
                  <a:pt x="2" y="85"/>
                </a:cubicBezTo>
                <a:cubicBezTo>
                  <a:pt x="2" y="85"/>
                  <a:pt x="2" y="85"/>
                  <a:pt x="2" y="85"/>
                </a:cubicBezTo>
                <a:cubicBezTo>
                  <a:pt x="2" y="85"/>
                  <a:pt x="2" y="85"/>
                  <a:pt x="2" y="85"/>
                </a:cubicBezTo>
                <a:cubicBezTo>
                  <a:pt x="21" y="85"/>
                  <a:pt x="21" y="85"/>
                  <a:pt x="21" y="85"/>
                </a:cubicBezTo>
                <a:cubicBezTo>
                  <a:pt x="21" y="85"/>
                  <a:pt x="21" y="85"/>
                  <a:pt x="21" y="85"/>
                </a:cubicBezTo>
                <a:cubicBezTo>
                  <a:pt x="17" y="85"/>
                  <a:pt x="12" y="86"/>
                  <a:pt x="8" y="86"/>
                </a:cubicBezTo>
                <a:cubicBezTo>
                  <a:pt x="8" y="86"/>
                  <a:pt x="8" y="86"/>
                  <a:pt x="8" y="86"/>
                </a:cubicBezTo>
                <a:cubicBezTo>
                  <a:pt x="7" y="87"/>
                  <a:pt x="7" y="87"/>
                  <a:pt x="7" y="87"/>
                </a:cubicBezTo>
                <a:cubicBezTo>
                  <a:pt x="7" y="87"/>
                  <a:pt x="7" y="87"/>
                  <a:pt x="7" y="87"/>
                </a:cubicBezTo>
                <a:cubicBezTo>
                  <a:pt x="6" y="87"/>
                  <a:pt x="6" y="87"/>
                  <a:pt x="6" y="87"/>
                </a:cubicBezTo>
                <a:cubicBezTo>
                  <a:pt x="2" y="100"/>
                  <a:pt x="2" y="100"/>
                  <a:pt x="2" y="100"/>
                </a:cubicBezTo>
                <a:cubicBezTo>
                  <a:pt x="1" y="100"/>
                  <a:pt x="1" y="100"/>
                  <a:pt x="1" y="100"/>
                </a:cubicBezTo>
                <a:cubicBezTo>
                  <a:pt x="1" y="121"/>
                  <a:pt x="1" y="121"/>
                  <a:pt x="1" y="121"/>
                </a:cubicBezTo>
                <a:cubicBezTo>
                  <a:pt x="1" y="122"/>
                  <a:pt x="1" y="122"/>
                  <a:pt x="1" y="122"/>
                </a:cubicBezTo>
                <a:cubicBezTo>
                  <a:pt x="2" y="122"/>
                  <a:pt x="2" y="122"/>
                  <a:pt x="2" y="122"/>
                </a:cubicBezTo>
                <a:cubicBezTo>
                  <a:pt x="2" y="122"/>
                  <a:pt x="2" y="122"/>
                  <a:pt x="2" y="122"/>
                </a:cubicBezTo>
                <a:cubicBezTo>
                  <a:pt x="2" y="123"/>
                  <a:pt x="2" y="123"/>
                  <a:pt x="2" y="123"/>
                </a:cubicBezTo>
                <a:cubicBezTo>
                  <a:pt x="2" y="123"/>
                  <a:pt x="2" y="123"/>
                  <a:pt x="2" y="123"/>
                </a:cubicBezTo>
                <a:cubicBezTo>
                  <a:pt x="2" y="123"/>
                  <a:pt x="3" y="123"/>
                  <a:pt x="3" y="123"/>
                </a:cubicBezTo>
                <a:cubicBezTo>
                  <a:pt x="3" y="123"/>
                  <a:pt x="3" y="123"/>
                  <a:pt x="3" y="123"/>
                </a:cubicBezTo>
                <a:cubicBezTo>
                  <a:pt x="3" y="123"/>
                  <a:pt x="3" y="123"/>
                  <a:pt x="3" y="123"/>
                </a:cubicBezTo>
                <a:cubicBezTo>
                  <a:pt x="6" y="123"/>
                  <a:pt x="6" y="123"/>
                  <a:pt x="6" y="123"/>
                </a:cubicBezTo>
                <a:cubicBezTo>
                  <a:pt x="6" y="124"/>
                  <a:pt x="6" y="124"/>
                  <a:pt x="6" y="124"/>
                </a:cubicBezTo>
                <a:cubicBezTo>
                  <a:pt x="6" y="124"/>
                  <a:pt x="6" y="124"/>
                  <a:pt x="6" y="124"/>
                </a:cubicBezTo>
                <a:cubicBezTo>
                  <a:pt x="7" y="124"/>
                  <a:pt x="7" y="124"/>
                  <a:pt x="7" y="123"/>
                </a:cubicBezTo>
                <a:cubicBezTo>
                  <a:pt x="8" y="123"/>
                  <a:pt x="8" y="123"/>
                  <a:pt x="8" y="123"/>
                </a:cubicBezTo>
                <a:cubicBezTo>
                  <a:pt x="21" y="122"/>
                  <a:pt x="21" y="122"/>
                  <a:pt x="21" y="122"/>
                </a:cubicBezTo>
                <a:cubicBezTo>
                  <a:pt x="24" y="129"/>
                  <a:pt x="29" y="142"/>
                  <a:pt x="40" y="153"/>
                </a:cubicBezTo>
                <a:cubicBezTo>
                  <a:pt x="53" y="165"/>
                  <a:pt x="72" y="176"/>
                  <a:pt x="102" y="176"/>
                </a:cubicBezTo>
                <a:cubicBezTo>
                  <a:pt x="102" y="176"/>
                  <a:pt x="102" y="176"/>
                  <a:pt x="102" y="176"/>
                </a:cubicBezTo>
                <a:cubicBezTo>
                  <a:pt x="108" y="176"/>
                  <a:pt x="115" y="175"/>
                  <a:pt x="122" y="174"/>
                </a:cubicBezTo>
                <a:cubicBezTo>
                  <a:pt x="122" y="174"/>
                  <a:pt x="122" y="174"/>
                  <a:pt x="122" y="174"/>
                </a:cubicBezTo>
                <a:cubicBezTo>
                  <a:pt x="122" y="174"/>
                  <a:pt x="122" y="174"/>
                  <a:pt x="122" y="174"/>
                </a:cubicBezTo>
                <a:cubicBezTo>
                  <a:pt x="122" y="174"/>
                  <a:pt x="122" y="174"/>
                  <a:pt x="122" y="174"/>
                </a:cubicBezTo>
                <a:cubicBezTo>
                  <a:pt x="123" y="174"/>
                  <a:pt x="123" y="174"/>
                  <a:pt x="123" y="174"/>
                </a:cubicBezTo>
                <a:cubicBezTo>
                  <a:pt x="123" y="174"/>
                  <a:pt x="123" y="174"/>
                  <a:pt x="123" y="174"/>
                </a:cubicBezTo>
                <a:cubicBezTo>
                  <a:pt x="123" y="174"/>
                  <a:pt x="123" y="174"/>
                  <a:pt x="123" y="174"/>
                </a:cubicBezTo>
                <a:cubicBezTo>
                  <a:pt x="124" y="173"/>
                  <a:pt x="124" y="173"/>
                  <a:pt x="124" y="173"/>
                </a:cubicBezTo>
                <a:cubicBezTo>
                  <a:pt x="124" y="173"/>
                  <a:pt x="124" y="173"/>
                  <a:pt x="124" y="173"/>
                </a:cubicBezTo>
                <a:cubicBezTo>
                  <a:pt x="124" y="173"/>
                  <a:pt x="124" y="173"/>
                  <a:pt x="124" y="173"/>
                </a:cubicBezTo>
                <a:cubicBezTo>
                  <a:pt x="124" y="172"/>
                  <a:pt x="124" y="172"/>
                  <a:pt x="124" y="172"/>
                </a:cubicBezTo>
                <a:cubicBezTo>
                  <a:pt x="124" y="172"/>
                  <a:pt x="124" y="172"/>
                  <a:pt x="124" y="172"/>
                </a:cubicBezTo>
                <a:cubicBezTo>
                  <a:pt x="124" y="171"/>
                  <a:pt x="124" y="169"/>
                  <a:pt x="124" y="168"/>
                </a:cubicBezTo>
                <a:cubicBezTo>
                  <a:pt x="124" y="163"/>
                  <a:pt x="125" y="158"/>
                  <a:pt x="125" y="153"/>
                </a:cubicBezTo>
                <a:cubicBezTo>
                  <a:pt x="125" y="153"/>
                  <a:pt x="126" y="152"/>
                  <a:pt x="126" y="152"/>
                </a:cubicBezTo>
                <a:cubicBezTo>
                  <a:pt x="125" y="142"/>
                  <a:pt x="125" y="133"/>
                  <a:pt x="125" y="123"/>
                </a:cubicBezTo>
                <a:cubicBezTo>
                  <a:pt x="125" y="122"/>
                  <a:pt x="125" y="122"/>
                  <a:pt x="125" y="122"/>
                </a:cubicBezTo>
                <a:cubicBezTo>
                  <a:pt x="125" y="121"/>
                  <a:pt x="124" y="121"/>
                  <a:pt x="124" y="120"/>
                </a:cubicBezTo>
                <a:cubicBezTo>
                  <a:pt x="123" y="120"/>
                  <a:pt x="123" y="120"/>
                  <a:pt x="123" y="120"/>
                </a:cubicBezTo>
                <a:cubicBezTo>
                  <a:pt x="122" y="120"/>
                  <a:pt x="122" y="121"/>
                  <a:pt x="121" y="121"/>
                </a:cubicBezTo>
                <a:cubicBezTo>
                  <a:pt x="119" y="125"/>
                  <a:pt x="115" y="128"/>
                  <a:pt x="110" y="130"/>
                </a:cubicBezTo>
                <a:cubicBezTo>
                  <a:pt x="105" y="132"/>
                  <a:pt x="100" y="132"/>
                  <a:pt x="94" y="132"/>
                </a:cubicBezTo>
                <a:cubicBezTo>
                  <a:pt x="94" y="132"/>
                  <a:pt x="94" y="132"/>
                  <a:pt x="94" y="132"/>
                </a:cubicBezTo>
                <a:cubicBezTo>
                  <a:pt x="85" y="132"/>
                  <a:pt x="77" y="129"/>
                  <a:pt x="71" y="124"/>
                </a:cubicBezTo>
                <a:cubicBezTo>
                  <a:pt x="69" y="122"/>
                  <a:pt x="68" y="120"/>
                  <a:pt x="66" y="118"/>
                </a:cubicBezTo>
                <a:cubicBezTo>
                  <a:pt x="102" y="118"/>
                  <a:pt x="102" y="118"/>
                  <a:pt x="102" y="118"/>
                </a:cubicBezTo>
                <a:cubicBezTo>
                  <a:pt x="103" y="118"/>
                  <a:pt x="104" y="118"/>
                  <a:pt x="104" y="117"/>
                </a:cubicBezTo>
                <a:cubicBezTo>
                  <a:pt x="108" y="102"/>
                  <a:pt x="108" y="102"/>
                  <a:pt x="108" y="102"/>
                </a:cubicBezTo>
                <a:cubicBezTo>
                  <a:pt x="108" y="102"/>
                  <a:pt x="108" y="102"/>
                  <a:pt x="108" y="102"/>
                </a:cubicBezTo>
                <a:cubicBezTo>
                  <a:pt x="108" y="102"/>
                  <a:pt x="108" y="102"/>
                  <a:pt x="108" y="102"/>
                </a:cubicBezTo>
                <a:cubicBezTo>
                  <a:pt x="108" y="95"/>
                  <a:pt x="108" y="89"/>
                  <a:pt x="106" y="83"/>
                </a:cubicBezTo>
                <a:cubicBezTo>
                  <a:pt x="106" y="83"/>
                  <a:pt x="105" y="82"/>
                  <a:pt x="104" y="82"/>
                </a:cubicBezTo>
                <a:cubicBezTo>
                  <a:pt x="104" y="82"/>
                  <a:pt x="104" y="82"/>
                  <a:pt x="104" y="82"/>
                </a:cubicBezTo>
                <a:cubicBezTo>
                  <a:pt x="103" y="82"/>
                  <a:pt x="103" y="82"/>
                  <a:pt x="103" y="82"/>
                </a:cubicBezTo>
                <a:cubicBezTo>
                  <a:pt x="107" y="74"/>
                  <a:pt x="107" y="74"/>
                  <a:pt x="107" y="74"/>
                </a:cubicBezTo>
                <a:cubicBezTo>
                  <a:pt x="107" y="74"/>
                  <a:pt x="107" y="74"/>
                  <a:pt x="107" y="74"/>
                </a:cubicBezTo>
                <a:cubicBezTo>
                  <a:pt x="107" y="74"/>
                  <a:pt x="107" y="74"/>
                  <a:pt x="107" y="74"/>
                </a:cubicBezTo>
                <a:cubicBezTo>
                  <a:pt x="107" y="73"/>
                  <a:pt x="107" y="73"/>
                  <a:pt x="107" y="73"/>
                </a:cubicBezTo>
                <a:cubicBezTo>
                  <a:pt x="107" y="73"/>
                  <a:pt x="107" y="73"/>
                  <a:pt x="107" y="73"/>
                </a:cubicBezTo>
                <a:cubicBezTo>
                  <a:pt x="107" y="68"/>
                  <a:pt x="107" y="60"/>
                  <a:pt x="105" y="54"/>
                </a:cubicBezTo>
                <a:cubicBezTo>
                  <a:pt x="105" y="53"/>
                  <a:pt x="104" y="53"/>
                  <a:pt x="103" y="53"/>
                </a:cubicBezTo>
                <a:cubicBezTo>
                  <a:pt x="90" y="53"/>
                  <a:pt x="83" y="53"/>
                  <a:pt x="76" y="52"/>
                </a:cubicBezTo>
                <a:cubicBezTo>
                  <a:pt x="73" y="52"/>
                  <a:pt x="71" y="52"/>
                  <a:pt x="69" y="52"/>
                </a:cubicBezTo>
                <a:cubicBezTo>
                  <a:pt x="74" y="47"/>
                  <a:pt x="81" y="43"/>
                  <a:pt x="88" y="43"/>
                </a:cubicBezTo>
                <a:cubicBezTo>
                  <a:pt x="89" y="43"/>
                  <a:pt x="90" y="43"/>
                  <a:pt x="90" y="43"/>
                </a:cubicBezTo>
                <a:cubicBezTo>
                  <a:pt x="90" y="43"/>
                  <a:pt x="90" y="43"/>
                  <a:pt x="90" y="43"/>
                </a:cubicBezTo>
                <a:cubicBezTo>
                  <a:pt x="98" y="43"/>
                  <a:pt x="106" y="45"/>
                  <a:pt x="111" y="50"/>
                </a:cubicBezTo>
                <a:cubicBezTo>
                  <a:pt x="111" y="51"/>
                  <a:pt x="112" y="51"/>
                  <a:pt x="112" y="51"/>
                </a:cubicBezTo>
                <a:cubicBezTo>
                  <a:pt x="112" y="51"/>
                  <a:pt x="113" y="51"/>
                  <a:pt x="113" y="50"/>
                </a:cubicBezTo>
                <a:cubicBezTo>
                  <a:pt x="117" y="47"/>
                  <a:pt x="120" y="45"/>
                  <a:pt x="123" y="42"/>
                </a:cubicBezTo>
                <a:cubicBezTo>
                  <a:pt x="123" y="41"/>
                  <a:pt x="123" y="41"/>
                  <a:pt x="123" y="41"/>
                </a:cubicBezTo>
                <a:cubicBezTo>
                  <a:pt x="124" y="41"/>
                  <a:pt x="124" y="40"/>
                  <a:pt x="124" y="39"/>
                </a:cubicBezTo>
                <a:cubicBezTo>
                  <a:pt x="124" y="34"/>
                  <a:pt x="124" y="29"/>
                  <a:pt x="124" y="24"/>
                </a:cubicBezTo>
                <a:cubicBezTo>
                  <a:pt x="124" y="19"/>
                  <a:pt x="124" y="14"/>
                  <a:pt x="125" y="9"/>
                </a:cubicBezTo>
                <a:cubicBezTo>
                  <a:pt x="125" y="8"/>
                  <a:pt x="124" y="8"/>
                  <a:pt x="124" y="7"/>
                </a:cubicBezTo>
                <a:cubicBezTo>
                  <a:pt x="114" y="2"/>
                  <a:pt x="104" y="0"/>
                  <a:pt x="93" y="0"/>
                </a:cubicBezTo>
              </a:path>
            </a:pathLst>
          </a:custGeom>
          <a:gradFill>
            <a:gsLst>
              <a:gs pos="0">
                <a:srgbClr val="E30000"/>
              </a:gs>
              <a:gs pos="100000">
                <a:srgbClr val="760303"/>
              </a:gs>
            </a:gsLst>
            <a:lin ang="2700000" scaled="0"/>
          </a:gra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865">
              <a:solidFill>
                <a:prstClr val="black"/>
              </a:solidFill>
            </a:endParaRPr>
          </a:p>
        </p:txBody>
      </p:sp>
      <p:sp>
        <p:nvSpPr>
          <p:cNvPr id="188" name="Freeform 877"/>
          <p:cNvSpPr>
            <a:spLocks noEditPoints="1"/>
          </p:cNvSpPr>
          <p:nvPr/>
        </p:nvSpPr>
        <p:spPr bwMode="auto">
          <a:xfrm>
            <a:off x="3642179" y="1477629"/>
            <a:ext cx="545725" cy="226715"/>
          </a:xfrm>
          <a:custGeom>
            <a:avLst/>
            <a:gdLst>
              <a:gd name="T0" fmla="*/ 16 w 257"/>
              <a:gd name="T1" fmla="*/ 100 h 107"/>
              <a:gd name="T2" fmla="*/ 181 w 257"/>
              <a:gd name="T3" fmla="*/ 95 h 107"/>
              <a:gd name="T4" fmla="*/ 9 w 257"/>
              <a:gd name="T5" fmla="*/ 94 h 107"/>
              <a:gd name="T6" fmla="*/ 19 w 257"/>
              <a:gd name="T7" fmla="*/ 95 h 107"/>
              <a:gd name="T8" fmla="*/ 4 w 257"/>
              <a:gd name="T9" fmla="*/ 90 h 107"/>
              <a:gd name="T10" fmla="*/ 8 w 257"/>
              <a:gd name="T11" fmla="*/ 93 h 107"/>
              <a:gd name="T12" fmla="*/ 169 w 257"/>
              <a:gd name="T13" fmla="*/ 87 h 107"/>
              <a:gd name="T14" fmla="*/ 6 w 257"/>
              <a:gd name="T15" fmla="*/ 86 h 107"/>
              <a:gd name="T16" fmla="*/ 181 w 257"/>
              <a:gd name="T17" fmla="*/ 86 h 107"/>
              <a:gd name="T18" fmla="*/ 177 w 257"/>
              <a:gd name="T19" fmla="*/ 81 h 107"/>
              <a:gd name="T20" fmla="*/ 241 w 257"/>
              <a:gd name="T21" fmla="*/ 76 h 107"/>
              <a:gd name="T22" fmla="*/ 168 w 257"/>
              <a:gd name="T23" fmla="*/ 76 h 107"/>
              <a:gd name="T24" fmla="*/ 180 w 257"/>
              <a:gd name="T25" fmla="*/ 79 h 107"/>
              <a:gd name="T26" fmla="*/ 179 w 257"/>
              <a:gd name="T27" fmla="*/ 66 h 107"/>
              <a:gd name="T28" fmla="*/ 156 w 257"/>
              <a:gd name="T29" fmla="*/ 67 h 107"/>
              <a:gd name="T30" fmla="*/ 59 w 257"/>
              <a:gd name="T31" fmla="*/ 65 h 107"/>
              <a:gd name="T32" fmla="*/ 25 w 257"/>
              <a:gd name="T33" fmla="*/ 94 h 107"/>
              <a:gd name="T34" fmla="*/ 25 w 257"/>
              <a:gd name="T35" fmla="*/ 93 h 107"/>
              <a:gd name="T36" fmla="*/ 166 w 257"/>
              <a:gd name="T37" fmla="*/ 60 h 107"/>
              <a:gd name="T38" fmla="*/ 153 w 257"/>
              <a:gd name="T39" fmla="*/ 66 h 107"/>
              <a:gd name="T40" fmla="*/ 164 w 257"/>
              <a:gd name="T41" fmla="*/ 58 h 107"/>
              <a:gd name="T42" fmla="*/ 142 w 257"/>
              <a:gd name="T43" fmla="*/ 61 h 107"/>
              <a:gd name="T44" fmla="*/ 141 w 257"/>
              <a:gd name="T45" fmla="*/ 61 h 107"/>
              <a:gd name="T46" fmla="*/ 67 w 257"/>
              <a:gd name="T47" fmla="*/ 67 h 107"/>
              <a:gd name="T48" fmla="*/ 116 w 257"/>
              <a:gd name="T49" fmla="*/ 57 h 107"/>
              <a:gd name="T50" fmla="*/ 76 w 257"/>
              <a:gd name="T51" fmla="*/ 63 h 107"/>
              <a:gd name="T52" fmla="*/ 88 w 257"/>
              <a:gd name="T53" fmla="*/ 60 h 107"/>
              <a:gd name="T54" fmla="*/ 87 w 257"/>
              <a:gd name="T55" fmla="*/ 60 h 107"/>
              <a:gd name="T56" fmla="*/ 118 w 257"/>
              <a:gd name="T57" fmla="*/ 50 h 107"/>
              <a:gd name="T58" fmla="*/ 179 w 257"/>
              <a:gd name="T59" fmla="*/ 25 h 107"/>
              <a:gd name="T60" fmla="*/ 179 w 257"/>
              <a:gd name="T61" fmla="*/ 25 h 107"/>
              <a:gd name="T62" fmla="*/ 172 w 257"/>
              <a:gd name="T63" fmla="*/ 13 h 107"/>
              <a:gd name="T64" fmla="*/ 181 w 257"/>
              <a:gd name="T65" fmla="*/ 29 h 107"/>
              <a:gd name="T66" fmla="*/ 185 w 257"/>
              <a:gd name="T67" fmla="*/ 94 h 107"/>
              <a:gd name="T68" fmla="*/ 182 w 257"/>
              <a:gd name="T69" fmla="*/ 63 h 107"/>
              <a:gd name="T70" fmla="*/ 58 w 257"/>
              <a:gd name="T71" fmla="*/ 61 h 107"/>
              <a:gd name="T72" fmla="*/ 11 w 257"/>
              <a:gd name="T73" fmla="*/ 81 h 107"/>
              <a:gd name="T74" fmla="*/ 129 w 257"/>
              <a:gd name="T75" fmla="*/ 18 h 107"/>
              <a:gd name="T76" fmla="*/ 180 w 257"/>
              <a:gd name="T77" fmla="*/ 29 h 107"/>
              <a:gd name="T78" fmla="*/ 181 w 257"/>
              <a:gd name="T79" fmla="*/ 5 h 107"/>
              <a:gd name="T80" fmla="*/ 168 w 257"/>
              <a:gd name="T81" fmla="*/ 9 h 107"/>
              <a:gd name="T82" fmla="*/ 52 w 257"/>
              <a:gd name="T83" fmla="*/ 37 h 107"/>
              <a:gd name="T84" fmla="*/ 0 w 257"/>
              <a:gd name="T85" fmla="*/ 89 h 107"/>
              <a:gd name="T86" fmla="*/ 17 w 257"/>
              <a:gd name="T87" fmla="*/ 104 h 107"/>
              <a:gd name="T88" fmla="*/ 111 w 257"/>
              <a:gd name="T89" fmla="*/ 61 h 107"/>
              <a:gd name="T90" fmla="*/ 166 w 257"/>
              <a:gd name="T91" fmla="*/ 105 h 107"/>
              <a:gd name="T92" fmla="*/ 167 w 257"/>
              <a:gd name="T93" fmla="*/ 106 h 107"/>
              <a:gd name="T94" fmla="*/ 168 w 257"/>
              <a:gd name="T95" fmla="*/ 107 h 107"/>
              <a:gd name="T96" fmla="*/ 169 w 257"/>
              <a:gd name="T97" fmla="*/ 107 h 107"/>
              <a:gd name="T98" fmla="*/ 235 w 257"/>
              <a:gd name="T99" fmla="*/ 84 h 107"/>
              <a:gd name="T100" fmla="*/ 257 w 257"/>
              <a:gd name="T101" fmla="*/ 69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57" h="107">
                <a:moveTo>
                  <a:pt x="16" y="100"/>
                </a:moveTo>
                <a:cubicBezTo>
                  <a:pt x="16" y="100"/>
                  <a:pt x="15" y="99"/>
                  <a:pt x="14" y="98"/>
                </a:cubicBezTo>
                <a:cubicBezTo>
                  <a:pt x="15" y="98"/>
                  <a:pt x="17" y="98"/>
                  <a:pt x="18" y="97"/>
                </a:cubicBezTo>
                <a:cubicBezTo>
                  <a:pt x="17" y="98"/>
                  <a:pt x="17" y="99"/>
                  <a:pt x="16" y="100"/>
                </a:cubicBezTo>
                <a:moveTo>
                  <a:pt x="170" y="102"/>
                </a:moveTo>
                <a:cubicBezTo>
                  <a:pt x="170" y="100"/>
                  <a:pt x="169" y="97"/>
                  <a:pt x="169" y="95"/>
                </a:cubicBezTo>
                <a:cubicBezTo>
                  <a:pt x="173" y="95"/>
                  <a:pt x="177" y="95"/>
                  <a:pt x="181" y="95"/>
                </a:cubicBezTo>
                <a:cubicBezTo>
                  <a:pt x="181" y="95"/>
                  <a:pt x="181" y="95"/>
                  <a:pt x="181" y="95"/>
                </a:cubicBezTo>
                <a:cubicBezTo>
                  <a:pt x="178" y="97"/>
                  <a:pt x="173" y="100"/>
                  <a:pt x="170" y="102"/>
                </a:cubicBezTo>
                <a:moveTo>
                  <a:pt x="13" y="97"/>
                </a:moveTo>
                <a:cubicBezTo>
                  <a:pt x="12" y="96"/>
                  <a:pt x="11" y="95"/>
                  <a:pt x="10" y="95"/>
                </a:cubicBezTo>
                <a:cubicBezTo>
                  <a:pt x="9" y="94"/>
                  <a:pt x="9" y="94"/>
                  <a:pt x="9" y="94"/>
                </a:cubicBezTo>
                <a:cubicBezTo>
                  <a:pt x="12" y="94"/>
                  <a:pt x="14" y="93"/>
                  <a:pt x="16" y="91"/>
                </a:cubicBezTo>
                <a:cubicBezTo>
                  <a:pt x="17" y="92"/>
                  <a:pt x="18" y="92"/>
                  <a:pt x="19" y="93"/>
                </a:cubicBezTo>
                <a:cubicBezTo>
                  <a:pt x="19" y="93"/>
                  <a:pt x="20" y="93"/>
                  <a:pt x="20" y="94"/>
                </a:cubicBezTo>
                <a:cubicBezTo>
                  <a:pt x="20" y="94"/>
                  <a:pt x="20" y="95"/>
                  <a:pt x="19" y="95"/>
                </a:cubicBezTo>
                <a:cubicBezTo>
                  <a:pt x="17" y="96"/>
                  <a:pt x="15" y="96"/>
                  <a:pt x="13" y="97"/>
                </a:cubicBezTo>
                <a:cubicBezTo>
                  <a:pt x="13" y="97"/>
                  <a:pt x="13" y="97"/>
                  <a:pt x="13" y="97"/>
                </a:cubicBezTo>
                <a:moveTo>
                  <a:pt x="8" y="93"/>
                </a:moveTo>
                <a:cubicBezTo>
                  <a:pt x="6" y="92"/>
                  <a:pt x="5" y="91"/>
                  <a:pt x="4" y="90"/>
                </a:cubicBezTo>
                <a:cubicBezTo>
                  <a:pt x="7" y="89"/>
                  <a:pt x="9" y="88"/>
                  <a:pt x="12" y="87"/>
                </a:cubicBezTo>
                <a:cubicBezTo>
                  <a:pt x="12" y="88"/>
                  <a:pt x="13" y="89"/>
                  <a:pt x="14" y="90"/>
                </a:cubicBezTo>
                <a:cubicBezTo>
                  <a:pt x="15" y="90"/>
                  <a:pt x="15" y="90"/>
                  <a:pt x="15" y="90"/>
                </a:cubicBezTo>
                <a:cubicBezTo>
                  <a:pt x="13" y="91"/>
                  <a:pt x="10" y="92"/>
                  <a:pt x="8" y="93"/>
                </a:cubicBezTo>
                <a:cubicBezTo>
                  <a:pt x="8" y="93"/>
                  <a:pt x="8" y="93"/>
                  <a:pt x="8" y="93"/>
                </a:cubicBezTo>
                <a:moveTo>
                  <a:pt x="181" y="93"/>
                </a:moveTo>
                <a:cubicBezTo>
                  <a:pt x="177" y="93"/>
                  <a:pt x="173" y="93"/>
                  <a:pt x="169" y="93"/>
                </a:cubicBezTo>
                <a:cubicBezTo>
                  <a:pt x="169" y="91"/>
                  <a:pt x="169" y="89"/>
                  <a:pt x="169" y="87"/>
                </a:cubicBezTo>
                <a:cubicBezTo>
                  <a:pt x="173" y="87"/>
                  <a:pt x="177" y="87"/>
                  <a:pt x="181" y="88"/>
                </a:cubicBezTo>
                <a:cubicBezTo>
                  <a:pt x="181" y="89"/>
                  <a:pt x="181" y="91"/>
                  <a:pt x="181" y="93"/>
                </a:cubicBezTo>
                <a:moveTo>
                  <a:pt x="5" y="88"/>
                </a:moveTo>
                <a:cubicBezTo>
                  <a:pt x="5" y="87"/>
                  <a:pt x="5" y="87"/>
                  <a:pt x="6" y="86"/>
                </a:cubicBezTo>
                <a:cubicBezTo>
                  <a:pt x="6" y="85"/>
                  <a:pt x="7" y="84"/>
                  <a:pt x="8" y="83"/>
                </a:cubicBezTo>
                <a:cubicBezTo>
                  <a:pt x="8" y="84"/>
                  <a:pt x="9" y="85"/>
                  <a:pt x="10" y="86"/>
                </a:cubicBezTo>
                <a:cubicBezTo>
                  <a:pt x="8" y="87"/>
                  <a:pt x="6" y="87"/>
                  <a:pt x="5" y="88"/>
                </a:cubicBezTo>
                <a:moveTo>
                  <a:pt x="181" y="86"/>
                </a:moveTo>
                <a:cubicBezTo>
                  <a:pt x="177" y="85"/>
                  <a:pt x="173" y="85"/>
                  <a:pt x="170" y="85"/>
                </a:cubicBezTo>
                <a:cubicBezTo>
                  <a:pt x="169" y="85"/>
                  <a:pt x="169" y="85"/>
                  <a:pt x="169" y="85"/>
                </a:cubicBezTo>
                <a:cubicBezTo>
                  <a:pt x="169" y="84"/>
                  <a:pt x="168" y="83"/>
                  <a:pt x="168" y="82"/>
                </a:cubicBezTo>
                <a:cubicBezTo>
                  <a:pt x="171" y="81"/>
                  <a:pt x="174" y="81"/>
                  <a:pt x="177" y="81"/>
                </a:cubicBezTo>
                <a:cubicBezTo>
                  <a:pt x="178" y="81"/>
                  <a:pt x="179" y="81"/>
                  <a:pt x="180" y="81"/>
                </a:cubicBezTo>
                <a:cubicBezTo>
                  <a:pt x="181" y="82"/>
                  <a:pt x="181" y="84"/>
                  <a:pt x="181" y="86"/>
                </a:cubicBezTo>
                <a:moveTo>
                  <a:pt x="214" y="86"/>
                </a:moveTo>
                <a:cubicBezTo>
                  <a:pt x="223" y="82"/>
                  <a:pt x="233" y="79"/>
                  <a:pt x="241" y="76"/>
                </a:cubicBezTo>
                <a:cubicBezTo>
                  <a:pt x="239" y="78"/>
                  <a:pt x="236" y="79"/>
                  <a:pt x="234" y="81"/>
                </a:cubicBezTo>
                <a:cubicBezTo>
                  <a:pt x="227" y="82"/>
                  <a:pt x="220" y="84"/>
                  <a:pt x="214" y="86"/>
                </a:cubicBezTo>
                <a:moveTo>
                  <a:pt x="168" y="80"/>
                </a:moveTo>
                <a:cubicBezTo>
                  <a:pt x="168" y="79"/>
                  <a:pt x="168" y="78"/>
                  <a:pt x="168" y="76"/>
                </a:cubicBezTo>
                <a:cubicBezTo>
                  <a:pt x="168" y="76"/>
                  <a:pt x="168" y="75"/>
                  <a:pt x="168" y="75"/>
                </a:cubicBezTo>
                <a:cubicBezTo>
                  <a:pt x="172" y="75"/>
                  <a:pt x="176" y="74"/>
                  <a:pt x="180" y="74"/>
                </a:cubicBezTo>
                <a:cubicBezTo>
                  <a:pt x="180" y="75"/>
                  <a:pt x="180" y="76"/>
                  <a:pt x="180" y="77"/>
                </a:cubicBezTo>
                <a:cubicBezTo>
                  <a:pt x="180" y="78"/>
                  <a:pt x="180" y="79"/>
                  <a:pt x="180" y="79"/>
                </a:cubicBezTo>
                <a:cubicBezTo>
                  <a:pt x="179" y="79"/>
                  <a:pt x="178" y="79"/>
                  <a:pt x="177" y="79"/>
                </a:cubicBezTo>
                <a:cubicBezTo>
                  <a:pt x="174" y="79"/>
                  <a:pt x="171" y="79"/>
                  <a:pt x="168" y="80"/>
                </a:cubicBezTo>
                <a:moveTo>
                  <a:pt x="168" y="73"/>
                </a:moveTo>
                <a:cubicBezTo>
                  <a:pt x="172" y="71"/>
                  <a:pt x="176" y="68"/>
                  <a:pt x="179" y="66"/>
                </a:cubicBezTo>
                <a:cubicBezTo>
                  <a:pt x="179" y="68"/>
                  <a:pt x="180" y="70"/>
                  <a:pt x="180" y="72"/>
                </a:cubicBezTo>
                <a:cubicBezTo>
                  <a:pt x="176" y="72"/>
                  <a:pt x="172" y="73"/>
                  <a:pt x="168" y="73"/>
                </a:cubicBezTo>
                <a:moveTo>
                  <a:pt x="165" y="71"/>
                </a:moveTo>
                <a:cubicBezTo>
                  <a:pt x="162" y="69"/>
                  <a:pt x="159" y="68"/>
                  <a:pt x="156" y="67"/>
                </a:cubicBezTo>
                <a:cubicBezTo>
                  <a:pt x="162" y="66"/>
                  <a:pt x="168" y="65"/>
                  <a:pt x="174" y="65"/>
                </a:cubicBezTo>
                <a:cubicBezTo>
                  <a:pt x="171" y="67"/>
                  <a:pt x="168" y="69"/>
                  <a:pt x="165" y="71"/>
                </a:cubicBezTo>
                <a:moveTo>
                  <a:pt x="25" y="93"/>
                </a:moveTo>
                <a:cubicBezTo>
                  <a:pt x="32" y="84"/>
                  <a:pt x="43" y="73"/>
                  <a:pt x="59" y="65"/>
                </a:cubicBezTo>
                <a:cubicBezTo>
                  <a:pt x="60" y="64"/>
                  <a:pt x="61" y="64"/>
                  <a:pt x="62" y="63"/>
                </a:cubicBezTo>
                <a:cubicBezTo>
                  <a:pt x="54" y="70"/>
                  <a:pt x="45" y="77"/>
                  <a:pt x="39" y="84"/>
                </a:cubicBezTo>
                <a:cubicBezTo>
                  <a:pt x="34" y="87"/>
                  <a:pt x="29" y="91"/>
                  <a:pt x="24" y="94"/>
                </a:cubicBezTo>
                <a:cubicBezTo>
                  <a:pt x="25" y="94"/>
                  <a:pt x="25" y="94"/>
                  <a:pt x="25" y="94"/>
                </a:cubicBezTo>
                <a:cubicBezTo>
                  <a:pt x="25" y="93"/>
                  <a:pt x="25" y="93"/>
                  <a:pt x="25" y="93"/>
                </a:cubicBezTo>
                <a:cubicBezTo>
                  <a:pt x="25" y="93"/>
                  <a:pt x="25" y="93"/>
                  <a:pt x="25" y="93"/>
                </a:cubicBezTo>
                <a:cubicBezTo>
                  <a:pt x="25" y="93"/>
                  <a:pt x="25" y="93"/>
                  <a:pt x="25" y="93"/>
                </a:cubicBezTo>
                <a:cubicBezTo>
                  <a:pt x="25" y="93"/>
                  <a:pt x="25" y="93"/>
                  <a:pt x="25" y="93"/>
                </a:cubicBezTo>
                <a:moveTo>
                  <a:pt x="153" y="66"/>
                </a:moveTo>
                <a:cubicBezTo>
                  <a:pt x="151" y="65"/>
                  <a:pt x="148" y="64"/>
                  <a:pt x="145" y="63"/>
                </a:cubicBezTo>
                <a:cubicBezTo>
                  <a:pt x="149" y="63"/>
                  <a:pt x="152" y="62"/>
                  <a:pt x="155" y="62"/>
                </a:cubicBezTo>
                <a:cubicBezTo>
                  <a:pt x="158" y="61"/>
                  <a:pt x="162" y="60"/>
                  <a:pt x="166" y="60"/>
                </a:cubicBezTo>
                <a:cubicBezTo>
                  <a:pt x="167" y="59"/>
                  <a:pt x="167" y="59"/>
                  <a:pt x="167" y="59"/>
                </a:cubicBezTo>
                <a:cubicBezTo>
                  <a:pt x="170" y="61"/>
                  <a:pt x="173" y="62"/>
                  <a:pt x="176" y="63"/>
                </a:cubicBezTo>
                <a:cubicBezTo>
                  <a:pt x="168" y="63"/>
                  <a:pt x="161" y="64"/>
                  <a:pt x="154" y="65"/>
                </a:cubicBezTo>
                <a:cubicBezTo>
                  <a:pt x="153" y="66"/>
                  <a:pt x="153" y="66"/>
                  <a:pt x="153" y="66"/>
                </a:cubicBezTo>
                <a:moveTo>
                  <a:pt x="141" y="61"/>
                </a:moveTo>
                <a:cubicBezTo>
                  <a:pt x="138" y="61"/>
                  <a:pt x="135" y="60"/>
                  <a:pt x="132" y="59"/>
                </a:cubicBezTo>
                <a:cubicBezTo>
                  <a:pt x="139" y="58"/>
                  <a:pt x="145" y="56"/>
                  <a:pt x="152" y="54"/>
                </a:cubicBezTo>
                <a:cubicBezTo>
                  <a:pt x="156" y="55"/>
                  <a:pt x="160" y="57"/>
                  <a:pt x="164" y="58"/>
                </a:cubicBezTo>
                <a:cubicBezTo>
                  <a:pt x="161" y="59"/>
                  <a:pt x="157" y="59"/>
                  <a:pt x="154" y="60"/>
                </a:cubicBezTo>
                <a:cubicBezTo>
                  <a:pt x="151" y="60"/>
                  <a:pt x="147" y="61"/>
                  <a:pt x="144" y="61"/>
                </a:cubicBezTo>
                <a:cubicBezTo>
                  <a:pt x="143" y="61"/>
                  <a:pt x="143" y="61"/>
                  <a:pt x="142" y="61"/>
                </a:cubicBezTo>
                <a:cubicBezTo>
                  <a:pt x="142" y="61"/>
                  <a:pt x="142" y="61"/>
                  <a:pt x="142" y="61"/>
                </a:cubicBezTo>
                <a:cubicBezTo>
                  <a:pt x="142" y="61"/>
                  <a:pt x="142" y="61"/>
                  <a:pt x="142" y="61"/>
                </a:cubicBezTo>
                <a:cubicBezTo>
                  <a:pt x="142" y="61"/>
                  <a:pt x="142" y="61"/>
                  <a:pt x="141" y="61"/>
                </a:cubicBezTo>
                <a:cubicBezTo>
                  <a:pt x="141" y="61"/>
                  <a:pt x="141" y="61"/>
                  <a:pt x="141" y="61"/>
                </a:cubicBezTo>
                <a:cubicBezTo>
                  <a:pt x="141" y="61"/>
                  <a:pt x="141" y="61"/>
                  <a:pt x="141" y="61"/>
                </a:cubicBezTo>
                <a:moveTo>
                  <a:pt x="50" y="76"/>
                </a:moveTo>
                <a:cubicBezTo>
                  <a:pt x="56" y="70"/>
                  <a:pt x="64" y="64"/>
                  <a:pt x="70" y="60"/>
                </a:cubicBezTo>
                <a:cubicBezTo>
                  <a:pt x="76" y="57"/>
                  <a:pt x="82" y="55"/>
                  <a:pt x="89" y="53"/>
                </a:cubicBezTo>
                <a:cubicBezTo>
                  <a:pt x="82" y="58"/>
                  <a:pt x="74" y="63"/>
                  <a:pt x="67" y="67"/>
                </a:cubicBezTo>
                <a:cubicBezTo>
                  <a:pt x="67" y="67"/>
                  <a:pt x="67" y="67"/>
                  <a:pt x="67" y="67"/>
                </a:cubicBezTo>
                <a:cubicBezTo>
                  <a:pt x="61" y="70"/>
                  <a:pt x="55" y="73"/>
                  <a:pt x="50" y="76"/>
                </a:cubicBezTo>
                <a:moveTo>
                  <a:pt x="128" y="59"/>
                </a:moveTo>
                <a:cubicBezTo>
                  <a:pt x="124" y="58"/>
                  <a:pt x="120" y="58"/>
                  <a:pt x="116" y="57"/>
                </a:cubicBezTo>
                <a:cubicBezTo>
                  <a:pt x="122" y="55"/>
                  <a:pt x="127" y="53"/>
                  <a:pt x="133" y="51"/>
                </a:cubicBezTo>
                <a:cubicBezTo>
                  <a:pt x="138" y="51"/>
                  <a:pt x="143" y="52"/>
                  <a:pt x="148" y="53"/>
                </a:cubicBezTo>
                <a:cubicBezTo>
                  <a:pt x="141" y="55"/>
                  <a:pt x="135" y="57"/>
                  <a:pt x="128" y="59"/>
                </a:cubicBezTo>
                <a:moveTo>
                  <a:pt x="76" y="63"/>
                </a:moveTo>
                <a:cubicBezTo>
                  <a:pt x="83" y="60"/>
                  <a:pt x="89" y="55"/>
                  <a:pt x="95" y="52"/>
                </a:cubicBezTo>
                <a:cubicBezTo>
                  <a:pt x="100" y="51"/>
                  <a:pt x="105" y="50"/>
                  <a:pt x="111" y="50"/>
                </a:cubicBezTo>
                <a:cubicBezTo>
                  <a:pt x="103" y="53"/>
                  <a:pt x="96" y="56"/>
                  <a:pt x="89" y="59"/>
                </a:cubicBezTo>
                <a:cubicBezTo>
                  <a:pt x="88" y="60"/>
                  <a:pt x="88" y="60"/>
                  <a:pt x="88" y="60"/>
                </a:cubicBezTo>
                <a:cubicBezTo>
                  <a:pt x="88" y="60"/>
                  <a:pt x="88" y="60"/>
                  <a:pt x="88" y="60"/>
                </a:cubicBezTo>
                <a:cubicBezTo>
                  <a:pt x="88" y="60"/>
                  <a:pt x="88" y="60"/>
                  <a:pt x="88" y="60"/>
                </a:cubicBezTo>
                <a:cubicBezTo>
                  <a:pt x="87" y="60"/>
                  <a:pt x="87" y="60"/>
                  <a:pt x="87" y="60"/>
                </a:cubicBezTo>
                <a:cubicBezTo>
                  <a:pt x="87" y="60"/>
                  <a:pt x="87" y="60"/>
                  <a:pt x="87" y="60"/>
                </a:cubicBezTo>
                <a:cubicBezTo>
                  <a:pt x="83" y="61"/>
                  <a:pt x="80" y="62"/>
                  <a:pt x="76" y="63"/>
                </a:cubicBezTo>
                <a:moveTo>
                  <a:pt x="95" y="59"/>
                </a:moveTo>
                <a:cubicBezTo>
                  <a:pt x="102" y="56"/>
                  <a:pt x="109" y="53"/>
                  <a:pt x="116" y="50"/>
                </a:cubicBezTo>
                <a:cubicBezTo>
                  <a:pt x="117" y="50"/>
                  <a:pt x="117" y="50"/>
                  <a:pt x="118" y="50"/>
                </a:cubicBezTo>
                <a:cubicBezTo>
                  <a:pt x="122" y="50"/>
                  <a:pt x="125" y="50"/>
                  <a:pt x="129" y="50"/>
                </a:cubicBezTo>
                <a:cubicBezTo>
                  <a:pt x="123" y="53"/>
                  <a:pt x="117" y="55"/>
                  <a:pt x="111" y="57"/>
                </a:cubicBezTo>
                <a:cubicBezTo>
                  <a:pt x="106" y="57"/>
                  <a:pt x="100" y="58"/>
                  <a:pt x="95" y="59"/>
                </a:cubicBezTo>
                <a:moveTo>
                  <a:pt x="179" y="25"/>
                </a:moveTo>
                <a:cubicBezTo>
                  <a:pt x="176" y="24"/>
                  <a:pt x="173" y="22"/>
                  <a:pt x="170" y="21"/>
                </a:cubicBezTo>
                <a:cubicBezTo>
                  <a:pt x="170" y="20"/>
                  <a:pt x="170" y="19"/>
                  <a:pt x="170" y="18"/>
                </a:cubicBezTo>
                <a:cubicBezTo>
                  <a:pt x="173" y="19"/>
                  <a:pt x="176" y="20"/>
                  <a:pt x="180" y="20"/>
                </a:cubicBezTo>
                <a:cubicBezTo>
                  <a:pt x="179" y="22"/>
                  <a:pt x="179" y="23"/>
                  <a:pt x="179" y="25"/>
                </a:cubicBezTo>
                <a:moveTo>
                  <a:pt x="180" y="18"/>
                </a:moveTo>
                <a:cubicBezTo>
                  <a:pt x="177" y="18"/>
                  <a:pt x="174" y="18"/>
                  <a:pt x="171" y="17"/>
                </a:cubicBezTo>
                <a:cubicBezTo>
                  <a:pt x="171" y="15"/>
                  <a:pt x="171" y="14"/>
                  <a:pt x="171" y="13"/>
                </a:cubicBezTo>
                <a:cubicBezTo>
                  <a:pt x="172" y="13"/>
                  <a:pt x="172" y="13"/>
                  <a:pt x="172" y="13"/>
                </a:cubicBezTo>
                <a:cubicBezTo>
                  <a:pt x="175" y="13"/>
                  <a:pt x="178" y="13"/>
                  <a:pt x="180" y="14"/>
                </a:cubicBezTo>
                <a:cubicBezTo>
                  <a:pt x="180" y="15"/>
                  <a:pt x="180" y="17"/>
                  <a:pt x="180" y="18"/>
                </a:cubicBezTo>
                <a:moveTo>
                  <a:pt x="181" y="29"/>
                </a:moveTo>
                <a:cubicBezTo>
                  <a:pt x="181" y="29"/>
                  <a:pt x="181" y="29"/>
                  <a:pt x="181" y="29"/>
                </a:cubicBezTo>
                <a:cubicBezTo>
                  <a:pt x="182" y="29"/>
                  <a:pt x="182" y="28"/>
                  <a:pt x="182" y="28"/>
                </a:cubicBezTo>
                <a:cubicBezTo>
                  <a:pt x="183" y="19"/>
                  <a:pt x="184" y="14"/>
                  <a:pt x="185" y="6"/>
                </a:cubicBezTo>
                <a:cubicBezTo>
                  <a:pt x="208" y="24"/>
                  <a:pt x="232" y="52"/>
                  <a:pt x="252" y="69"/>
                </a:cubicBezTo>
                <a:cubicBezTo>
                  <a:pt x="234" y="74"/>
                  <a:pt x="207" y="83"/>
                  <a:pt x="185" y="94"/>
                </a:cubicBezTo>
                <a:cubicBezTo>
                  <a:pt x="184" y="86"/>
                  <a:pt x="184" y="79"/>
                  <a:pt x="184" y="74"/>
                </a:cubicBezTo>
                <a:cubicBezTo>
                  <a:pt x="183" y="71"/>
                  <a:pt x="183" y="68"/>
                  <a:pt x="183" y="66"/>
                </a:cubicBezTo>
                <a:cubicBezTo>
                  <a:pt x="183" y="65"/>
                  <a:pt x="183" y="64"/>
                  <a:pt x="182" y="64"/>
                </a:cubicBezTo>
                <a:cubicBezTo>
                  <a:pt x="182" y="63"/>
                  <a:pt x="182" y="63"/>
                  <a:pt x="182" y="63"/>
                </a:cubicBezTo>
                <a:cubicBezTo>
                  <a:pt x="182" y="62"/>
                  <a:pt x="181" y="62"/>
                  <a:pt x="181" y="62"/>
                </a:cubicBezTo>
                <a:cubicBezTo>
                  <a:pt x="159" y="50"/>
                  <a:pt x="137" y="46"/>
                  <a:pt x="118" y="46"/>
                </a:cubicBezTo>
                <a:cubicBezTo>
                  <a:pt x="118" y="46"/>
                  <a:pt x="118" y="46"/>
                  <a:pt x="118" y="46"/>
                </a:cubicBezTo>
                <a:cubicBezTo>
                  <a:pt x="95" y="46"/>
                  <a:pt x="74" y="53"/>
                  <a:pt x="58" y="61"/>
                </a:cubicBezTo>
                <a:cubicBezTo>
                  <a:pt x="42" y="70"/>
                  <a:pt x="29" y="81"/>
                  <a:pt x="23" y="91"/>
                </a:cubicBezTo>
                <a:cubicBezTo>
                  <a:pt x="22" y="90"/>
                  <a:pt x="22" y="90"/>
                  <a:pt x="22" y="90"/>
                </a:cubicBezTo>
                <a:cubicBezTo>
                  <a:pt x="20" y="90"/>
                  <a:pt x="17" y="87"/>
                  <a:pt x="14" y="85"/>
                </a:cubicBezTo>
                <a:cubicBezTo>
                  <a:pt x="13" y="84"/>
                  <a:pt x="11" y="82"/>
                  <a:pt x="11" y="81"/>
                </a:cubicBezTo>
                <a:cubicBezTo>
                  <a:pt x="10" y="81"/>
                  <a:pt x="10" y="80"/>
                  <a:pt x="10" y="80"/>
                </a:cubicBezTo>
                <a:cubicBezTo>
                  <a:pt x="10" y="80"/>
                  <a:pt x="10" y="80"/>
                  <a:pt x="10" y="80"/>
                </a:cubicBezTo>
                <a:cubicBezTo>
                  <a:pt x="17" y="68"/>
                  <a:pt x="33" y="52"/>
                  <a:pt x="53" y="40"/>
                </a:cubicBezTo>
                <a:cubicBezTo>
                  <a:pt x="74" y="27"/>
                  <a:pt x="101" y="18"/>
                  <a:pt x="129" y="18"/>
                </a:cubicBezTo>
                <a:cubicBezTo>
                  <a:pt x="141" y="18"/>
                  <a:pt x="154" y="20"/>
                  <a:pt x="167" y="24"/>
                </a:cubicBezTo>
                <a:cubicBezTo>
                  <a:pt x="168" y="25"/>
                  <a:pt x="168" y="25"/>
                  <a:pt x="168" y="25"/>
                </a:cubicBezTo>
                <a:cubicBezTo>
                  <a:pt x="168" y="25"/>
                  <a:pt x="168" y="25"/>
                  <a:pt x="168" y="25"/>
                </a:cubicBezTo>
                <a:cubicBezTo>
                  <a:pt x="172" y="26"/>
                  <a:pt x="176" y="27"/>
                  <a:pt x="180" y="29"/>
                </a:cubicBezTo>
                <a:cubicBezTo>
                  <a:pt x="180" y="29"/>
                  <a:pt x="180" y="29"/>
                  <a:pt x="181" y="29"/>
                </a:cubicBezTo>
                <a:moveTo>
                  <a:pt x="181" y="12"/>
                </a:moveTo>
                <a:cubicBezTo>
                  <a:pt x="178" y="11"/>
                  <a:pt x="175" y="11"/>
                  <a:pt x="172" y="11"/>
                </a:cubicBezTo>
                <a:cubicBezTo>
                  <a:pt x="175" y="9"/>
                  <a:pt x="178" y="7"/>
                  <a:pt x="181" y="5"/>
                </a:cubicBezTo>
                <a:cubicBezTo>
                  <a:pt x="181" y="8"/>
                  <a:pt x="181" y="10"/>
                  <a:pt x="181" y="12"/>
                </a:cubicBezTo>
                <a:moveTo>
                  <a:pt x="184" y="0"/>
                </a:moveTo>
                <a:cubicBezTo>
                  <a:pt x="183" y="0"/>
                  <a:pt x="183" y="0"/>
                  <a:pt x="183" y="0"/>
                </a:cubicBezTo>
                <a:cubicBezTo>
                  <a:pt x="178" y="3"/>
                  <a:pt x="173" y="6"/>
                  <a:pt x="168" y="9"/>
                </a:cubicBezTo>
                <a:cubicBezTo>
                  <a:pt x="168" y="9"/>
                  <a:pt x="168" y="10"/>
                  <a:pt x="167" y="10"/>
                </a:cubicBezTo>
                <a:cubicBezTo>
                  <a:pt x="167" y="14"/>
                  <a:pt x="167" y="17"/>
                  <a:pt x="167" y="20"/>
                </a:cubicBezTo>
                <a:cubicBezTo>
                  <a:pt x="154" y="16"/>
                  <a:pt x="141" y="14"/>
                  <a:pt x="129" y="14"/>
                </a:cubicBezTo>
                <a:cubicBezTo>
                  <a:pt x="100" y="14"/>
                  <a:pt x="73" y="24"/>
                  <a:pt x="52" y="37"/>
                </a:cubicBezTo>
                <a:cubicBezTo>
                  <a:pt x="30" y="49"/>
                  <a:pt x="14" y="65"/>
                  <a:pt x="6" y="78"/>
                </a:cubicBezTo>
                <a:cubicBezTo>
                  <a:pt x="6" y="78"/>
                  <a:pt x="6" y="78"/>
                  <a:pt x="6" y="78"/>
                </a:cubicBezTo>
                <a:cubicBezTo>
                  <a:pt x="5" y="81"/>
                  <a:pt x="3" y="83"/>
                  <a:pt x="3" y="84"/>
                </a:cubicBezTo>
                <a:cubicBezTo>
                  <a:pt x="2" y="86"/>
                  <a:pt x="1" y="87"/>
                  <a:pt x="0" y="89"/>
                </a:cubicBezTo>
                <a:cubicBezTo>
                  <a:pt x="0" y="90"/>
                  <a:pt x="0" y="90"/>
                  <a:pt x="1" y="91"/>
                </a:cubicBezTo>
                <a:cubicBezTo>
                  <a:pt x="2" y="92"/>
                  <a:pt x="4" y="95"/>
                  <a:pt x="7" y="97"/>
                </a:cubicBezTo>
                <a:cubicBezTo>
                  <a:pt x="10" y="100"/>
                  <a:pt x="13" y="103"/>
                  <a:pt x="16" y="104"/>
                </a:cubicBezTo>
                <a:cubicBezTo>
                  <a:pt x="16" y="104"/>
                  <a:pt x="16" y="104"/>
                  <a:pt x="17" y="104"/>
                </a:cubicBezTo>
                <a:cubicBezTo>
                  <a:pt x="17" y="104"/>
                  <a:pt x="18" y="104"/>
                  <a:pt x="18" y="104"/>
                </a:cubicBezTo>
                <a:cubicBezTo>
                  <a:pt x="18" y="104"/>
                  <a:pt x="18" y="104"/>
                  <a:pt x="18" y="104"/>
                </a:cubicBezTo>
                <a:cubicBezTo>
                  <a:pt x="41" y="86"/>
                  <a:pt x="71" y="61"/>
                  <a:pt x="111" y="61"/>
                </a:cubicBezTo>
                <a:cubicBezTo>
                  <a:pt x="111" y="61"/>
                  <a:pt x="111" y="61"/>
                  <a:pt x="111" y="61"/>
                </a:cubicBezTo>
                <a:cubicBezTo>
                  <a:pt x="127" y="61"/>
                  <a:pt x="144" y="65"/>
                  <a:pt x="164" y="74"/>
                </a:cubicBezTo>
                <a:cubicBezTo>
                  <a:pt x="164" y="74"/>
                  <a:pt x="164" y="75"/>
                  <a:pt x="164" y="75"/>
                </a:cubicBezTo>
                <a:cubicBezTo>
                  <a:pt x="165" y="81"/>
                  <a:pt x="166" y="97"/>
                  <a:pt x="166" y="105"/>
                </a:cubicBezTo>
                <a:cubicBezTo>
                  <a:pt x="166" y="105"/>
                  <a:pt x="166" y="105"/>
                  <a:pt x="166" y="105"/>
                </a:cubicBezTo>
                <a:cubicBezTo>
                  <a:pt x="166" y="106"/>
                  <a:pt x="166" y="106"/>
                  <a:pt x="166" y="106"/>
                </a:cubicBezTo>
                <a:cubicBezTo>
                  <a:pt x="167" y="106"/>
                  <a:pt x="167" y="106"/>
                  <a:pt x="167" y="106"/>
                </a:cubicBezTo>
                <a:cubicBezTo>
                  <a:pt x="167" y="106"/>
                  <a:pt x="167" y="106"/>
                  <a:pt x="167" y="106"/>
                </a:cubicBezTo>
                <a:cubicBezTo>
                  <a:pt x="167" y="106"/>
                  <a:pt x="167" y="106"/>
                  <a:pt x="167" y="106"/>
                </a:cubicBezTo>
                <a:cubicBezTo>
                  <a:pt x="167" y="106"/>
                  <a:pt x="167" y="106"/>
                  <a:pt x="167" y="106"/>
                </a:cubicBezTo>
                <a:cubicBezTo>
                  <a:pt x="167" y="107"/>
                  <a:pt x="167" y="107"/>
                  <a:pt x="167" y="107"/>
                </a:cubicBezTo>
                <a:cubicBezTo>
                  <a:pt x="168" y="107"/>
                  <a:pt x="168" y="107"/>
                  <a:pt x="168" y="107"/>
                </a:cubicBezTo>
                <a:cubicBezTo>
                  <a:pt x="168" y="107"/>
                  <a:pt x="168" y="107"/>
                  <a:pt x="168" y="107"/>
                </a:cubicBezTo>
                <a:cubicBezTo>
                  <a:pt x="168" y="107"/>
                  <a:pt x="168" y="107"/>
                  <a:pt x="168" y="107"/>
                </a:cubicBezTo>
                <a:cubicBezTo>
                  <a:pt x="168" y="107"/>
                  <a:pt x="168" y="107"/>
                  <a:pt x="168" y="107"/>
                </a:cubicBezTo>
                <a:cubicBezTo>
                  <a:pt x="169" y="107"/>
                  <a:pt x="169" y="107"/>
                  <a:pt x="169" y="107"/>
                </a:cubicBezTo>
                <a:cubicBezTo>
                  <a:pt x="169" y="107"/>
                  <a:pt x="169" y="107"/>
                  <a:pt x="169" y="107"/>
                </a:cubicBezTo>
                <a:cubicBezTo>
                  <a:pt x="169" y="107"/>
                  <a:pt x="169" y="107"/>
                  <a:pt x="169" y="107"/>
                </a:cubicBezTo>
                <a:cubicBezTo>
                  <a:pt x="169" y="106"/>
                  <a:pt x="170" y="106"/>
                  <a:pt x="170" y="106"/>
                </a:cubicBezTo>
                <a:cubicBezTo>
                  <a:pt x="191" y="96"/>
                  <a:pt x="214" y="88"/>
                  <a:pt x="235" y="85"/>
                </a:cubicBezTo>
                <a:cubicBezTo>
                  <a:pt x="235" y="84"/>
                  <a:pt x="235" y="84"/>
                  <a:pt x="235" y="84"/>
                </a:cubicBezTo>
                <a:cubicBezTo>
                  <a:pt x="241" y="80"/>
                  <a:pt x="248" y="76"/>
                  <a:pt x="254" y="73"/>
                </a:cubicBezTo>
                <a:cubicBezTo>
                  <a:pt x="254" y="72"/>
                  <a:pt x="255" y="72"/>
                  <a:pt x="256" y="72"/>
                </a:cubicBezTo>
                <a:cubicBezTo>
                  <a:pt x="256" y="72"/>
                  <a:pt x="257" y="71"/>
                  <a:pt x="257" y="71"/>
                </a:cubicBezTo>
                <a:cubicBezTo>
                  <a:pt x="257" y="70"/>
                  <a:pt x="257" y="69"/>
                  <a:pt x="257" y="69"/>
                </a:cubicBezTo>
                <a:cubicBezTo>
                  <a:pt x="237" y="51"/>
                  <a:pt x="211" y="21"/>
                  <a:pt x="186" y="2"/>
                </a:cubicBezTo>
                <a:cubicBezTo>
                  <a:pt x="185" y="1"/>
                  <a:pt x="185" y="1"/>
                  <a:pt x="185" y="1"/>
                </a:cubicBezTo>
                <a:cubicBezTo>
                  <a:pt x="185" y="0"/>
                  <a:pt x="184" y="0"/>
                  <a:pt x="184" y="0"/>
                </a:cubicBezTo>
              </a:path>
            </a:pathLst>
          </a:custGeom>
          <a:gradFill>
            <a:gsLst>
              <a:gs pos="0">
                <a:srgbClr val="E30000"/>
              </a:gs>
              <a:gs pos="100000">
                <a:srgbClr val="760303"/>
              </a:gs>
            </a:gsLst>
            <a:lin ang="2700000" scaled="0"/>
          </a:gra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865">
              <a:solidFill>
                <a:prstClr val="black"/>
              </a:solidFill>
            </a:endParaRPr>
          </a:p>
        </p:txBody>
      </p:sp>
      <p:sp>
        <p:nvSpPr>
          <p:cNvPr id="189" name="Freeform 878"/>
          <p:cNvSpPr>
            <a:spLocks noEditPoints="1"/>
          </p:cNvSpPr>
          <p:nvPr/>
        </p:nvSpPr>
        <p:spPr bwMode="auto">
          <a:xfrm>
            <a:off x="2573132" y="3602287"/>
            <a:ext cx="488375" cy="505401"/>
          </a:xfrm>
          <a:custGeom>
            <a:avLst/>
            <a:gdLst>
              <a:gd name="T0" fmla="*/ 216 w 230"/>
              <a:gd name="T1" fmla="*/ 232 h 238"/>
              <a:gd name="T2" fmla="*/ 216 w 230"/>
              <a:gd name="T3" fmla="*/ 232 h 238"/>
              <a:gd name="T4" fmla="*/ 217 w 230"/>
              <a:gd name="T5" fmla="*/ 220 h 238"/>
              <a:gd name="T6" fmla="*/ 225 w 230"/>
              <a:gd name="T7" fmla="*/ 222 h 238"/>
              <a:gd name="T8" fmla="*/ 218 w 230"/>
              <a:gd name="T9" fmla="*/ 212 h 238"/>
              <a:gd name="T10" fmla="*/ 226 w 230"/>
              <a:gd name="T11" fmla="*/ 214 h 238"/>
              <a:gd name="T12" fmla="*/ 226 w 230"/>
              <a:gd name="T13" fmla="*/ 214 h 238"/>
              <a:gd name="T14" fmla="*/ 214 w 230"/>
              <a:gd name="T15" fmla="*/ 207 h 238"/>
              <a:gd name="T16" fmla="*/ 212 w 230"/>
              <a:gd name="T17" fmla="*/ 207 h 238"/>
              <a:gd name="T18" fmla="*/ 146 w 230"/>
              <a:gd name="T19" fmla="*/ 190 h 238"/>
              <a:gd name="T20" fmla="*/ 155 w 230"/>
              <a:gd name="T21" fmla="*/ 187 h 238"/>
              <a:gd name="T22" fmla="*/ 104 w 230"/>
              <a:gd name="T23" fmla="*/ 158 h 238"/>
              <a:gd name="T24" fmla="*/ 133 w 230"/>
              <a:gd name="T25" fmla="*/ 173 h 238"/>
              <a:gd name="T26" fmla="*/ 100 w 230"/>
              <a:gd name="T27" fmla="*/ 153 h 238"/>
              <a:gd name="T28" fmla="*/ 19 w 230"/>
              <a:gd name="T29" fmla="*/ 128 h 238"/>
              <a:gd name="T30" fmla="*/ 108 w 230"/>
              <a:gd name="T31" fmla="*/ 147 h 238"/>
              <a:gd name="T32" fmla="*/ 108 w 230"/>
              <a:gd name="T33" fmla="*/ 147 h 238"/>
              <a:gd name="T34" fmla="*/ 27 w 230"/>
              <a:gd name="T35" fmla="*/ 126 h 238"/>
              <a:gd name="T36" fmla="*/ 28 w 230"/>
              <a:gd name="T37" fmla="*/ 111 h 238"/>
              <a:gd name="T38" fmla="*/ 77 w 230"/>
              <a:gd name="T39" fmla="*/ 115 h 238"/>
              <a:gd name="T40" fmla="*/ 92 w 230"/>
              <a:gd name="T41" fmla="*/ 119 h 238"/>
              <a:gd name="T42" fmla="*/ 97 w 230"/>
              <a:gd name="T43" fmla="*/ 130 h 238"/>
              <a:gd name="T44" fmla="*/ 86 w 230"/>
              <a:gd name="T45" fmla="*/ 101 h 238"/>
              <a:gd name="T46" fmla="*/ 71 w 230"/>
              <a:gd name="T47" fmla="*/ 96 h 238"/>
              <a:gd name="T48" fmla="*/ 90 w 230"/>
              <a:gd name="T49" fmla="*/ 114 h 238"/>
              <a:gd name="T50" fmla="*/ 83 w 230"/>
              <a:gd name="T51" fmla="*/ 84 h 238"/>
              <a:gd name="T52" fmla="*/ 80 w 230"/>
              <a:gd name="T53" fmla="*/ 68 h 238"/>
              <a:gd name="T54" fmla="*/ 91 w 230"/>
              <a:gd name="T55" fmla="*/ 77 h 238"/>
              <a:gd name="T56" fmla="*/ 93 w 230"/>
              <a:gd name="T57" fmla="*/ 74 h 238"/>
              <a:gd name="T58" fmla="*/ 87 w 230"/>
              <a:gd name="T59" fmla="*/ 61 h 238"/>
              <a:gd name="T60" fmla="*/ 103 w 230"/>
              <a:gd name="T61" fmla="*/ 67 h 238"/>
              <a:gd name="T62" fmla="*/ 103 w 230"/>
              <a:gd name="T63" fmla="*/ 67 h 238"/>
              <a:gd name="T64" fmla="*/ 60 w 230"/>
              <a:gd name="T65" fmla="*/ 31 h 238"/>
              <a:gd name="T66" fmla="*/ 90 w 230"/>
              <a:gd name="T67" fmla="*/ 52 h 238"/>
              <a:gd name="T68" fmla="*/ 62 w 230"/>
              <a:gd name="T69" fmla="*/ 79 h 238"/>
              <a:gd name="T70" fmla="*/ 209 w 230"/>
              <a:gd name="T71" fmla="*/ 212 h 238"/>
              <a:gd name="T72" fmla="*/ 212 w 230"/>
              <a:gd name="T73" fmla="*/ 230 h 238"/>
              <a:gd name="T74" fmla="*/ 199 w 230"/>
              <a:gd name="T75" fmla="*/ 233 h 238"/>
              <a:gd name="T76" fmla="*/ 32 w 230"/>
              <a:gd name="T77" fmla="*/ 107 h 238"/>
              <a:gd name="T78" fmla="*/ 5 w 230"/>
              <a:gd name="T79" fmla="*/ 120 h 238"/>
              <a:gd name="T80" fmla="*/ 0 w 230"/>
              <a:gd name="T81" fmla="*/ 118 h 238"/>
              <a:gd name="T82" fmla="*/ 21 w 230"/>
              <a:gd name="T83" fmla="*/ 134 h 238"/>
              <a:gd name="T84" fmla="*/ 103 w 230"/>
              <a:gd name="T85" fmla="*/ 208 h 238"/>
              <a:gd name="T86" fmla="*/ 221 w 230"/>
              <a:gd name="T87" fmla="*/ 236 h 238"/>
              <a:gd name="T88" fmla="*/ 230 w 230"/>
              <a:gd name="T89" fmla="*/ 213 h 238"/>
              <a:gd name="T90" fmla="*/ 227 w 230"/>
              <a:gd name="T91" fmla="*/ 206 h 238"/>
              <a:gd name="T92" fmla="*/ 101 w 230"/>
              <a:gd name="T93" fmla="*/ 75 h 238"/>
              <a:gd name="T94" fmla="*/ 116 w 230"/>
              <a:gd name="T95" fmla="*/ 61 h 238"/>
              <a:gd name="T96" fmla="*/ 116 w 230"/>
              <a:gd name="T97" fmla="*/ 60 h 238"/>
              <a:gd name="T98" fmla="*/ 115 w 230"/>
              <a:gd name="T99" fmla="*/ 58 h 238"/>
              <a:gd name="T100" fmla="*/ 113 w 230"/>
              <a:gd name="T101" fmla="*/ 57 h 238"/>
              <a:gd name="T102" fmla="*/ 15 w 230"/>
              <a:gd name="T103" fmla="*/ 1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30" h="238">
                <a:moveTo>
                  <a:pt x="211" y="233"/>
                </a:moveTo>
                <a:cubicBezTo>
                  <a:pt x="211" y="233"/>
                  <a:pt x="211" y="233"/>
                  <a:pt x="211" y="233"/>
                </a:cubicBezTo>
                <a:cubicBezTo>
                  <a:pt x="211" y="233"/>
                  <a:pt x="211" y="233"/>
                  <a:pt x="211" y="233"/>
                </a:cubicBezTo>
                <a:moveTo>
                  <a:pt x="216" y="232"/>
                </a:moveTo>
                <a:cubicBezTo>
                  <a:pt x="216" y="231"/>
                  <a:pt x="217" y="229"/>
                  <a:pt x="217" y="227"/>
                </a:cubicBezTo>
                <a:cubicBezTo>
                  <a:pt x="219" y="229"/>
                  <a:pt x="221" y="230"/>
                  <a:pt x="223" y="231"/>
                </a:cubicBezTo>
                <a:cubicBezTo>
                  <a:pt x="222" y="231"/>
                  <a:pt x="221" y="232"/>
                  <a:pt x="220" y="232"/>
                </a:cubicBezTo>
                <a:cubicBezTo>
                  <a:pt x="219" y="232"/>
                  <a:pt x="218" y="232"/>
                  <a:pt x="216" y="232"/>
                </a:cubicBezTo>
                <a:moveTo>
                  <a:pt x="225" y="230"/>
                </a:moveTo>
                <a:cubicBezTo>
                  <a:pt x="222" y="228"/>
                  <a:pt x="220" y="227"/>
                  <a:pt x="217" y="225"/>
                </a:cubicBezTo>
                <a:cubicBezTo>
                  <a:pt x="217" y="223"/>
                  <a:pt x="217" y="222"/>
                  <a:pt x="217" y="221"/>
                </a:cubicBezTo>
                <a:cubicBezTo>
                  <a:pt x="217" y="220"/>
                  <a:pt x="217" y="220"/>
                  <a:pt x="217" y="220"/>
                </a:cubicBezTo>
                <a:cubicBezTo>
                  <a:pt x="220" y="221"/>
                  <a:pt x="223" y="222"/>
                  <a:pt x="225" y="224"/>
                </a:cubicBezTo>
                <a:cubicBezTo>
                  <a:pt x="225" y="225"/>
                  <a:pt x="225" y="225"/>
                  <a:pt x="225" y="225"/>
                </a:cubicBezTo>
                <a:cubicBezTo>
                  <a:pt x="225" y="227"/>
                  <a:pt x="225" y="228"/>
                  <a:pt x="225" y="230"/>
                </a:cubicBezTo>
                <a:moveTo>
                  <a:pt x="225" y="222"/>
                </a:moveTo>
                <a:cubicBezTo>
                  <a:pt x="223" y="220"/>
                  <a:pt x="220" y="218"/>
                  <a:pt x="217" y="217"/>
                </a:cubicBezTo>
                <a:cubicBezTo>
                  <a:pt x="217" y="216"/>
                  <a:pt x="217" y="214"/>
                  <a:pt x="217" y="212"/>
                </a:cubicBezTo>
                <a:cubicBezTo>
                  <a:pt x="216" y="212"/>
                  <a:pt x="216" y="212"/>
                  <a:pt x="216" y="212"/>
                </a:cubicBezTo>
                <a:cubicBezTo>
                  <a:pt x="217" y="212"/>
                  <a:pt x="218" y="212"/>
                  <a:pt x="218" y="212"/>
                </a:cubicBezTo>
                <a:cubicBezTo>
                  <a:pt x="220" y="213"/>
                  <a:pt x="223" y="215"/>
                  <a:pt x="225" y="216"/>
                </a:cubicBezTo>
                <a:cubicBezTo>
                  <a:pt x="225" y="216"/>
                  <a:pt x="225" y="216"/>
                  <a:pt x="225" y="216"/>
                </a:cubicBezTo>
                <a:cubicBezTo>
                  <a:pt x="225" y="218"/>
                  <a:pt x="225" y="220"/>
                  <a:pt x="225" y="222"/>
                </a:cubicBezTo>
                <a:moveTo>
                  <a:pt x="226" y="214"/>
                </a:moveTo>
                <a:cubicBezTo>
                  <a:pt x="224" y="213"/>
                  <a:pt x="223" y="212"/>
                  <a:pt x="222" y="211"/>
                </a:cubicBezTo>
                <a:cubicBezTo>
                  <a:pt x="223" y="211"/>
                  <a:pt x="224" y="211"/>
                  <a:pt x="226" y="211"/>
                </a:cubicBezTo>
                <a:cubicBezTo>
                  <a:pt x="226" y="211"/>
                  <a:pt x="226" y="212"/>
                  <a:pt x="226" y="213"/>
                </a:cubicBezTo>
                <a:cubicBezTo>
                  <a:pt x="226" y="214"/>
                  <a:pt x="226" y="214"/>
                  <a:pt x="226" y="214"/>
                </a:cubicBezTo>
                <a:moveTo>
                  <a:pt x="209" y="207"/>
                </a:moveTo>
                <a:cubicBezTo>
                  <a:pt x="194" y="207"/>
                  <a:pt x="175" y="204"/>
                  <a:pt x="155" y="194"/>
                </a:cubicBezTo>
                <a:cubicBezTo>
                  <a:pt x="167" y="197"/>
                  <a:pt x="181" y="200"/>
                  <a:pt x="192" y="202"/>
                </a:cubicBezTo>
                <a:cubicBezTo>
                  <a:pt x="200" y="204"/>
                  <a:pt x="207" y="206"/>
                  <a:pt x="214" y="207"/>
                </a:cubicBezTo>
                <a:cubicBezTo>
                  <a:pt x="213" y="207"/>
                  <a:pt x="213" y="207"/>
                  <a:pt x="213" y="207"/>
                </a:cubicBezTo>
                <a:cubicBezTo>
                  <a:pt x="212" y="207"/>
                  <a:pt x="212" y="207"/>
                  <a:pt x="212" y="207"/>
                </a:cubicBezTo>
                <a:cubicBezTo>
                  <a:pt x="212" y="207"/>
                  <a:pt x="212" y="207"/>
                  <a:pt x="212" y="207"/>
                </a:cubicBezTo>
                <a:cubicBezTo>
                  <a:pt x="212" y="207"/>
                  <a:pt x="212" y="207"/>
                  <a:pt x="212" y="207"/>
                </a:cubicBezTo>
                <a:cubicBezTo>
                  <a:pt x="211" y="207"/>
                  <a:pt x="210" y="207"/>
                  <a:pt x="209" y="207"/>
                </a:cubicBezTo>
                <a:cubicBezTo>
                  <a:pt x="209" y="207"/>
                  <a:pt x="209" y="207"/>
                  <a:pt x="209" y="207"/>
                </a:cubicBezTo>
                <a:moveTo>
                  <a:pt x="177" y="197"/>
                </a:moveTo>
                <a:cubicBezTo>
                  <a:pt x="166" y="195"/>
                  <a:pt x="154" y="192"/>
                  <a:pt x="146" y="190"/>
                </a:cubicBezTo>
                <a:cubicBezTo>
                  <a:pt x="140" y="187"/>
                  <a:pt x="135" y="184"/>
                  <a:pt x="130" y="180"/>
                </a:cubicBezTo>
                <a:cubicBezTo>
                  <a:pt x="128" y="179"/>
                  <a:pt x="126" y="178"/>
                  <a:pt x="124" y="176"/>
                </a:cubicBezTo>
                <a:cubicBezTo>
                  <a:pt x="134" y="180"/>
                  <a:pt x="145" y="183"/>
                  <a:pt x="154" y="187"/>
                </a:cubicBezTo>
                <a:cubicBezTo>
                  <a:pt x="155" y="187"/>
                  <a:pt x="155" y="187"/>
                  <a:pt x="155" y="187"/>
                </a:cubicBezTo>
                <a:cubicBezTo>
                  <a:pt x="162" y="191"/>
                  <a:pt x="170" y="194"/>
                  <a:pt x="177" y="197"/>
                </a:cubicBezTo>
                <a:moveTo>
                  <a:pt x="144" y="181"/>
                </a:moveTo>
                <a:cubicBezTo>
                  <a:pt x="135" y="178"/>
                  <a:pt x="126" y="175"/>
                  <a:pt x="119" y="172"/>
                </a:cubicBezTo>
                <a:cubicBezTo>
                  <a:pt x="114" y="167"/>
                  <a:pt x="109" y="163"/>
                  <a:pt x="104" y="158"/>
                </a:cubicBezTo>
                <a:cubicBezTo>
                  <a:pt x="113" y="162"/>
                  <a:pt x="122" y="167"/>
                  <a:pt x="131" y="172"/>
                </a:cubicBezTo>
                <a:cubicBezTo>
                  <a:pt x="132" y="172"/>
                  <a:pt x="132" y="172"/>
                  <a:pt x="132" y="172"/>
                </a:cubicBezTo>
                <a:cubicBezTo>
                  <a:pt x="132" y="173"/>
                  <a:pt x="132" y="173"/>
                  <a:pt x="132" y="173"/>
                </a:cubicBezTo>
                <a:cubicBezTo>
                  <a:pt x="132" y="173"/>
                  <a:pt x="133" y="173"/>
                  <a:pt x="133" y="173"/>
                </a:cubicBezTo>
                <a:cubicBezTo>
                  <a:pt x="133" y="173"/>
                  <a:pt x="133" y="173"/>
                  <a:pt x="133" y="173"/>
                </a:cubicBezTo>
                <a:cubicBezTo>
                  <a:pt x="137" y="176"/>
                  <a:pt x="140" y="178"/>
                  <a:pt x="144" y="181"/>
                </a:cubicBezTo>
                <a:moveTo>
                  <a:pt x="125" y="166"/>
                </a:moveTo>
                <a:cubicBezTo>
                  <a:pt x="117" y="162"/>
                  <a:pt x="108" y="157"/>
                  <a:pt x="100" y="153"/>
                </a:cubicBezTo>
                <a:cubicBezTo>
                  <a:pt x="97" y="149"/>
                  <a:pt x="94" y="144"/>
                  <a:pt x="91" y="140"/>
                </a:cubicBezTo>
                <a:cubicBezTo>
                  <a:pt x="98" y="143"/>
                  <a:pt x="105" y="148"/>
                  <a:pt x="111" y="152"/>
                </a:cubicBezTo>
                <a:cubicBezTo>
                  <a:pt x="116" y="157"/>
                  <a:pt x="120" y="162"/>
                  <a:pt x="125" y="166"/>
                </a:cubicBezTo>
                <a:moveTo>
                  <a:pt x="19" y="128"/>
                </a:moveTo>
                <a:cubicBezTo>
                  <a:pt x="15" y="127"/>
                  <a:pt x="11" y="125"/>
                  <a:pt x="7" y="124"/>
                </a:cubicBezTo>
                <a:cubicBezTo>
                  <a:pt x="10" y="122"/>
                  <a:pt x="12" y="121"/>
                  <a:pt x="14" y="119"/>
                </a:cubicBezTo>
                <a:cubicBezTo>
                  <a:pt x="16" y="122"/>
                  <a:pt x="17" y="125"/>
                  <a:pt x="19" y="128"/>
                </a:cubicBezTo>
                <a:moveTo>
                  <a:pt x="108" y="147"/>
                </a:moveTo>
                <a:cubicBezTo>
                  <a:pt x="101" y="143"/>
                  <a:pt x="95" y="139"/>
                  <a:pt x="88" y="136"/>
                </a:cubicBezTo>
                <a:cubicBezTo>
                  <a:pt x="85" y="131"/>
                  <a:pt x="82" y="125"/>
                  <a:pt x="79" y="119"/>
                </a:cubicBezTo>
                <a:cubicBezTo>
                  <a:pt x="86" y="124"/>
                  <a:pt x="93" y="129"/>
                  <a:pt x="100" y="134"/>
                </a:cubicBezTo>
                <a:cubicBezTo>
                  <a:pt x="102" y="139"/>
                  <a:pt x="105" y="143"/>
                  <a:pt x="108" y="147"/>
                </a:cubicBezTo>
                <a:moveTo>
                  <a:pt x="22" y="128"/>
                </a:moveTo>
                <a:cubicBezTo>
                  <a:pt x="20" y="125"/>
                  <a:pt x="18" y="122"/>
                  <a:pt x="16" y="118"/>
                </a:cubicBezTo>
                <a:cubicBezTo>
                  <a:pt x="18" y="117"/>
                  <a:pt x="20" y="116"/>
                  <a:pt x="21" y="115"/>
                </a:cubicBezTo>
                <a:cubicBezTo>
                  <a:pt x="23" y="118"/>
                  <a:pt x="25" y="122"/>
                  <a:pt x="27" y="126"/>
                </a:cubicBezTo>
                <a:cubicBezTo>
                  <a:pt x="25" y="127"/>
                  <a:pt x="24" y="127"/>
                  <a:pt x="22" y="128"/>
                </a:cubicBezTo>
                <a:moveTo>
                  <a:pt x="28" y="124"/>
                </a:moveTo>
                <a:cubicBezTo>
                  <a:pt x="27" y="121"/>
                  <a:pt x="25" y="117"/>
                  <a:pt x="23" y="114"/>
                </a:cubicBezTo>
                <a:cubicBezTo>
                  <a:pt x="25" y="113"/>
                  <a:pt x="26" y="112"/>
                  <a:pt x="28" y="111"/>
                </a:cubicBezTo>
                <a:cubicBezTo>
                  <a:pt x="29" y="115"/>
                  <a:pt x="30" y="118"/>
                  <a:pt x="31" y="122"/>
                </a:cubicBezTo>
                <a:cubicBezTo>
                  <a:pt x="30" y="123"/>
                  <a:pt x="29" y="123"/>
                  <a:pt x="28" y="124"/>
                </a:cubicBezTo>
                <a:moveTo>
                  <a:pt x="97" y="130"/>
                </a:moveTo>
                <a:cubicBezTo>
                  <a:pt x="91" y="125"/>
                  <a:pt x="84" y="120"/>
                  <a:pt x="77" y="115"/>
                </a:cubicBezTo>
                <a:cubicBezTo>
                  <a:pt x="75" y="110"/>
                  <a:pt x="74" y="105"/>
                  <a:pt x="72" y="100"/>
                </a:cubicBezTo>
                <a:cubicBezTo>
                  <a:pt x="75" y="103"/>
                  <a:pt x="78" y="106"/>
                  <a:pt x="81" y="108"/>
                </a:cubicBezTo>
                <a:cubicBezTo>
                  <a:pt x="84" y="111"/>
                  <a:pt x="87" y="114"/>
                  <a:pt x="90" y="117"/>
                </a:cubicBezTo>
                <a:cubicBezTo>
                  <a:pt x="90" y="118"/>
                  <a:pt x="91" y="118"/>
                  <a:pt x="92" y="119"/>
                </a:cubicBezTo>
                <a:cubicBezTo>
                  <a:pt x="92" y="119"/>
                  <a:pt x="92" y="119"/>
                  <a:pt x="92" y="119"/>
                </a:cubicBezTo>
                <a:cubicBezTo>
                  <a:pt x="91" y="119"/>
                  <a:pt x="92" y="120"/>
                  <a:pt x="92" y="120"/>
                </a:cubicBezTo>
                <a:cubicBezTo>
                  <a:pt x="93" y="120"/>
                  <a:pt x="93" y="120"/>
                  <a:pt x="93" y="120"/>
                </a:cubicBezTo>
                <a:cubicBezTo>
                  <a:pt x="94" y="124"/>
                  <a:pt x="96" y="127"/>
                  <a:pt x="97" y="130"/>
                </a:cubicBezTo>
                <a:moveTo>
                  <a:pt x="86" y="101"/>
                </a:moveTo>
                <a:cubicBezTo>
                  <a:pt x="81" y="96"/>
                  <a:pt x="76" y="91"/>
                  <a:pt x="71" y="85"/>
                </a:cubicBezTo>
                <a:cubicBezTo>
                  <a:pt x="75" y="86"/>
                  <a:pt x="79" y="88"/>
                  <a:pt x="83" y="89"/>
                </a:cubicBezTo>
                <a:cubicBezTo>
                  <a:pt x="84" y="93"/>
                  <a:pt x="85" y="97"/>
                  <a:pt x="86" y="101"/>
                </a:cubicBezTo>
                <a:moveTo>
                  <a:pt x="90" y="114"/>
                </a:moveTo>
                <a:cubicBezTo>
                  <a:pt x="88" y="112"/>
                  <a:pt x="85" y="109"/>
                  <a:pt x="82" y="107"/>
                </a:cubicBezTo>
                <a:cubicBezTo>
                  <a:pt x="79" y="103"/>
                  <a:pt x="75" y="100"/>
                  <a:pt x="71" y="97"/>
                </a:cubicBezTo>
                <a:cubicBezTo>
                  <a:pt x="71" y="96"/>
                  <a:pt x="71" y="96"/>
                  <a:pt x="71" y="96"/>
                </a:cubicBezTo>
                <a:cubicBezTo>
                  <a:pt x="70" y="93"/>
                  <a:pt x="69" y="89"/>
                  <a:pt x="68" y="85"/>
                </a:cubicBezTo>
                <a:cubicBezTo>
                  <a:pt x="73" y="92"/>
                  <a:pt x="79" y="98"/>
                  <a:pt x="86" y="104"/>
                </a:cubicBezTo>
                <a:cubicBezTo>
                  <a:pt x="87" y="105"/>
                  <a:pt x="87" y="105"/>
                  <a:pt x="87" y="105"/>
                </a:cubicBezTo>
                <a:cubicBezTo>
                  <a:pt x="88" y="108"/>
                  <a:pt x="89" y="111"/>
                  <a:pt x="90" y="114"/>
                </a:cubicBezTo>
                <a:moveTo>
                  <a:pt x="83" y="84"/>
                </a:moveTo>
                <a:cubicBezTo>
                  <a:pt x="78" y="83"/>
                  <a:pt x="73" y="81"/>
                  <a:pt x="68" y="79"/>
                </a:cubicBezTo>
                <a:cubicBezTo>
                  <a:pt x="69" y="78"/>
                  <a:pt x="71" y="76"/>
                  <a:pt x="73" y="74"/>
                </a:cubicBezTo>
                <a:cubicBezTo>
                  <a:pt x="76" y="77"/>
                  <a:pt x="80" y="81"/>
                  <a:pt x="83" y="84"/>
                </a:cubicBezTo>
                <a:moveTo>
                  <a:pt x="85" y="83"/>
                </a:moveTo>
                <a:cubicBezTo>
                  <a:pt x="82" y="80"/>
                  <a:pt x="78" y="76"/>
                  <a:pt x="75" y="72"/>
                </a:cubicBezTo>
                <a:cubicBezTo>
                  <a:pt x="76" y="72"/>
                  <a:pt x="77" y="71"/>
                  <a:pt x="78" y="70"/>
                </a:cubicBezTo>
                <a:cubicBezTo>
                  <a:pt x="78" y="69"/>
                  <a:pt x="79" y="69"/>
                  <a:pt x="80" y="68"/>
                </a:cubicBezTo>
                <a:cubicBezTo>
                  <a:pt x="82" y="72"/>
                  <a:pt x="86" y="76"/>
                  <a:pt x="90" y="79"/>
                </a:cubicBezTo>
                <a:cubicBezTo>
                  <a:pt x="89" y="80"/>
                  <a:pt x="88" y="81"/>
                  <a:pt x="87" y="82"/>
                </a:cubicBezTo>
                <a:cubicBezTo>
                  <a:pt x="86" y="83"/>
                  <a:pt x="86" y="83"/>
                  <a:pt x="85" y="83"/>
                </a:cubicBezTo>
                <a:moveTo>
                  <a:pt x="91" y="77"/>
                </a:moveTo>
                <a:cubicBezTo>
                  <a:pt x="87" y="74"/>
                  <a:pt x="84" y="71"/>
                  <a:pt x="81" y="67"/>
                </a:cubicBezTo>
                <a:cubicBezTo>
                  <a:pt x="83" y="65"/>
                  <a:pt x="84" y="64"/>
                  <a:pt x="86" y="63"/>
                </a:cubicBezTo>
                <a:cubicBezTo>
                  <a:pt x="88" y="66"/>
                  <a:pt x="91" y="70"/>
                  <a:pt x="93" y="74"/>
                </a:cubicBezTo>
                <a:cubicBezTo>
                  <a:pt x="93" y="74"/>
                  <a:pt x="93" y="74"/>
                  <a:pt x="93" y="74"/>
                </a:cubicBezTo>
                <a:cubicBezTo>
                  <a:pt x="93" y="74"/>
                  <a:pt x="93" y="75"/>
                  <a:pt x="94" y="75"/>
                </a:cubicBezTo>
                <a:cubicBezTo>
                  <a:pt x="93" y="76"/>
                  <a:pt x="92" y="77"/>
                  <a:pt x="91" y="77"/>
                </a:cubicBezTo>
                <a:moveTo>
                  <a:pt x="96" y="73"/>
                </a:moveTo>
                <a:cubicBezTo>
                  <a:pt x="93" y="69"/>
                  <a:pt x="90" y="65"/>
                  <a:pt x="87" y="61"/>
                </a:cubicBezTo>
                <a:cubicBezTo>
                  <a:pt x="89" y="60"/>
                  <a:pt x="91" y="58"/>
                  <a:pt x="93" y="56"/>
                </a:cubicBezTo>
                <a:cubicBezTo>
                  <a:pt x="96" y="60"/>
                  <a:pt x="98" y="64"/>
                  <a:pt x="101" y="68"/>
                </a:cubicBezTo>
                <a:cubicBezTo>
                  <a:pt x="100" y="70"/>
                  <a:pt x="98" y="72"/>
                  <a:pt x="96" y="73"/>
                </a:cubicBezTo>
                <a:moveTo>
                  <a:pt x="103" y="67"/>
                </a:moveTo>
                <a:cubicBezTo>
                  <a:pt x="100" y="63"/>
                  <a:pt x="97" y="59"/>
                  <a:pt x="94" y="55"/>
                </a:cubicBezTo>
                <a:cubicBezTo>
                  <a:pt x="94" y="55"/>
                  <a:pt x="94" y="55"/>
                  <a:pt x="94" y="55"/>
                </a:cubicBezTo>
                <a:cubicBezTo>
                  <a:pt x="99" y="56"/>
                  <a:pt x="105" y="59"/>
                  <a:pt x="110" y="61"/>
                </a:cubicBezTo>
                <a:cubicBezTo>
                  <a:pt x="108" y="63"/>
                  <a:pt x="105" y="65"/>
                  <a:pt x="103" y="67"/>
                </a:cubicBezTo>
                <a:moveTo>
                  <a:pt x="60" y="31"/>
                </a:moveTo>
                <a:cubicBezTo>
                  <a:pt x="49" y="25"/>
                  <a:pt x="39" y="18"/>
                  <a:pt x="30" y="12"/>
                </a:cubicBezTo>
                <a:cubicBezTo>
                  <a:pt x="34" y="13"/>
                  <a:pt x="37" y="14"/>
                  <a:pt x="41" y="15"/>
                </a:cubicBezTo>
                <a:cubicBezTo>
                  <a:pt x="47" y="21"/>
                  <a:pt x="53" y="26"/>
                  <a:pt x="60" y="31"/>
                </a:cubicBezTo>
                <a:moveTo>
                  <a:pt x="5" y="120"/>
                </a:moveTo>
                <a:cubicBezTo>
                  <a:pt x="5" y="119"/>
                  <a:pt x="5" y="119"/>
                  <a:pt x="5" y="118"/>
                </a:cubicBezTo>
                <a:cubicBezTo>
                  <a:pt x="5" y="82"/>
                  <a:pt x="13" y="39"/>
                  <a:pt x="15" y="7"/>
                </a:cubicBezTo>
                <a:cubicBezTo>
                  <a:pt x="34" y="20"/>
                  <a:pt x="62" y="40"/>
                  <a:pt x="90" y="52"/>
                </a:cubicBezTo>
                <a:cubicBezTo>
                  <a:pt x="83" y="59"/>
                  <a:pt x="77" y="64"/>
                  <a:pt x="72" y="69"/>
                </a:cubicBezTo>
                <a:cubicBezTo>
                  <a:pt x="69" y="71"/>
                  <a:pt x="67" y="74"/>
                  <a:pt x="65" y="75"/>
                </a:cubicBezTo>
                <a:cubicBezTo>
                  <a:pt x="64" y="76"/>
                  <a:pt x="64" y="77"/>
                  <a:pt x="63" y="78"/>
                </a:cubicBezTo>
                <a:cubicBezTo>
                  <a:pt x="63" y="78"/>
                  <a:pt x="63" y="79"/>
                  <a:pt x="62" y="79"/>
                </a:cubicBezTo>
                <a:cubicBezTo>
                  <a:pt x="62" y="79"/>
                  <a:pt x="62" y="80"/>
                  <a:pt x="62" y="81"/>
                </a:cubicBezTo>
                <a:cubicBezTo>
                  <a:pt x="62" y="81"/>
                  <a:pt x="62" y="81"/>
                  <a:pt x="62" y="81"/>
                </a:cubicBezTo>
                <a:cubicBezTo>
                  <a:pt x="73" y="131"/>
                  <a:pt x="99" y="164"/>
                  <a:pt x="128" y="184"/>
                </a:cubicBezTo>
                <a:cubicBezTo>
                  <a:pt x="156" y="204"/>
                  <a:pt x="188" y="212"/>
                  <a:pt x="209" y="212"/>
                </a:cubicBezTo>
                <a:cubicBezTo>
                  <a:pt x="210" y="212"/>
                  <a:pt x="211" y="212"/>
                  <a:pt x="212" y="212"/>
                </a:cubicBezTo>
                <a:cubicBezTo>
                  <a:pt x="212" y="212"/>
                  <a:pt x="212" y="212"/>
                  <a:pt x="212" y="212"/>
                </a:cubicBezTo>
                <a:cubicBezTo>
                  <a:pt x="212" y="214"/>
                  <a:pt x="213" y="217"/>
                  <a:pt x="213" y="221"/>
                </a:cubicBezTo>
                <a:cubicBezTo>
                  <a:pt x="213" y="224"/>
                  <a:pt x="212" y="227"/>
                  <a:pt x="212" y="230"/>
                </a:cubicBezTo>
                <a:cubicBezTo>
                  <a:pt x="212" y="231"/>
                  <a:pt x="211" y="232"/>
                  <a:pt x="211" y="232"/>
                </a:cubicBezTo>
                <a:cubicBezTo>
                  <a:pt x="211" y="233"/>
                  <a:pt x="211" y="233"/>
                  <a:pt x="211" y="233"/>
                </a:cubicBezTo>
                <a:cubicBezTo>
                  <a:pt x="208" y="233"/>
                  <a:pt x="204" y="233"/>
                  <a:pt x="200" y="233"/>
                </a:cubicBezTo>
                <a:cubicBezTo>
                  <a:pt x="200" y="233"/>
                  <a:pt x="200" y="233"/>
                  <a:pt x="199" y="233"/>
                </a:cubicBezTo>
                <a:cubicBezTo>
                  <a:pt x="174" y="233"/>
                  <a:pt x="138" y="225"/>
                  <a:pt x="105" y="204"/>
                </a:cubicBezTo>
                <a:cubicBezTo>
                  <a:pt x="76" y="187"/>
                  <a:pt x="50" y="160"/>
                  <a:pt x="36" y="123"/>
                </a:cubicBezTo>
                <a:cubicBezTo>
                  <a:pt x="36" y="122"/>
                  <a:pt x="36" y="122"/>
                  <a:pt x="36" y="122"/>
                </a:cubicBezTo>
                <a:cubicBezTo>
                  <a:pt x="34" y="117"/>
                  <a:pt x="33" y="112"/>
                  <a:pt x="32" y="107"/>
                </a:cubicBezTo>
                <a:cubicBezTo>
                  <a:pt x="31" y="106"/>
                  <a:pt x="31" y="106"/>
                  <a:pt x="30" y="106"/>
                </a:cubicBezTo>
                <a:cubicBezTo>
                  <a:pt x="30" y="105"/>
                  <a:pt x="30" y="105"/>
                  <a:pt x="29" y="105"/>
                </a:cubicBezTo>
                <a:cubicBezTo>
                  <a:pt x="29" y="105"/>
                  <a:pt x="29" y="105"/>
                  <a:pt x="28" y="106"/>
                </a:cubicBezTo>
                <a:cubicBezTo>
                  <a:pt x="19" y="111"/>
                  <a:pt x="13" y="115"/>
                  <a:pt x="5" y="120"/>
                </a:cubicBezTo>
                <a:moveTo>
                  <a:pt x="13" y="0"/>
                </a:moveTo>
                <a:cubicBezTo>
                  <a:pt x="13" y="0"/>
                  <a:pt x="13" y="0"/>
                  <a:pt x="12" y="0"/>
                </a:cubicBezTo>
                <a:cubicBezTo>
                  <a:pt x="12" y="1"/>
                  <a:pt x="11" y="2"/>
                  <a:pt x="11" y="2"/>
                </a:cubicBezTo>
                <a:cubicBezTo>
                  <a:pt x="9" y="34"/>
                  <a:pt x="0" y="80"/>
                  <a:pt x="0" y="118"/>
                </a:cubicBezTo>
                <a:cubicBezTo>
                  <a:pt x="0" y="120"/>
                  <a:pt x="0" y="121"/>
                  <a:pt x="0" y="123"/>
                </a:cubicBezTo>
                <a:cubicBezTo>
                  <a:pt x="0" y="123"/>
                  <a:pt x="0" y="123"/>
                  <a:pt x="0" y="123"/>
                </a:cubicBezTo>
                <a:cubicBezTo>
                  <a:pt x="0" y="124"/>
                  <a:pt x="0" y="126"/>
                  <a:pt x="1" y="126"/>
                </a:cubicBezTo>
                <a:cubicBezTo>
                  <a:pt x="8" y="129"/>
                  <a:pt x="14" y="131"/>
                  <a:pt x="21" y="134"/>
                </a:cubicBezTo>
                <a:cubicBezTo>
                  <a:pt x="21" y="134"/>
                  <a:pt x="22" y="134"/>
                  <a:pt x="22" y="134"/>
                </a:cubicBezTo>
                <a:cubicBezTo>
                  <a:pt x="22" y="134"/>
                  <a:pt x="23" y="134"/>
                  <a:pt x="23" y="133"/>
                </a:cubicBezTo>
                <a:cubicBezTo>
                  <a:pt x="27" y="131"/>
                  <a:pt x="30" y="129"/>
                  <a:pt x="33" y="126"/>
                </a:cubicBezTo>
                <a:cubicBezTo>
                  <a:pt x="47" y="164"/>
                  <a:pt x="74" y="190"/>
                  <a:pt x="103" y="208"/>
                </a:cubicBezTo>
                <a:cubicBezTo>
                  <a:pt x="136" y="229"/>
                  <a:pt x="173" y="238"/>
                  <a:pt x="200" y="238"/>
                </a:cubicBezTo>
                <a:cubicBezTo>
                  <a:pt x="204" y="238"/>
                  <a:pt x="208" y="238"/>
                  <a:pt x="212" y="237"/>
                </a:cubicBezTo>
                <a:cubicBezTo>
                  <a:pt x="212" y="237"/>
                  <a:pt x="212" y="237"/>
                  <a:pt x="212" y="237"/>
                </a:cubicBezTo>
                <a:cubicBezTo>
                  <a:pt x="216" y="237"/>
                  <a:pt x="219" y="236"/>
                  <a:pt x="221" y="236"/>
                </a:cubicBezTo>
                <a:cubicBezTo>
                  <a:pt x="223" y="236"/>
                  <a:pt x="225" y="235"/>
                  <a:pt x="227" y="235"/>
                </a:cubicBezTo>
                <a:cubicBezTo>
                  <a:pt x="228" y="234"/>
                  <a:pt x="229" y="234"/>
                  <a:pt x="229" y="233"/>
                </a:cubicBezTo>
                <a:cubicBezTo>
                  <a:pt x="229" y="231"/>
                  <a:pt x="229" y="228"/>
                  <a:pt x="230" y="225"/>
                </a:cubicBezTo>
                <a:cubicBezTo>
                  <a:pt x="230" y="221"/>
                  <a:pt x="230" y="217"/>
                  <a:pt x="230" y="213"/>
                </a:cubicBezTo>
                <a:cubicBezTo>
                  <a:pt x="230" y="211"/>
                  <a:pt x="230" y="209"/>
                  <a:pt x="230" y="208"/>
                </a:cubicBezTo>
                <a:cubicBezTo>
                  <a:pt x="230" y="207"/>
                  <a:pt x="229" y="206"/>
                  <a:pt x="228" y="206"/>
                </a:cubicBezTo>
                <a:cubicBezTo>
                  <a:pt x="228" y="206"/>
                  <a:pt x="228" y="206"/>
                  <a:pt x="227" y="206"/>
                </a:cubicBezTo>
                <a:cubicBezTo>
                  <a:pt x="227" y="206"/>
                  <a:pt x="227" y="206"/>
                  <a:pt x="227" y="206"/>
                </a:cubicBezTo>
                <a:cubicBezTo>
                  <a:pt x="203" y="200"/>
                  <a:pt x="173" y="194"/>
                  <a:pt x="147" y="177"/>
                </a:cubicBezTo>
                <a:cubicBezTo>
                  <a:pt x="121" y="161"/>
                  <a:pt x="98" y="134"/>
                  <a:pt x="87" y="88"/>
                </a:cubicBezTo>
                <a:cubicBezTo>
                  <a:pt x="87" y="88"/>
                  <a:pt x="88" y="87"/>
                  <a:pt x="88" y="87"/>
                </a:cubicBezTo>
                <a:cubicBezTo>
                  <a:pt x="90" y="85"/>
                  <a:pt x="95" y="80"/>
                  <a:pt x="101" y="75"/>
                </a:cubicBezTo>
                <a:cubicBezTo>
                  <a:pt x="106" y="70"/>
                  <a:pt x="112" y="65"/>
                  <a:pt x="115" y="62"/>
                </a:cubicBezTo>
                <a:cubicBezTo>
                  <a:pt x="115" y="62"/>
                  <a:pt x="115" y="62"/>
                  <a:pt x="115" y="62"/>
                </a:cubicBezTo>
                <a:cubicBezTo>
                  <a:pt x="116" y="61"/>
                  <a:pt x="116" y="61"/>
                  <a:pt x="116" y="61"/>
                </a:cubicBezTo>
                <a:cubicBezTo>
                  <a:pt x="116" y="61"/>
                  <a:pt x="116" y="61"/>
                  <a:pt x="116" y="61"/>
                </a:cubicBezTo>
                <a:cubicBezTo>
                  <a:pt x="116" y="61"/>
                  <a:pt x="116" y="61"/>
                  <a:pt x="116" y="61"/>
                </a:cubicBezTo>
                <a:cubicBezTo>
                  <a:pt x="116" y="60"/>
                  <a:pt x="116" y="60"/>
                  <a:pt x="116" y="60"/>
                </a:cubicBezTo>
                <a:cubicBezTo>
                  <a:pt x="116" y="60"/>
                  <a:pt x="116" y="60"/>
                  <a:pt x="116" y="60"/>
                </a:cubicBezTo>
                <a:cubicBezTo>
                  <a:pt x="116" y="60"/>
                  <a:pt x="116" y="60"/>
                  <a:pt x="116" y="60"/>
                </a:cubicBezTo>
                <a:cubicBezTo>
                  <a:pt x="116" y="59"/>
                  <a:pt x="116" y="59"/>
                  <a:pt x="116" y="59"/>
                </a:cubicBezTo>
                <a:cubicBezTo>
                  <a:pt x="116" y="59"/>
                  <a:pt x="116" y="59"/>
                  <a:pt x="116" y="59"/>
                </a:cubicBezTo>
                <a:cubicBezTo>
                  <a:pt x="115" y="58"/>
                  <a:pt x="115" y="58"/>
                  <a:pt x="115" y="58"/>
                </a:cubicBezTo>
                <a:cubicBezTo>
                  <a:pt x="115" y="58"/>
                  <a:pt x="115" y="58"/>
                  <a:pt x="115" y="58"/>
                </a:cubicBezTo>
                <a:cubicBezTo>
                  <a:pt x="115" y="58"/>
                  <a:pt x="115" y="58"/>
                  <a:pt x="115" y="58"/>
                </a:cubicBezTo>
                <a:cubicBezTo>
                  <a:pt x="115" y="58"/>
                  <a:pt x="115" y="58"/>
                  <a:pt x="115" y="58"/>
                </a:cubicBezTo>
                <a:cubicBezTo>
                  <a:pt x="115" y="58"/>
                  <a:pt x="115" y="58"/>
                  <a:pt x="115" y="58"/>
                </a:cubicBezTo>
                <a:cubicBezTo>
                  <a:pt x="114" y="58"/>
                  <a:pt x="114" y="58"/>
                  <a:pt x="113" y="57"/>
                </a:cubicBezTo>
                <a:cubicBezTo>
                  <a:pt x="87" y="45"/>
                  <a:pt x="62" y="29"/>
                  <a:pt x="43" y="11"/>
                </a:cubicBezTo>
                <a:cubicBezTo>
                  <a:pt x="42" y="11"/>
                  <a:pt x="42" y="11"/>
                  <a:pt x="42" y="11"/>
                </a:cubicBezTo>
                <a:cubicBezTo>
                  <a:pt x="34" y="8"/>
                  <a:pt x="25" y="5"/>
                  <a:pt x="17" y="2"/>
                </a:cubicBezTo>
                <a:cubicBezTo>
                  <a:pt x="16" y="2"/>
                  <a:pt x="15" y="1"/>
                  <a:pt x="15" y="1"/>
                </a:cubicBezTo>
                <a:cubicBezTo>
                  <a:pt x="14" y="0"/>
                  <a:pt x="14" y="0"/>
                  <a:pt x="13" y="0"/>
                </a:cubicBezTo>
              </a:path>
            </a:pathLst>
          </a:custGeom>
          <a:gradFill>
            <a:gsLst>
              <a:gs pos="0">
                <a:srgbClr val="E30000"/>
              </a:gs>
              <a:gs pos="100000">
                <a:srgbClr val="760303"/>
              </a:gs>
            </a:gsLst>
            <a:lin ang="2700000" scaled="0"/>
          </a:gra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865">
              <a:solidFill>
                <a:prstClr val="black"/>
              </a:solidFill>
            </a:endParaRPr>
          </a:p>
        </p:txBody>
      </p:sp>
      <p:sp>
        <p:nvSpPr>
          <p:cNvPr id="190" name="Freeform 879"/>
          <p:cNvSpPr>
            <a:spLocks noEditPoints="1"/>
          </p:cNvSpPr>
          <p:nvPr/>
        </p:nvSpPr>
        <p:spPr bwMode="auto">
          <a:xfrm>
            <a:off x="4071411" y="1759903"/>
            <a:ext cx="211480" cy="214168"/>
          </a:xfrm>
          <a:custGeom>
            <a:avLst/>
            <a:gdLst>
              <a:gd name="T0" fmla="*/ 37 w 100"/>
              <a:gd name="T1" fmla="*/ 97 h 101"/>
              <a:gd name="T2" fmla="*/ 7 w 100"/>
              <a:gd name="T3" fmla="*/ 88 h 101"/>
              <a:gd name="T4" fmla="*/ 4 w 100"/>
              <a:gd name="T5" fmla="*/ 67 h 101"/>
              <a:gd name="T6" fmla="*/ 6 w 100"/>
              <a:gd name="T7" fmla="*/ 33 h 101"/>
              <a:gd name="T8" fmla="*/ 13 w 100"/>
              <a:gd name="T9" fmla="*/ 20 h 101"/>
              <a:gd name="T10" fmla="*/ 45 w 100"/>
              <a:gd name="T11" fmla="*/ 16 h 101"/>
              <a:gd name="T12" fmla="*/ 75 w 100"/>
              <a:gd name="T13" fmla="*/ 19 h 101"/>
              <a:gd name="T14" fmla="*/ 40 w 100"/>
              <a:gd name="T15" fmla="*/ 48 h 101"/>
              <a:gd name="T16" fmla="*/ 31 w 100"/>
              <a:gd name="T17" fmla="*/ 31 h 101"/>
              <a:gd name="T18" fmla="*/ 20 w 100"/>
              <a:gd name="T19" fmla="*/ 43 h 101"/>
              <a:gd name="T20" fmla="*/ 20 w 100"/>
              <a:gd name="T21" fmla="*/ 46 h 101"/>
              <a:gd name="T22" fmla="*/ 45 w 100"/>
              <a:gd name="T23" fmla="*/ 83 h 101"/>
              <a:gd name="T24" fmla="*/ 87 w 100"/>
              <a:gd name="T25" fmla="*/ 27 h 101"/>
              <a:gd name="T26" fmla="*/ 89 w 100"/>
              <a:gd name="T27" fmla="*/ 48 h 101"/>
              <a:gd name="T28" fmla="*/ 85 w 100"/>
              <a:gd name="T29" fmla="*/ 83 h 101"/>
              <a:gd name="T30" fmla="*/ 66 w 100"/>
              <a:gd name="T31" fmla="*/ 96 h 101"/>
              <a:gd name="T32" fmla="*/ 46 w 100"/>
              <a:gd name="T33" fmla="*/ 66 h 101"/>
              <a:gd name="T34" fmla="*/ 88 w 100"/>
              <a:gd name="T35" fmla="*/ 7 h 101"/>
              <a:gd name="T36" fmla="*/ 94 w 100"/>
              <a:gd name="T37" fmla="*/ 15 h 101"/>
              <a:gd name="T38" fmla="*/ 24 w 100"/>
              <a:gd name="T39" fmla="*/ 45 h 101"/>
              <a:gd name="T40" fmla="*/ 37 w 100"/>
              <a:gd name="T41" fmla="*/ 49 h 101"/>
              <a:gd name="T42" fmla="*/ 46 w 100"/>
              <a:gd name="T43" fmla="*/ 66 h 101"/>
              <a:gd name="T44" fmla="*/ 87 w 100"/>
              <a:gd name="T45" fmla="*/ 3 h 101"/>
              <a:gd name="T46" fmla="*/ 56 w 100"/>
              <a:gd name="T47" fmla="*/ 12 h 101"/>
              <a:gd name="T48" fmla="*/ 22 w 100"/>
              <a:gd name="T49" fmla="*/ 14 h 101"/>
              <a:gd name="T50" fmla="*/ 4 w 100"/>
              <a:gd name="T51" fmla="*/ 23 h 101"/>
              <a:gd name="T52" fmla="*/ 0 w 100"/>
              <a:gd name="T53" fmla="*/ 67 h 101"/>
              <a:gd name="T54" fmla="*/ 4 w 100"/>
              <a:gd name="T55" fmla="*/ 90 h 101"/>
              <a:gd name="T56" fmla="*/ 37 w 100"/>
              <a:gd name="T57" fmla="*/ 101 h 101"/>
              <a:gd name="T58" fmla="*/ 67 w 100"/>
              <a:gd name="T59" fmla="*/ 100 h 101"/>
              <a:gd name="T60" fmla="*/ 88 w 100"/>
              <a:gd name="T61" fmla="*/ 85 h 101"/>
              <a:gd name="T62" fmla="*/ 93 w 100"/>
              <a:gd name="T63" fmla="*/ 48 h 101"/>
              <a:gd name="T64" fmla="*/ 93 w 100"/>
              <a:gd name="T65" fmla="*/ 32 h 101"/>
              <a:gd name="T66" fmla="*/ 90 w 100"/>
              <a:gd name="T67" fmla="*/ 25 h 101"/>
              <a:gd name="T68" fmla="*/ 100 w 100"/>
              <a:gd name="T69" fmla="*/ 14 h 101"/>
              <a:gd name="T70" fmla="*/ 93 w 100"/>
              <a:gd name="T71" fmla="*/ 9 h 101"/>
              <a:gd name="T72" fmla="*/ 89 w 100"/>
              <a:gd name="T7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0" h="101">
                <a:moveTo>
                  <a:pt x="50" y="97"/>
                </a:moveTo>
                <a:cubicBezTo>
                  <a:pt x="46" y="97"/>
                  <a:pt x="41" y="97"/>
                  <a:pt x="37" y="97"/>
                </a:cubicBezTo>
                <a:cubicBezTo>
                  <a:pt x="32" y="97"/>
                  <a:pt x="25" y="97"/>
                  <a:pt x="20" y="95"/>
                </a:cubicBezTo>
                <a:cubicBezTo>
                  <a:pt x="15" y="94"/>
                  <a:pt x="10" y="92"/>
                  <a:pt x="7" y="88"/>
                </a:cubicBezTo>
                <a:cubicBezTo>
                  <a:pt x="4" y="84"/>
                  <a:pt x="3" y="79"/>
                  <a:pt x="3" y="73"/>
                </a:cubicBezTo>
                <a:cubicBezTo>
                  <a:pt x="3" y="71"/>
                  <a:pt x="4" y="69"/>
                  <a:pt x="4" y="67"/>
                </a:cubicBezTo>
                <a:cubicBezTo>
                  <a:pt x="4" y="62"/>
                  <a:pt x="4" y="53"/>
                  <a:pt x="5" y="45"/>
                </a:cubicBezTo>
                <a:cubicBezTo>
                  <a:pt x="5" y="40"/>
                  <a:pt x="5" y="36"/>
                  <a:pt x="6" y="33"/>
                </a:cubicBezTo>
                <a:cubicBezTo>
                  <a:pt x="6" y="29"/>
                  <a:pt x="7" y="27"/>
                  <a:pt x="8" y="25"/>
                </a:cubicBezTo>
                <a:cubicBezTo>
                  <a:pt x="9" y="23"/>
                  <a:pt x="10" y="22"/>
                  <a:pt x="13" y="20"/>
                </a:cubicBezTo>
                <a:cubicBezTo>
                  <a:pt x="17" y="19"/>
                  <a:pt x="22" y="17"/>
                  <a:pt x="28" y="17"/>
                </a:cubicBezTo>
                <a:cubicBezTo>
                  <a:pt x="33" y="16"/>
                  <a:pt x="39" y="16"/>
                  <a:pt x="45" y="16"/>
                </a:cubicBezTo>
                <a:cubicBezTo>
                  <a:pt x="50" y="16"/>
                  <a:pt x="54" y="16"/>
                  <a:pt x="56" y="16"/>
                </a:cubicBezTo>
                <a:cubicBezTo>
                  <a:pt x="66" y="16"/>
                  <a:pt x="70" y="17"/>
                  <a:pt x="75" y="19"/>
                </a:cubicBezTo>
                <a:cubicBezTo>
                  <a:pt x="66" y="30"/>
                  <a:pt x="57" y="43"/>
                  <a:pt x="46" y="60"/>
                </a:cubicBezTo>
                <a:cubicBezTo>
                  <a:pt x="44" y="56"/>
                  <a:pt x="42" y="52"/>
                  <a:pt x="40" y="48"/>
                </a:cubicBezTo>
                <a:cubicBezTo>
                  <a:pt x="37" y="42"/>
                  <a:pt x="35" y="36"/>
                  <a:pt x="33" y="33"/>
                </a:cubicBezTo>
                <a:cubicBezTo>
                  <a:pt x="31" y="31"/>
                  <a:pt x="31" y="31"/>
                  <a:pt x="31" y="31"/>
                </a:cubicBezTo>
                <a:cubicBezTo>
                  <a:pt x="30" y="33"/>
                  <a:pt x="30" y="33"/>
                  <a:pt x="30" y="33"/>
                </a:cubicBezTo>
                <a:cubicBezTo>
                  <a:pt x="27" y="37"/>
                  <a:pt x="24" y="40"/>
                  <a:pt x="20" y="43"/>
                </a:cubicBezTo>
                <a:cubicBezTo>
                  <a:pt x="19" y="45"/>
                  <a:pt x="19" y="45"/>
                  <a:pt x="19" y="45"/>
                </a:cubicBezTo>
                <a:cubicBezTo>
                  <a:pt x="20" y="46"/>
                  <a:pt x="20" y="46"/>
                  <a:pt x="20" y="46"/>
                </a:cubicBezTo>
                <a:cubicBezTo>
                  <a:pt x="25" y="52"/>
                  <a:pt x="39" y="69"/>
                  <a:pt x="44" y="80"/>
                </a:cubicBezTo>
                <a:cubicBezTo>
                  <a:pt x="45" y="83"/>
                  <a:pt x="45" y="83"/>
                  <a:pt x="45" y="83"/>
                </a:cubicBezTo>
                <a:cubicBezTo>
                  <a:pt x="47" y="80"/>
                  <a:pt x="47" y="80"/>
                  <a:pt x="47" y="80"/>
                </a:cubicBezTo>
                <a:cubicBezTo>
                  <a:pt x="59" y="62"/>
                  <a:pt x="73" y="44"/>
                  <a:pt x="87" y="27"/>
                </a:cubicBezTo>
                <a:cubicBezTo>
                  <a:pt x="88" y="28"/>
                  <a:pt x="89" y="29"/>
                  <a:pt x="89" y="32"/>
                </a:cubicBezTo>
                <a:cubicBezTo>
                  <a:pt x="89" y="38"/>
                  <a:pt x="89" y="43"/>
                  <a:pt x="89" y="48"/>
                </a:cubicBezTo>
                <a:cubicBezTo>
                  <a:pt x="89" y="56"/>
                  <a:pt x="89" y="64"/>
                  <a:pt x="88" y="74"/>
                </a:cubicBezTo>
                <a:cubicBezTo>
                  <a:pt x="87" y="78"/>
                  <a:pt x="86" y="81"/>
                  <a:pt x="85" y="83"/>
                </a:cubicBezTo>
                <a:cubicBezTo>
                  <a:pt x="84" y="85"/>
                  <a:pt x="82" y="88"/>
                  <a:pt x="79" y="90"/>
                </a:cubicBezTo>
                <a:cubicBezTo>
                  <a:pt x="76" y="93"/>
                  <a:pt x="71" y="95"/>
                  <a:pt x="66" y="96"/>
                </a:cubicBezTo>
                <a:cubicBezTo>
                  <a:pt x="61" y="97"/>
                  <a:pt x="56" y="97"/>
                  <a:pt x="50" y="97"/>
                </a:cubicBezTo>
                <a:moveTo>
                  <a:pt x="46" y="66"/>
                </a:moveTo>
                <a:cubicBezTo>
                  <a:pt x="48" y="64"/>
                  <a:pt x="48" y="64"/>
                  <a:pt x="48" y="64"/>
                </a:cubicBezTo>
                <a:cubicBezTo>
                  <a:pt x="64" y="40"/>
                  <a:pt x="74" y="24"/>
                  <a:pt x="88" y="7"/>
                </a:cubicBezTo>
                <a:cubicBezTo>
                  <a:pt x="89" y="9"/>
                  <a:pt x="89" y="10"/>
                  <a:pt x="90" y="11"/>
                </a:cubicBezTo>
                <a:cubicBezTo>
                  <a:pt x="91" y="12"/>
                  <a:pt x="93" y="13"/>
                  <a:pt x="94" y="15"/>
                </a:cubicBezTo>
                <a:cubicBezTo>
                  <a:pt x="76" y="34"/>
                  <a:pt x="60" y="54"/>
                  <a:pt x="46" y="76"/>
                </a:cubicBezTo>
                <a:cubicBezTo>
                  <a:pt x="40" y="65"/>
                  <a:pt x="29" y="51"/>
                  <a:pt x="24" y="45"/>
                </a:cubicBezTo>
                <a:cubicBezTo>
                  <a:pt x="26" y="42"/>
                  <a:pt x="29" y="40"/>
                  <a:pt x="31" y="37"/>
                </a:cubicBezTo>
                <a:cubicBezTo>
                  <a:pt x="33" y="40"/>
                  <a:pt x="35" y="45"/>
                  <a:pt x="37" y="49"/>
                </a:cubicBezTo>
                <a:cubicBezTo>
                  <a:pt x="40" y="55"/>
                  <a:pt x="42" y="60"/>
                  <a:pt x="45" y="64"/>
                </a:cubicBezTo>
                <a:cubicBezTo>
                  <a:pt x="46" y="66"/>
                  <a:pt x="46" y="66"/>
                  <a:pt x="46" y="66"/>
                </a:cubicBezTo>
                <a:moveTo>
                  <a:pt x="89" y="0"/>
                </a:moveTo>
                <a:cubicBezTo>
                  <a:pt x="87" y="3"/>
                  <a:pt x="87" y="3"/>
                  <a:pt x="87" y="3"/>
                </a:cubicBezTo>
                <a:cubicBezTo>
                  <a:pt x="83" y="7"/>
                  <a:pt x="80" y="11"/>
                  <a:pt x="77" y="16"/>
                </a:cubicBezTo>
                <a:cubicBezTo>
                  <a:pt x="72" y="14"/>
                  <a:pt x="67" y="13"/>
                  <a:pt x="56" y="12"/>
                </a:cubicBezTo>
                <a:cubicBezTo>
                  <a:pt x="54" y="12"/>
                  <a:pt x="50" y="12"/>
                  <a:pt x="45" y="12"/>
                </a:cubicBezTo>
                <a:cubicBezTo>
                  <a:pt x="38" y="12"/>
                  <a:pt x="29" y="12"/>
                  <a:pt x="22" y="14"/>
                </a:cubicBezTo>
                <a:cubicBezTo>
                  <a:pt x="18" y="15"/>
                  <a:pt x="14" y="16"/>
                  <a:pt x="11" y="17"/>
                </a:cubicBezTo>
                <a:cubicBezTo>
                  <a:pt x="8" y="19"/>
                  <a:pt x="6" y="21"/>
                  <a:pt x="4" y="23"/>
                </a:cubicBezTo>
                <a:cubicBezTo>
                  <a:pt x="3" y="26"/>
                  <a:pt x="3" y="29"/>
                  <a:pt x="2" y="32"/>
                </a:cubicBezTo>
                <a:cubicBezTo>
                  <a:pt x="1" y="43"/>
                  <a:pt x="1" y="60"/>
                  <a:pt x="0" y="67"/>
                </a:cubicBezTo>
                <a:cubicBezTo>
                  <a:pt x="0" y="69"/>
                  <a:pt x="0" y="71"/>
                  <a:pt x="0" y="73"/>
                </a:cubicBezTo>
                <a:cubicBezTo>
                  <a:pt x="0" y="79"/>
                  <a:pt x="1" y="85"/>
                  <a:pt x="4" y="90"/>
                </a:cubicBezTo>
                <a:cubicBezTo>
                  <a:pt x="8" y="95"/>
                  <a:pt x="13" y="97"/>
                  <a:pt x="19" y="99"/>
                </a:cubicBezTo>
                <a:cubicBezTo>
                  <a:pt x="25" y="100"/>
                  <a:pt x="31" y="101"/>
                  <a:pt x="37" y="101"/>
                </a:cubicBezTo>
                <a:cubicBezTo>
                  <a:pt x="41" y="101"/>
                  <a:pt x="46" y="101"/>
                  <a:pt x="50" y="101"/>
                </a:cubicBezTo>
                <a:cubicBezTo>
                  <a:pt x="56" y="101"/>
                  <a:pt x="62" y="101"/>
                  <a:pt x="67" y="100"/>
                </a:cubicBezTo>
                <a:cubicBezTo>
                  <a:pt x="72" y="99"/>
                  <a:pt x="77" y="97"/>
                  <a:pt x="81" y="93"/>
                </a:cubicBezTo>
                <a:cubicBezTo>
                  <a:pt x="85" y="90"/>
                  <a:pt x="87" y="88"/>
                  <a:pt x="88" y="85"/>
                </a:cubicBezTo>
                <a:cubicBezTo>
                  <a:pt x="90" y="82"/>
                  <a:pt x="90" y="79"/>
                  <a:pt x="91" y="75"/>
                </a:cubicBezTo>
                <a:cubicBezTo>
                  <a:pt x="93" y="65"/>
                  <a:pt x="93" y="56"/>
                  <a:pt x="93" y="48"/>
                </a:cubicBezTo>
                <a:cubicBezTo>
                  <a:pt x="93" y="43"/>
                  <a:pt x="93" y="38"/>
                  <a:pt x="93" y="32"/>
                </a:cubicBezTo>
                <a:cubicBezTo>
                  <a:pt x="93" y="32"/>
                  <a:pt x="93" y="32"/>
                  <a:pt x="93" y="32"/>
                </a:cubicBezTo>
                <a:cubicBezTo>
                  <a:pt x="93" y="32"/>
                  <a:pt x="93" y="32"/>
                  <a:pt x="93" y="32"/>
                </a:cubicBezTo>
                <a:cubicBezTo>
                  <a:pt x="92" y="28"/>
                  <a:pt x="91" y="26"/>
                  <a:pt x="90" y="25"/>
                </a:cubicBezTo>
                <a:cubicBezTo>
                  <a:pt x="93" y="22"/>
                  <a:pt x="95" y="19"/>
                  <a:pt x="98" y="16"/>
                </a:cubicBezTo>
                <a:cubicBezTo>
                  <a:pt x="100" y="14"/>
                  <a:pt x="100" y="14"/>
                  <a:pt x="100" y="14"/>
                </a:cubicBezTo>
                <a:cubicBezTo>
                  <a:pt x="98" y="13"/>
                  <a:pt x="98" y="13"/>
                  <a:pt x="98" y="13"/>
                </a:cubicBezTo>
                <a:cubicBezTo>
                  <a:pt x="96" y="11"/>
                  <a:pt x="94" y="10"/>
                  <a:pt x="93" y="9"/>
                </a:cubicBezTo>
                <a:cubicBezTo>
                  <a:pt x="92" y="7"/>
                  <a:pt x="91" y="6"/>
                  <a:pt x="90" y="3"/>
                </a:cubicBezTo>
                <a:cubicBezTo>
                  <a:pt x="89" y="0"/>
                  <a:pt x="89" y="0"/>
                  <a:pt x="89" y="0"/>
                </a:cubicBezTo>
              </a:path>
            </a:pathLst>
          </a:custGeom>
          <a:gradFill>
            <a:gsLst>
              <a:gs pos="0">
                <a:srgbClr val="E30000"/>
              </a:gs>
              <a:gs pos="100000">
                <a:srgbClr val="760303"/>
              </a:gs>
            </a:gsLst>
            <a:lin ang="2700000" scaled="0"/>
          </a:gra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865">
              <a:solidFill>
                <a:prstClr val="black"/>
              </a:solidFill>
            </a:endParaRPr>
          </a:p>
        </p:txBody>
      </p:sp>
      <p:grpSp>
        <p:nvGrpSpPr>
          <p:cNvPr id="191" name="组合 190"/>
          <p:cNvGrpSpPr/>
          <p:nvPr/>
        </p:nvGrpSpPr>
        <p:grpSpPr>
          <a:xfrm>
            <a:off x="2897519" y="2045759"/>
            <a:ext cx="199831" cy="240155"/>
            <a:chOff x="578998" y="3449080"/>
            <a:chExt cx="199830" cy="240155"/>
          </a:xfrm>
          <a:gradFill>
            <a:gsLst>
              <a:gs pos="0">
                <a:srgbClr val="E30000"/>
              </a:gs>
              <a:gs pos="100000">
                <a:srgbClr val="760303"/>
              </a:gs>
            </a:gsLst>
            <a:lin ang="2700000" scaled="0"/>
          </a:gradFill>
        </p:grpSpPr>
        <p:sp>
          <p:nvSpPr>
            <p:cNvPr id="192" name="Freeform 817"/>
            <p:cNvSpPr>
              <a:spLocks noEditPoints="1"/>
            </p:cNvSpPr>
            <p:nvPr/>
          </p:nvSpPr>
          <p:spPr bwMode="auto">
            <a:xfrm>
              <a:off x="578998" y="3449080"/>
              <a:ext cx="199830" cy="240155"/>
            </a:xfrm>
            <a:custGeom>
              <a:avLst/>
              <a:gdLst>
                <a:gd name="T0" fmla="*/ 24 w 94"/>
                <a:gd name="T1" fmla="*/ 100 h 113"/>
                <a:gd name="T2" fmla="*/ 91 w 94"/>
                <a:gd name="T3" fmla="*/ 94 h 113"/>
                <a:gd name="T4" fmla="*/ 88 w 94"/>
                <a:gd name="T5" fmla="*/ 93 h 113"/>
                <a:gd name="T6" fmla="*/ 86 w 94"/>
                <a:gd name="T7" fmla="*/ 94 h 113"/>
                <a:gd name="T8" fmla="*/ 85 w 94"/>
                <a:gd name="T9" fmla="*/ 93 h 113"/>
                <a:gd name="T10" fmla="*/ 83 w 94"/>
                <a:gd name="T11" fmla="*/ 94 h 113"/>
                <a:gd name="T12" fmla="*/ 24 w 94"/>
                <a:gd name="T13" fmla="*/ 107 h 113"/>
                <a:gd name="T14" fmla="*/ 74 w 94"/>
                <a:gd name="T15" fmla="*/ 15 h 113"/>
                <a:gd name="T16" fmla="*/ 82 w 94"/>
                <a:gd name="T17" fmla="*/ 21 h 113"/>
                <a:gd name="T18" fmla="*/ 88 w 94"/>
                <a:gd name="T19" fmla="*/ 72 h 113"/>
                <a:gd name="T20" fmla="*/ 24 w 94"/>
                <a:gd name="T21" fmla="*/ 13 h 113"/>
                <a:gd name="T22" fmla="*/ 24 w 94"/>
                <a:gd name="T23" fmla="*/ 12 h 113"/>
                <a:gd name="T24" fmla="*/ 26 w 94"/>
                <a:gd name="T25" fmla="*/ 10 h 113"/>
                <a:gd name="T26" fmla="*/ 37 w 94"/>
                <a:gd name="T27" fmla="*/ 9 h 113"/>
                <a:gd name="T28" fmla="*/ 42 w 94"/>
                <a:gd name="T29" fmla="*/ 25 h 113"/>
                <a:gd name="T30" fmla="*/ 43 w 94"/>
                <a:gd name="T31" fmla="*/ 28 h 113"/>
                <a:gd name="T32" fmla="*/ 36 w 94"/>
                <a:gd name="T33" fmla="*/ 32 h 113"/>
                <a:gd name="T34" fmla="*/ 27 w 94"/>
                <a:gd name="T35" fmla="*/ 38 h 113"/>
                <a:gd name="T36" fmla="*/ 43 w 94"/>
                <a:gd name="T37" fmla="*/ 32 h 113"/>
                <a:gd name="T38" fmla="*/ 46 w 94"/>
                <a:gd name="T39" fmla="*/ 28 h 113"/>
                <a:gd name="T40" fmla="*/ 45 w 94"/>
                <a:gd name="T41" fmla="*/ 22 h 113"/>
                <a:gd name="T42" fmla="*/ 67 w 94"/>
                <a:gd name="T43" fmla="*/ 6 h 113"/>
                <a:gd name="T44" fmla="*/ 88 w 94"/>
                <a:gd name="T45" fmla="*/ 81 h 113"/>
                <a:gd name="T46" fmla="*/ 23 w 94"/>
                <a:gd name="T47" fmla="*/ 96 h 113"/>
                <a:gd name="T48" fmla="*/ 9 w 94"/>
                <a:gd name="T49" fmla="*/ 102 h 113"/>
                <a:gd name="T50" fmla="*/ 4 w 94"/>
                <a:gd name="T51" fmla="*/ 30 h 113"/>
                <a:gd name="T52" fmla="*/ 23 w 94"/>
                <a:gd name="T53" fmla="*/ 25 h 113"/>
                <a:gd name="T54" fmla="*/ 26 w 94"/>
                <a:gd name="T55" fmla="*/ 38 h 113"/>
                <a:gd name="T56" fmla="*/ 71 w 94"/>
                <a:gd name="T57" fmla="*/ 0 h 113"/>
                <a:gd name="T58" fmla="*/ 69 w 94"/>
                <a:gd name="T59" fmla="*/ 2 h 113"/>
                <a:gd name="T60" fmla="*/ 66 w 94"/>
                <a:gd name="T61" fmla="*/ 3 h 113"/>
                <a:gd name="T62" fmla="*/ 42 w 94"/>
                <a:gd name="T63" fmla="*/ 12 h 113"/>
                <a:gd name="T64" fmla="*/ 39 w 94"/>
                <a:gd name="T65" fmla="*/ 4 h 113"/>
                <a:gd name="T66" fmla="*/ 37 w 94"/>
                <a:gd name="T67" fmla="*/ 2 h 113"/>
                <a:gd name="T68" fmla="*/ 25 w 94"/>
                <a:gd name="T69" fmla="*/ 7 h 113"/>
                <a:gd name="T70" fmla="*/ 21 w 94"/>
                <a:gd name="T71" fmla="*/ 10 h 113"/>
                <a:gd name="T72" fmla="*/ 20 w 94"/>
                <a:gd name="T73" fmla="*/ 14 h 113"/>
                <a:gd name="T74" fmla="*/ 4 w 94"/>
                <a:gd name="T75" fmla="*/ 27 h 113"/>
                <a:gd name="T76" fmla="*/ 2 w 94"/>
                <a:gd name="T77" fmla="*/ 26 h 113"/>
                <a:gd name="T78" fmla="*/ 0 w 94"/>
                <a:gd name="T79" fmla="*/ 29 h 113"/>
                <a:gd name="T80" fmla="*/ 5 w 94"/>
                <a:gd name="T81" fmla="*/ 104 h 113"/>
                <a:gd name="T82" fmla="*/ 7 w 94"/>
                <a:gd name="T83" fmla="*/ 106 h 113"/>
                <a:gd name="T84" fmla="*/ 21 w 94"/>
                <a:gd name="T85" fmla="*/ 101 h 113"/>
                <a:gd name="T86" fmla="*/ 22 w 94"/>
                <a:gd name="T87" fmla="*/ 112 h 113"/>
                <a:gd name="T88" fmla="*/ 24 w 94"/>
                <a:gd name="T89" fmla="*/ 112 h 113"/>
                <a:gd name="T90" fmla="*/ 86 w 94"/>
                <a:gd name="T91" fmla="*/ 97 h 113"/>
                <a:gd name="T92" fmla="*/ 88 w 94"/>
                <a:gd name="T93" fmla="*/ 98 h 113"/>
                <a:gd name="T94" fmla="*/ 94 w 94"/>
                <a:gd name="T95" fmla="*/ 95 h 113"/>
                <a:gd name="T96" fmla="*/ 86 w 94"/>
                <a:gd name="T97" fmla="*/ 21 h 113"/>
                <a:gd name="T98" fmla="*/ 86 w 94"/>
                <a:gd name="T99" fmla="*/ 10 h 113"/>
                <a:gd name="T100" fmla="*/ 84 w 94"/>
                <a:gd name="T101" fmla="*/ 10 h 113"/>
                <a:gd name="T102" fmla="*/ 73 w 94"/>
                <a:gd name="T103" fmla="*/ 12 h 113"/>
                <a:gd name="T104" fmla="*/ 73 w 94"/>
                <a:gd name="T105" fmla="*/ 5 h 113"/>
                <a:gd name="T106" fmla="*/ 73 w 94"/>
                <a:gd name="T107" fmla="*/ 3 h 113"/>
                <a:gd name="T108" fmla="*/ 72 w 94"/>
                <a:gd name="T109" fmla="*/ 1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4" h="113">
                  <a:moveTo>
                    <a:pt x="24" y="107"/>
                  </a:moveTo>
                  <a:cubicBezTo>
                    <a:pt x="24" y="105"/>
                    <a:pt x="24" y="102"/>
                    <a:pt x="24" y="100"/>
                  </a:cubicBezTo>
                  <a:cubicBezTo>
                    <a:pt x="45" y="93"/>
                    <a:pt x="67" y="88"/>
                    <a:pt x="90" y="85"/>
                  </a:cubicBezTo>
                  <a:cubicBezTo>
                    <a:pt x="90" y="88"/>
                    <a:pt x="90" y="91"/>
                    <a:pt x="91" y="94"/>
                  </a:cubicBezTo>
                  <a:cubicBezTo>
                    <a:pt x="90" y="94"/>
                    <a:pt x="90" y="94"/>
                    <a:pt x="90" y="94"/>
                  </a:cubicBezTo>
                  <a:cubicBezTo>
                    <a:pt x="89" y="94"/>
                    <a:pt x="89" y="93"/>
                    <a:pt x="88" y="93"/>
                  </a:cubicBezTo>
                  <a:cubicBezTo>
                    <a:pt x="88" y="93"/>
                    <a:pt x="88" y="93"/>
                    <a:pt x="88" y="93"/>
                  </a:cubicBezTo>
                  <a:cubicBezTo>
                    <a:pt x="88" y="93"/>
                    <a:pt x="87" y="94"/>
                    <a:pt x="86" y="94"/>
                  </a:cubicBezTo>
                  <a:cubicBezTo>
                    <a:pt x="86" y="93"/>
                    <a:pt x="86" y="93"/>
                    <a:pt x="86" y="93"/>
                  </a:cubicBezTo>
                  <a:cubicBezTo>
                    <a:pt x="86" y="93"/>
                    <a:pt x="85" y="93"/>
                    <a:pt x="85" y="93"/>
                  </a:cubicBezTo>
                  <a:cubicBezTo>
                    <a:pt x="84" y="93"/>
                    <a:pt x="84" y="93"/>
                    <a:pt x="84" y="94"/>
                  </a:cubicBezTo>
                  <a:cubicBezTo>
                    <a:pt x="83" y="94"/>
                    <a:pt x="83" y="94"/>
                    <a:pt x="83" y="94"/>
                  </a:cubicBezTo>
                  <a:cubicBezTo>
                    <a:pt x="68" y="97"/>
                    <a:pt x="53" y="100"/>
                    <a:pt x="38" y="103"/>
                  </a:cubicBezTo>
                  <a:cubicBezTo>
                    <a:pt x="34" y="104"/>
                    <a:pt x="29" y="105"/>
                    <a:pt x="24" y="107"/>
                  </a:cubicBezTo>
                  <a:moveTo>
                    <a:pt x="88" y="72"/>
                  </a:moveTo>
                  <a:cubicBezTo>
                    <a:pt x="81" y="54"/>
                    <a:pt x="77" y="35"/>
                    <a:pt x="74" y="15"/>
                  </a:cubicBezTo>
                  <a:cubicBezTo>
                    <a:pt x="77" y="15"/>
                    <a:pt x="80" y="15"/>
                    <a:pt x="83" y="14"/>
                  </a:cubicBezTo>
                  <a:cubicBezTo>
                    <a:pt x="82" y="16"/>
                    <a:pt x="82" y="19"/>
                    <a:pt x="82" y="21"/>
                  </a:cubicBezTo>
                  <a:cubicBezTo>
                    <a:pt x="82" y="26"/>
                    <a:pt x="83" y="32"/>
                    <a:pt x="83" y="37"/>
                  </a:cubicBezTo>
                  <a:cubicBezTo>
                    <a:pt x="85" y="49"/>
                    <a:pt x="86" y="60"/>
                    <a:pt x="88" y="72"/>
                  </a:cubicBezTo>
                  <a:moveTo>
                    <a:pt x="28" y="34"/>
                  </a:moveTo>
                  <a:cubicBezTo>
                    <a:pt x="28" y="26"/>
                    <a:pt x="25" y="18"/>
                    <a:pt x="24" y="13"/>
                  </a:cubicBezTo>
                  <a:cubicBezTo>
                    <a:pt x="24" y="13"/>
                    <a:pt x="24" y="13"/>
                    <a:pt x="24" y="13"/>
                  </a:cubicBezTo>
                  <a:cubicBezTo>
                    <a:pt x="24" y="12"/>
                    <a:pt x="24" y="12"/>
                    <a:pt x="24" y="12"/>
                  </a:cubicBezTo>
                  <a:cubicBezTo>
                    <a:pt x="24" y="11"/>
                    <a:pt x="24" y="11"/>
                    <a:pt x="25" y="11"/>
                  </a:cubicBezTo>
                  <a:cubicBezTo>
                    <a:pt x="25" y="11"/>
                    <a:pt x="26" y="10"/>
                    <a:pt x="26" y="10"/>
                  </a:cubicBezTo>
                  <a:cubicBezTo>
                    <a:pt x="30" y="9"/>
                    <a:pt x="33" y="7"/>
                    <a:pt x="36" y="6"/>
                  </a:cubicBezTo>
                  <a:cubicBezTo>
                    <a:pt x="36" y="7"/>
                    <a:pt x="37" y="8"/>
                    <a:pt x="37" y="9"/>
                  </a:cubicBezTo>
                  <a:cubicBezTo>
                    <a:pt x="38" y="13"/>
                    <a:pt x="39" y="17"/>
                    <a:pt x="41" y="20"/>
                  </a:cubicBezTo>
                  <a:cubicBezTo>
                    <a:pt x="41" y="22"/>
                    <a:pt x="42" y="23"/>
                    <a:pt x="42" y="25"/>
                  </a:cubicBezTo>
                  <a:cubicBezTo>
                    <a:pt x="43" y="26"/>
                    <a:pt x="43" y="27"/>
                    <a:pt x="43" y="28"/>
                  </a:cubicBezTo>
                  <a:cubicBezTo>
                    <a:pt x="43" y="28"/>
                    <a:pt x="43" y="28"/>
                    <a:pt x="43" y="28"/>
                  </a:cubicBezTo>
                  <a:cubicBezTo>
                    <a:pt x="42" y="28"/>
                    <a:pt x="42" y="28"/>
                    <a:pt x="42" y="28"/>
                  </a:cubicBezTo>
                  <a:cubicBezTo>
                    <a:pt x="42" y="30"/>
                    <a:pt x="39" y="31"/>
                    <a:pt x="36" y="32"/>
                  </a:cubicBezTo>
                  <a:cubicBezTo>
                    <a:pt x="33" y="33"/>
                    <a:pt x="30" y="34"/>
                    <a:pt x="28" y="34"/>
                  </a:cubicBezTo>
                  <a:moveTo>
                    <a:pt x="27" y="38"/>
                  </a:moveTo>
                  <a:cubicBezTo>
                    <a:pt x="30" y="38"/>
                    <a:pt x="35" y="37"/>
                    <a:pt x="38" y="35"/>
                  </a:cubicBezTo>
                  <a:cubicBezTo>
                    <a:pt x="40" y="34"/>
                    <a:pt x="42" y="33"/>
                    <a:pt x="43" y="32"/>
                  </a:cubicBezTo>
                  <a:cubicBezTo>
                    <a:pt x="44" y="32"/>
                    <a:pt x="45" y="31"/>
                    <a:pt x="45" y="31"/>
                  </a:cubicBezTo>
                  <a:cubicBezTo>
                    <a:pt x="46" y="30"/>
                    <a:pt x="46" y="29"/>
                    <a:pt x="46" y="28"/>
                  </a:cubicBezTo>
                  <a:cubicBezTo>
                    <a:pt x="46" y="28"/>
                    <a:pt x="46" y="28"/>
                    <a:pt x="46" y="28"/>
                  </a:cubicBezTo>
                  <a:cubicBezTo>
                    <a:pt x="46" y="26"/>
                    <a:pt x="46" y="24"/>
                    <a:pt x="45" y="22"/>
                  </a:cubicBezTo>
                  <a:cubicBezTo>
                    <a:pt x="45" y="21"/>
                    <a:pt x="44" y="19"/>
                    <a:pt x="44" y="17"/>
                  </a:cubicBezTo>
                  <a:cubicBezTo>
                    <a:pt x="52" y="14"/>
                    <a:pt x="60" y="10"/>
                    <a:pt x="67" y="6"/>
                  </a:cubicBezTo>
                  <a:cubicBezTo>
                    <a:pt x="68" y="6"/>
                    <a:pt x="68" y="6"/>
                    <a:pt x="69" y="5"/>
                  </a:cubicBezTo>
                  <a:cubicBezTo>
                    <a:pt x="72" y="31"/>
                    <a:pt x="78" y="57"/>
                    <a:pt x="88" y="81"/>
                  </a:cubicBezTo>
                  <a:cubicBezTo>
                    <a:pt x="66" y="84"/>
                    <a:pt x="44" y="89"/>
                    <a:pt x="24" y="96"/>
                  </a:cubicBezTo>
                  <a:cubicBezTo>
                    <a:pt x="23" y="96"/>
                    <a:pt x="23" y="96"/>
                    <a:pt x="23" y="96"/>
                  </a:cubicBezTo>
                  <a:cubicBezTo>
                    <a:pt x="22" y="96"/>
                    <a:pt x="21" y="96"/>
                    <a:pt x="21" y="97"/>
                  </a:cubicBezTo>
                  <a:cubicBezTo>
                    <a:pt x="17" y="99"/>
                    <a:pt x="13" y="100"/>
                    <a:pt x="9" y="102"/>
                  </a:cubicBezTo>
                  <a:cubicBezTo>
                    <a:pt x="9" y="96"/>
                    <a:pt x="9" y="91"/>
                    <a:pt x="9" y="86"/>
                  </a:cubicBezTo>
                  <a:cubicBezTo>
                    <a:pt x="9" y="67"/>
                    <a:pt x="7" y="49"/>
                    <a:pt x="4" y="30"/>
                  </a:cubicBezTo>
                  <a:cubicBezTo>
                    <a:pt x="5" y="30"/>
                    <a:pt x="5" y="30"/>
                    <a:pt x="5" y="30"/>
                  </a:cubicBezTo>
                  <a:cubicBezTo>
                    <a:pt x="11" y="29"/>
                    <a:pt x="17" y="27"/>
                    <a:pt x="23" y="25"/>
                  </a:cubicBezTo>
                  <a:cubicBezTo>
                    <a:pt x="24" y="29"/>
                    <a:pt x="25" y="32"/>
                    <a:pt x="25" y="36"/>
                  </a:cubicBezTo>
                  <a:cubicBezTo>
                    <a:pt x="25" y="37"/>
                    <a:pt x="26" y="38"/>
                    <a:pt x="26" y="38"/>
                  </a:cubicBezTo>
                  <a:cubicBezTo>
                    <a:pt x="27" y="38"/>
                    <a:pt x="27" y="38"/>
                    <a:pt x="27" y="38"/>
                  </a:cubicBezTo>
                  <a:moveTo>
                    <a:pt x="71" y="0"/>
                  </a:moveTo>
                  <a:cubicBezTo>
                    <a:pt x="70" y="0"/>
                    <a:pt x="70" y="1"/>
                    <a:pt x="69" y="1"/>
                  </a:cubicBezTo>
                  <a:cubicBezTo>
                    <a:pt x="69" y="2"/>
                    <a:pt x="69" y="2"/>
                    <a:pt x="69" y="2"/>
                  </a:cubicBezTo>
                  <a:cubicBezTo>
                    <a:pt x="68" y="2"/>
                    <a:pt x="68" y="2"/>
                    <a:pt x="68" y="2"/>
                  </a:cubicBezTo>
                  <a:cubicBezTo>
                    <a:pt x="67" y="2"/>
                    <a:pt x="67" y="2"/>
                    <a:pt x="66" y="3"/>
                  </a:cubicBezTo>
                  <a:cubicBezTo>
                    <a:pt x="58" y="7"/>
                    <a:pt x="50" y="11"/>
                    <a:pt x="42" y="14"/>
                  </a:cubicBezTo>
                  <a:cubicBezTo>
                    <a:pt x="42" y="13"/>
                    <a:pt x="42" y="12"/>
                    <a:pt x="42" y="12"/>
                  </a:cubicBezTo>
                  <a:cubicBezTo>
                    <a:pt x="41" y="10"/>
                    <a:pt x="40" y="8"/>
                    <a:pt x="40" y="7"/>
                  </a:cubicBezTo>
                  <a:cubicBezTo>
                    <a:pt x="40" y="5"/>
                    <a:pt x="39" y="4"/>
                    <a:pt x="39" y="4"/>
                  </a:cubicBezTo>
                  <a:cubicBezTo>
                    <a:pt x="39" y="3"/>
                    <a:pt x="39" y="3"/>
                    <a:pt x="38" y="2"/>
                  </a:cubicBezTo>
                  <a:cubicBezTo>
                    <a:pt x="38" y="2"/>
                    <a:pt x="38" y="2"/>
                    <a:pt x="37" y="2"/>
                  </a:cubicBezTo>
                  <a:cubicBezTo>
                    <a:pt x="37" y="2"/>
                    <a:pt x="37" y="2"/>
                    <a:pt x="37" y="2"/>
                  </a:cubicBezTo>
                  <a:cubicBezTo>
                    <a:pt x="33" y="4"/>
                    <a:pt x="29" y="5"/>
                    <a:pt x="25" y="7"/>
                  </a:cubicBezTo>
                  <a:cubicBezTo>
                    <a:pt x="24" y="7"/>
                    <a:pt x="24" y="7"/>
                    <a:pt x="23" y="8"/>
                  </a:cubicBezTo>
                  <a:cubicBezTo>
                    <a:pt x="22" y="8"/>
                    <a:pt x="21" y="9"/>
                    <a:pt x="21" y="10"/>
                  </a:cubicBezTo>
                  <a:cubicBezTo>
                    <a:pt x="20" y="11"/>
                    <a:pt x="20" y="12"/>
                    <a:pt x="20" y="13"/>
                  </a:cubicBezTo>
                  <a:cubicBezTo>
                    <a:pt x="20" y="13"/>
                    <a:pt x="20" y="14"/>
                    <a:pt x="20" y="14"/>
                  </a:cubicBezTo>
                  <a:cubicBezTo>
                    <a:pt x="21" y="16"/>
                    <a:pt x="22" y="19"/>
                    <a:pt x="22" y="21"/>
                  </a:cubicBezTo>
                  <a:cubicBezTo>
                    <a:pt x="16" y="23"/>
                    <a:pt x="10" y="25"/>
                    <a:pt x="4" y="27"/>
                  </a:cubicBezTo>
                  <a:cubicBezTo>
                    <a:pt x="3" y="27"/>
                    <a:pt x="3" y="27"/>
                    <a:pt x="3" y="27"/>
                  </a:cubicBezTo>
                  <a:cubicBezTo>
                    <a:pt x="3" y="27"/>
                    <a:pt x="3" y="26"/>
                    <a:pt x="2" y="26"/>
                  </a:cubicBezTo>
                  <a:cubicBezTo>
                    <a:pt x="2" y="26"/>
                    <a:pt x="2" y="27"/>
                    <a:pt x="2" y="27"/>
                  </a:cubicBezTo>
                  <a:cubicBezTo>
                    <a:pt x="1" y="27"/>
                    <a:pt x="0" y="28"/>
                    <a:pt x="0" y="29"/>
                  </a:cubicBezTo>
                  <a:cubicBezTo>
                    <a:pt x="4" y="47"/>
                    <a:pt x="6" y="66"/>
                    <a:pt x="6" y="86"/>
                  </a:cubicBezTo>
                  <a:cubicBezTo>
                    <a:pt x="6" y="92"/>
                    <a:pt x="5" y="98"/>
                    <a:pt x="5" y="104"/>
                  </a:cubicBezTo>
                  <a:cubicBezTo>
                    <a:pt x="5" y="105"/>
                    <a:pt x="5" y="105"/>
                    <a:pt x="6" y="106"/>
                  </a:cubicBezTo>
                  <a:cubicBezTo>
                    <a:pt x="6" y="106"/>
                    <a:pt x="6" y="106"/>
                    <a:pt x="7" y="106"/>
                  </a:cubicBezTo>
                  <a:cubicBezTo>
                    <a:pt x="7" y="106"/>
                    <a:pt x="7" y="106"/>
                    <a:pt x="7" y="106"/>
                  </a:cubicBezTo>
                  <a:cubicBezTo>
                    <a:pt x="12" y="104"/>
                    <a:pt x="16" y="103"/>
                    <a:pt x="21" y="101"/>
                  </a:cubicBezTo>
                  <a:cubicBezTo>
                    <a:pt x="21" y="104"/>
                    <a:pt x="21" y="108"/>
                    <a:pt x="21" y="111"/>
                  </a:cubicBezTo>
                  <a:cubicBezTo>
                    <a:pt x="21" y="112"/>
                    <a:pt x="21" y="112"/>
                    <a:pt x="22" y="112"/>
                  </a:cubicBezTo>
                  <a:cubicBezTo>
                    <a:pt x="22" y="113"/>
                    <a:pt x="22" y="113"/>
                    <a:pt x="23" y="113"/>
                  </a:cubicBezTo>
                  <a:cubicBezTo>
                    <a:pt x="23" y="113"/>
                    <a:pt x="23" y="112"/>
                    <a:pt x="24" y="112"/>
                  </a:cubicBezTo>
                  <a:cubicBezTo>
                    <a:pt x="28" y="109"/>
                    <a:pt x="33" y="107"/>
                    <a:pt x="39" y="106"/>
                  </a:cubicBezTo>
                  <a:cubicBezTo>
                    <a:pt x="55" y="103"/>
                    <a:pt x="70" y="100"/>
                    <a:pt x="86" y="97"/>
                  </a:cubicBezTo>
                  <a:cubicBezTo>
                    <a:pt x="87" y="98"/>
                    <a:pt x="87" y="98"/>
                    <a:pt x="88" y="98"/>
                  </a:cubicBezTo>
                  <a:cubicBezTo>
                    <a:pt x="88" y="98"/>
                    <a:pt x="88" y="98"/>
                    <a:pt x="88" y="98"/>
                  </a:cubicBezTo>
                  <a:cubicBezTo>
                    <a:pt x="90" y="98"/>
                    <a:pt x="92" y="97"/>
                    <a:pt x="93" y="97"/>
                  </a:cubicBezTo>
                  <a:cubicBezTo>
                    <a:pt x="94" y="96"/>
                    <a:pt x="94" y="96"/>
                    <a:pt x="94" y="95"/>
                  </a:cubicBezTo>
                  <a:cubicBezTo>
                    <a:pt x="92" y="75"/>
                    <a:pt x="89" y="56"/>
                    <a:pt x="87" y="36"/>
                  </a:cubicBezTo>
                  <a:cubicBezTo>
                    <a:pt x="86" y="31"/>
                    <a:pt x="86" y="26"/>
                    <a:pt x="86" y="21"/>
                  </a:cubicBezTo>
                  <a:cubicBezTo>
                    <a:pt x="86" y="18"/>
                    <a:pt x="86" y="15"/>
                    <a:pt x="87" y="12"/>
                  </a:cubicBezTo>
                  <a:cubicBezTo>
                    <a:pt x="87" y="11"/>
                    <a:pt x="86" y="10"/>
                    <a:pt x="86" y="10"/>
                  </a:cubicBezTo>
                  <a:cubicBezTo>
                    <a:pt x="86" y="9"/>
                    <a:pt x="85" y="9"/>
                    <a:pt x="85" y="9"/>
                  </a:cubicBezTo>
                  <a:cubicBezTo>
                    <a:pt x="85" y="9"/>
                    <a:pt x="84" y="9"/>
                    <a:pt x="84" y="10"/>
                  </a:cubicBezTo>
                  <a:cubicBezTo>
                    <a:pt x="81" y="11"/>
                    <a:pt x="77" y="12"/>
                    <a:pt x="73" y="12"/>
                  </a:cubicBezTo>
                  <a:cubicBezTo>
                    <a:pt x="73" y="12"/>
                    <a:pt x="73" y="12"/>
                    <a:pt x="73" y="12"/>
                  </a:cubicBezTo>
                  <a:cubicBezTo>
                    <a:pt x="73" y="12"/>
                    <a:pt x="73" y="12"/>
                    <a:pt x="73" y="12"/>
                  </a:cubicBezTo>
                  <a:cubicBezTo>
                    <a:pt x="73" y="10"/>
                    <a:pt x="73" y="7"/>
                    <a:pt x="73" y="5"/>
                  </a:cubicBezTo>
                  <a:cubicBezTo>
                    <a:pt x="72" y="4"/>
                    <a:pt x="72" y="4"/>
                    <a:pt x="72" y="4"/>
                  </a:cubicBezTo>
                  <a:cubicBezTo>
                    <a:pt x="72" y="4"/>
                    <a:pt x="73" y="3"/>
                    <a:pt x="73" y="3"/>
                  </a:cubicBezTo>
                  <a:cubicBezTo>
                    <a:pt x="73" y="2"/>
                    <a:pt x="73" y="2"/>
                    <a:pt x="72" y="1"/>
                  </a:cubicBezTo>
                  <a:cubicBezTo>
                    <a:pt x="72" y="1"/>
                    <a:pt x="72" y="1"/>
                    <a:pt x="72" y="1"/>
                  </a:cubicBezTo>
                  <a:cubicBezTo>
                    <a:pt x="71" y="1"/>
                    <a:pt x="71" y="0"/>
                    <a:pt x="71"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1865">
                <a:solidFill>
                  <a:prstClr val="black"/>
                </a:solidFill>
              </a:endParaRPr>
            </a:p>
          </p:txBody>
        </p:sp>
        <p:sp>
          <p:nvSpPr>
            <p:cNvPr id="193" name="Freeform 818"/>
            <p:cNvSpPr/>
            <p:nvPr/>
          </p:nvSpPr>
          <p:spPr bwMode="auto">
            <a:xfrm>
              <a:off x="609465" y="3536002"/>
              <a:ext cx="105740" cy="43013"/>
            </a:xfrm>
            <a:custGeom>
              <a:avLst/>
              <a:gdLst>
                <a:gd name="T0" fmla="*/ 48 w 50"/>
                <a:gd name="T1" fmla="*/ 0 h 20"/>
                <a:gd name="T2" fmla="*/ 47 w 50"/>
                <a:gd name="T3" fmla="*/ 1 h 20"/>
                <a:gd name="T4" fmla="*/ 44 w 50"/>
                <a:gd name="T5" fmla="*/ 2 h 20"/>
                <a:gd name="T6" fmla="*/ 23 w 50"/>
                <a:gd name="T7" fmla="*/ 11 h 20"/>
                <a:gd name="T8" fmla="*/ 11 w 50"/>
                <a:gd name="T9" fmla="*/ 15 h 20"/>
                <a:gd name="T10" fmla="*/ 2 w 50"/>
                <a:gd name="T11" fmla="*/ 17 h 20"/>
                <a:gd name="T12" fmla="*/ 0 w 50"/>
                <a:gd name="T13" fmla="*/ 19 h 20"/>
                <a:gd name="T14" fmla="*/ 2 w 50"/>
                <a:gd name="T15" fmla="*/ 20 h 20"/>
                <a:gd name="T16" fmla="*/ 2 w 50"/>
                <a:gd name="T17" fmla="*/ 20 h 20"/>
                <a:gd name="T18" fmla="*/ 13 w 50"/>
                <a:gd name="T19" fmla="*/ 18 h 20"/>
                <a:gd name="T20" fmla="*/ 35 w 50"/>
                <a:gd name="T21" fmla="*/ 10 h 20"/>
                <a:gd name="T22" fmla="*/ 44 w 50"/>
                <a:gd name="T23" fmla="*/ 6 h 20"/>
                <a:gd name="T24" fmla="*/ 47 w 50"/>
                <a:gd name="T25" fmla="*/ 5 h 20"/>
                <a:gd name="T26" fmla="*/ 48 w 50"/>
                <a:gd name="T27" fmla="*/ 4 h 20"/>
                <a:gd name="T28" fmla="*/ 49 w 50"/>
                <a:gd name="T29" fmla="*/ 1 h 20"/>
                <a:gd name="T30" fmla="*/ 48 w 50"/>
                <a:gd name="T31"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0" h="20">
                  <a:moveTo>
                    <a:pt x="48" y="0"/>
                  </a:moveTo>
                  <a:cubicBezTo>
                    <a:pt x="47" y="0"/>
                    <a:pt x="47" y="1"/>
                    <a:pt x="47" y="1"/>
                  </a:cubicBezTo>
                  <a:cubicBezTo>
                    <a:pt x="46" y="1"/>
                    <a:pt x="45" y="1"/>
                    <a:pt x="44" y="2"/>
                  </a:cubicBezTo>
                  <a:cubicBezTo>
                    <a:pt x="40" y="4"/>
                    <a:pt x="31" y="7"/>
                    <a:pt x="23" y="11"/>
                  </a:cubicBezTo>
                  <a:cubicBezTo>
                    <a:pt x="19" y="12"/>
                    <a:pt x="14" y="14"/>
                    <a:pt x="11" y="15"/>
                  </a:cubicBezTo>
                  <a:cubicBezTo>
                    <a:pt x="7" y="16"/>
                    <a:pt x="4" y="17"/>
                    <a:pt x="2" y="17"/>
                  </a:cubicBezTo>
                  <a:cubicBezTo>
                    <a:pt x="1" y="17"/>
                    <a:pt x="0" y="18"/>
                    <a:pt x="0" y="19"/>
                  </a:cubicBezTo>
                  <a:cubicBezTo>
                    <a:pt x="0" y="20"/>
                    <a:pt x="1" y="20"/>
                    <a:pt x="2" y="20"/>
                  </a:cubicBezTo>
                  <a:cubicBezTo>
                    <a:pt x="2" y="20"/>
                    <a:pt x="2" y="20"/>
                    <a:pt x="2" y="20"/>
                  </a:cubicBezTo>
                  <a:cubicBezTo>
                    <a:pt x="5" y="20"/>
                    <a:pt x="9" y="19"/>
                    <a:pt x="13" y="18"/>
                  </a:cubicBezTo>
                  <a:cubicBezTo>
                    <a:pt x="20" y="16"/>
                    <a:pt x="28" y="13"/>
                    <a:pt x="35" y="10"/>
                  </a:cubicBezTo>
                  <a:cubicBezTo>
                    <a:pt x="38" y="8"/>
                    <a:pt x="41" y="7"/>
                    <a:pt x="44" y="6"/>
                  </a:cubicBezTo>
                  <a:cubicBezTo>
                    <a:pt x="45" y="6"/>
                    <a:pt x="46" y="5"/>
                    <a:pt x="47" y="5"/>
                  </a:cubicBezTo>
                  <a:cubicBezTo>
                    <a:pt x="47" y="4"/>
                    <a:pt x="48" y="4"/>
                    <a:pt x="48" y="4"/>
                  </a:cubicBezTo>
                  <a:cubicBezTo>
                    <a:pt x="49" y="3"/>
                    <a:pt x="50" y="2"/>
                    <a:pt x="49" y="1"/>
                  </a:cubicBezTo>
                  <a:cubicBezTo>
                    <a:pt x="49" y="1"/>
                    <a:pt x="48" y="0"/>
                    <a:pt x="48"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1865">
                <a:solidFill>
                  <a:prstClr val="black"/>
                </a:solidFill>
              </a:endParaRPr>
            </a:p>
          </p:txBody>
        </p:sp>
        <p:sp>
          <p:nvSpPr>
            <p:cNvPr id="194" name="Freeform 819"/>
            <p:cNvSpPr/>
            <p:nvPr/>
          </p:nvSpPr>
          <p:spPr bwMode="auto">
            <a:xfrm>
              <a:off x="617530" y="3565574"/>
              <a:ext cx="97675" cy="34052"/>
            </a:xfrm>
            <a:custGeom>
              <a:avLst/>
              <a:gdLst>
                <a:gd name="T0" fmla="*/ 43 w 46"/>
                <a:gd name="T1" fmla="*/ 0 h 16"/>
                <a:gd name="T2" fmla="*/ 40 w 46"/>
                <a:gd name="T3" fmla="*/ 1 h 16"/>
                <a:gd name="T4" fmla="*/ 20 w 46"/>
                <a:gd name="T5" fmla="*/ 7 h 16"/>
                <a:gd name="T6" fmla="*/ 1 w 46"/>
                <a:gd name="T7" fmla="*/ 12 h 16"/>
                <a:gd name="T8" fmla="*/ 0 w 46"/>
                <a:gd name="T9" fmla="*/ 14 h 16"/>
                <a:gd name="T10" fmla="*/ 2 w 46"/>
                <a:gd name="T11" fmla="*/ 16 h 16"/>
                <a:gd name="T12" fmla="*/ 2 w 46"/>
                <a:gd name="T13" fmla="*/ 16 h 16"/>
                <a:gd name="T14" fmla="*/ 24 w 46"/>
                <a:gd name="T15" fmla="*/ 9 h 16"/>
                <a:gd name="T16" fmla="*/ 37 w 46"/>
                <a:gd name="T17" fmla="*/ 5 h 16"/>
                <a:gd name="T18" fmla="*/ 41 w 46"/>
                <a:gd name="T19" fmla="*/ 4 h 16"/>
                <a:gd name="T20" fmla="*/ 43 w 46"/>
                <a:gd name="T21" fmla="*/ 4 h 16"/>
                <a:gd name="T22" fmla="*/ 43 w 46"/>
                <a:gd name="T23" fmla="*/ 4 h 16"/>
                <a:gd name="T24" fmla="*/ 43 w 46"/>
                <a:gd name="T25" fmla="*/ 4 h 16"/>
                <a:gd name="T26" fmla="*/ 44 w 46"/>
                <a:gd name="T27" fmla="*/ 4 h 16"/>
                <a:gd name="T28" fmla="*/ 45 w 46"/>
                <a:gd name="T29" fmla="*/ 3 h 16"/>
                <a:gd name="T30" fmla="*/ 44 w 46"/>
                <a:gd name="T31" fmla="*/ 0 h 16"/>
                <a:gd name="T32" fmla="*/ 43 w 46"/>
                <a:gd name="T33"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16">
                  <a:moveTo>
                    <a:pt x="43" y="0"/>
                  </a:moveTo>
                  <a:cubicBezTo>
                    <a:pt x="42" y="0"/>
                    <a:pt x="42" y="0"/>
                    <a:pt x="40" y="1"/>
                  </a:cubicBezTo>
                  <a:cubicBezTo>
                    <a:pt x="36" y="2"/>
                    <a:pt x="28" y="4"/>
                    <a:pt x="20" y="7"/>
                  </a:cubicBezTo>
                  <a:cubicBezTo>
                    <a:pt x="12" y="9"/>
                    <a:pt x="4" y="11"/>
                    <a:pt x="1" y="12"/>
                  </a:cubicBezTo>
                  <a:cubicBezTo>
                    <a:pt x="0" y="12"/>
                    <a:pt x="0" y="13"/>
                    <a:pt x="0" y="14"/>
                  </a:cubicBezTo>
                  <a:cubicBezTo>
                    <a:pt x="0" y="15"/>
                    <a:pt x="1" y="16"/>
                    <a:pt x="2" y="16"/>
                  </a:cubicBezTo>
                  <a:cubicBezTo>
                    <a:pt x="2" y="16"/>
                    <a:pt x="2" y="16"/>
                    <a:pt x="2" y="16"/>
                  </a:cubicBezTo>
                  <a:cubicBezTo>
                    <a:pt x="6" y="15"/>
                    <a:pt x="15" y="12"/>
                    <a:pt x="24" y="9"/>
                  </a:cubicBezTo>
                  <a:cubicBezTo>
                    <a:pt x="29" y="8"/>
                    <a:pt x="33" y="6"/>
                    <a:pt x="37" y="5"/>
                  </a:cubicBezTo>
                  <a:cubicBezTo>
                    <a:pt x="38" y="5"/>
                    <a:pt x="40" y="4"/>
                    <a:pt x="41" y="4"/>
                  </a:cubicBezTo>
                  <a:cubicBezTo>
                    <a:pt x="42" y="4"/>
                    <a:pt x="43" y="4"/>
                    <a:pt x="43" y="4"/>
                  </a:cubicBezTo>
                  <a:cubicBezTo>
                    <a:pt x="43" y="4"/>
                    <a:pt x="43" y="4"/>
                    <a:pt x="43" y="4"/>
                  </a:cubicBezTo>
                  <a:cubicBezTo>
                    <a:pt x="43" y="4"/>
                    <a:pt x="43" y="4"/>
                    <a:pt x="43" y="4"/>
                  </a:cubicBezTo>
                  <a:cubicBezTo>
                    <a:pt x="43" y="4"/>
                    <a:pt x="44" y="4"/>
                    <a:pt x="44" y="4"/>
                  </a:cubicBezTo>
                  <a:cubicBezTo>
                    <a:pt x="44" y="4"/>
                    <a:pt x="45" y="3"/>
                    <a:pt x="45" y="3"/>
                  </a:cubicBezTo>
                  <a:cubicBezTo>
                    <a:pt x="46" y="2"/>
                    <a:pt x="45" y="1"/>
                    <a:pt x="44" y="0"/>
                  </a:cubicBezTo>
                  <a:cubicBezTo>
                    <a:pt x="44" y="0"/>
                    <a:pt x="44" y="0"/>
                    <a:pt x="43"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1865">
                <a:solidFill>
                  <a:prstClr val="black"/>
                </a:solidFill>
              </a:endParaRPr>
            </a:p>
          </p:txBody>
        </p:sp>
        <p:sp>
          <p:nvSpPr>
            <p:cNvPr id="195" name="Freeform 820"/>
            <p:cNvSpPr/>
            <p:nvPr/>
          </p:nvSpPr>
          <p:spPr bwMode="auto">
            <a:xfrm>
              <a:off x="619322" y="3608586"/>
              <a:ext cx="27779" cy="12545"/>
            </a:xfrm>
            <a:custGeom>
              <a:avLst/>
              <a:gdLst>
                <a:gd name="T0" fmla="*/ 10 w 13"/>
                <a:gd name="T1" fmla="*/ 0 h 6"/>
                <a:gd name="T2" fmla="*/ 10 w 13"/>
                <a:gd name="T3" fmla="*/ 0 h 6"/>
                <a:gd name="T4" fmla="*/ 6 w 13"/>
                <a:gd name="T5" fmla="*/ 1 h 6"/>
                <a:gd name="T6" fmla="*/ 3 w 13"/>
                <a:gd name="T7" fmla="*/ 2 h 6"/>
                <a:gd name="T8" fmla="*/ 3 w 13"/>
                <a:gd name="T9" fmla="*/ 2 h 6"/>
                <a:gd name="T10" fmla="*/ 3 w 13"/>
                <a:gd name="T11" fmla="*/ 2 h 6"/>
                <a:gd name="T12" fmla="*/ 2 w 13"/>
                <a:gd name="T13" fmla="*/ 2 h 6"/>
                <a:gd name="T14" fmla="*/ 0 w 13"/>
                <a:gd name="T15" fmla="*/ 3 h 6"/>
                <a:gd name="T16" fmla="*/ 1 w 13"/>
                <a:gd name="T17" fmla="*/ 5 h 6"/>
                <a:gd name="T18" fmla="*/ 3 w 13"/>
                <a:gd name="T19" fmla="*/ 6 h 6"/>
                <a:gd name="T20" fmla="*/ 3 w 13"/>
                <a:gd name="T21" fmla="*/ 6 h 6"/>
                <a:gd name="T22" fmla="*/ 7 w 13"/>
                <a:gd name="T23" fmla="*/ 4 h 6"/>
                <a:gd name="T24" fmla="*/ 10 w 13"/>
                <a:gd name="T25" fmla="*/ 3 h 6"/>
                <a:gd name="T26" fmla="*/ 10 w 13"/>
                <a:gd name="T27" fmla="*/ 3 h 6"/>
                <a:gd name="T28" fmla="*/ 11 w 13"/>
                <a:gd name="T29" fmla="*/ 3 h 6"/>
                <a:gd name="T30" fmla="*/ 11 w 13"/>
                <a:gd name="T31" fmla="*/ 4 h 6"/>
                <a:gd name="T32" fmla="*/ 13 w 13"/>
                <a:gd name="T33" fmla="*/ 3 h 6"/>
                <a:gd name="T34" fmla="*/ 12 w 13"/>
                <a:gd name="T35" fmla="*/ 0 h 6"/>
                <a:gd name="T36" fmla="*/ 10 w 13"/>
                <a:gd name="T37"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 h="6">
                  <a:moveTo>
                    <a:pt x="10" y="0"/>
                  </a:moveTo>
                  <a:cubicBezTo>
                    <a:pt x="10" y="0"/>
                    <a:pt x="10" y="0"/>
                    <a:pt x="10" y="0"/>
                  </a:cubicBezTo>
                  <a:cubicBezTo>
                    <a:pt x="8" y="0"/>
                    <a:pt x="7" y="0"/>
                    <a:pt x="6" y="1"/>
                  </a:cubicBezTo>
                  <a:cubicBezTo>
                    <a:pt x="5" y="2"/>
                    <a:pt x="4" y="2"/>
                    <a:pt x="3" y="2"/>
                  </a:cubicBezTo>
                  <a:cubicBezTo>
                    <a:pt x="3" y="2"/>
                    <a:pt x="3" y="2"/>
                    <a:pt x="3" y="2"/>
                  </a:cubicBezTo>
                  <a:cubicBezTo>
                    <a:pt x="3" y="2"/>
                    <a:pt x="3" y="2"/>
                    <a:pt x="3" y="2"/>
                  </a:cubicBezTo>
                  <a:cubicBezTo>
                    <a:pt x="2" y="2"/>
                    <a:pt x="2" y="2"/>
                    <a:pt x="2" y="2"/>
                  </a:cubicBezTo>
                  <a:cubicBezTo>
                    <a:pt x="1" y="2"/>
                    <a:pt x="1" y="2"/>
                    <a:pt x="0" y="3"/>
                  </a:cubicBezTo>
                  <a:cubicBezTo>
                    <a:pt x="0" y="4"/>
                    <a:pt x="0" y="5"/>
                    <a:pt x="1" y="5"/>
                  </a:cubicBezTo>
                  <a:cubicBezTo>
                    <a:pt x="2" y="5"/>
                    <a:pt x="2" y="6"/>
                    <a:pt x="3" y="6"/>
                  </a:cubicBezTo>
                  <a:cubicBezTo>
                    <a:pt x="3" y="6"/>
                    <a:pt x="3" y="6"/>
                    <a:pt x="3" y="6"/>
                  </a:cubicBezTo>
                  <a:cubicBezTo>
                    <a:pt x="5" y="6"/>
                    <a:pt x="6" y="5"/>
                    <a:pt x="7" y="4"/>
                  </a:cubicBezTo>
                  <a:cubicBezTo>
                    <a:pt x="9" y="4"/>
                    <a:pt x="10" y="3"/>
                    <a:pt x="10" y="3"/>
                  </a:cubicBezTo>
                  <a:cubicBezTo>
                    <a:pt x="10" y="3"/>
                    <a:pt x="10" y="3"/>
                    <a:pt x="10" y="3"/>
                  </a:cubicBezTo>
                  <a:cubicBezTo>
                    <a:pt x="11" y="3"/>
                    <a:pt x="11" y="3"/>
                    <a:pt x="11" y="3"/>
                  </a:cubicBezTo>
                  <a:cubicBezTo>
                    <a:pt x="11" y="3"/>
                    <a:pt x="11" y="4"/>
                    <a:pt x="11" y="4"/>
                  </a:cubicBezTo>
                  <a:cubicBezTo>
                    <a:pt x="12" y="4"/>
                    <a:pt x="13" y="3"/>
                    <a:pt x="13" y="3"/>
                  </a:cubicBezTo>
                  <a:cubicBezTo>
                    <a:pt x="13" y="2"/>
                    <a:pt x="13" y="1"/>
                    <a:pt x="12" y="0"/>
                  </a:cubicBezTo>
                  <a:cubicBezTo>
                    <a:pt x="12" y="0"/>
                    <a:pt x="11" y="0"/>
                    <a:pt x="1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1865">
                <a:solidFill>
                  <a:prstClr val="black"/>
                </a:solidFill>
              </a:endParaRPr>
            </a:p>
          </p:txBody>
        </p:sp>
        <p:sp>
          <p:nvSpPr>
            <p:cNvPr id="196" name="Freeform 880"/>
            <p:cNvSpPr/>
            <p:nvPr/>
          </p:nvSpPr>
          <p:spPr bwMode="auto">
            <a:xfrm>
              <a:off x="708932" y="368475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1865">
                <a:solidFill>
                  <a:prstClr val="black"/>
                </a:solidFill>
              </a:endParaRPr>
            </a:p>
          </p:txBody>
        </p:sp>
        <p:sp>
          <p:nvSpPr>
            <p:cNvPr id="197" name="Freeform 881"/>
            <p:cNvSpPr/>
            <p:nvPr/>
          </p:nvSpPr>
          <p:spPr bwMode="auto">
            <a:xfrm>
              <a:off x="708932" y="3684755"/>
              <a:ext cx="0" cy="0"/>
            </a:xfrm>
            <a:custGeom>
              <a:avLst/>
              <a:gdLst/>
              <a:ahLst/>
              <a:cxnLst>
                <a:cxn ang="0">
                  <a:pos x="0" y="0"/>
                </a:cxn>
                <a:cxn ang="0">
                  <a:pos x="0" y="0"/>
                </a:cxn>
                <a:cxn ang="0">
                  <a:pos x="0" y="0"/>
                </a:cxn>
              </a:cxnLst>
              <a:rect l="0" t="0" r="r" b="b"/>
              <a:pathLst>
                <a:path>
                  <a:moveTo>
                    <a:pt x="0" y="0"/>
                  </a:moveTo>
                  <a:lnTo>
                    <a:pt x="0" y="0"/>
                  </a:lnTo>
                  <a:lnTo>
                    <a:pt x="0" y="0"/>
                  </a:ln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1865">
                <a:solidFill>
                  <a:prstClr val="black"/>
                </a:solidFill>
              </a:endParaRPr>
            </a:p>
          </p:txBody>
        </p:sp>
      </p:grpSp>
      <p:grpSp>
        <p:nvGrpSpPr>
          <p:cNvPr id="198" name="组合 197"/>
          <p:cNvGrpSpPr/>
          <p:nvPr/>
        </p:nvGrpSpPr>
        <p:grpSpPr>
          <a:xfrm>
            <a:off x="2537288" y="1519747"/>
            <a:ext cx="373673" cy="903271"/>
            <a:chOff x="218766" y="2923069"/>
            <a:chExt cx="373673" cy="903270"/>
          </a:xfrm>
          <a:gradFill>
            <a:gsLst>
              <a:gs pos="0">
                <a:srgbClr val="E30000"/>
              </a:gs>
              <a:gs pos="100000">
                <a:srgbClr val="760303"/>
              </a:gs>
            </a:gsLst>
            <a:lin ang="2700000" scaled="0"/>
          </a:gradFill>
        </p:grpSpPr>
        <p:sp>
          <p:nvSpPr>
            <p:cNvPr id="199" name="Freeform 860"/>
            <p:cNvSpPr>
              <a:spLocks noEditPoints="1"/>
            </p:cNvSpPr>
            <p:nvPr/>
          </p:nvSpPr>
          <p:spPr bwMode="auto">
            <a:xfrm>
              <a:off x="269843" y="3029705"/>
              <a:ext cx="231194" cy="735699"/>
            </a:xfrm>
            <a:custGeom>
              <a:avLst/>
              <a:gdLst>
                <a:gd name="T0" fmla="*/ 103 w 109"/>
                <a:gd name="T1" fmla="*/ 299 h 347"/>
                <a:gd name="T2" fmla="*/ 74 w 109"/>
                <a:gd name="T3" fmla="*/ 302 h 347"/>
                <a:gd name="T4" fmla="*/ 52 w 109"/>
                <a:gd name="T5" fmla="*/ 209 h 347"/>
                <a:gd name="T6" fmla="*/ 50 w 109"/>
                <a:gd name="T7" fmla="*/ 210 h 347"/>
                <a:gd name="T8" fmla="*/ 69 w 109"/>
                <a:gd name="T9" fmla="*/ 204 h 347"/>
                <a:gd name="T10" fmla="*/ 41 w 109"/>
                <a:gd name="T11" fmla="*/ 200 h 347"/>
                <a:gd name="T12" fmla="*/ 49 w 109"/>
                <a:gd name="T13" fmla="*/ 204 h 347"/>
                <a:gd name="T14" fmla="*/ 57 w 109"/>
                <a:gd name="T15" fmla="*/ 190 h 347"/>
                <a:gd name="T16" fmla="*/ 45 w 109"/>
                <a:gd name="T17" fmla="*/ 147 h 347"/>
                <a:gd name="T18" fmla="*/ 41 w 109"/>
                <a:gd name="T19" fmla="*/ 145 h 347"/>
                <a:gd name="T20" fmla="*/ 45 w 109"/>
                <a:gd name="T21" fmla="*/ 180 h 347"/>
                <a:gd name="T22" fmla="*/ 32 w 109"/>
                <a:gd name="T23" fmla="*/ 185 h 347"/>
                <a:gd name="T24" fmla="*/ 34 w 109"/>
                <a:gd name="T25" fmla="*/ 173 h 347"/>
                <a:gd name="T26" fmla="*/ 77 w 109"/>
                <a:gd name="T27" fmla="*/ 143 h 347"/>
                <a:gd name="T28" fmla="*/ 52 w 109"/>
                <a:gd name="T29" fmla="*/ 142 h 347"/>
                <a:gd name="T30" fmla="*/ 5 w 109"/>
                <a:gd name="T31" fmla="*/ 190 h 347"/>
                <a:gd name="T32" fmla="*/ 36 w 109"/>
                <a:gd name="T33" fmla="*/ 137 h 347"/>
                <a:gd name="T34" fmla="*/ 32 w 109"/>
                <a:gd name="T35" fmla="*/ 199 h 347"/>
                <a:gd name="T36" fmla="*/ 71 w 109"/>
                <a:gd name="T37" fmla="*/ 198 h 347"/>
                <a:gd name="T38" fmla="*/ 89 w 109"/>
                <a:gd name="T39" fmla="*/ 197 h 347"/>
                <a:gd name="T40" fmla="*/ 95 w 109"/>
                <a:gd name="T41" fmla="*/ 291 h 347"/>
                <a:gd name="T42" fmla="*/ 38 w 109"/>
                <a:gd name="T43" fmla="*/ 292 h 347"/>
                <a:gd name="T44" fmla="*/ 43 w 109"/>
                <a:gd name="T45" fmla="*/ 271 h 347"/>
                <a:gd name="T46" fmla="*/ 22 w 109"/>
                <a:gd name="T47" fmla="*/ 235 h 347"/>
                <a:gd name="T48" fmla="*/ 15 w 109"/>
                <a:gd name="T49" fmla="*/ 213 h 347"/>
                <a:gd name="T50" fmla="*/ 52 w 109"/>
                <a:gd name="T51" fmla="*/ 136 h 347"/>
                <a:gd name="T52" fmla="*/ 79 w 109"/>
                <a:gd name="T53" fmla="*/ 124 h 347"/>
                <a:gd name="T54" fmla="*/ 43 w 109"/>
                <a:gd name="T55" fmla="*/ 129 h 347"/>
                <a:gd name="T56" fmla="*/ 51 w 109"/>
                <a:gd name="T57" fmla="*/ 122 h 347"/>
                <a:gd name="T58" fmla="*/ 51 w 109"/>
                <a:gd name="T59" fmla="*/ 115 h 347"/>
                <a:gd name="T60" fmla="*/ 62 w 109"/>
                <a:gd name="T61" fmla="*/ 115 h 347"/>
                <a:gd name="T62" fmla="*/ 60 w 109"/>
                <a:gd name="T63" fmla="*/ 110 h 347"/>
                <a:gd name="T64" fmla="*/ 60 w 109"/>
                <a:gd name="T65" fmla="*/ 110 h 347"/>
                <a:gd name="T66" fmla="*/ 53 w 109"/>
                <a:gd name="T67" fmla="*/ 72 h 347"/>
                <a:gd name="T68" fmla="*/ 48 w 109"/>
                <a:gd name="T69" fmla="*/ 49 h 347"/>
                <a:gd name="T70" fmla="*/ 69 w 109"/>
                <a:gd name="T71" fmla="*/ 44 h 347"/>
                <a:gd name="T72" fmla="*/ 29 w 109"/>
                <a:gd name="T73" fmla="*/ 18 h 347"/>
                <a:gd name="T74" fmla="*/ 80 w 109"/>
                <a:gd name="T75" fmla="*/ 111 h 347"/>
                <a:gd name="T76" fmla="*/ 82 w 109"/>
                <a:gd name="T77" fmla="*/ 41 h 347"/>
                <a:gd name="T78" fmla="*/ 71 w 109"/>
                <a:gd name="T79" fmla="*/ 40 h 347"/>
                <a:gd name="T80" fmla="*/ 57 w 109"/>
                <a:gd name="T81" fmla="*/ 73 h 347"/>
                <a:gd name="T82" fmla="*/ 54 w 109"/>
                <a:gd name="T83" fmla="*/ 76 h 347"/>
                <a:gd name="T84" fmla="*/ 14 w 109"/>
                <a:gd name="T85" fmla="*/ 51 h 347"/>
                <a:gd name="T86" fmla="*/ 40 w 109"/>
                <a:gd name="T87" fmla="*/ 130 h 347"/>
                <a:gd name="T88" fmla="*/ 32 w 109"/>
                <a:gd name="T89" fmla="*/ 130 h 347"/>
                <a:gd name="T90" fmla="*/ 14 w 109"/>
                <a:gd name="T91" fmla="*/ 222 h 347"/>
                <a:gd name="T92" fmla="*/ 32 w 109"/>
                <a:gd name="T93" fmla="*/ 291 h 347"/>
                <a:gd name="T94" fmla="*/ 29 w 109"/>
                <a:gd name="T95" fmla="*/ 308 h 347"/>
                <a:gd name="T96" fmla="*/ 76 w 109"/>
                <a:gd name="T97" fmla="*/ 317 h 347"/>
                <a:gd name="T98" fmla="*/ 101 w 109"/>
                <a:gd name="T99" fmla="*/ 307 h 347"/>
                <a:gd name="T100" fmla="*/ 84 w 109"/>
                <a:gd name="T101" fmla="*/ 332 h 347"/>
                <a:gd name="T102" fmla="*/ 98 w 109"/>
                <a:gd name="T103" fmla="*/ 347 h 347"/>
                <a:gd name="T104" fmla="*/ 106 w 109"/>
                <a:gd name="T105" fmla="*/ 298 h 347"/>
                <a:gd name="T106" fmla="*/ 106 w 109"/>
                <a:gd name="T107" fmla="*/ 244 h 347"/>
                <a:gd name="T108" fmla="*/ 80 w 109"/>
                <a:gd name="T109" fmla="*/ 151 h 347"/>
                <a:gd name="T110" fmla="*/ 84 w 109"/>
                <a:gd name="T111" fmla="*/ 135 h 347"/>
                <a:gd name="T112" fmla="*/ 83 w 109"/>
                <a:gd name="T113" fmla="*/ 127 h 347"/>
                <a:gd name="T114" fmla="*/ 109 w 109"/>
                <a:gd name="T115" fmla="*/ 47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9" h="347">
                  <a:moveTo>
                    <a:pt x="32" y="305"/>
                  </a:moveTo>
                  <a:cubicBezTo>
                    <a:pt x="32" y="305"/>
                    <a:pt x="32" y="305"/>
                    <a:pt x="32" y="305"/>
                  </a:cubicBezTo>
                  <a:cubicBezTo>
                    <a:pt x="31" y="305"/>
                    <a:pt x="31" y="305"/>
                    <a:pt x="30" y="304"/>
                  </a:cubicBezTo>
                  <a:cubicBezTo>
                    <a:pt x="30" y="304"/>
                    <a:pt x="29" y="304"/>
                    <a:pt x="29" y="304"/>
                  </a:cubicBezTo>
                  <a:cubicBezTo>
                    <a:pt x="29" y="303"/>
                    <a:pt x="29" y="303"/>
                    <a:pt x="29" y="303"/>
                  </a:cubicBezTo>
                  <a:cubicBezTo>
                    <a:pt x="29" y="303"/>
                    <a:pt x="30" y="302"/>
                    <a:pt x="30" y="302"/>
                  </a:cubicBezTo>
                  <a:cubicBezTo>
                    <a:pt x="31" y="301"/>
                    <a:pt x="31" y="301"/>
                    <a:pt x="32" y="301"/>
                  </a:cubicBezTo>
                  <a:cubicBezTo>
                    <a:pt x="32" y="302"/>
                    <a:pt x="32" y="304"/>
                    <a:pt x="32" y="305"/>
                  </a:cubicBezTo>
                  <a:moveTo>
                    <a:pt x="103" y="301"/>
                  </a:moveTo>
                  <a:cubicBezTo>
                    <a:pt x="103" y="301"/>
                    <a:pt x="103" y="300"/>
                    <a:pt x="103" y="299"/>
                  </a:cubicBezTo>
                  <a:cubicBezTo>
                    <a:pt x="103" y="299"/>
                    <a:pt x="103" y="299"/>
                    <a:pt x="103" y="299"/>
                  </a:cubicBezTo>
                  <a:cubicBezTo>
                    <a:pt x="103" y="299"/>
                    <a:pt x="103" y="299"/>
                    <a:pt x="103" y="299"/>
                  </a:cubicBezTo>
                  <a:cubicBezTo>
                    <a:pt x="103" y="300"/>
                    <a:pt x="103" y="300"/>
                    <a:pt x="103" y="300"/>
                  </a:cubicBezTo>
                  <a:cubicBezTo>
                    <a:pt x="103" y="300"/>
                    <a:pt x="103" y="301"/>
                    <a:pt x="103" y="301"/>
                  </a:cubicBezTo>
                  <a:cubicBezTo>
                    <a:pt x="103" y="301"/>
                    <a:pt x="103" y="301"/>
                    <a:pt x="103" y="301"/>
                  </a:cubicBezTo>
                  <a:moveTo>
                    <a:pt x="60" y="310"/>
                  </a:moveTo>
                  <a:cubicBezTo>
                    <a:pt x="51" y="310"/>
                    <a:pt x="43" y="310"/>
                    <a:pt x="36" y="307"/>
                  </a:cubicBezTo>
                  <a:cubicBezTo>
                    <a:pt x="36" y="303"/>
                    <a:pt x="36" y="299"/>
                    <a:pt x="36" y="295"/>
                  </a:cubicBezTo>
                  <a:cubicBezTo>
                    <a:pt x="39" y="298"/>
                    <a:pt x="47" y="300"/>
                    <a:pt x="61" y="302"/>
                  </a:cubicBezTo>
                  <a:cubicBezTo>
                    <a:pt x="65" y="302"/>
                    <a:pt x="70" y="302"/>
                    <a:pt x="74" y="302"/>
                  </a:cubicBezTo>
                  <a:cubicBezTo>
                    <a:pt x="77" y="302"/>
                    <a:pt x="80" y="302"/>
                    <a:pt x="83" y="302"/>
                  </a:cubicBezTo>
                  <a:cubicBezTo>
                    <a:pt x="85" y="301"/>
                    <a:pt x="90" y="300"/>
                    <a:pt x="95" y="298"/>
                  </a:cubicBezTo>
                  <a:cubicBezTo>
                    <a:pt x="96" y="298"/>
                    <a:pt x="98" y="297"/>
                    <a:pt x="99" y="296"/>
                  </a:cubicBezTo>
                  <a:cubicBezTo>
                    <a:pt x="99" y="298"/>
                    <a:pt x="99" y="301"/>
                    <a:pt x="99" y="304"/>
                  </a:cubicBezTo>
                  <a:cubicBezTo>
                    <a:pt x="92" y="308"/>
                    <a:pt x="82" y="309"/>
                    <a:pt x="73" y="310"/>
                  </a:cubicBezTo>
                  <a:cubicBezTo>
                    <a:pt x="69" y="310"/>
                    <a:pt x="64" y="310"/>
                    <a:pt x="60" y="310"/>
                  </a:cubicBezTo>
                  <a:cubicBezTo>
                    <a:pt x="60" y="310"/>
                    <a:pt x="60" y="310"/>
                    <a:pt x="60" y="310"/>
                  </a:cubicBezTo>
                  <a:moveTo>
                    <a:pt x="53" y="212"/>
                  </a:moveTo>
                  <a:cubicBezTo>
                    <a:pt x="53" y="212"/>
                    <a:pt x="52" y="212"/>
                    <a:pt x="51" y="212"/>
                  </a:cubicBezTo>
                  <a:cubicBezTo>
                    <a:pt x="51" y="211"/>
                    <a:pt x="52" y="210"/>
                    <a:pt x="52" y="209"/>
                  </a:cubicBezTo>
                  <a:cubicBezTo>
                    <a:pt x="53" y="210"/>
                    <a:pt x="53" y="211"/>
                    <a:pt x="54" y="212"/>
                  </a:cubicBezTo>
                  <a:cubicBezTo>
                    <a:pt x="53" y="212"/>
                    <a:pt x="53" y="212"/>
                    <a:pt x="53" y="212"/>
                  </a:cubicBezTo>
                  <a:moveTo>
                    <a:pt x="50" y="210"/>
                  </a:moveTo>
                  <a:cubicBezTo>
                    <a:pt x="50" y="209"/>
                    <a:pt x="50" y="208"/>
                    <a:pt x="49" y="208"/>
                  </a:cubicBezTo>
                  <a:cubicBezTo>
                    <a:pt x="49" y="208"/>
                    <a:pt x="49" y="208"/>
                    <a:pt x="49" y="208"/>
                  </a:cubicBezTo>
                  <a:cubicBezTo>
                    <a:pt x="49" y="208"/>
                    <a:pt x="49" y="208"/>
                    <a:pt x="49" y="208"/>
                  </a:cubicBezTo>
                  <a:cubicBezTo>
                    <a:pt x="49" y="207"/>
                    <a:pt x="49" y="207"/>
                    <a:pt x="50" y="206"/>
                  </a:cubicBezTo>
                  <a:cubicBezTo>
                    <a:pt x="50" y="206"/>
                    <a:pt x="50" y="206"/>
                    <a:pt x="50" y="206"/>
                  </a:cubicBezTo>
                  <a:cubicBezTo>
                    <a:pt x="50" y="207"/>
                    <a:pt x="51" y="207"/>
                    <a:pt x="51" y="208"/>
                  </a:cubicBezTo>
                  <a:cubicBezTo>
                    <a:pt x="51" y="208"/>
                    <a:pt x="50" y="209"/>
                    <a:pt x="50" y="210"/>
                  </a:cubicBezTo>
                  <a:moveTo>
                    <a:pt x="59" y="211"/>
                  </a:moveTo>
                  <a:cubicBezTo>
                    <a:pt x="59" y="210"/>
                    <a:pt x="59" y="210"/>
                    <a:pt x="59" y="210"/>
                  </a:cubicBezTo>
                  <a:cubicBezTo>
                    <a:pt x="58" y="210"/>
                    <a:pt x="57" y="210"/>
                    <a:pt x="57" y="209"/>
                  </a:cubicBezTo>
                  <a:cubicBezTo>
                    <a:pt x="56" y="208"/>
                    <a:pt x="55" y="208"/>
                    <a:pt x="55" y="207"/>
                  </a:cubicBezTo>
                  <a:cubicBezTo>
                    <a:pt x="54" y="206"/>
                    <a:pt x="53" y="205"/>
                    <a:pt x="53" y="204"/>
                  </a:cubicBezTo>
                  <a:cubicBezTo>
                    <a:pt x="52" y="204"/>
                    <a:pt x="52" y="204"/>
                    <a:pt x="52" y="204"/>
                  </a:cubicBezTo>
                  <a:cubicBezTo>
                    <a:pt x="53" y="204"/>
                    <a:pt x="53" y="204"/>
                    <a:pt x="53" y="204"/>
                  </a:cubicBezTo>
                  <a:cubicBezTo>
                    <a:pt x="55" y="197"/>
                    <a:pt x="60" y="192"/>
                    <a:pt x="65" y="189"/>
                  </a:cubicBezTo>
                  <a:cubicBezTo>
                    <a:pt x="66" y="192"/>
                    <a:pt x="67" y="196"/>
                    <a:pt x="68" y="199"/>
                  </a:cubicBezTo>
                  <a:cubicBezTo>
                    <a:pt x="68" y="201"/>
                    <a:pt x="69" y="203"/>
                    <a:pt x="69" y="204"/>
                  </a:cubicBezTo>
                  <a:cubicBezTo>
                    <a:pt x="69" y="206"/>
                    <a:pt x="68" y="207"/>
                    <a:pt x="67" y="208"/>
                  </a:cubicBezTo>
                  <a:cubicBezTo>
                    <a:pt x="67" y="209"/>
                    <a:pt x="65" y="210"/>
                    <a:pt x="64" y="210"/>
                  </a:cubicBezTo>
                  <a:cubicBezTo>
                    <a:pt x="62" y="211"/>
                    <a:pt x="60" y="211"/>
                    <a:pt x="59" y="211"/>
                  </a:cubicBezTo>
                  <a:moveTo>
                    <a:pt x="62" y="187"/>
                  </a:moveTo>
                  <a:cubicBezTo>
                    <a:pt x="63" y="185"/>
                    <a:pt x="64" y="183"/>
                    <a:pt x="64" y="181"/>
                  </a:cubicBezTo>
                  <a:cubicBezTo>
                    <a:pt x="64" y="183"/>
                    <a:pt x="64" y="184"/>
                    <a:pt x="65" y="185"/>
                  </a:cubicBezTo>
                  <a:cubicBezTo>
                    <a:pt x="64" y="186"/>
                    <a:pt x="63" y="186"/>
                    <a:pt x="62" y="187"/>
                  </a:cubicBezTo>
                  <a:moveTo>
                    <a:pt x="48" y="206"/>
                  </a:moveTo>
                  <a:cubicBezTo>
                    <a:pt x="47" y="205"/>
                    <a:pt x="47" y="204"/>
                    <a:pt x="46" y="204"/>
                  </a:cubicBezTo>
                  <a:cubicBezTo>
                    <a:pt x="45" y="202"/>
                    <a:pt x="43" y="201"/>
                    <a:pt x="41" y="200"/>
                  </a:cubicBezTo>
                  <a:cubicBezTo>
                    <a:pt x="42" y="194"/>
                    <a:pt x="43" y="189"/>
                    <a:pt x="45" y="184"/>
                  </a:cubicBezTo>
                  <a:cubicBezTo>
                    <a:pt x="47" y="184"/>
                    <a:pt x="48" y="183"/>
                    <a:pt x="49" y="183"/>
                  </a:cubicBezTo>
                  <a:cubicBezTo>
                    <a:pt x="53" y="182"/>
                    <a:pt x="56" y="180"/>
                    <a:pt x="60" y="179"/>
                  </a:cubicBezTo>
                  <a:cubicBezTo>
                    <a:pt x="58" y="183"/>
                    <a:pt x="56" y="187"/>
                    <a:pt x="55" y="192"/>
                  </a:cubicBezTo>
                  <a:cubicBezTo>
                    <a:pt x="56" y="192"/>
                    <a:pt x="56" y="192"/>
                    <a:pt x="56" y="192"/>
                  </a:cubicBezTo>
                  <a:cubicBezTo>
                    <a:pt x="53" y="195"/>
                    <a:pt x="51" y="199"/>
                    <a:pt x="49" y="203"/>
                  </a:cubicBezTo>
                  <a:cubicBezTo>
                    <a:pt x="49" y="203"/>
                    <a:pt x="49" y="203"/>
                    <a:pt x="49" y="203"/>
                  </a:cubicBezTo>
                  <a:cubicBezTo>
                    <a:pt x="49" y="204"/>
                    <a:pt x="49" y="204"/>
                    <a:pt x="49" y="204"/>
                  </a:cubicBezTo>
                  <a:cubicBezTo>
                    <a:pt x="49" y="204"/>
                    <a:pt x="49" y="204"/>
                    <a:pt x="49" y="204"/>
                  </a:cubicBezTo>
                  <a:cubicBezTo>
                    <a:pt x="49" y="204"/>
                    <a:pt x="49" y="204"/>
                    <a:pt x="49" y="204"/>
                  </a:cubicBezTo>
                  <a:cubicBezTo>
                    <a:pt x="48" y="205"/>
                    <a:pt x="48" y="205"/>
                    <a:pt x="48" y="206"/>
                  </a:cubicBezTo>
                  <a:moveTo>
                    <a:pt x="57" y="190"/>
                  </a:moveTo>
                  <a:cubicBezTo>
                    <a:pt x="59" y="186"/>
                    <a:pt x="60" y="182"/>
                    <a:pt x="62" y="178"/>
                  </a:cubicBezTo>
                  <a:cubicBezTo>
                    <a:pt x="63" y="178"/>
                    <a:pt x="63" y="177"/>
                    <a:pt x="64" y="177"/>
                  </a:cubicBezTo>
                  <a:cubicBezTo>
                    <a:pt x="64" y="177"/>
                    <a:pt x="64" y="177"/>
                    <a:pt x="64" y="177"/>
                  </a:cubicBezTo>
                  <a:cubicBezTo>
                    <a:pt x="64" y="178"/>
                    <a:pt x="64" y="178"/>
                    <a:pt x="64" y="178"/>
                  </a:cubicBezTo>
                  <a:cubicBezTo>
                    <a:pt x="63" y="178"/>
                    <a:pt x="63" y="178"/>
                    <a:pt x="63" y="178"/>
                  </a:cubicBezTo>
                  <a:cubicBezTo>
                    <a:pt x="63" y="181"/>
                    <a:pt x="61" y="185"/>
                    <a:pt x="59" y="188"/>
                  </a:cubicBezTo>
                  <a:cubicBezTo>
                    <a:pt x="59" y="189"/>
                    <a:pt x="59" y="189"/>
                    <a:pt x="59" y="189"/>
                  </a:cubicBezTo>
                  <a:cubicBezTo>
                    <a:pt x="59" y="189"/>
                    <a:pt x="58" y="190"/>
                    <a:pt x="57" y="190"/>
                  </a:cubicBezTo>
                  <a:moveTo>
                    <a:pt x="62" y="149"/>
                  </a:moveTo>
                  <a:cubicBezTo>
                    <a:pt x="68" y="149"/>
                    <a:pt x="74" y="148"/>
                    <a:pt x="78" y="147"/>
                  </a:cubicBezTo>
                  <a:cubicBezTo>
                    <a:pt x="78" y="147"/>
                    <a:pt x="78" y="147"/>
                    <a:pt x="78" y="147"/>
                  </a:cubicBezTo>
                  <a:cubicBezTo>
                    <a:pt x="77" y="149"/>
                    <a:pt x="74" y="153"/>
                    <a:pt x="72" y="154"/>
                  </a:cubicBezTo>
                  <a:cubicBezTo>
                    <a:pt x="70" y="156"/>
                    <a:pt x="66" y="157"/>
                    <a:pt x="62" y="157"/>
                  </a:cubicBezTo>
                  <a:cubicBezTo>
                    <a:pt x="62" y="157"/>
                    <a:pt x="62" y="157"/>
                    <a:pt x="62" y="157"/>
                  </a:cubicBezTo>
                  <a:cubicBezTo>
                    <a:pt x="62" y="157"/>
                    <a:pt x="62" y="157"/>
                    <a:pt x="62" y="157"/>
                  </a:cubicBezTo>
                  <a:cubicBezTo>
                    <a:pt x="62" y="157"/>
                    <a:pt x="61" y="157"/>
                    <a:pt x="61" y="156"/>
                  </a:cubicBezTo>
                  <a:cubicBezTo>
                    <a:pt x="57" y="156"/>
                    <a:pt x="54" y="155"/>
                    <a:pt x="51" y="153"/>
                  </a:cubicBezTo>
                  <a:cubicBezTo>
                    <a:pt x="48" y="151"/>
                    <a:pt x="46" y="149"/>
                    <a:pt x="45" y="147"/>
                  </a:cubicBezTo>
                  <a:cubicBezTo>
                    <a:pt x="46" y="147"/>
                    <a:pt x="47" y="147"/>
                    <a:pt x="48" y="148"/>
                  </a:cubicBezTo>
                  <a:cubicBezTo>
                    <a:pt x="53" y="148"/>
                    <a:pt x="58" y="149"/>
                    <a:pt x="62" y="149"/>
                  </a:cubicBezTo>
                  <a:moveTo>
                    <a:pt x="30" y="181"/>
                  </a:moveTo>
                  <a:cubicBezTo>
                    <a:pt x="30" y="180"/>
                    <a:pt x="29" y="179"/>
                    <a:pt x="29" y="179"/>
                  </a:cubicBezTo>
                  <a:cubicBezTo>
                    <a:pt x="32" y="174"/>
                    <a:pt x="34" y="166"/>
                    <a:pt x="37" y="159"/>
                  </a:cubicBezTo>
                  <a:cubicBezTo>
                    <a:pt x="38" y="155"/>
                    <a:pt x="39" y="151"/>
                    <a:pt x="40" y="148"/>
                  </a:cubicBezTo>
                  <a:cubicBezTo>
                    <a:pt x="40" y="147"/>
                    <a:pt x="40" y="145"/>
                    <a:pt x="40" y="144"/>
                  </a:cubicBezTo>
                  <a:cubicBezTo>
                    <a:pt x="40" y="144"/>
                    <a:pt x="40" y="144"/>
                    <a:pt x="40" y="144"/>
                  </a:cubicBezTo>
                  <a:cubicBezTo>
                    <a:pt x="41" y="144"/>
                    <a:pt x="41" y="144"/>
                    <a:pt x="41" y="144"/>
                  </a:cubicBezTo>
                  <a:cubicBezTo>
                    <a:pt x="41" y="145"/>
                    <a:pt x="41" y="145"/>
                    <a:pt x="41" y="145"/>
                  </a:cubicBezTo>
                  <a:cubicBezTo>
                    <a:pt x="41" y="150"/>
                    <a:pt x="45" y="153"/>
                    <a:pt x="49" y="156"/>
                  </a:cubicBezTo>
                  <a:cubicBezTo>
                    <a:pt x="52" y="158"/>
                    <a:pt x="56" y="160"/>
                    <a:pt x="60" y="160"/>
                  </a:cubicBezTo>
                  <a:cubicBezTo>
                    <a:pt x="61" y="160"/>
                    <a:pt x="62" y="160"/>
                    <a:pt x="62" y="160"/>
                  </a:cubicBezTo>
                  <a:cubicBezTo>
                    <a:pt x="65" y="160"/>
                    <a:pt x="67" y="160"/>
                    <a:pt x="70" y="159"/>
                  </a:cubicBezTo>
                  <a:cubicBezTo>
                    <a:pt x="68" y="161"/>
                    <a:pt x="66" y="164"/>
                    <a:pt x="65" y="168"/>
                  </a:cubicBezTo>
                  <a:cubicBezTo>
                    <a:pt x="65" y="170"/>
                    <a:pt x="64" y="171"/>
                    <a:pt x="64" y="173"/>
                  </a:cubicBezTo>
                  <a:cubicBezTo>
                    <a:pt x="64" y="173"/>
                    <a:pt x="64" y="173"/>
                    <a:pt x="64" y="173"/>
                  </a:cubicBezTo>
                  <a:cubicBezTo>
                    <a:pt x="59" y="175"/>
                    <a:pt x="53" y="177"/>
                    <a:pt x="48" y="180"/>
                  </a:cubicBezTo>
                  <a:cubicBezTo>
                    <a:pt x="47" y="180"/>
                    <a:pt x="46" y="180"/>
                    <a:pt x="45" y="180"/>
                  </a:cubicBezTo>
                  <a:cubicBezTo>
                    <a:pt x="45" y="180"/>
                    <a:pt x="45" y="180"/>
                    <a:pt x="45" y="180"/>
                  </a:cubicBezTo>
                  <a:cubicBezTo>
                    <a:pt x="44" y="180"/>
                    <a:pt x="44" y="180"/>
                    <a:pt x="44" y="180"/>
                  </a:cubicBezTo>
                  <a:cubicBezTo>
                    <a:pt x="43" y="180"/>
                    <a:pt x="43" y="180"/>
                    <a:pt x="43" y="180"/>
                  </a:cubicBezTo>
                  <a:cubicBezTo>
                    <a:pt x="42" y="182"/>
                    <a:pt x="42" y="182"/>
                    <a:pt x="42" y="182"/>
                  </a:cubicBezTo>
                  <a:cubicBezTo>
                    <a:pt x="40" y="187"/>
                    <a:pt x="39" y="193"/>
                    <a:pt x="38" y="198"/>
                  </a:cubicBezTo>
                  <a:cubicBezTo>
                    <a:pt x="37" y="198"/>
                    <a:pt x="37" y="198"/>
                    <a:pt x="37" y="198"/>
                  </a:cubicBezTo>
                  <a:cubicBezTo>
                    <a:pt x="36" y="198"/>
                    <a:pt x="35" y="197"/>
                    <a:pt x="35" y="197"/>
                  </a:cubicBezTo>
                  <a:cubicBezTo>
                    <a:pt x="34" y="196"/>
                    <a:pt x="34" y="195"/>
                    <a:pt x="34" y="194"/>
                  </a:cubicBezTo>
                  <a:cubicBezTo>
                    <a:pt x="33" y="191"/>
                    <a:pt x="32" y="189"/>
                    <a:pt x="32" y="186"/>
                  </a:cubicBezTo>
                  <a:cubicBezTo>
                    <a:pt x="32" y="185"/>
                    <a:pt x="32" y="185"/>
                    <a:pt x="32" y="185"/>
                  </a:cubicBezTo>
                  <a:cubicBezTo>
                    <a:pt x="32" y="185"/>
                    <a:pt x="32" y="185"/>
                    <a:pt x="32" y="185"/>
                  </a:cubicBezTo>
                  <a:cubicBezTo>
                    <a:pt x="33" y="183"/>
                    <a:pt x="36" y="177"/>
                    <a:pt x="37" y="174"/>
                  </a:cubicBezTo>
                  <a:cubicBezTo>
                    <a:pt x="37" y="173"/>
                    <a:pt x="37" y="173"/>
                    <a:pt x="37" y="173"/>
                  </a:cubicBezTo>
                  <a:cubicBezTo>
                    <a:pt x="38" y="173"/>
                    <a:pt x="38" y="172"/>
                    <a:pt x="39" y="172"/>
                  </a:cubicBezTo>
                  <a:cubicBezTo>
                    <a:pt x="42" y="170"/>
                    <a:pt x="45" y="169"/>
                    <a:pt x="47" y="167"/>
                  </a:cubicBezTo>
                  <a:cubicBezTo>
                    <a:pt x="50" y="166"/>
                    <a:pt x="53" y="164"/>
                    <a:pt x="56" y="162"/>
                  </a:cubicBezTo>
                  <a:cubicBezTo>
                    <a:pt x="54" y="159"/>
                    <a:pt x="54" y="159"/>
                    <a:pt x="54" y="159"/>
                  </a:cubicBezTo>
                  <a:cubicBezTo>
                    <a:pt x="51" y="161"/>
                    <a:pt x="49" y="163"/>
                    <a:pt x="46" y="164"/>
                  </a:cubicBezTo>
                  <a:cubicBezTo>
                    <a:pt x="43" y="165"/>
                    <a:pt x="40" y="167"/>
                    <a:pt x="37" y="169"/>
                  </a:cubicBezTo>
                  <a:cubicBezTo>
                    <a:pt x="36" y="169"/>
                    <a:pt x="35" y="170"/>
                    <a:pt x="35" y="171"/>
                  </a:cubicBezTo>
                  <a:cubicBezTo>
                    <a:pt x="34" y="171"/>
                    <a:pt x="34" y="172"/>
                    <a:pt x="34" y="173"/>
                  </a:cubicBezTo>
                  <a:cubicBezTo>
                    <a:pt x="33" y="174"/>
                    <a:pt x="31" y="178"/>
                    <a:pt x="30" y="181"/>
                  </a:cubicBezTo>
                  <a:moveTo>
                    <a:pt x="62" y="145"/>
                  </a:moveTo>
                  <a:cubicBezTo>
                    <a:pt x="61" y="145"/>
                    <a:pt x="60" y="145"/>
                    <a:pt x="59" y="145"/>
                  </a:cubicBezTo>
                  <a:cubicBezTo>
                    <a:pt x="66" y="144"/>
                    <a:pt x="72" y="143"/>
                    <a:pt x="79" y="141"/>
                  </a:cubicBezTo>
                  <a:cubicBezTo>
                    <a:pt x="79" y="141"/>
                    <a:pt x="79" y="141"/>
                    <a:pt x="79" y="141"/>
                  </a:cubicBezTo>
                  <a:cubicBezTo>
                    <a:pt x="80" y="141"/>
                    <a:pt x="80" y="141"/>
                    <a:pt x="80" y="141"/>
                  </a:cubicBezTo>
                  <a:cubicBezTo>
                    <a:pt x="80" y="142"/>
                    <a:pt x="80" y="142"/>
                    <a:pt x="80" y="142"/>
                  </a:cubicBezTo>
                  <a:cubicBezTo>
                    <a:pt x="80" y="142"/>
                    <a:pt x="80" y="142"/>
                    <a:pt x="80" y="142"/>
                  </a:cubicBezTo>
                  <a:cubicBezTo>
                    <a:pt x="80" y="142"/>
                    <a:pt x="80" y="142"/>
                    <a:pt x="79" y="143"/>
                  </a:cubicBezTo>
                  <a:cubicBezTo>
                    <a:pt x="79" y="143"/>
                    <a:pt x="78" y="143"/>
                    <a:pt x="77" y="143"/>
                  </a:cubicBezTo>
                  <a:cubicBezTo>
                    <a:pt x="73" y="145"/>
                    <a:pt x="68" y="145"/>
                    <a:pt x="62" y="145"/>
                  </a:cubicBezTo>
                  <a:moveTo>
                    <a:pt x="40" y="138"/>
                  </a:moveTo>
                  <a:cubicBezTo>
                    <a:pt x="40" y="137"/>
                    <a:pt x="40" y="137"/>
                    <a:pt x="40" y="137"/>
                  </a:cubicBezTo>
                  <a:cubicBezTo>
                    <a:pt x="40" y="138"/>
                    <a:pt x="40" y="138"/>
                    <a:pt x="40" y="138"/>
                  </a:cubicBezTo>
                  <a:cubicBezTo>
                    <a:pt x="40" y="138"/>
                    <a:pt x="40" y="138"/>
                    <a:pt x="40" y="138"/>
                  </a:cubicBezTo>
                  <a:moveTo>
                    <a:pt x="52" y="140"/>
                  </a:moveTo>
                  <a:cubicBezTo>
                    <a:pt x="56" y="140"/>
                    <a:pt x="61" y="139"/>
                    <a:pt x="66" y="139"/>
                  </a:cubicBezTo>
                  <a:cubicBezTo>
                    <a:pt x="70" y="138"/>
                    <a:pt x="75" y="138"/>
                    <a:pt x="79" y="137"/>
                  </a:cubicBezTo>
                  <a:cubicBezTo>
                    <a:pt x="79" y="137"/>
                    <a:pt x="79" y="137"/>
                    <a:pt x="79" y="137"/>
                  </a:cubicBezTo>
                  <a:cubicBezTo>
                    <a:pt x="70" y="140"/>
                    <a:pt x="61" y="142"/>
                    <a:pt x="52" y="142"/>
                  </a:cubicBezTo>
                  <a:cubicBezTo>
                    <a:pt x="52" y="142"/>
                    <a:pt x="52" y="142"/>
                    <a:pt x="52" y="142"/>
                  </a:cubicBezTo>
                  <a:cubicBezTo>
                    <a:pt x="49" y="142"/>
                    <a:pt x="47" y="142"/>
                    <a:pt x="44" y="141"/>
                  </a:cubicBezTo>
                  <a:cubicBezTo>
                    <a:pt x="43" y="141"/>
                    <a:pt x="43" y="141"/>
                    <a:pt x="43" y="141"/>
                  </a:cubicBezTo>
                  <a:cubicBezTo>
                    <a:pt x="43" y="141"/>
                    <a:pt x="43" y="141"/>
                    <a:pt x="43" y="141"/>
                  </a:cubicBezTo>
                  <a:cubicBezTo>
                    <a:pt x="43" y="141"/>
                    <a:pt x="43" y="141"/>
                    <a:pt x="43" y="141"/>
                  </a:cubicBezTo>
                  <a:cubicBezTo>
                    <a:pt x="43" y="140"/>
                    <a:pt x="43" y="139"/>
                    <a:pt x="43" y="139"/>
                  </a:cubicBezTo>
                  <a:cubicBezTo>
                    <a:pt x="46" y="140"/>
                    <a:pt x="49" y="140"/>
                    <a:pt x="52" y="140"/>
                  </a:cubicBezTo>
                  <a:moveTo>
                    <a:pt x="15" y="213"/>
                  </a:moveTo>
                  <a:cubicBezTo>
                    <a:pt x="14" y="210"/>
                    <a:pt x="12" y="206"/>
                    <a:pt x="10" y="202"/>
                  </a:cubicBezTo>
                  <a:cubicBezTo>
                    <a:pt x="8" y="198"/>
                    <a:pt x="6" y="194"/>
                    <a:pt x="5" y="190"/>
                  </a:cubicBezTo>
                  <a:cubicBezTo>
                    <a:pt x="4" y="188"/>
                    <a:pt x="4" y="186"/>
                    <a:pt x="4" y="185"/>
                  </a:cubicBezTo>
                  <a:cubicBezTo>
                    <a:pt x="4" y="184"/>
                    <a:pt x="4" y="183"/>
                    <a:pt x="4" y="183"/>
                  </a:cubicBezTo>
                  <a:cubicBezTo>
                    <a:pt x="4" y="182"/>
                    <a:pt x="5" y="181"/>
                    <a:pt x="5" y="180"/>
                  </a:cubicBezTo>
                  <a:cubicBezTo>
                    <a:pt x="6" y="179"/>
                    <a:pt x="7" y="178"/>
                    <a:pt x="7" y="177"/>
                  </a:cubicBezTo>
                  <a:cubicBezTo>
                    <a:pt x="14" y="163"/>
                    <a:pt x="18" y="152"/>
                    <a:pt x="25" y="138"/>
                  </a:cubicBezTo>
                  <a:cubicBezTo>
                    <a:pt x="25" y="137"/>
                    <a:pt x="27" y="136"/>
                    <a:pt x="28" y="135"/>
                  </a:cubicBezTo>
                  <a:cubicBezTo>
                    <a:pt x="29" y="134"/>
                    <a:pt x="31" y="134"/>
                    <a:pt x="32" y="134"/>
                  </a:cubicBezTo>
                  <a:cubicBezTo>
                    <a:pt x="32" y="134"/>
                    <a:pt x="32" y="134"/>
                    <a:pt x="32" y="134"/>
                  </a:cubicBezTo>
                  <a:cubicBezTo>
                    <a:pt x="33" y="134"/>
                    <a:pt x="33" y="134"/>
                    <a:pt x="33" y="134"/>
                  </a:cubicBezTo>
                  <a:cubicBezTo>
                    <a:pt x="34" y="134"/>
                    <a:pt x="35" y="136"/>
                    <a:pt x="36" y="137"/>
                  </a:cubicBezTo>
                  <a:cubicBezTo>
                    <a:pt x="37" y="138"/>
                    <a:pt x="37" y="140"/>
                    <a:pt x="37" y="142"/>
                  </a:cubicBezTo>
                  <a:cubicBezTo>
                    <a:pt x="37" y="142"/>
                    <a:pt x="37" y="142"/>
                    <a:pt x="37" y="142"/>
                  </a:cubicBezTo>
                  <a:cubicBezTo>
                    <a:pt x="37" y="142"/>
                    <a:pt x="37" y="143"/>
                    <a:pt x="37" y="144"/>
                  </a:cubicBezTo>
                  <a:cubicBezTo>
                    <a:pt x="36" y="147"/>
                    <a:pt x="35" y="154"/>
                    <a:pt x="32" y="161"/>
                  </a:cubicBezTo>
                  <a:cubicBezTo>
                    <a:pt x="30" y="168"/>
                    <a:pt x="28" y="174"/>
                    <a:pt x="25" y="178"/>
                  </a:cubicBezTo>
                  <a:cubicBezTo>
                    <a:pt x="25" y="179"/>
                    <a:pt x="25" y="179"/>
                    <a:pt x="25" y="179"/>
                  </a:cubicBezTo>
                  <a:cubicBezTo>
                    <a:pt x="25" y="180"/>
                    <a:pt x="25" y="180"/>
                    <a:pt x="25" y="180"/>
                  </a:cubicBezTo>
                  <a:cubicBezTo>
                    <a:pt x="27" y="182"/>
                    <a:pt x="28" y="184"/>
                    <a:pt x="28" y="187"/>
                  </a:cubicBezTo>
                  <a:cubicBezTo>
                    <a:pt x="29" y="189"/>
                    <a:pt x="29" y="192"/>
                    <a:pt x="30" y="195"/>
                  </a:cubicBezTo>
                  <a:cubicBezTo>
                    <a:pt x="30" y="196"/>
                    <a:pt x="31" y="198"/>
                    <a:pt x="32" y="199"/>
                  </a:cubicBezTo>
                  <a:cubicBezTo>
                    <a:pt x="33" y="201"/>
                    <a:pt x="35" y="201"/>
                    <a:pt x="36" y="202"/>
                  </a:cubicBezTo>
                  <a:cubicBezTo>
                    <a:pt x="39" y="202"/>
                    <a:pt x="42" y="204"/>
                    <a:pt x="44" y="206"/>
                  </a:cubicBezTo>
                  <a:cubicBezTo>
                    <a:pt x="46" y="208"/>
                    <a:pt x="47" y="211"/>
                    <a:pt x="47" y="213"/>
                  </a:cubicBezTo>
                  <a:cubicBezTo>
                    <a:pt x="47" y="215"/>
                    <a:pt x="47" y="215"/>
                    <a:pt x="47" y="215"/>
                  </a:cubicBezTo>
                  <a:cubicBezTo>
                    <a:pt x="49" y="215"/>
                    <a:pt x="49" y="215"/>
                    <a:pt x="49" y="215"/>
                  </a:cubicBezTo>
                  <a:cubicBezTo>
                    <a:pt x="50" y="215"/>
                    <a:pt x="52" y="215"/>
                    <a:pt x="53" y="215"/>
                  </a:cubicBezTo>
                  <a:cubicBezTo>
                    <a:pt x="57" y="215"/>
                    <a:pt x="61" y="215"/>
                    <a:pt x="65" y="213"/>
                  </a:cubicBezTo>
                  <a:cubicBezTo>
                    <a:pt x="67" y="213"/>
                    <a:pt x="68" y="212"/>
                    <a:pt x="70" y="211"/>
                  </a:cubicBezTo>
                  <a:cubicBezTo>
                    <a:pt x="72" y="209"/>
                    <a:pt x="72" y="207"/>
                    <a:pt x="72" y="204"/>
                  </a:cubicBezTo>
                  <a:cubicBezTo>
                    <a:pt x="72" y="202"/>
                    <a:pt x="72" y="200"/>
                    <a:pt x="71" y="198"/>
                  </a:cubicBezTo>
                  <a:cubicBezTo>
                    <a:pt x="70" y="191"/>
                    <a:pt x="67" y="184"/>
                    <a:pt x="67" y="177"/>
                  </a:cubicBezTo>
                  <a:cubicBezTo>
                    <a:pt x="67" y="175"/>
                    <a:pt x="68" y="172"/>
                    <a:pt x="69" y="169"/>
                  </a:cubicBezTo>
                  <a:cubicBezTo>
                    <a:pt x="70" y="165"/>
                    <a:pt x="72" y="162"/>
                    <a:pt x="74" y="160"/>
                  </a:cubicBezTo>
                  <a:cubicBezTo>
                    <a:pt x="76" y="158"/>
                    <a:pt x="77" y="158"/>
                    <a:pt x="79" y="158"/>
                  </a:cubicBezTo>
                  <a:cubicBezTo>
                    <a:pt x="79" y="158"/>
                    <a:pt x="79" y="158"/>
                    <a:pt x="79" y="158"/>
                  </a:cubicBezTo>
                  <a:cubicBezTo>
                    <a:pt x="81" y="158"/>
                    <a:pt x="82" y="158"/>
                    <a:pt x="83" y="159"/>
                  </a:cubicBezTo>
                  <a:cubicBezTo>
                    <a:pt x="84" y="160"/>
                    <a:pt x="85" y="161"/>
                    <a:pt x="85" y="162"/>
                  </a:cubicBezTo>
                  <a:cubicBezTo>
                    <a:pt x="85" y="162"/>
                    <a:pt x="85" y="162"/>
                    <a:pt x="85" y="162"/>
                  </a:cubicBezTo>
                  <a:cubicBezTo>
                    <a:pt x="85" y="164"/>
                    <a:pt x="85" y="166"/>
                    <a:pt x="85" y="169"/>
                  </a:cubicBezTo>
                  <a:cubicBezTo>
                    <a:pt x="85" y="178"/>
                    <a:pt x="86" y="188"/>
                    <a:pt x="89" y="197"/>
                  </a:cubicBezTo>
                  <a:cubicBezTo>
                    <a:pt x="94" y="213"/>
                    <a:pt x="98" y="220"/>
                    <a:pt x="102" y="235"/>
                  </a:cubicBezTo>
                  <a:cubicBezTo>
                    <a:pt x="102" y="239"/>
                    <a:pt x="103" y="241"/>
                    <a:pt x="103" y="244"/>
                  </a:cubicBezTo>
                  <a:cubicBezTo>
                    <a:pt x="103" y="250"/>
                    <a:pt x="101" y="255"/>
                    <a:pt x="98" y="259"/>
                  </a:cubicBezTo>
                  <a:cubicBezTo>
                    <a:pt x="96" y="263"/>
                    <a:pt x="93" y="267"/>
                    <a:pt x="92" y="272"/>
                  </a:cubicBezTo>
                  <a:cubicBezTo>
                    <a:pt x="92" y="272"/>
                    <a:pt x="92" y="272"/>
                    <a:pt x="92" y="272"/>
                  </a:cubicBezTo>
                  <a:cubicBezTo>
                    <a:pt x="92" y="275"/>
                    <a:pt x="92" y="278"/>
                    <a:pt x="92" y="281"/>
                  </a:cubicBezTo>
                  <a:cubicBezTo>
                    <a:pt x="91" y="281"/>
                    <a:pt x="91" y="282"/>
                    <a:pt x="91" y="283"/>
                  </a:cubicBezTo>
                  <a:cubicBezTo>
                    <a:pt x="92" y="283"/>
                    <a:pt x="92" y="283"/>
                    <a:pt x="92" y="283"/>
                  </a:cubicBezTo>
                  <a:cubicBezTo>
                    <a:pt x="91" y="286"/>
                    <a:pt x="91" y="288"/>
                    <a:pt x="91" y="291"/>
                  </a:cubicBezTo>
                  <a:cubicBezTo>
                    <a:pt x="95" y="291"/>
                    <a:pt x="95" y="291"/>
                    <a:pt x="95" y="291"/>
                  </a:cubicBezTo>
                  <a:cubicBezTo>
                    <a:pt x="95" y="289"/>
                    <a:pt x="95" y="286"/>
                    <a:pt x="95" y="284"/>
                  </a:cubicBezTo>
                  <a:cubicBezTo>
                    <a:pt x="97" y="284"/>
                    <a:pt x="98" y="285"/>
                    <a:pt x="99" y="286"/>
                  </a:cubicBezTo>
                  <a:cubicBezTo>
                    <a:pt x="100" y="287"/>
                    <a:pt x="100" y="288"/>
                    <a:pt x="100" y="289"/>
                  </a:cubicBezTo>
                  <a:cubicBezTo>
                    <a:pt x="100" y="290"/>
                    <a:pt x="99" y="291"/>
                    <a:pt x="98" y="292"/>
                  </a:cubicBezTo>
                  <a:cubicBezTo>
                    <a:pt x="96" y="294"/>
                    <a:pt x="93" y="295"/>
                    <a:pt x="90" y="296"/>
                  </a:cubicBezTo>
                  <a:cubicBezTo>
                    <a:pt x="87" y="297"/>
                    <a:pt x="84" y="298"/>
                    <a:pt x="82" y="298"/>
                  </a:cubicBezTo>
                  <a:cubicBezTo>
                    <a:pt x="79" y="299"/>
                    <a:pt x="77" y="299"/>
                    <a:pt x="74" y="299"/>
                  </a:cubicBezTo>
                  <a:cubicBezTo>
                    <a:pt x="74" y="299"/>
                    <a:pt x="74" y="299"/>
                    <a:pt x="74" y="299"/>
                  </a:cubicBezTo>
                  <a:cubicBezTo>
                    <a:pt x="70" y="299"/>
                    <a:pt x="66" y="298"/>
                    <a:pt x="61" y="298"/>
                  </a:cubicBezTo>
                  <a:cubicBezTo>
                    <a:pt x="48" y="297"/>
                    <a:pt x="41" y="294"/>
                    <a:pt x="38" y="292"/>
                  </a:cubicBezTo>
                  <a:cubicBezTo>
                    <a:pt x="37" y="292"/>
                    <a:pt x="36" y="291"/>
                    <a:pt x="36" y="290"/>
                  </a:cubicBezTo>
                  <a:cubicBezTo>
                    <a:pt x="36" y="290"/>
                    <a:pt x="36" y="289"/>
                    <a:pt x="36" y="288"/>
                  </a:cubicBezTo>
                  <a:cubicBezTo>
                    <a:pt x="36" y="288"/>
                    <a:pt x="36" y="288"/>
                    <a:pt x="36" y="288"/>
                  </a:cubicBezTo>
                  <a:cubicBezTo>
                    <a:pt x="36" y="287"/>
                    <a:pt x="36" y="287"/>
                    <a:pt x="36" y="287"/>
                  </a:cubicBezTo>
                  <a:cubicBezTo>
                    <a:pt x="37" y="287"/>
                    <a:pt x="38" y="286"/>
                    <a:pt x="40" y="285"/>
                  </a:cubicBezTo>
                  <a:cubicBezTo>
                    <a:pt x="40" y="286"/>
                    <a:pt x="40" y="286"/>
                    <a:pt x="40" y="286"/>
                  </a:cubicBezTo>
                  <a:cubicBezTo>
                    <a:pt x="40" y="288"/>
                    <a:pt x="40" y="289"/>
                    <a:pt x="40" y="291"/>
                  </a:cubicBezTo>
                  <a:cubicBezTo>
                    <a:pt x="44" y="291"/>
                    <a:pt x="44" y="291"/>
                    <a:pt x="44" y="291"/>
                  </a:cubicBezTo>
                  <a:cubicBezTo>
                    <a:pt x="44" y="290"/>
                    <a:pt x="44" y="288"/>
                    <a:pt x="44" y="286"/>
                  </a:cubicBezTo>
                  <a:cubicBezTo>
                    <a:pt x="44" y="281"/>
                    <a:pt x="44" y="276"/>
                    <a:pt x="43" y="271"/>
                  </a:cubicBezTo>
                  <a:cubicBezTo>
                    <a:pt x="43" y="271"/>
                    <a:pt x="43" y="271"/>
                    <a:pt x="43" y="271"/>
                  </a:cubicBezTo>
                  <a:cubicBezTo>
                    <a:pt x="40" y="272"/>
                    <a:pt x="40" y="272"/>
                    <a:pt x="40" y="272"/>
                  </a:cubicBezTo>
                  <a:cubicBezTo>
                    <a:pt x="43" y="271"/>
                    <a:pt x="43" y="271"/>
                    <a:pt x="43" y="271"/>
                  </a:cubicBezTo>
                  <a:cubicBezTo>
                    <a:pt x="43" y="271"/>
                    <a:pt x="43" y="271"/>
                    <a:pt x="43" y="271"/>
                  </a:cubicBezTo>
                  <a:cubicBezTo>
                    <a:pt x="38" y="264"/>
                    <a:pt x="34" y="257"/>
                    <a:pt x="30" y="251"/>
                  </a:cubicBezTo>
                  <a:cubicBezTo>
                    <a:pt x="26" y="245"/>
                    <a:pt x="24" y="241"/>
                    <a:pt x="23" y="239"/>
                  </a:cubicBezTo>
                  <a:cubicBezTo>
                    <a:pt x="21" y="237"/>
                    <a:pt x="21" y="235"/>
                    <a:pt x="20" y="232"/>
                  </a:cubicBezTo>
                  <a:cubicBezTo>
                    <a:pt x="20" y="233"/>
                    <a:pt x="21" y="234"/>
                    <a:pt x="21" y="235"/>
                  </a:cubicBezTo>
                  <a:cubicBezTo>
                    <a:pt x="21" y="235"/>
                    <a:pt x="21" y="235"/>
                    <a:pt x="21" y="235"/>
                  </a:cubicBezTo>
                  <a:cubicBezTo>
                    <a:pt x="22" y="235"/>
                    <a:pt x="22" y="235"/>
                    <a:pt x="22" y="235"/>
                  </a:cubicBezTo>
                  <a:cubicBezTo>
                    <a:pt x="25" y="238"/>
                    <a:pt x="25" y="238"/>
                    <a:pt x="25" y="238"/>
                  </a:cubicBezTo>
                  <a:cubicBezTo>
                    <a:pt x="25" y="234"/>
                    <a:pt x="25" y="234"/>
                    <a:pt x="25" y="234"/>
                  </a:cubicBezTo>
                  <a:cubicBezTo>
                    <a:pt x="24" y="234"/>
                    <a:pt x="24" y="234"/>
                    <a:pt x="24" y="234"/>
                  </a:cubicBezTo>
                  <a:cubicBezTo>
                    <a:pt x="24" y="233"/>
                    <a:pt x="24" y="233"/>
                    <a:pt x="24" y="233"/>
                  </a:cubicBezTo>
                  <a:cubicBezTo>
                    <a:pt x="24" y="233"/>
                    <a:pt x="24" y="233"/>
                    <a:pt x="24" y="233"/>
                  </a:cubicBezTo>
                  <a:cubicBezTo>
                    <a:pt x="24" y="233"/>
                    <a:pt x="24" y="233"/>
                    <a:pt x="24" y="233"/>
                  </a:cubicBezTo>
                  <a:cubicBezTo>
                    <a:pt x="24" y="233"/>
                    <a:pt x="24" y="233"/>
                    <a:pt x="24" y="233"/>
                  </a:cubicBezTo>
                  <a:cubicBezTo>
                    <a:pt x="24" y="233"/>
                    <a:pt x="24" y="233"/>
                    <a:pt x="24" y="233"/>
                  </a:cubicBezTo>
                  <a:cubicBezTo>
                    <a:pt x="21" y="226"/>
                    <a:pt x="18" y="220"/>
                    <a:pt x="15" y="214"/>
                  </a:cubicBezTo>
                  <a:cubicBezTo>
                    <a:pt x="15" y="213"/>
                    <a:pt x="15" y="213"/>
                    <a:pt x="15" y="213"/>
                  </a:cubicBezTo>
                  <a:cubicBezTo>
                    <a:pt x="15" y="213"/>
                    <a:pt x="15" y="213"/>
                    <a:pt x="15" y="213"/>
                  </a:cubicBezTo>
                  <a:moveTo>
                    <a:pt x="44" y="133"/>
                  </a:moveTo>
                  <a:cubicBezTo>
                    <a:pt x="45" y="133"/>
                    <a:pt x="45" y="133"/>
                    <a:pt x="45" y="133"/>
                  </a:cubicBezTo>
                  <a:cubicBezTo>
                    <a:pt x="45" y="133"/>
                    <a:pt x="45" y="133"/>
                    <a:pt x="45" y="133"/>
                  </a:cubicBezTo>
                  <a:cubicBezTo>
                    <a:pt x="57" y="133"/>
                    <a:pt x="68" y="131"/>
                    <a:pt x="80" y="129"/>
                  </a:cubicBezTo>
                  <a:cubicBezTo>
                    <a:pt x="79" y="130"/>
                    <a:pt x="79" y="130"/>
                    <a:pt x="79" y="130"/>
                  </a:cubicBezTo>
                  <a:cubicBezTo>
                    <a:pt x="79" y="131"/>
                    <a:pt x="78" y="132"/>
                    <a:pt x="78" y="133"/>
                  </a:cubicBezTo>
                  <a:cubicBezTo>
                    <a:pt x="78" y="133"/>
                    <a:pt x="78" y="133"/>
                    <a:pt x="78" y="133"/>
                  </a:cubicBezTo>
                  <a:cubicBezTo>
                    <a:pt x="74" y="134"/>
                    <a:pt x="70" y="135"/>
                    <a:pt x="65" y="135"/>
                  </a:cubicBezTo>
                  <a:cubicBezTo>
                    <a:pt x="61" y="136"/>
                    <a:pt x="56" y="136"/>
                    <a:pt x="52" y="136"/>
                  </a:cubicBezTo>
                  <a:cubicBezTo>
                    <a:pt x="52" y="136"/>
                    <a:pt x="52" y="136"/>
                    <a:pt x="52" y="136"/>
                  </a:cubicBezTo>
                  <a:cubicBezTo>
                    <a:pt x="52" y="136"/>
                    <a:pt x="52" y="136"/>
                    <a:pt x="52" y="136"/>
                  </a:cubicBezTo>
                  <a:cubicBezTo>
                    <a:pt x="49" y="136"/>
                    <a:pt x="46" y="136"/>
                    <a:pt x="44" y="135"/>
                  </a:cubicBezTo>
                  <a:cubicBezTo>
                    <a:pt x="44" y="135"/>
                    <a:pt x="44" y="135"/>
                    <a:pt x="44" y="135"/>
                  </a:cubicBezTo>
                  <a:cubicBezTo>
                    <a:pt x="43" y="135"/>
                    <a:pt x="43" y="135"/>
                    <a:pt x="43" y="135"/>
                  </a:cubicBezTo>
                  <a:cubicBezTo>
                    <a:pt x="43" y="134"/>
                    <a:pt x="43" y="134"/>
                    <a:pt x="43" y="133"/>
                  </a:cubicBezTo>
                  <a:cubicBezTo>
                    <a:pt x="44" y="133"/>
                    <a:pt x="44" y="133"/>
                    <a:pt x="44" y="133"/>
                  </a:cubicBezTo>
                  <a:moveTo>
                    <a:pt x="48" y="126"/>
                  </a:moveTo>
                  <a:cubicBezTo>
                    <a:pt x="49" y="126"/>
                    <a:pt x="50" y="126"/>
                    <a:pt x="51" y="125"/>
                  </a:cubicBezTo>
                  <a:cubicBezTo>
                    <a:pt x="60" y="125"/>
                    <a:pt x="70" y="124"/>
                    <a:pt x="79" y="124"/>
                  </a:cubicBezTo>
                  <a:cubicBezTo>
                    <a:pt x="79" y="124"/>
                    <a:pt x="79" y="124"/>
                    <a:pt x="79" y="124"/>
                  </a:cubicBezTo>
                  <a:cubicBezTo>
                    <a:pt x="79" y="125"/>
                    <a:pt x="79" y="125"/>
                    <a:pt x="78" y="125"/>
                  </a:cubicBezTo>
                  <a:cubicBezTo>
                    <a:pt x="78" y="126"/>
                    <a:pt x="78" y="126"/>
                    <a:pt x="78" y="126"/>
                  </a:cubicBezTo>
                  <a:cubicBezTo>
                    <a:pt x="78" y="126"/>
                    <a:pt x="78" y="126"/>
                    <a:pt x="78" y="126"/>
                  </a:cubicBezTo>
                  <a:cubicBezTo>
                    <a:pt x="67" y="127"/>
                    <a:pt x="56" y="129"/>
                    <a:pt x="45" y="130"/>
                  </a:cubicBezTo>
                  <a:cubicBezTo>
                    <a:pt x="45" y="130"/>
                    <a:pt x="45" y="130"/>
                    <a:pt x="45" y="130"/>
                  </a:cubicBezTo>
                  <a:cubicBezTo>
                    <a:pt x="44" y="130"/>
                    <a:pt x="44" y="130"/>
                    <a:pt x="44" y="130"/>
                  </a:cubicBezTo>
                  <a:cubicBezTo>
                    <a:pt x="44" y="130"/>
                    <a:pt x="44" y="130"/>
                    <a:pt x="44" y="130"/>
                  </a:cubicBezTo>
                  <a:cubicBezTo>
                    <a:pt x="43" y="129"/>
                    <a:pt x="43" y="129"/>
                    <a:pt x="43" y="129"/>
                  </a:cubicBezTo>
                  <a:cubicBezTo>
                    <a:pt x="43" y="129"/>
                    <a:pt x="43" y="129"/>
                    <a:pt x="43" y="129"/>
                  </a:cubicBezTo>
                  <a:cubicBezTo>
                    <a:pt x="43" y="129"/>
                    <a:pt x="43" y="129"/>
                    <a:pt x="43" y="129"/>
                  </a:cubicBezTo>
                  <a:cubicBezTo>
                    <a:pt x="43" y="129"/>
                    <a:pt x="43" y="128"/>
                    <a:pt x="43" y="128"/>
                  </a:cubicBezTo>
                  <a:cubicBezTo>
                    <a:pt x="43" y="127"/>
                    <a:pt x="43" y="126"/>
                    <a:pt x="43" y="125"/>
                  </a:cubicBezTo>
                  <a:cubicBezTo>
                    <a:pt x="44" y="125"/>
                    <a:pt x="46" y="126"/>
                    <a:pt x="48" y="126"/>
                  </a:cubicBezTo>
                  <a:moveTo>
                    <a:pt x="62" y="119"/>
                  </a:moveTo>
                  <a:cubicBezTo>
                    <a:pt x="66" y="119"/>
                    <a:pt x="69" y="119"/>
                    <a:pt x="73" y="118"/>
                  </a:cubicBezTo>
                  <a:cubicBezTo>
                    <a:pt x="75" y="118"/>
                    <a:pt x="77" y="118"/>
                    <a:pt x="79" y="117"/>
                  </a:cubicBezTo>
                  <a:cubicBezTo>
                    <a:pt x="79" y="118"/>
                    <a:pt x="79" y="119"/>
                    <a:pt x="79" y="120"/>
                  </a:cubicBezTo>
                  <a:cubicBezTo>
                    <a:pt x="79" y="120"/>
                    <a:pt x="79" y="120"/>
                    <a:pt x="79" y="120"/>
                  </a:cubicBezTo>
                  <a:cubicBezTo>
                    <a:pt x="70" y="121"/>
                    <a:pt x="60" y="121"/>
                    <a:pt x="51" y="122"/>
                  </a:cubicBezTo>
                  <a:cubicBezTo>
                    <a:pt x="50" y="122"/>
                    <a:pt x="49" y="122"/>
                    <a:pt x="48" y="122"/>
                  </a:cubicBezTo>
                  <a:cubicBezTo>
                    <a:pt x="48" y="122"/>
                    <a:pt x="48" y="122"/>
                    <a:pt x="48" y="122"/>
                  </a:cubicBezTo>
                  <a:cubicBezTo>
                    <a:pt x="46" y="122"/>
                    <a:pt x="44" y="122"/>
                    <a:pt x="42" y="121"/>
                  </a:cubicBezTo>
                  <a:cubicBezTo>
                    <a:pt x="42" y="121"/>
                    <a:pt x="42" y="120"/>
                    <a:pt x="42" y="120"/>
                  </a:cubicBezTo>
                  <a:cubicBezTo>
                    <a:pt x="42" y="119"/>
                    <a:pt x="42" y="119"/>
                    <a:pt x="42" y="118"/>
                  </a:cubicBezTo>
                  <a:cubicBezTo>
                    <a:pt x="43" y="118"/>
                    <a:pt x="43" y="118"/>
                    <a:pt x="43" y="118"/>
                  </a:cubicBezTo>
                  <a:cubicBezTo>
                    <a:pt x="43" y="118"/>
                    <a:pt x="43" y="118"/>
                    <a:pt x="43" y="118"/>
                  </a:cubicBezTo>
                  <a:cubicBezTo>
                    <a:pt x="49" y="118"/>
                    <a:pt x="56" y="119"/>
                    <a:pt x="62" y="119"/>
                  </a:cubicBezTo>
                  <a:moveTo>
                    <a:pt x="57" y="115"/>
                  </a:moveTo>
                  <a:cubicBezTo>
                    <a:pt x="55" y="115"/>
                    <a:pt x="53" y="115"/>
                    <a:pt x="51" y="115"/>
                  </a:cubicBezTo>
                  <a:cubicBezTo>
                    <a:pt x="53" y="114"/>
                    <a:pt x="55" y="114"/>
                    <a:pt x="57" y="114"/>
                  </a:cubicBezTo>
                  <a:cubicBezTo>
                    <a:pt x="57" y="115"/>
                    <a:pt x="57" y="115"/>
                    <a:pt x="57" y="115"/>
                  </a:cubicBezTo>
                  <a:cubicBezTo>
                    <a:pt x="57" y="115"/>
                    <a:pt x="57" y="115"/>
                    <a:pt x="57" y="115"/>
                  </a:cubicBezTo>
                  <a:moveTo>
                    <a:pt x="70" y="115"/>
                  </a:moveTo>
                  <a:cubicBezTo>
                    <a:pt x="70" y="114"/>
                    <a:pt x="70" y="114"/>
                    <a:pt x="70" y="114"/>
                  </a:cubicBezTo>
                  <a:cubicBezTo>
                    <a:pt x="70" y="114"/>
                    <a:pt x="70" y="114"/>
                    <a:pt x="70" y="114"/>
                  </a:cubicBezTo>
                  <a:cubicBezTo>
                    <a:pt x="73" y="114"/>
                    <a:pt x="75" y="114"/>
                    <a:pt x="77" y="114"/>
                  </a:cubicBezTo>
                  <a:cubicBezTo>
                    <a:pt x="75" y="115"/>
                    <a:pt x="74" y="115"/>
                    <a:pt x="72" y="115"/>
                  </a:cubicBezTo>
                  <a:cubicBezTo>
                    <a:pt x="72" y="115"/>
                    <a:pt x="71" y="115"/>
                    <a:pt x="70" y="115"/>
                  </a:cubicBezTo>
                  <a:moveTo>
                    <a:pt x="62" y="115"/>
                  </a:moveTo>
                  <a:cubicBezTo>
                    <a:pt x="62" y="115"/>
                    <a:pt x="61" y="115"/>
                    <a:pt x="60" y="115"/>
                  </a:cubicBezTo>
                  <a:cubicBezTo>
                    <a:pt x="60" y="115"/>
                    <a:pt x="60" y="115"/>
                    <a:pt x="60" y="115"/>
                  </a:cubicBezTo>
                  <a:cubicBezTo>
                    <a:pt x="60" y="114"/>
                    <a:pt x="60" y="114"/>
                    <a:pt x="60" y="114"/>
                  </a:cubicBezTo>
                  <a:cubicBezTo>
                    <a:pt x="61" y="113"/>
                    <a:pt x="62" y="113"/>
                    <a:pt x="63" y="113"/>
                  </a:cubicBezTo>
                  <a:cubicBezTo>
                    <a:pt x="63" y="113"/>
                    <a:pt x="63" y="113"/>
                    <a:pt x="63" y="113"/>
                  </a:cubicBezTo>
                  <a:cubicBezTo>
                    <a:pt x="65" y="113"/>
                    <a:pt x="66" y="114"/>
                    <a:pt x="67" y="114"/>
                  </a:cubicBezTo>
                  <a:cubicBezTo>
                    <a:pt x="67" y="114"/>
                    <a:pt x="67" y="114"/>
                    <a:pt x="67" y="114"/>
                  </a:cubicBezTo>
                  <a:cubicBezTo>
                    <a:pt x="67" y="115"/>
                    <a:pt x="67" y="115"/>
                    <a:pt x="67" y="115"/>
                  </a:cubicBezTo>
                  <a:cubicBezTo>
                    <a:pt x="66" y="115"/>
                    <a:pt x="64" y="115"/>
                    <a:pt x="62" y="115"/>
                  </a:cubicBezTo>
                  <a:moveTo>
                    <a:pt x="60" y="110"/>
                  </a:moveTo>
                  <a:cubicBezTo>
                    <a:pt x="60" y="99"/>
                    <a:pt x="59" y="88"/>
                    <a:pt x="58" y="77"/>
                  </a:cubicBezTo>
                  <a:cubicBezTo>
                    <a:pt x="58" y="77"/>
                    <a:pt x="58" y="77"/>
                    <a:pt x="58" y="77"/>
                  </a:cubicBezTo>
                  <a:cubicBezTo>
                    <a:pt x="60" y="76"/>
                    <a:pt x="62" y="75"/>
                    <a:pt x="63" y="74"/>
                  </a:cubicBezTo>
                  <a:cubicBezTo>
                    <a:pt x="63" y="73"/>
                    <a:pt x="63" y="73"/>
                    <a:pt x="64" y="72"/>
                  </a:cubicBezTo>
                  <a:cubicBezTo>
                    <a:pt x="64" y="72"/>
                    <a:pt x="64" y="72"/>
                    <a:pt x="64" y="72"/>
                  </a:cubicBezTo>
                  <a:cubicBezTo>
                    <a:pt x="65" y="74"/>
                    <a:pt x="67" y="74"/>
                    <a:pt x="69" y="75"/>
                  </a:cubicBezTo>
                  <a:cubicBezTo>
                    <a:pt x="67" y="84"/>
                    <a:pt x="67" y="94"/>
                    <a:pt x="67" y="103"/>
                  </a:cubicBezTo>
                  <a:cubicBezTo>
                    <a:pt x="67" y="105"/>
                    <a:pt x="67" y="108"/>
                    <a:pt x="67" y="110"/>
                  </a:cubicBezTo>
                  <a:cubicBezTo>
                    <a:pt x="66" y="110"/>
                    <a:pt x="65" y="110"/>
                    <a:pt x="63" y="110"/>
                  </a:cubicBezTo>
                  <a:cubicBezTo>
                    <a:pt x="62" y="110"/>
                    <a:pt x="61" y="110"/>
                    <a:pt x="60" y="110"/>
                  </a:cubicBezTo>
                  <a:moveTo>
                    <a:pt x="74" y="70"/>
                  </a:moveTo>
                  <a:cubicBezTo>
                    <a:pt x="75" y="62"/>
                    <a:pt x="77" y="55"/>
                    <a:pt x="80" y="47"/>
                  </a:cubicBezTo>
                  <a:cubicBezTo>
                    <a:pt x="80" y="46"/>
                    <a:pt x="81" y="45"/>
                    <a:pt x="81" y="44"/>
                  </a:cubicBezTo>
                  <a:cubicBezTo>
                    <a:pt x="82" y="44"/>
                    <a:pt x="82" y="44"/>
                    <a:pt x="82" y="44"/>
                  </a:cubicBezTo>
                  <a:cubicBezTo>
                    <a:pt x="83" y="44"/>
                    <a:pt x="83" y="44"/>
                    <a:pt x="83" y="44"/>
                  </a:cubicBezTo>
                  <a:cubicBezTo>
                    <a:pt x="83" y="44"/>
                    <a:pt x="83" y="45"/>
                    <a:pt x="83" y="46"/>
                  </a:cubicBezTo>
                  <a:cubicBezTo>
                    <a:pt x="83" y="46"/>
                    <a:pt x="83" y="46"/>
                    <a:pt x="83" y="46"/>
                  </a:cubicBezTo>
                  <a:cubicBezTo>
                    <a:pt x="83" y="52"/>
                    <a:pt x="81" y="59"/>
                    <a:pt x="78" y="65"/>
                  </a:cubicBezTo>
                  <a:cubicBezTo>
                    <a:pt x="77" y="67"/>
                    <a:pt x="75" y="69"/>
                    <a:pt x="74" y="70"/>
                  </a:cubicBezTo>
                  <a:moveTo>
                    <a:pt x="53" y="72"/>
                  </a:moveTo>
                  <a:cubicBezTo>
                    <a:pt x="53" y="71"/>
                    <a:pt x="52" y="71"/>
                    <a:pt x="51" y="71"/>
                  </a:cubicBezTo>
                  <a:cubicBezTo>
                    <a:pt x="46" y="66"/>
                    <a:pt x="42" y="60"/>
                    <a:pt x="38" y="54"/>
                  </a:cubicBezTo>
                  <a:cubicBezTo>
                    <a:pt x="37" y="52"/>
                    <a:pt x="36" y="50"/>
                    <a:pt x="36" y="48"/>
                  </a:cubicBezTo>
                  <a:cubicBezTo>
                    <a:pt x="36" y="48"/>
                    <a:pt x="36" y="48"/>
                    <a:pt x="36" y="48"/>
                  </a:cubicBezTo>
                  <a:cubicBezTo>
                    <a:pt x="36" y="46"/>
                    <a:pt x="37" y="44"/>
                    <a:pt x="39" y="43"/>
                  </a:cubicBezTo>
                  <a:cubicBezTo>
                    <a:pt x="40" y="43"/>
                    <a:pt x="41" y="42"/>
                    <a:pt x="42" y="42"/>
                  </a:cubicBezTo>
                  <a:cubicBezTo>
                    <a:pt x="42" y="42"/>
                    <a:pt x="42" y="42"/>
                    <a:pt x="42" y="42"/>
                  </a:cubicBezTo>
                  <a:cubicBezTo>
                    <a:pt x="42" y="42"/>
                    <a:pt x="42" y="42"/>
                    <a:pt x="42" y="42"/>
                  </a:cubicBezTo>
                  <a:cubicBezTo>
                    <a:pt x="43" y="42"/>
                    <a:pt x="43" y="43"/>
                    <a:pt x="44" y="43"/>
                  </a:cubicBezTo>
                  <a:cubicBezTo>
                    <a:pt x="46" y="44"/>
                    <a:pt x="47" y="46"/>
                    <a:pt x="48" y="49"/>
                  </a:cubicBezTo>
                  <a:cubicBezTo>
                    <a:pt x="50" y="57"/>
                    <a:pt x="52" y="64"/>
                    <a:pt x="53" y="72"/>
                  </a:cubicBezTo>
                  <a:moveTo>
                    <a:pt x="64" y="63"/>
                  </a:moveTo>
                  <a:cubicBezTo>
                    <a:pt x="63" y="60"/>
                    <a:pt x="63" y="57"/>
                    <a:pt x="63" y="54"/>
                  </a:cubicBezTo>
                  <a:cubicBezTo>
                    <a:pt x="63" y="51"/>
                    <a:pt x="64" y="47"/>
                    <a:pt x="64" y="43"/>
                  </a:cubicBezTo>
                  <a:cubicBezTo>
                    <a:pt x="65" y="43"/>
                    <a:pt x="65" y="42"/>
                    <a:pt x="65" y="42"/>
                  </a:cubicBezTo>
                  <a:cubicBezTo>
                    <a:pt x="65" y="41"/>
                    <a:pt x="66" y="41"/>
                    <a:pt x="66" y="41"/>
                  </a:cubicBezTo>
                  <a:cubicBezTo>
                    <a:pt x="66" y="41"/>
                    <a:pt x="66" y="41"/>
                    <a:pt x="66" y="41"/>
                  </a:cubicBezTo>
                  <a:cubicBezTo>
                    <a:pt x="66" y="41"/>
                    <a:pt x="66" y="41"/>
                    <a:pt x="66" y="41"/>
                  </a:cubicBezTo>
                  <a:cubicBezTo>
                    <a:pt x="67" y="41"/>
                    <a:pt x="68" y="41"/>
                    <a:pt x="68" y="42"/>
                  </a:cubicBezTo>
                  <a:cubicBezTo>
                    <a:pt x="68" y="43"/>
                    <a:pt x="69" y="43"/>
                    <a:pt x="69" y="44"/>
                  </a:cubicBezTo>
                  <a:cubicBezTo>
                    <a:pt x="69" y="45"/>
                    <a:pt x="68" y="46"/>
                    <a:pt x="68" y="47"/>
                  </a:cubicBezTo>
                  <a:cubicBezTo>
                    <a:pt x="68" y="52"/>
                    <a:pt x="66" y="58"/>
                    <a:pt x="64" y="63"/>
                  </a:cubicBezTo>
                  <a:moveTo>
                    <a:pt x="41" y="114"/>
                  </a:moveTo>
                  <a:cubicBezTo>
                    <a:pt x="41" y="113"/>
                    <a:pt x="41" y="113"/>
                    <a:pt x="41" y="113"/>
                  </a:cubicBezTo>
                  <a:cubicBezTo>
                    <a:pt x="38" y="110"/>
                    <a:pt x="37" y="107"/>
                    <a:pt x="36" y="104"/>
                  </a:cubicBezTo>
                  <a:cubicBezTo>
                    <a:pt x="36" y="102"/>
                    <a:pt x="36" y="100"/>
                    <a:pt x="36" y="98"/>
                  </a:cubicBezTo>
                  <a:cubicBezTo>
                    <a:pt x="35" y="93"/>
                    <a:pt x="33" y="89"/>
                    <a:pt x="30" y="85"/>
                  </a:cubicBezTo>
                  <a:cubicBezTo>
                    <a:pt x="28" y="81"/>
                    <a:pt x="25" y="78"/>
                    <a:pt x="23" y="73"/>
                  </a:cubicBezTo>
                  <a:cubicBezTo>
                    <a:pt x="20" y="66"/>
                    <a:pt x="18" y="59"/>
                    <a:pt x="18" y="51"/>
                  </a:cubicBezTo>
                  <a:cubicBezTo>
                    <a:pt x="18" y="39"/>
                    <a:pt x="22" y="27"/>
                    <a:pt x="29" y="18"/>
                  </a:cubicBezTo>
                  <a:cubicBezTo>
                    <a:pt x="36" y="10"/>
                    <a:pt x="47" y="4"/>
                    <a:pt x="60" y="4"/>
                  </a:cubicBezTo>
                  <a:cubicBezTo>
                    <a:pt x="61" y="4"/>
                    <a:pt x="61" y="4"/>
                    <a:pt x="62" y="4"/>
                  </a:cubicBezTo>
                  <a:cubicBezTo>
                    <a:pt x="79" y="5"/>
                    <a:pt x="89" y="10"/>
                    <a:pt x="96" y="18"/>
                  </a:cubicBezTo>
                  <a:cubicBezTo>
                    <a:pt x="103" y="26"/>
                    <a:pt x="105" y="37"/>
                    <a:pt x="105" y="47"/>
                  </a:cubicBezTo>
                  <a:cubicBezTo>
                    <a:pt x="105" y="59"/>
                    <a:pt x="101" y="72"/>
                    <a:pt x="96" y="78"/>
                  </a:cubicBezTo>
                  <a:cubicBezTo>
                    <a:pt x="90" y="86"/>
                    <a:pt x="89" y="91"/>
                    <a:pt x="88" y="97"/>
                  </a:cubicBezTo>
                  <a:cubicBezTo>
                    <a:pt x="86" y="100"/>
                    <a:pt x="86" y="103"/>
                    <a:pt x="85" y="106"/>
                  </a:cubicBezTo>
                  <a:cubicBezTo>
                    <a:pt x="85" y="108"/>
                    <a:pt x="84" y="110"/>
                    <a:pt x="82" y="112"/>
                  </a:cubicBezTo>
                  <a:cubicBezTo>
                    <a:pt x="82" y="112"/>
                    <a:pt x="82" y="112"/>
                    <a:pt x="81" y="111"/>
                  </a:cubicBezTo>
                  <a:cubicBezTo>
                    <a:pt x="81" y="111"/>
                    <a:pt x="81" y="111"/>
                    <a:pt x="80" y="111"/>
                  </a:cubicBezTo>
                  <a:cubicBezTo>
                    <a:pt x="77" y="111"/>
                    <a:pt x="74" y="110"/>
                    <a:pt x="70" y="110"/>
                  </a:cubicBezTo>
                  <a:cubicBezTo>
                    <a:pt x="70" y="108"/>
                    <a:pt x="70" y="106"/>
                    <a:pt x="70" y="103"/>
                  </a:cubicBezTo>
                  <a:cubicBezTo>
                    <a:pt x="70" y="93"/>
                    <a:pt x="71" y="84"/>
                    <a:pt x="73" y="74"/>
                  </a:cubicBezTo>
                  <a:cubicBezTo>
                    <a:pt x="73" y="74"/>
                    <a:pt x="74" y="74"/>
                    <a:pt x="74" y="73"/>
                  </a:cubicBezTo>
                  <a:cubicBezTo>
                    <a:pt x="77" y="72"/>
                    <a:pt x="79" y="69"/>
                    <a:pt x="81" y="67"/>
                  </a:cubicBezTo>
                  <a:cubicBezTo>
                    <a:pt x="85" y="60"/>
                    <a:pt x="87" y="53"/>
                    <a:pt x="87" y="46"/>
                  </a:cubicBezTo>
                  <a:cubicBezTo>
                    <a:pt x="87" y="46"/>
                    <a:pt x="87" y="46"/>
                    <a:pt x="87" y="46"/>
                  </a:cubicBezTo>
                  <a:cubicBezTo>
                    <a:pt x="86" y="45"/>
                    <a:pt x="87" y="43"/>
                    <a:pt x="85" y="42"/>
                  </a:cubicBezTo>
                  <a:cubicBezTo>
                    <a:pt x="85" y="41"/>
                    <a:pt x="83" y="41"/>
                    <a:pt x="82" y="41"/>
                  </a:cubicBezTo>
                  <a:cubicBezTo>
                    <a:pt x="82" y="41"/>
                    <a:pt x="82" y="41"/>
                    <a:pt x="82" y="41"/>
                  </a:cubicBezTo>
                  <a:cubicBezTo>
                    <a:pt x="81" y="41"/>
                    <a:pt x="80" y="41"/>
                    <a:pt x="79" y="42"/>
                  </a:cubicBezTo>
                  <a:cubicBezTo>
                    <a:pt x="77" y="43"/>
                    <a:pt x="77" y="45"/>
                    <a:pt x="76" y="46"/>
                  </a:cubicBezTo>
                  <a:cubicBezTo>
                    <a:pt x="73" y="54"/>
                    <a:pt x="71" y="63"/>
                    <a:pt x="70" y="71"/>
                  </a:cubicBezTo>
                  <a:cubicBezTo>
                    <a:pt x="70" y="71"/>
                    <a:pt x="70" y="71"/>
                    <a:pt x="70" y="71"/>
                  </a:cubicBezTo>
                  <a:cubicBezTo>
                    <a:pt x="70" y="71"/>
                    <a:pt x="70" y="71"/>
                    <a:pt x="70" y="71"/>
                  </a:cubicBezTo>
                  <a:cubicBezTo>
                    <a:pt x="68" y="71"/>
                    <a:pt x="67" y="71"/>
                    <a:pt x="66" y="70"/>
                  </a:cubicBezTo>
                  <a:cubicBezTo>
                    <a:pt x="66" y="70"/>
                    <a:pt x="66" y="69"/>
                    <a:pt x="66" y="69"/>
                  </a:cubicBezTo>
                  <a:cubicBezTo>
                    <a:pt x="69" y="62"/>
                    <a:pt x="71" y="55"/>
                    <a:pt x="72" y="47"/>
                  </a:cubicBezTo>
                  <a:cubicBezTo>
                    <a:pt x="72" y="46"/>
                    <a:pt x="72" y="45"/>
                    <a:pt x="72" y="44"/>
                  </a:cubicBezTo>
                  <a:cubicBezTo>
                    <a:pt x="72" y="43"/>
                    <a:pt x="72" y="42"/>
                    <a:pt x="71" y="40"/>
                  </a:cubicBezTo>
                  <a:cubicBezTo>
                    <a:pt x="70" y="39"/>
                    <a:pt x="69" y="37"/>
                    <a:pt x="66" y="37"/>
                  </a:cubicBezTo>
                  <a:cubicBezTo>
                    <a:pt x="66" y="37"/>
                    <a:pt x="66" y="37"/>
                    <a:pt x="66" y="37"/>
                  </a:cubicBezTo>
                  <a:cubicBezTo>
                    <a:pt x="66" y="37"/>
                    <a:pt x="65" y="37"/>
                    <a:pt x="64" y="37"/>
                  </a:cubicBezTo>
                  <a:cubicBezTo>
                    <a:pt x="63" y="38"/>
                    <a:pt x="62" y="39"/>
                    <a:pt x="62" y="40"/>
                  </a:cubicBezTo>
                  <a:cubicBezTo>
                    <a:pt x="61" y="41"/>
                    <a:pt x="61" y="42"/>
                    <a:pt x="61" y="43"/>
                  </a:cubicBezTo>
                  <a:cubicBezTo>
                    <a:pt x="60" y="46"/>
                    <a:pt x="60" y="50"/>
                    <a:pt x="60" y="54"/>
                  </a:cubicBezTo>
                  <a:cubicBezTo>
                    <a:pt x="60" y="58"/>
                    <a:pt x="60" y="63"/>
                    <a:pt x="61" y="67"/>
                  </a:cubicBezTo>
                  <a:cubicBezTo>
                    <a:pt x="61" y="67"/>
                    <a:pt x="61" y="68"/>
                    <a:pt x="62" y="69"/>
                  </a:cubicBezTo>
                  <a:cubicBezTo>
                    <a:pt x="61" y="70"/>
                    <a:pt x="61" y="71"/>
                    <a:pt x="60" y="72"/>
                  </a:cubicBezTo>
                  <a:cubicBezTo>
                    <a:pt x="59" y="72"/>
                    <a:pt x="58" y="73"/>
                    <a:pt x="57" y="73"/>
                  </a:cubicBezTo>
                  <a:cubicBezTo>
                    <a:pt x="57" y="73"/>
                    <a:pt x="57" y="73"/>
                    <a:pt x="57" y="73"/>
                  </a:cubicBezTo>
                  <a:cubicBezTo>
                    <a:pt x="55" y="65"/>
                    <a:pt x="54" y="56"/>
                    <a:pt x="51" y="48"/>
                  </a:cubicBezTo>
                  <a:cubicBezTo>
                    <a:pt x="50" y="45"/>
                    <a:pt x="49" y="42"/>
                    <a:pt x="46" y="40"/>
                  </a:cubicBezTo>
                  <a:cubicBezTo>
                    <a:pt x="45" y="39"/>
                    <a:pt x="43" y="39"/>
                    <a:pt x="42" y="39"/>
                  </a:cubicBezTo>
                  <a:cubicBezTo>
                    <a:pt x="40" y="39"/>
                    <a:pt x="38" y="39"/>
                    <a:pt x="37" y="40"/>
                  </a:cubicBezTo>
                  <a:cubicBezTo>
                    <a:pt x="34" y="42"/>
                    <a:pt x="33" y="45"/>
                    <a:pt x="33" y="48"/>
                  </a:cubicBezTo>
                  <a:cubicBezTo>
                    <a:pt x="33" y="48"/>
                    <a:pt x="33" y="48"/>
                    <a:pt x="33" y="48"/>
                  </a:cubicBezTo>
                  <a:cubicBezTo>
                    <a:pt x="33" y="51"/>
                    <a:pt x="34" y="53"/>
                    <a:pt x="35" y="55"/>
                  </a:cubicBezTo>
                  <a:cubicBezTo>
                    <a:pt x="39" y="62"/>
                    <a:pt x="43" y="68"/>
                    <a:pt x="49" y="73"/>
                  </a:cubicBezTo>
                  <a:cubicBezTo>
                    <a:pt x="50" y="74"/>
                    <a:pt x="52" y="76"/>
                    <a:pt x="54" y="76"/>
                  </a:cubicBezTo>
                  <a:cubicBezTo>
                    <a:pt x="56" y="88"/>
                    <a:pt x="57" y="99"/>
                    <a:pt x="57" y="110"/>
                  </a:cubicBezTo>
                  <a:cubicBezTo>
                    <a:pt x="52" y="111"/>
                    <a:pt x="47" y="112"/>
                    <a:pt x="43" y="114"/>
                  </a:cubicBezTo>
                  <a:cubicBezTo>
                    <a:pt x="42" y="114"/>
                    <a:pt x="42" y="114"/>
                    <a:pt x="42" y="114"/>
                  </a:cubicBezTo>
                  <a:cubicBezTo>
                    <a:pt x="41" y="114"/>
                    <a:pt x="41" y="114"/>
                    <a:pt x="41" y="114"/>
                  </a:cubicBezTo>
                  <a:cubicBezTo>
                    <a:pt x="41" y="114"/>
                    <a:pt x="41" y="114"/>
                    <a:pt x="41" y="114"/>
                  </a:cubicBezTo>
                  <a:cubicBezTo>
                    <a:pt x="41" y="114"/>
                    <a:pt x="41" y="114"/>
                    <a:pt x="41" y="114"/>
                  </a:cubicBezTo>
                  <a:moveTo>
                    <a:pt x="60" y="0"/>
                  </a:moveTo>
                  <a:cubicBezTo>
                    <a:pt x="60" y="0"/>
                    <a:pt x="60" y="0"/>
                    <a:pt x="60" y="0"/>
                  </a:cubicBezTo>
                  <a:cubicBezTo>
                    <a:pt x="46" y="0"/>
                    <a:pt x="34" y="7"/>
                    <a:pt x="26" y="16"/>
                  </a:cubicBezTo>
                  <a:cubicBezTo>
                    <a:pt x="19" y="26"/>
                    <a:pt x="14" y="38"/>
                    <a:pt x="14" y="51"/>
                  </a:cubicBezTo>
                  <a:cubicBezTo>
                    <a:pt x="14" y="59"/>
                    <a:pt x="16" y="67"/>
                    <a:pt x="20" y="75"/>
                  </a:cubicBezTo>
                  <a:cubicBezTo>
                    <a:pt x="22" y="79"/>
                    <a:pt x="25" y="83"/>
                    <a:pt x="27" y="87"/>
                  </a:cubicBezTo>
                  <a:cubicBezTo>
                    <a:pt x="30" y="91"/>
                    <a:pt x="32" y="95"/>
                    <a:pt x="32" y="99"/>
                  </a:cubicBezTo>
                  <a:cubicBezTo>
                    <a:pt x="33" y="100"/>
                    <a:pt x="32" y="102"/>
                    <a:pt x="33" y="104"/>
                  </a:cubicBezTo>
                  <a:cubicBezTo>
                    <a:pt x="33" y="109"/>
                    <a:pt x="35" y="112"/>
                    <a:pt x="38" y="115"/>
                  </a:cubicBezTo>
                  <a:cubicBezTo>
                    <a:pt x="39" y="117"/>
                    <a:pt x="39" y="118"/>
                    <a:pt x="39" y="120"/>
                  </a:cubicBezTo>
                  <a:cubicBezTo>
                    <a:pt x="39" y="121"/>
                    <a:pt x="39" y="121"/>
                    <a:pt x="39" y="122"/>
                  </a:cubicBezTo>
                  <a:cubicBezTo>
                    <a:pt x="39" y="123"/>
                    <a:pt x="39" y="124"/>
                    <a:pt x="39" y="125"/>
                  </a:cubicBezTo>
                  <a:cubicBezTo>
                    <a:pt x="39" y="126"/>
                    <a:pt x="39" y="127"/>
                    <a:pt x="39" y="128"/>
                  </a:cubicBezTo>
                  <a:cubicBezTo>
                    <a:pt x="39" y="129"/>
                    <a:pt x="39" y="129"/>
                    <a:pt x="40" y="130"/>
                  </a:cubicBezTo>
                  <a:cubicBezTo>
                    <a:pt x="40" y="130"/>
                    <a:pt x="40" y="131"/>
                    <a:pt x="40" y="131"/>
                  </a:cubicBezTo>
                  <a:cubicBezTo>
                    <a:pt x="40" y="132"/>
                    <a:pt x="39" y="134"/>
                    <a:pt x="39" y="135"/>
                  </a:cubicBezTo>
                  <a:cubicBezTo>
                    <a:pt x="39" y="136"/>
                    <a:pt x="39" y="136"/>
                    <a:pt x="39" y="136"/>
                  </a:cubicBezTo>
                  <a:cubicBezTo>
                    <a:pt x="39" y="136"/>
                    <a:pt x="39" y="136"/>
                    <a:pt x="39" y="135"/>
                  </a:cubicBezTo>
                  <a:cubicBezTo>
                    <a:pt x="38" y="133"/>
                    <a:pt x="36" y="132"/>
                    <a:pt x="34" y="131"/>
                  </a:cubicBezTo>
                  <a:cubicBezTo>
                    <a:pt x="34" y="131"/>
                    <a:pt x="34" y="131"/>
                    <a:pt x="34" y="131"/>
                  </a:cubicBezTo>
                  <a:cubicBezTo>
                    <a:pt x="34" y="131"/>
                    <a:pt x="34" y="131"/>
                    <a:pt x="34" y="131"/>
                  </a:cubicBezTo>
                  <a:cubicBezTo>
                    <a:pt x="34" y="131"/>
                    <a:pt x="34" y="131"/>
                    <a:pt x="34" y="131"/>
                  </a:cubicBezTo>
                  <a:cubicBezTo>
                    <a:pt x="33" y="130"/>
                    <a:pt x="33" y="130"/>
                    <a:pt x="32" y="130"/>
                  </a:cubicBezTo>
                  <a:cubicBezTo>
                    <a:pt x="32" y="130"/>
                    <a:pt x="32" y="130"/>
                    <a:pt x="32" y="130"/>
                  </a:cubicBezTo>
                  <a:cubicBezTo>
                    <a:pt x="30" y="130"/>
                    <a:pt x="28" y="131"/>
                    <a:pt x="26" y="132"/>
                  </a:cubicBezTo>
                  <a:cubicBezTo>
                    <a:pt x="24" y="134"/>
                    <a:pt x="23" y="135"/>
                    <a:pt x="22" y="137"/>
                  </a:cubicBezTo>
                  <a:cubicBezTo>
                    <a:pt x="14" y="151"/>
                    <a:pt x="11" y="162"/>
                    <a:pt x="4" y="175"/>
                  </a:cubicBezTo>
                  <a:cubicBezTo>
                    <a:pt x="3" y="176"/>
                    <a:pt x="3" y="177"/>
                    <a:pt x="2" y="178"/>
                  </a:cubicBezTo>
                  <a:cubicBezTo>
                    <a:pt x="2" y="180"/>
                    <a:pt x="1" y="181"/>
                    <a:pt x="1" y="182"/>
                  </a:cubicBezTo>
                  <a:cubicBezTo>
                    <a:pt x="0" y="183"/>
                    <a:pt x="0" y="184"/>
                    <a:pt x="0" y="185"/>
                  </a:cubicBezTo>
                  <a:cubicBezTo>
                    <a:pt x="0" y="187"/>
                    <a:pt x="1" y="189"/>
                    <a:pt x="1" y="191"/>
                  </a:cubicBezTo>
                  <a:cubicBezTo>
                    <a:pt x="3" y="195"/>
                    <a:pt x="5" y="200"/>
                    <a:pt x="7" y="204"/>
                  </a:cubicBezTo>
                  <a:cubicBezTo>
                    <a:pt x="9" y="208"/>
                    <a:pt x="10" y="211"/>
                    <a:pt x="12" y="215"/>
                  </a:cubicBezTo>
                  <a:cubicBezTo>
                    <a:pt x="12" y="217"/>
                    <a:pt x="13" y="220"/>
                    <a:pt x="14" y="222"/>
                  </a:cubicBezTo>
                  <a:cubicBezTo>
                    <a:pt x="15" y="225"/>
                    <a:pt x="16" y="228"/>
                    <a:pt x="16" y="230"/>
                  </a:cubicBezTo>
                  <a:cubicBezTo>
                    <a:pt x="17" y="234"/>
                    <a:pt x="17" y="238"/>
                    <a:pt x="20" y="241"/>
                  </a:cubicBezTo>
                  <a:cubicBezTo>
                    <a:pt x="21" y="243"/>
                    <a:pt x="23" y="247"/>
                    <a:pt x="27" y="253"/>
                  </a:cubicBezTo>
                  <a:cubicBezTo>
                    <a:pt x="30" y="259"/>
                    <a:pt x="35" y="266"/>
                    <a:pt x="40" y="273"/>
                  </a:cubicBezTo>
                  <a:cubicBezTo>
                    <a:pt x="40" y="276"/>
                    <a:pt x="40" y="279"/>
                    <a:pt x="40" y="282"/>
                  </a:cubicBezTo>
                  <a:cubicBezTo>
                    <a:pt x="37" y="282"/>
                    <a:pt x="35" y="283"/>
                    <a:pt x="34" y="285"/>
                  </a:cubicBezTo>
                  <a:cubicBezTo>
                    <a:pt x="32" y="286"/>
                    <a:pt x="32" y="288"/>
                    <a:pt x="32" y="289"/>
                  </a:cubicBezTo>
                  <a:cubicBezTo>
                    <a:pt x="32" y="290"/>
                    <a:pt x="32" y="290"/>
                    <a:pt x="32" y="290"/>
                  </a:cubicBezTo>
                  <a:cubicBezTo>
                    <a:pt x="32" y="290"/>
                    <a:pt x="32" y="290"/>
                    <a:pt x="32" y="290"/>
                  </a:cubicBezTo>
                  <a:cubicBezTo>
                    <a:pt x="32" y="290"/>
                    <a:pt x="32" y="291"/>
                    <a:pt x="32" y="291"/>
                  </a:cubicBezTo>
                  <a:cubicBezTo>
                    <a:pt x="32" y="293"/>
                    <a:pt x="32" y="295"/>
                    <a:pt x="32" y="297"/>
                  </a:cubicBezTo>
                  <a:cubicBezTo>
                    <a:pt x="31" y="298"/>
                    <a:pt x="29" y="298"/>
                    <a:pt x="28" y="299"/>
                  </a:cubicBezTo>
                  <a:cubicBezTo>
                    <a:pt x="27" y="300"/>
                    <a:pt x="26" y="302"/>
                    <a:pt x="26" y="303"/>
                  </a:cubicBezTo>
                  <a:cubicBezTo>
                    <a:pt x="26" y="304"/>
                    <a:pt x="26" y="305"/>
                    <a:pt x="26" y="305"/>
                  </a:cubicBezTo>
                  <a:cubicBezTo>
                    <a:pt x="26" y="305"/>
                    <a:pt x="26" y="305"/>
                    <a:pt x="26" y="305"/>
                  </a:cubicBezTo>
                  <a:cubicBezTo>
                    <a:pt x="25" y="316"/>
                    <a:pt x="24" y="327"/>
                    <a:pt x="24" y="337"/>
                  </a:cubicBezTo>
                  <a:cubicBezTo>
                    <a:pt x="24" y="338"/>
                    <a:pt x="25" y="339"/>
                    <a:pt x="26" y="339"/>
                  </a:cubicBezTo>
                  <a:cubicBezTo>
                    <a:pt x="26" y="339"/>
                    <a:pt x="26" y="339"/>
                    <a:pt x="26" y="339"/>
                  </a:cubicBezTo>
                  <a:cubicBezTo>
                    <a:pt x="27" y="339"/>
                    <a:pt x="28" y="338"/>
                    <a:pt x="28" y="337"/>
                  </a:cubicBezTo>
                  <a:cubicBezTo>
                    <a:pt x="28" y="328"/>
                    <a:pt x="29" y="318"/>
                    <a:pt x="29" y="308"/>
                  </a:cubicBezTo>
                  <a:cubicBezTo>
                    <a:pt x="30" y="309"/>
                    <a:pt x="31" y="309"/>
                    <a:pt x="32" y="309"/>
                  </a:cubicBezTo>
                  <a:cubicBezTo>
                    <a:pt x="32" y="310"/>
                    <a:pt x="32" y="310"/>
                    <a:pt x="32" y="310"/>
                  </a:cubicBezTo>
                  <a:cubicBezTo>
                    <a:pt x="32" y="311"/>
                    <a:pt x="33" y="311"/>
                    <a:pt x="34" y="311"/>
                  </a:cubicBezTo>
                  <a:cubicBezTo>
                    <a:pt x="34" y="311"/>
                    <a:pt x="34" y="311"/>
                    <a:pt x="34" y="311"/>
                  </a:cubicBezTo>
                  <a:cubicBezTo>
                    <a:pt x="34" y="311"/>
                    <a:pt x="35" y="311"/>
                    <a:pt x="35" y="311"/>
                  </a:cubicBezTo>
                  <a:cubicBezTo>
                    <a:pt x="43" y="313"/>
                    <a:pt x="51" y="314"/>
                    <a:pt x="60" y="314"/>
                  </a:cubicBezTo>
                  <a:cubicBezTo>
                    <a:pt x="64" y="314"/>
                    <a:pt x="69" y="314"/>
                    <a:pt x="74" y="313"/>
                  </a:cubicBezTo>
                  <a:cubicBezTo>
                    <a:pt x="75" y="313"/>
                    <a:pt x="76" y="313"/>
                    <a:pt x="77" y="313"/>
                  </a:cubicBezTo>
                  <a:cubicBezTo>
                    <a:pt x="77" y="314"/>
                    <a:pt x="76" y="315"/>
                    <a:pt x="75" y="316"/>
                  </a:cubicBezTo>
                  <a:cubicBezTo>
                    <a:pt x="76" y="317"/>
                    <a:pt x="76" y="317"/>
                    <a:pt x="76" y="317"/>
                  </a:cubicBezTo>
                  <a:cubicBezTo>
                    <a:pt x="77" y="316"/>
                    <a:pt x="79" y="314"/>
                    <a:pt x="80" y="313"/>
                  </a:cubicBezTo>
                  <a:cubicBezTo>
                    <a:pt x="81" y="313"/>
                    <a:pt x="83" y="313"/>
                    <a:pt x="84" y="312"/>
                  </a:cubicBezTo>
                  <a:cubicBezTo>
                    <a:pt x="82" y="314"/>
                    <a:pt x="81" y="316"/>
                    <a:pt x="79" y="319"/>
                  </a:cubicBezTo>
                  <a:cubicBezTo>
                    <a:pt x="80" y="320"/>
                    <a:pt x="80" y="320"/>
                    <a:pt x="80" y="320"/>
                  </a:cubicBezTo>
                  <a:cubicBezTo>
                    <a:pt x="82" y="317"/>
                    <a:pt x="85" y="314"/>
                    <a:pt x="87" y="312"/>
                  </a:cubicBezTo>
                  <a:cubicBezTo>
                    <a:pt x="90" y="311"/>
                    <a:pt x="92" y="311"/>
                    <a:pt x="95" y="310"/>
                  </a:cubicBezTo>
                  <a:cubicBezTo>
                    <a:pt x="90" y="315"/>
                    <a:pt x="85" y="321"/>
                    <a:pt x="81" y="327"/>
                  </a:cubicBezTo>
                  <a:cubicBezTo>
                    <a:pt x="82" y="328"/>
                    <a:pt x="82" y="328"/>
                    <a:pt x="82" y="328"/>
                  </a:cubicBezTo>
                  <a:cubicBezTo>
                    <a:pt x="88" y="321"/>
                    <a:pt x="93" y="315"/>
                    <a:pt x="99" y="308"/>
                  </a:cubicBezTo>
                  <a:cubicBezTo>
                    <a:pt x="99" y="308"/>
                    <a:pt x="100" y="308"/>
                    <a:pt x="101" y="307"/>
                  </a:cubicBezTo>
                  <a:cubicBezTo>
                    <a:pt x="101" y="307"/>
                    <a:pt x="101" y="307"/>
                    <a:pt x="101" y="307"/>
                  </a:cubicBezTo>
                  <a:cubicBezTo>
                    <a:pt x="101" y="307"/>
                    <a:pt x="101" y="307"/>
                    <a:pt x="101" y="307"/>
                  </a:cubicBezTo>
                  <a:cubicBezTo>
                    <a:pt x="101" y="307"/>
                    <a:pt x="102" y="307"/>
                    <a:pt x="102" y="306"/>
                  </a:cubicBezTo>
                  <a:cubicBezTo>
                    <a:pt x="103" y="306"/>
                    <a:pt x="103" y="306"/>
                    <a:pt x="103" y="306"/>
                  </a:cubicBezTo>
                  <a:cubicBezTo>
                    <a:pt x="103" y="307"/>
                    <a:pt x="103" y="307"/>
                    <a:pt x="103" y="308"/>
                  </a:cubicBezTo>
                  <a:cubicBezTo>
                    <a:pt x="102" y="308"/>
                    <a:pt x="102" y="308"/>
                    <a:pt x="102" y="308"/>
                  </a:cubicBezTo>
                  <a:cubicBezTo>
                    <a:pt x="96" y="315"/>
                    <a:pt x="90" y="322"/>
                    <a:pt x="84" y="329"/>
                  </a:cubicBezTo>
                  <a:cubicBezTo>
                    <a:pt x="84" y="329"/>
                    <a:pt x="84" y="329"/>
                    <a:pt x="84" y="329"/>
                  </a:cubicBezTo>
                  <a:cubicBezTo>
                    <a:pt x="84" y="330"/>
                    <a:pt x="84" y="330"/>
                    <a:pt x="84" y="330"/>
                  </a:cubicBezTo>
                  <a:cubicBezTo>
                    <a:pt x="84" y="332"/>
                    <a:pt x="84" y="332"/>
                    <a:pt x="84" y="332"/>
                  </a:cubicBezTo>
                  <a:cubicBezTo>
                    <a:pt x="85" y="331"/>
                    <a:pt x="85" y="331"/>
                    <a:pt x="85" y="331"/>
                  </a:cubicBezTo>
                  <a:cubicBezTo>
                    <a:pt x="85" y="331"/>
                    <a:pt x="85" y="331"/>
                    <a:pt x="85" y="331"/>
                  </a:cubicBezTo>
                  <a:cubicBezTo>
                    <a:pt x="86" y="331"/>
                    <a:pt x="86" y="331"/>
                    <a:pt x="86" y="331"/>
                  </a:cubicBezTo>
                  <a:cubicBezTo>
                    <a:pt x="86" y="330"/>
                    <a:pt x="86" y="330"/>
                    <a:pt x="86" y="330"/>
                  </a:cubicBezTo>
                  <a:cubicBezTo>
                    <a:pt x="92" y="324"/>
                    <a:pt x="97" y="317"/>
                    <a:pt x="103" y="310"/>
                  </a:cubicBezTo>
                  <a:cubicBezTo>
                    <a:pt x="103" y="318"/>
                    <a:pt x="103" y="326"/>
                    <a:pt x="103" y="334"/>
                  </a:cubicBezTo>
                  <a:cubicBezTo>
                    <a:pt x="103" y="335"/>
                    <a:pt x="103" y="337"/>
                    <a:pt x="103" y="339"/>
                  </a:cubicBezTo>
                  <a:cubicBezTo>
                    <a:pt x="102" y="338"/>
                    <a:pt x="102" y="338"/>
                    <a:pt x="102" y="338"/>
                  </a:cubicBezTo>
                  <a:cubicBezTo>
                    <a:pt x="99" y="340"/>
                    <a:pt x="97" y="343"/>
                    <a:pt x="96" y="347"/>
                  </a:cubicBezTo>
                  <a:cubicBezTo>
                    <a:pt x="98" y="347"/>
                    <a:pt x="98" y="347"/>
                    <a:pt x="98" y="347"/>
                  </a:cubicBezTo>
                  <a:cubicBezTo>
                    <a:pt x="99" y="344"/>
                    <a:pt x="101" y="342"/>
                    <a:pt x="103" y="339"/>
                  </a:cubicBezTo>
                  <a:cubicBezTo>
                    <a:pt x="103" y="340"/>
                    <a:pt x="103" y="341"/>
                    <a:pt x="103" y="341"/>
                  </a:cubicBezTo>
                  <a:cubicBezTo>
                    <a:pt x="103" y="342"/>
                    <a:pt x="104" y="343"/>
                    <a:pt x="105" y="343"/>
                  </a:cubicBezTo>
                  <a:cubicBezTo>
                    <a:pt x="105" y="343"/>
                    <a:pt x="105" y="343"/>
                    <a:pt x="105" y="343"/>
                  </a:cubicBezTo>
                  <a:cubicBezTo>
                    <a:pt x="106" y="343"/>
                    <a:pt x="106" y="342"/>
                    <a:pt x="106" y="341"/>
                  </a:cubicBezTo>
                  <a:cubicBezTo>
                    <a:pt x="106" y="339"/>
                    <a:pt x="106" y="336"/>
                    <a:pt x="106" y="334"/>
                  </a:cubicBezTo>
                  <a:cubicBezTo>
                    <a:pt x="106" y="326"/>
                    <a:pt x="106" y="318"/>
                    <a:pt x="106" y="310"/>
                  </a:cubicBezTo>
                  <a:cubicBezTo>
                    <a:pt x="106" y="307"/>
                    <a:pt x="106" y="305"/>
                    <a:pt x="106" y="302"/>
                  </a:cubicBezTo>
                  <a:cubicBezTo>
                    <a:pt x="107" y="302"/>
                    <a:pt x="107" y="301"/>
                    <a:pt x="107" y="300"/>
                  </a:cubicBezTo>
                  <a:cubicBezTo>
                    <a:pt x="107" y="299"/>
                    <a:pt x="107" y="299"/>
                    <a:pt x="106" y="298"/>
                  </a:cubicBezTo>
                  <a:cubicBezTo>
                    <a:pt x="106" y="298"/>
                    <a:pt x="106" y="297"/>
                    <a:pt x="105" y="296"/>
                  </a:cubicBezTo>
                  <a:cubicBezTo>
                    <a:pt x="105" y="296"/>
                    <a:pt x="104" y="296"/>
                    <a:pt x="103" y="295"/>
                  </a:cubicBezTo>
                  <a:cubicBezTo>
                    <a:pt x="103" y="294"/>
                    <a:pt x="104" y="292"/>
                    <a:pt x="104" y="290"/>
                  </a:cubicBezTo>
                  <a:cubicBezTo>
                    <a:pt x="104" y="289"/>
                    <a:pt x="104" y="289"/>
                    <a:pt x="104" y="289"/>
                  </a:cubicBezTo>
                  <a:cubicBezTo>
                    <a:pt x="104" y="287"/>
                    <a:pt x="103" y="285"/>
                    <a:pt x="102" y="284"/>
                  </a:cubicBezTo>
                  <a:cubicBezTo>
                    <a:pt x="100" y="282"/>
                    <a:pt x="98" y="280"/>
                    <a:pt x="95" y="280"/>
                  </a:cubicBezTo>
                  <a:cubicBezTo>
                    <a:pt x="96" y="277"/>
                    <a:pt x="96" y="275"/>
                    <a:pt x="96" y="272"/>
                  </a:cubicBezTo>
                  <a:cubicBezTo>
                    <a:pt x="96" y="272"/>
                    <a:pt x="96" y="272"/>
                    <a:pt x="96" y="272"/>
                  </a:cubicBezTo>
                  <a:cubicBezTo>
                    <a:pt x="97" y="268"/>
                    <a:pt x="99" y="265"/>
                    <a:pt x="101" y="261"/>
                  </a:cubicBezTo>
                  <a:cubicBezTo>
                    <a:pt x="104" y="256"/>
                    <a:pt x="106" y="251"/>
                    <a:pt x="106" y="244"/>
                  </a:cubicBezTo>
                  <a:cubicBezTo>
                    <a:pt x="106" y="241"/>
                    <a:pt x="106" y="238"/>
                    <a:pt x="105" y="235"/>
                  </a:cubicBezTo>
                  <a:cubicBezTo>
                    <a:pt x="102" y="219"/>
                    <a:pt x="97" y="211"/>
                    <a:pt x="92" y="196"/>
                  </a:cubicBezTo>
                  <a:cubicBezTo>
                    <a:pt x="90" y="187"/>
                    <a:pt x="88" y="178"/>
                    <a:pt x="88" y="169"/>
                  </a:cubicBezTo>
                  <a:cubicBezTo>
                    <a:pt x="88" y="166"/>
                    <a:pt x="88" y="164"/>
                    <a:pt x="88" y="162"/>
                  </a:cubicBezTo>
                  <a:cubicBezTo>
                    <a:pt x="88" y="162"/>
                    <a:pt x="88" y="162"/>
                    <a:pt x="88" y="162"/>
                  </a:cubicBezTo>
                  <a:cubicBezTo>
                    <a:pt x="88" y="160"/>
                    <a:pt x="87" y="158"/>
                    <a:pt x="85" y="156"/>
                  </a:cubicBezTo>
                  <a:cubicBezTo>
                    <a:pt x="84" y="155"/>
                    <a:pt x="81" y="154"/>
                    <a:pt x="79" y="154"/>
                  </a:cubicBezTo>
                  <a:cubicBezTo>
                    <a:pt x="79" y="154"/>
                    <a:pt x="79" y="154"/>
                    <a:pt x="79" y="154"/>
                  </a:cubicBezTo>
                  <a:cubicBezTo>
                    <a:pt x="78" y="154"/>
                    <a:pt x="77" y="154"/>
                    <a:pt x="77" y="154"/>
                  </a:cubicBezTo>
                  <a:cubicBezTo>
                    <a:pt x="78" y="153"/>
                    <a:pt x="79" y="152"/>
                    <a:pt x="80" y="151"/>
                  </a:cubicBezTo>
                  <a:cubicBezTo>
                    <a:pt x="80" y="150"/>
                    <a:pt x="81" y="149"/>
                    <a:pt x="82" y="148"/>
                  </a:cubicBezTo>
                  <a:cubicBezTo>
                    <a:pt x="82" y="147"/>
                    <a:pt x="83" y="145"/>
                    <a:pt x="83" y="144"/>
                  </a:cubicBezTo>
                  <a:cubicBezTo>
                    <a:pt x="83" y="144"/>
                    <a:pt x="83" y="144"/>
                    <a:pt x="83" y="144"/>
                  </a:cubicBezTo>
                  <a:cubicBezTo>
                    <a:pt x="83" y="144"/>
                    <a:pt x="83" y="144"/>
                    <a:pt x="83" y="144"/>
                  </a:cubicBezTo>
                  <a:cubicBezTo>
                    <a:pt x="83" y="143"/>
                    <a:pt x="84" y="143"/>
                    <a:pt x="84" y="142"/>
                  </a:cubicBezTo>
                  <a:cubicBezTo>
                    <a:pt x="84" y="141"/>
                    <a:pt x="83" y="141"/>
                    <a:pt x="83" y="140"/>
                  </a:cubicBezTo>
                  <a:cubicBezTo>
                    <a:pt x="84" y="140"/>
                    <a:pt x="85" y="139"/>
                    <a:pt x="84" y="138"/>
                  </a:cubicBezTo>
                  <a:cubicBezTo>
                    <a:pt x="84" y="137"/>
                    <a:pt x="84" y="137"/>
                    <a:pt x="83" y="137"/>
                  </a:cubicBezTo>
                  <a:cubicBezTo>
                    <a:pt x="84" y="136"/>
                    <a:pt x="84" y="136"/>
                    <a:pt x="84" y="136"/>
                  </a:cubicBezTo>
                  <a:cubicBezTo>
                    <a:pt x="84" y="135"/>
                    <a:pt x="84" y="135"/>
                    <a:pt x="84" y="135"/>
                  </a:cubicBezTo>
                  <a:cubicBezTo>
                    <a:pt x="84" y="134"/>
                    <a:pt x="83" y="134"/>
                    <a:pt x="83" y="133"/>
                  </a:cubicBezTo>
                  <a:cubicBezTo>
                    <a:pt x="83" y="133"/>
                    <a:pt x="83" y="133"/>
                    <a:pt x="83" y="133"/>
                  </a:cubicBezTo>
                  <a:cubicBezTo>
                    <a:pt x="82" y="133"/>
                    <a:pt x="82" y="133"/>
                    <a:pt x="82" y="133"/>
                  </a:cubicBezTo>
                  <a:cubicBezTo>
                    <a:pt x="82" y="133"/>
                    <a:pt x="82" y="133"/>
                    <a:pt x="82" y="133"/>
                  </a:cubicBezTo>
                  <a:cubicBezTo>
                    <a:pt x="82" y="133"/>
                    <a:pt x="82" y="133"/>
                    <a:pt x="82" y="133"/>
                  </a:cubicBezTo>
                  <a:cubicBezTo>
                    <a:pt x="82" y="132"/>
                    <a:pt x="82" y="132"/>
                    <a:pt x="82" y="132"/>
                  </a:cubicBezTo>
                  <a:cubicBezTo>
                    <a:pt x="82" y="132"/>
                    <a:pt x="82" y="132"/>
                    <a:pt x="82" y="132"/>
                  </a:cubicBezTo>
                  <a:cubicBezTo>
                    <a:pt x="83" y="132"/>
                    <a:pt x="84" y="131"/>
                    <a:pt x="84" y="130"/>
                  </a:cubicBezTo>
                  <a:cubicBezTo>
                    <a:pt x="84" y="129"/>
                    <a:pt x="84" y="129"/>
                    <a:pt x="84" y="129"/>
                  </a:cubicBezTo>
                  <a:cubicBezTo>
                    <a:pt x="84" y="128"/>
                    <a:pt x="83" y="127"/>
                    <a:pt x="83" y="127"/>
                  </a:cubicBezTo>
                  <a:cubicBezTo>
                    <a:pt x="82" y="126"/>
                    <a:pt x="82" y="126"/>
                    <a:pt x="82" y="126"/>
                  </a:cubicBezTo>
                  <a:cubicBezTo>
                    <a:pt x="82" y="126"/>
                    <a:pt x="83" y="125"/>
                    <a:pt x="83" y="125"/>
                  </a:cubicBezTo>
                  <a:cubicBezTo>
                    <a:pt x="83" y="124"/>
                    <a:pt x="83" y="124"/>
                    <a:pt x="83" y="123"/>
                  </a:cubicBezTo>
                  <a:cubicBezTo>
                    <a:pt x="83" y="123"/>
                    <a:pt x="83" y="123"/>
                    <a:pt x="83" y="123"/>
                  </a:cubicBezTo>
                  <a:cubicBezTo>
                    <a:pt x="83" y="121"/>
                    <a:pt x="83" y="119"/>
                    <a:pt x="83" y="118"/>
                  </a:cubicBezTo>
                  <a:cubicBezTo>
                    <a:pt x="83" y="117"/>
                    <a:pt x="83" y="117"/>
                    <a:pt x="83" y="117"/>
                  </a:cubicBezTo>
                  <a:cubicBezTo>
                    <a:pt x="86" y="114"/>
                    <a:pt x="88" y="111"/>
                    <a:pt x="89" y="107"/>
                  </a:cubicBezTo>
                  <a:cubicBezTo>
                    <a:pt x="90" y="104"/>
                    <a:pt x="90" y="100"/>
                    <a:pt x="91" y="98"/>
                  </a:cubicBezTo>
                  <a:cubicBezTo>
                    <a:pt x="93" y="92"/>
                    <a:pt x="94" y="88"/>
                    <a:pt x="99" y="80"/>
                  </a:cubicBezTo>
                  <a:cubicBezTo>
                    <a:pt x="105" y="73"/>
                    <a:pt x="109" y="60"/>
                    <a:pt x="109" y="47"/>
                  </a:cubicBezTo>
                  <a:cubicBezTo>
                    <a:pt x="109" y="36"/>
                    <a:pt x="106" y="25"/>
                    <a:pt x="99" y="16"/>
                  </a:cubicBezTo>
                  <a:cubicBezTo>
                    <a:pt x="91" y="7"/>
                    <a:pt x="80" y="1"/>
                    <a:pt x="62" y="0"/>
                  </a:cubicBezTo>
                  <a:cubicBezTo>
                    <a:pt x="62" y="0"/>
                    <a:pt x="61" y="0"/>
                    <a:pt x="6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1865">
                <a:solidFill>
                  <a:prstClr val="black"/>
                </a:solidFill>
              </a:endParaRPr>
            </a:p>
          </p:txBody>
        </p:sp>
        <p:sp>
          <p:nvSpPr>
            <p:cNvPr id="200" name="Freeform 861"/>
            <p:cNvSpPr/>
            <p:nvPr/>
          </p:nvSpPr>
          <p:spPr bwMode="auto">
            <a:xfrm>
              <a:off x="386336" y="2923069"/>
              <a:ext cx="12545" cy="85130"/>
            </a:xfrm>
            <a:custGeom>
              <a:avLst/>
              <a:gdLst>
                <a:gd name="T0" fmla="*/ 2 w 6"/>
                <a:gd name="T1" fmla="*/ 0 h 40"/>
                <a:gd name="T2" fmla="*/ 2 w 6"/>
                <a:gd name="T3" fmla="*/ 0 h 40"/>
                <a:gd name="T4" fmla="*/ 0 w 6"/>
                <a:gd name="T5" fmla="*/ 1 h 40"/>
                <a:gd name="T6" fmla="*/ 0 w 6"/>
                <a:gd name="T7" fmla="*/ 8 h 40"/>
                <a:gd name="T8" fmla="*/ 2 w 6"/>
                <a:gd name="T9" fmla="*/ 39 h 40"/>
                <a:gd name="T10" fmla="*/ 4 w 6"/>
                <a:gd name="T11" fmla="*/ 40 h 40"/>
                <a:gd name="T12" fmla="*/ 4 w 6"/>
                <a:gd name="T13" fmla="*/ 40 h 40"/>
                <a:gd name="T14" fmla="*/ 6 w 6"/>
                <a:gd name="T15" fmla="*/ 38 h 40"/>
                <a:gd name="T16" fmla="*/ 4 w 6"/>
                <a:gd name="T17" fmla="*/ 8 h 40"/>
                <a:gd name="T18" fmla="*/ 4 w 6"/>
                <a:gd name="T19" fmla="*/ 2 h 40"/>
                <a:gd name="T20" fmla="*/ 2 w 6"/>
                <a:gd name="T21"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 h="40">
                  <a:moveTo>
                    <a:pt x="2" y="0"/>
                  </a:moveTo>
                  <a:cubicBezTo>
                    <a:pt x="2" y="0"/>
                    <a:pt x="2" y="0"/>
                    <a:pt x="2" y="0"/>
                  </a:cubicBezTo>
                  <a:cubicBezTo>
                    <a:pt x="1" y="0"/>
                    <a:pt x="0" y="0"/>
                    <a:pt x="0" y="1"/>
                  </a:cubicBezTo>
                  <a:cubicBezTo>
                    <a:pt x="0" y="4"/>
                    <a:pt x="0" y="6"/>
                    <a:pt x="0" y="8"/>
                  </a:cubicBezTo>
                  <a:cubicBezTo>
                    <a:pt x="0" y="18"/>
                    <a:pt x="1" y="29"/>
                    <a:pt x="2" y="39"/>
                  </a:cubicBezTo>
                  <a:cubicBezTo>
                    <a:pt x="2" y="40"/>
                    <a:pt x="3" y="40"/>
                    <a:pt x="4" y="40"/>
                  </a:cubicBezTo>
                  <a:cubicBezTo>
                    <a:pt x="4" y="40"/>
                    <a:pt x="4" y="40"/>
                    <a:pt x="4" y="40"/>
                  </a:cubicBezTo>
                  <a:cubicBezTo>
                    <a:pt x="5" y="40"/>
                    <a:pt x="6" y="39"/>
                    <a:pt x="6" y="38"/>
                  </a:cubicBezTo>
                  <a:cubicBezTo>
                    <a:pt x="4" y="28"/>
                    <a:pt x="4" y="18"/>
                    <a:pt x="4" y="8"/>
                  </a:cubicBezTo>
                  <a:cubicBezTo>
                    <a:pt x="4" y="6"/>
                    <a:pt x="4" y="4"/>
                    <a:pt x="4" y="2"/>
                  </a:cubicBezTo>
                  <a:cubicBezTo>
                    <a:pt x="4" y="1"/>
                    <a:pt x="3" y="0"/>
                    <a:pt x="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1865">
                <a:solidFill>
                  <a:prstClr val="black"/>
                </a:solidFill>
              </a:endParaRPr>
            </a:p>
          </p:txBody>
        </p:sp>
        <p:sp>
          <p:nvSpPr>
            <p:cNvPr id="201" name="Freeform 862"/>
            <p:cNvSpPr/>
            <p:nvPr/>
          </p:nvSpPr>
          <p:spPr bwMode="auto">
            <a:xfrm>
              <a:off x="492076" y="2980419"/>
              <a:ext cx="57350" cy="43013"/>
            </a:xfrm>
            <a:custGeom>
              <a:avLst/>
              <a:gdLst>
                <a:gd name="T0" fmla="*/ 25 w 27"/>
                <a:gd name="T1" fmla="*/ 0 h 20"/>
                <a:gd name="T2" fmla="*/ 24 w 27"/>
                <a:gd name="T3" fmla="*/ 1 h 20"/>
                <a:gd name="T4" fmla="*/ 1 w 27"/>
                <a:gd name="T5" fmla="*/ 17 h 20"/>
                <a:gd name="T6" fmla="*/ 0 w 27"/>
                <a:gd name="T7" fmla="*/ 20 h 20"/>
                <a:gd name="T8" fmla="*/ 2 w 27"/>
                <a:gd name="T9" fmla="*/ 20 h 20"/>
                <a:gd name="T10" fmla="*/ 3 w 27"/>
                <a:gd name="T11" fmla="*/ 20 h 20"/>
                <a:gd name="T12" fmla="*/ 26 w 27"/>
                <a:gd name="T13" fmla="*/ 3 h 20"/>
                <a:gd name="T14" fmla="*/ 26 w 27"/>
                <a:gd name="T15" fmla="*/ 1 h 20"/>
                <a:gd name="T16" fmla="*/ 25 w 27"/>
                <a:gd name="T17"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 h="20">
                  <a:moveTo>
                    <a:pt x="25" y="0"/>
                  </a:moveTo>
                  <a:cubicBezTo>
                    <a:pt x="24" y="0"/>
                    <a:pt x="24" y="0"/>
                    <a:pt x="24" y="1"/>
                  </a:cubicBezTo>
                  <a:cubicBezTo>
                    <a:pt x="16" y="6"/>
                    <a:pt x="8" y="12"/>
                    <a:pt x="1" y="17"/>
                  </a:cubicBezTo>
                  <a:cubicBezTo>
                    <a:pt x="0" y="18"/>
                    <a:pt x="0" y="19"/>
                    <a:pt x="0" y="20"/>
                  </a:cubicBezTo>
                  <a:cubicBezTo>
                    <a:pt x="1" y="20"/>
                    <a:pt x="1" y="20"/>
                    <a:pt x="2" y="20"/>
                  </a:cubicBezTo>
                  <a:cubicBezTo>
                    <a:pt x="2" y="20"/>
                    <a:pt x="3" y="20"/>
                    <a:pt x="3" y="20"/>
                  </a:cubicBezTo>
                  <a:cubicBezTo>
                    <a:pt x="11" y="14"/>
                    <a:pt x="18" y="9"/>
                    <a:pt x="26" y="3"/>
                  </a:cubicBezTo>
                  <a:cubicBezTo>
                    <a:pt x="27" y="3"/>
                    <a:pt x="27" y="2"/>
                    <a:pt x="26" y="1"/>
                  </a:cubicBezTo>
                  <a:cubicBezTo>
                    <a:pt x="26" y="0"/>
                    <a:pt x="25" y="0"/>
                    <a:pt x="25"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1865">
                <a:solidFill>
                  <a:prstClr val="black"/>
                </a:solidFill>
              </a:endParaRPr>
            </a:p>
          </p:txBody>
        </p:sp>
        <p:sp>
          <p:nvSpPr>
            <p:cNvPr id="202" name="Freeform 863"/>
            <p:cNvSpPr/>
            <p:nvPr/>
          </p:nvSpPr>
          <p:spPr bwMode="auto">
            <a:xfrm>
              <a:off x="528816" y="3093328"/>
              <a:ext cx="59143" cy="20610"/>
            </a:xfrm>
            <a:custGeom>
              <a:avLst/>
              <a:gdLst>
                <a:gd name="T0" fmla="*/ 26 w 28"/>
                <a:gd name="T1" fmla="*/ 0 h 10"/>
                <a:gd name="T2" fmla="*/ 26 w 28"/>
                <a:gd name="T3" fmla="*/ 0 h 10"/>
                <a:gd name="T4" fmla="*/ 2 w 28"/>
                <a:gd name="T5" fmla="*/ 6 h 10"/>
                <a:gd name="T6" fmla="*/ 0 w 28"/>
                <a:gd name="T7" fmla="*/ 8 h 10"/>
                <a:gd name="T8" fmla="*/ 2 w 28"/>
                <a:gd name="T9" fmla="*/ 10 h 10"/>
                <a:gd name="T10" fmla="*/ 2 w 28"/>
                <a:gd name="T11" fmla="*/ 10 h 10"/>
                <a:gd name="T12" fmla="*/ 27 w 28"/>
                <a:gd name="T13" fmla="*/ 4 h 10"/>
                <a:gd name="T14" fmla="*/ 28 w 28"/>
                <a:gd name="T15" fmla="*/ 1 h 10"/>
                <a:gd name="T16" fmla="*/ 26 w 28"/>
                <a:gd name="T17"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10">
                  <a:moveTo>
                    <a:pt x="26" y="0"/>
                  </a:moveTo>
                  <a:cubicBezTo>
                    <a:pt x="26" y="0"/>
                    <a:pt x="26" y="0"/>
                    <a:pt x="26" y="0"/>
                  </a:cubicBezTo>
                  <a:cubicBezTo>
                    <a:pt x="18" y="4"/>
                    <a:pt x="10" y="6"/>
                    <a:pt x="2" y="6"/>
                  </a:cubicBezTo>
                  <a:cubicBezTo>
                    <a:pt x="1" y="6"/>
                    <a:pt x="0" y="7"/>
                    <a:pt x="0" y="8"/>
                  </a:cubicBezTo>
                  <a:cubicBezTo>
                    <a:pt x="0" y="9"/>
                    <a:pt x="1" y="10"/>
                    <a:pt x="2" y="10"/>
                  </a:cubicBezTo>
                  <a:cubicBezTo>
                    <a:pt x="2" y="10"/>
                    <a:pt x="2" y="10"/>
                    <a:pt x="2" y="10"/>
                  </a:cubicBezTo>
                  <a:cubicBezTo>
                    <a:pt x="10" y="10"/>
                    <a:pt x="19" y="8"/>
                    <a:pt x="27" y="4"/>
                  </a:cubicBezTo>
                  <a:cubicBezTo>
                    <a:pt x="28" y="3"/>
                    <a:pt x="28" y="2"/>
                    <a:pt x="28" y="1"/>
                  </a:cubicBezTo>
                  <a:cubicBezTo>
                    <a:pt x="28" y="1"/>
                    <a:pt x="27" y="0"/>
                    <a:pt x="26"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1865">
                <a:solidFill>
                  <a:prstClr val="black"/>
                </a:solidFill>
              </a:endParaRPr>
            </a:p>
          </p:txBody>
        </p:sp>
        <p:sp>
          <p:nvSpPr>
            <p:cNvPr id="203" name="Freeform 864"/>
            <p:cNvSpPr/>
            <p:nvPr/>
          </p:nvSpPr>
          <p:spPr bwMode="auto">
            <a:xfrm>
              <a:off x="519855" y="3186523"/>
              <a:ext cx="49286" cy="42117"/>
            </a:xfrm>
            <a:custGeom>
              <a:avLst/>
              <a:gdLst>
                <a:gd name="T0" fmla="*/ 2 w 23"/>
                <a:gd name="T1" fmla="*/ 0 h 20"/>
                <a:gd name="T2" fmla="*/ 1 w 23"/>
                <a:gd name="T3" fmla="*/ 1 h 20"/>
                <a:gd name="T4" fmla="*/ 1 w 23"/>
                <a:gd name="T5" fmla="*/ 3 h 20"/>
                <a:gd name="T6" fmla="*/ 20 w 23"/>
                <a:gd name="T7" fmla="*/ 19 h 20"/>
                <a:gd name="T8" fmla="*/ 21 w 23"/>
                <a:gd name="T9" fmla="*/ 20 h 20"/>
                <a:gd name="T10" fmla="*/ 22 w 23"/>
                <a:gd name="T11" fmla="*/ 19 h 20"/>
                <a:gd name="T12" fmla="*/ 22 w 23"/>
                <a:gd name="T13" fmla="*/ 17 h 20"/>
                <a:gd name="T14" fmla="*/ 3 w 23"/>
                <a:gd name="T15" fmla="*/ 1 h 20"/>
                <a:gd name="T16" fmla="*/ 2 w 23"/>
                <a:gd name="T17"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20">
                  <a:moveTo>
                    <a:pt x="2" y="0"/>
                  </a:moveTo>
                  <a:cubicBezTo>
                    <a:pt x="2" y="0"/>
                    <a:pt x="1" y="1"/>
                    <a:pt x="1" y="1"/>
                  </a:cubicBezTo>
                  <a:cubicBezTo>
                    <a:pt x="0" y="2"/>
                    <a:pt x="0" y="3"/>
                    <a:pt x="1" y="3"/>
                  </a:cubicBezTo>
                  <a:cubicBezTo>
                    <a:pt x="7" y="9"/>
                    <a:pt x="14" y="14"/>
                    <a:pt x="20" y="19"/>
                  </a:cubicBezTo>
                  <a:cubicBezTo>
                    <a:pt x="20" y="20"/>
                    <a:pt x="21" y="20"/>
                    <a:pt x="21" y="20"/>
                  </a:cubicBezTo>
                  <a:cubicBezTo>
                    <a:pt x="22" y="20"/>
                    <a:pt x="22" y="19"/>
                    <a:pt x="22" y="19"/>
                  </a:cubicBezTo>
                  <a:cubicBezTo>
                    <a:pt x="23" y="18"/>
                    <a:pt x="23" y="17"/>
                    <a:pt x="22" y="17"/>
                  </a:cubicBezTo>
                  <a:cubicBezTo>
                    <a:pt x="16" y="11"/>
                    <a:pt x="10" y="6"/>
                    <a:pt x="3" y="1"/>
                  </a:cubicBezTo>
                  <a:cubicBezTo>
                    <a:pt x="3" y="0"/>
                    <a:pt x="3" y="0"/>
                    <a:pt x="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1865">
                <a:solidFill>
                  <a:prstClr val="black"/>
                </a:solidFill>
              </a:endParaRPr>
            </a:p>
          </p:txBody>
        </p:sp>
        <p:sp>
          <p:nvSpPr>
            <p:cNvPr id="204" name="Freeform 865"/>
            <p:cNvSpPr/>
            <p:nvPr/>
          </p:nvSpPr>
          <p:spPr bwMode="auto">
            <a:xfrm>
              <a:off x="254610" y="2980419"/>
              <a:ext cx="46597" cy="44805"/>
            </a:xfrm>
            <a:custGeom>
              <a:avLst/>
              <a:gdLst>
                <a:gd name="T0" fmla="*/ 2 w 22"/>
                <a:gd name="T1" fmla="*/ 0 h 21"/>
                <a:gd name="T2" fmla="*/ 1 w 22"/>
                <a:gd name="T3" fmla="*/ 1 h 21"/>
                <a:gd name="T4" fmla="*/ 1 w 22"/>
                <a:gd name="T5" fmla="*/ 3 h 21"/>
                <a:gd name="T6" fmla="*/ 18 w 22"/>
                <a:gd name="T7" fmla="*/ 21 h 21"/>
                <a:gd name="T8" fmla="*/ 20 w 22"/>
                <a:gd name="T9" fmla="*/ 21 h 21"/>
                <a:gd name="T10" fmla="*/ 21 w 22"/>
                <a:gd name="T11" fmla="*/ 21 h 21"/>
                <a:gd name="T12" fmla="*/ 21 w 22"/>
                <a:gd name="T13" fmla="*/ 19 h 21"/>
                <a:gd name="T14" fmla="*/ 3 w 22"/>
                <a:gd name="T15" fmla="*/ 0 h 21"/>
                <a:gd name="T16" fmla="*/ 2 w 22"/>
                <a:gd name="T17"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21">
                  <a:moveTo>
                    <a:pt x="2" y="0"/>
                  </a:moveTo>
                  <a:cubicBezTo>
                    <a:pt x="2" y="0"/>
                    <a:pt x="1" y="0"/>
                    <a:pt x="1" y="1"/>
                  </a:cubicBezTo>
                  <a:cubicBezTo>
                    <a:pt x="0" y="2"/>
                    <a:pt x="0" y="3"/>
                    <a:pt x="1" y="3"/>
                  </a:cubicBezTo>
                  <a:cubicBezTo>
                    <a:pt x="8" y="8"/>
                    <a:pt x="14" y="14"/>
                    <a:pt x="18" y="21"/>
                  </a:cubicBezTo>
                  <a:cubicBezTo>
                    <a:pt x="19" y="21"/>
                    <a:pt x="19" y="21"/>
                    <a:pt x="20" y="21"/>
                  </a:cubicBezTo>
                  <a:cubicBezTo>
                    <a:pt x="21" y="21"/>
                    <a:pt x="21" y="21"/>
                    <a:pt x="21" y="21"/>
                  </a:cubicBezTo>
                  <a:cubicBezTo>
                    <a:pt x="22" y="21"/>
                    <a:pt x="22" y="20"/>
                    <a:pt x="21" y="19"/>
                  </a:cubicBezTo>
                  <a:cubicBezTo>
                    <a:pt x="17" y="11"/>
                    <a:pt x="10" y="5"/>
                    <a:pt x="3" y="0"/>
                  </a:cubicBezTo>
                  <a:cubicBezTo>
                    <a:pt x="2" y="0"/>
                    <a:pt x="2" y="0"/>
                    <a:pt x="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1865">
                <a:solidFill>
                  <a:prstClr val="black"/>
                </a:solidFill>
              </a:endParaRPr>
            </a:p>
          </p:txBody>
        </p:sp>
        <p:sp>
          <p:nvSpPr>
            <p:cNvPr id="205" name="Freeform 866"/>
            <p:cNvSpPr/>
            <p:nvPr/>
          </p:nvSpPr>
          <p:spPr bwMode="auto">
            <a:xfrm>
              <a:off x="218766" y="3096913"/>
              <a:ext cx="57350" cy="19714"/>
            </a:xfrm>
            <a:custGeom>
              <a:avLst/>
              <a:gdLst>
                <a:gd name="T0" fmla="*/ 2 w 27"/>
                <a:gd name="T1" fmla="*/ 0 h 9"/>
                <a:gd name="T2" fmla="*/ 1 w 27"/>
                <a:gd name="T3" fmla="*/ 1 h 9"/>
                <a:gd name="T4" fmla="*/ 2 w 27"/>
                <a:gd name="T5" fmla="*/ 3 h 9"/>
                <a:gd name="T6" fmla="*/ 24 w 27"/>
                <a:gd name="T7" fmla="*/ 9 h 9"/>
                <a:gd name="T8" fmla="*/ 25 w 27"/>
                <a:gd name="T9" fmla="*/ 9 h 9"/>
                <a:gd name="T10" fmla="*/ 27 w 27"/>
                <a:gd name="T11" fmla="*/ 8 h 9"/>
                <a:gd name="T12" fmla="*/ 26 w 27"/>
                <a:gd name="T13" fmla="*/ 5 h 9"/>
                <a:gd name="T14" fmla="*/ 3 w 27"/>
                <a:gd name="T15" fmla="*/ 0 h 9"/>
                <a:gd name="T16" fmla="*/ 2 w 27"/>
                <a:gd name="T17"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 h="9">
                  <a:moveTo>
                    <a:pt x="2" y="0"/>
                  </a:moveTo>
                  <a:cubicBezTo>
                    <a:pt x="1" y="0"/>
                    <a:pt x="1" y="0"/>
                    <a:pt x="1" y="1"/>
                  </a:cubicBezTo>
                  <a:cubicBezTo>
                    <a:pt x="0" y="2"/>
                    <a:pt x="1" y="3"/>
                    <a:pt x="2" y="3"/>
                  </a:cubicBezTo>
                  <a:cubicBezTo>
                    <a:pt x="10" y="4"/>
                    <a:pt x="17" y="6"/>
                    <a:pt x="24" y="9"/>
                  </a:cubicBezTo>
                  <a:cubicBezTo>
                    <a:pt x="25" y="9"/>
                    <a:pt x="25" y="9"/>
                    <a:pt x="25" y="9"/>
                  </a:cubicBezTo>
                  <a:cubicBezTo>
                    <a:pt x="26" y="9"/>
                    <a:pt x="26" y="8"/>
                    <a:pt x="27" y="8"/>
                  </a:cubicBezTo>
                  <a:cubicBezTo>
                    <a:pt x="27" y="7"/>
                    <a:pt x="27" y="6"/>
                    <a:pt x="26" y="5"/>
                  </a:cubicBezTo>
                  <a:cubicBezTo>
                    <a:pt x="18" y="3"/>
                    <a:pt x="10" y="1"/>
                    <a:pt x="3" y="0"/>
                  </a:cubicBezTo>
                  <a:cubicBezTo>
                    <a:pt x="2" y="0"/>
                    <a:pt x="2" y="0"/>
                    <a:pt x="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1865">
                <a:solidFill>
                  <a:prstClr val="black"/>
                </a:solidFill>
              </a:endParaRPr>
            </a:p>
          </p:txBody>
        </p:sp>
        <p:sp>
          <p:nvSpPr>
            <p:cNvPr id="206" name="Freeform 867"/>
            <p:cNvSpPr/>
            <p:nvPr/>
          </p:nvSpPr>
          <p:spPr bwMode="auto">
            <a:xfrm>
              <a:off x="235792" y="3203549"/>
              <a:ext cx="52870" cy="43909"/>
            </a:xfrm>
            <a:custGeom>
              <a:avLst/>
              <a:gdLst>
                <a:gd name="T0" fmla="*/ 23 w 25"/>
                <a:gd name="T1" fmla="*/ 0 h 21"/>
                <a:gd name="T2" fmla="*/ 22 w 25"/>
                <a:gd name="T3" fmla="*/ 0 h 21"/>
                <a:gd name="T4" fmla="*/ 12 w 25"/>
                <a:gd name="T5" fmla="*/ 9 h 21"/>
                <a:gd name="T6" fmla="*/ 1 w 25"/>
                <a:gd name="T7" fmla="*/ 18 h 21"/>
                <a:gd name="T8" fmla="*/ 1 w 25"/>
                <a:gd name="T9" fmla="*/ 21 h 21"/>
                <a:gd name="T10" fmla="*/ 2 w 25"/>
                <a:gd name="T11" fmla="*/ 21 h 21"/>
                <a:gd name="T12" fmla="*/ 4 w 25"/>
                <a:gd name="T13" fmla="*/ 21 h 21"/>
                <a:gd name="T14" fmla="*/ 14 w 25"/>
                <a:gd name="T15" fmla="*/ 12 h 21"/>
                <a:gd name="T16" fmla="*/ 24 w 25"/>
                <a:gd name="T17" fmla="*/ 3 h 21"/>
                <a:gd name="T18" fmla="*/ 24 w 25"/>
                <a:gd name="T19" fmla="*/ 0 h 21"/>
                <a:gd name="T20" fmla="*/ 23 w 25"/>
                <a:gd name="T21"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 h="21">
                  <a:moveTo>
                    <a:pt x="23" y="0"/>
                  </a:moveTo>
                  <a:cubicBezTo>
                    <a:pt x="22" y="0"/>
                    <a:pt x="22" y="0"/>
                    <a:pt x="22" y="0"/>
                  </a:cubicBezTo>
                  <a:cubicBezTo>
                    <a:pt x="18" y="4"/>
                    <a:pt x="15" y="7"/>
                    <a:pt x="12" y="9"/>
                  </a:cubicBezTo>
                  <a:cubicBezTo>
                    <a:pt x="8" y="11"/>
                    <a:pt x="5" y="14"/>
                    <a:pt x="1" y="18"/>
                  </a:cubicBezTo>
                  <a:cubicBezTo>
                    <a:pt x="0" y="19"/>
                    <a:pt x="1" y="20"/>
                    <a:pt x="1" y="21"/>
                  </a:cubicBezTo>
                  <a:cubicBezTo>
                    <a:pt x="2" y="21"/>
                    <a:pt x="2" y="21"/>
                    <a:pt x="2" y="21"/>
                  </a:cubicBezTo>
                  <a:cubicBezTo>
                    <a:pt x="3" y="21"/>
                    <a:pt x="3" y="21"/>
                    <a:pt x="4" y="21"/>
                  </a:cubicBezTo>
                  <a:cubicBezTo>
                    <a:pt x="8" y="16"/>
                    <a:pt x="11" y="14"/>
                    <a:pt x="14" y="12"/>
                  </a:cubicBezTo>
                  <a:cubicBezTo>
                    <a:pt x="17" y="10"/>
                    <a:pt x="20" y="7"/>
                    <a:pt x="24" y="3"/>
                  </a:cubicBezTo>
                  <a:cubicBezTo>
                    <a:pt x="25" y="2"/>
                    <a:pt x="25" y="1"/>
                    <a:pt x="24" y="0"/>
                  </a:cubicBezTo>
                  <a:cubicBezTo>
                    <a:pt x="24" y="0"/>
                    <a:pt x="23" y="0"/>
                    <a:pt x="23"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1865">
                <a:solidFill>
                  <a:prstClr val="black"/>
                </a:solidFill>
              </a:endParaRPr>
            </a:p>
          </p:txBody>
        </p:sp>
        <p:sp>
          <p:nvSpPr>
            <p:cNvPr id="207" name="Rectangle 868"/>
            <p:cNvSpPr>
              <a:spLocks noChangeArrowheads="1"/>
            </p:cNvSpPr>
            <p:nvPr/>
          </p:nvSpPr>
          <p:spPr bwMode="auto">
            <a:xfrm>
              <a:off x="341531" y="3307496"/>
              <a:ext cx="896" cy="89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zh-CN" altLang="en-US" sz="1865">
                <a:solidFill>
                  <a:prstClr val="black"/>
                </a:solidFill>
              </a:endParaRPr>
            </a:p>
          </p:txBody>
        </p:sp>
        <p:sp>
          <p:nvSpPr>
            <p:cNvPr id="208" name="Freeform 869"/>
            <p:cNvSpPr/>
            <p:nvPr/>
          </p:nvSpPr>
          <p:spPr bwMode="auto">
            <a:xfrm>
              <a:off x="341531" y="3307496"/>
              <a:ext cx="0" cy="0"/>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1865">
                <a:solidFill>
                  <a:prstClr val="black"/>
                </a:solidFill>
              </a:endParaRPr>
            </a:p>
          </p:txBody>
        </p:sp>
        <p:sp>
          <p:nvSpPr>
            <p:cNvPr id="209" name="Freeform 870"/>
            <p:cNvSpPr/>
            <p:nvPr/>
          </p:nvSpPr>
          <p:spPr bwMode="auto">
            <a:xfrm>
              <a:off x="445479" y="3697301"/>
              <a:ext cx="40325" cy="52870"/>
            </a:xfrm>
            <a:custGeom>
              <a:avLst/>
              <a:gdLst>
                <a:gd name="T0" fmla="*/ 18 w 19"/>
                <a:gd name="T1" fmla="*/ 0 h 25"/>
                <a:gd name="T2" fmla="*/ 0 w 19"/>
                <a:gd name="T3" fmla="*/ 24 h 25"/>
                <a:gd name="T4" fmla="*/ 2 w 19"/>
                <a:gd name="T5" fmla="*/ 25 h 25"/>
                <a:gd name="T6" fmla="*/ 19 w 19"/>
                <a:gd name="T7" fmla="*/ 1 h 25"/>
                <a:gd name="T8" fmla="*/ 18 w 19"/>
                <a:gd name="T9" fmla="*/ 0 h 25"/>
              </a:gdLst>
              <a:ahLst/>
              <a:cxnLst>
                <a:cxn ang="0">
                  <a:pos x="T0" y="T1"/>
                </a:cxn>
                <a:cxn ang="0">
                  <a:pos x="T2" y="T3"/>
                </a:cxn>
                <a:cxn ang="0">
                  <a:pos x="T4" y="T5"/>
                </a:cxn>
                <a:cxn ang="0">
                  <a:pos x="T6" y="T7"/>
                </a:cxn>
                <a:cxn ang="0">
                  <a:pos x="T8" y="T9"/>
                </a:cxn>
              </a:cxnLst>
              <a:rect l="0" t="0" r="r" b="b"/>
              <a:pathLst>
                <a:path w="19" h="25">
                  <a:moveTo>
                    <a:pt x="18" y="0"/>
                  </a:moveTo>
                  <a:cubicBezTo>
                    <a:pt x="12" y="8"/>
                    <a:pt x="6" y="16"/>
                    <a:pt x="0" y="24"/>
                  </a:cubicBezTo>
                  <a:cubicBezTo>
                    <a:pt x="2" y="25"/>
                    <a:pt x="2" y="25"/>
                    <a:pt x="2" y="25"/>
                  </a:cubicBezTo>
                  <a:cubicBezTo>
                    <a:pt x="8" y="17"/>
                    <a:pt x="14" y="9"/>
                    <a:pt x="19" y="1"/>
                  </a:cubicBezTo>
                  <a:cubicBezTo>
                    <a:pt x="18" y="0"/>
                    <a:pt x="18" y="0"/>
                    <a:pt x="18"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1865">
                <a:solidFill>
                  <a:prstClr val="black"/>
                </a:solidFill>
              </a:endParaRPr>
            </a:p>
          </p:txBody>
        </p:sp>
        <p:sp>
          <p:nvSpPr>
            <p:cNvPr id="210" name="Freeform 871"/>
            <p:cNvSpPr/>
            <p:nvPr/>
          </p:nvSpPr>
          <p:spPr bwMode="auto">
            <a:xfrm>
              <a:off x="451752" y="3716119"/>
              <a:ext cx="34052" cy="43013"/>
            </a:xfrm>
            <a:custGeom>
              <a:avLst/>
              <a:gdLst>
                <a:gd name="T0" fmla="*/ 15 w 16"/>
                <a:gd name="T1" fmla="*/ 0 h 20"/>
                <a:gd name="T2" fmla="*/ 0 w 16"/>
                <a:gd name="T3" fmla="*/ 19 h 20"/>
                <a:gd name="T4" fmla="*/ 2 w 16"/>
                <a:gd name="T5" fmla="*/ 20 h 20"/>
                <a:gd name="T6" fmla="*/ 16 w 16"/>
                <a:gd name="T7" fmla="*/ 1 h 20"/>
                <a:gd name="T8" fmla="*/ 15 w 16"/>
                <a:gd name="T9" fmla="*/ 0 h 20"/>
              </a:gdLst>
              <a:ahLst/>
              <a:cxnLst>
                <a:cxn ang="0">
                  <a:pos x="T0" y="T1"/>
                </a:cxn>
                <a:cxn ang="0">
                  <a:pos x="T2" y="T3"/>
                </a:cxn>
                <a:cxn ang="0">
                  <a:pos x="T4" y="T5"/>
                </a:cxn>
                <a:cxn ang="0">
                  <a:pos x="T6" y="T7"/>
                </a:cxn>
                <a:cxn ang="0">
                  <a:pos x="T8" y="T9"/>
                </a:cxn>
              </a:cxnLst>
              <a:rect l="0" t="0" r="r" b="b"/>
              <a:pathLst>
                <a:path w="16" h="20">
                  <a:moveTo>
                    <a:pt x="15" y="0"/>
                  </a:moveTo>
                  <a:cubicBezTo>
                    <a:pt x="10" y="7"/>
                    <a:pt x="5" y="13"/>
                    <a:pt x="0" y="19"/>
                  </a:cubicBezTo>
                  <a:cubicBezTo>
                    <a:pt x="2" y="20"/>
                    <a:pt x="2" y="20"/>
                    <a:pt x="2" y="20"/>
                  </a:cubicBezTo>
                  <a:cubicBezTo>
                    <a:pt x="6" y="14"/>
                    <a:pt x="11" y="8"/>
                    <a:pt x="16" y="1"/>
                  </a:cubicBezTo>
                  <a:cubicBezTo>
                    <a:pt x="15" y="0"/>
                    <a:pt x="15" y="0"/>
                    <a:pt x="15"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1865">
                <a:solidFill>
                  <a:prstClr val="black"/>
                </a:solidFill>
              </a:endParaRPr>
            </a:p>
          </p:txBody>
        </p:sp>
        <p:sp>
          <p:nvSpPr>
            <p:cNvPr id="211" name="Freeform 872"/>
            <p:cNvSpPr/>
            <p:nvPr/>
          </p:nvSpPr>
          <p:spPr bwMode="auto">
            <a:xfrm>
              <a:off x="460713" y="3733145"/>
              <a:ext cx="25091" cy="36740"/>
            </a:xfrm>
            <a:custGeom>
              <a:avLst/>
              <a:gdLst>
                <a:gd name="T0" fmla="*/ 10 w 12"/>
                <a:gd name="T1" fmla="*/ 0 h 17"/>
                <a:gd name="T2" fmla="*/ 1 w 12"/>
                <a:gd name="T3" fmla="*/ 12 h 17"/>
                <a:gd name="T4" fmla="*/ 1 w 12"/>
                <a:gd name="T5" fmla="*/ 13 h 17"/>
                <a:gd name="T6" fmla="*/ 1 w 12"/>
                <a:gd name="T7" fmla="*/ 14 h 17"/>
                <a:gd name="T8" fmla="*/ 0 w 12"/>
                <a:gd name="T9" fmla="*/ 17 h 17"/>
                <a:gd name="T10" fmla="*/ 2 w 12"/>
                <a:gd name="T11" fmla="*/ 14 h 17"/>
                <a:gd name="T12" fmla="*/ 2 w 12"/>
                <a:gd name="T13" fmla="*/ 14 h 17"/>
                <a:gd name="T14" fmla="*/ 3 w 12"/>
                <a:gd name="T15" fmla="*/ 14 h 17"/>
                <a:gd name="T16" fmla="*/ 12 w 12"/>
                <a:gd name="T17" fmla="*/ 1 h 17"/>
                <a:gd name="T18" fmla="*/ 10 w 12"/>
                <a:gd name="T19"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17">
                  <a:moveTo>
                    <a:pt x="10" y="0"/>
                  </a:moveTo>
                  <a:cubicBezTo>
                    <a:pt x="8" y="5"/>
                    <a:pt x="5" y="9"/>
                    <a:pt x="1" y="12"/>
                  </a:cubicBezTo>
                  <a:cubicBezTo>
                    <a:pt x="1" y="13"/>
                    <a:pt x="1" y="13"/>
                    <a:pt x="1" y="13"/>
                  </a:cubicBezTo>
                  <a:cubicBezTo>
                    <a:pt x="1" y="14"/>
                    <a:pt x="1" y="14"/>
                    <a:pt x="1" y="14"/>
                  </a:cubicBezTo>
                  <a:cubicBezTo>
                    <a:pt x="0" y="17"/>
                    <a:pt x="0" y="17"/>
                    <a:pt x="0" y="17"/>
                  </a:cubicBezTo>
                  <a:cubicBezTo>
                    <a:pt x="2" y="14"/>
                    <a:pt x="2" y="14"/>
                    <a:pt x="2" y="14"/>
                  </a:cubicBezTo>
                  <a:cubicBezTo>
                    <a:pt x="2" y="14"/>
                    <a:pt x="2" y="14"/>
                    <a:pt x="2" y="14"/>
                  </a:cubicBezTo>
                  <a:cubicBezTo>
                    <a:pt x="3" y="14"/>
                    <a:pt x="3" y="14"/>
                    <a:pt x="3" y="14"/>
                  </a:cubicBezTo>
                  <a:cubicBezTo>
                    <a:pt x="6" y="10"/>
                    <a:pt x="9" y="5"/>
                    <a:pt x="12" y="1"/>
                  </a:cubicBezTo>
                  <a:cubicBezTo>
                    <a:pt x="10" y="0"/>
                    <a:pt x="10" y="0"/>
                    <a:pt x="1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1865">
                <a:solidFill>
                  <a:prstClr val="black"/>
                </a:solidFill>
              </a:endParaRPr>
            </a:p>
          </p:txBody>
        </p:sp>
        <p:sp>
          <p:nvSpPr>
            <p:cNvPr id="212" name="Freeform 882"/>
            <p:cNvSpPr/>
            <p:nvPr/>
          </p:nvSpPr>
          <p:spPr bwMode="auto">
            <a:xfrm>
              <a:off x="592439" y="3826339"/>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1865">
                <a:solidFill>
                  <a:prstClr val="black"/>
                </a:solidFill>
              </a:endParaRPr>
            </a:p>
          </p:txBody>
        </p:sp>
        <p:sp>
          <p:nvSpPr>
            <p:cNvPr id="213" name="Freeform 883"/>
            <p:cNvSpPr/>
            <p:nvPr/>
          </p:nvSpPr>
          <p:spPr bwMode="auto">
            <a:xfrm>
              <a:off x="592439" y="3826339"/>
              <a:ext cx="0" cy="0"/>
            </a:xfrm>
            <a:custGeom>
              <a:avLst/>
              <a:gdLst/>
              <a:ahLst/>
              <a:cxnLst>
                <a:cxn ang="0">
                  <a:pos x="0" y="0"/>
                </a:cxn>
                <a:cxn ang="0">
                  <a:pos x="0" y="0"/>
                </a:cxn>
                <a:cxn ang="0">
                  <a:pos x="0" y="0"/>
                </a:cxn>
              </a:cxnLst>
              <a:rect l="0" t="0" r="r" b="b"/>
              <a:pathLst>
                <a:path>
                  <a:moveTo>
                    <a:pt x="0" y="0"/>
                  </a:moveTo>
                  <a:lnTo>
                    <a:pt x="0" y="0"/>
                  </a:lnTo>
                  <a:lnTo>
                    <a:pt x="0" y="0"/>
                  </a:ln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1865">
                <a:solidFill>
                  <a:prstClr val="black"/>
                </a:solidFill>
              </a:endParaRPr>
            </a:p>
          </p:txBody>
        </p:sp>
      </p:grpSp>
      <p:sp>
        <p:nvSpPr>
          <p:cNvPr id="214" name="Freeform 884"/>
          <p:cNvSpPr>
            <a:spLocks noEditPoints="1"/>
          </p:cNvSpPr>
          <p:nvPr/>
        </p:nvSpPr>
        <p:spPr bwMode="auto">
          <a:xfrm>
            <a:off x="2959351" y="1492864"/>
            <a:ext cx="248220" cy="388012"/>
          </a:xfrm>
          <a:custGeom>
            <a:avLst/>
            <a:gdLst>
              <a:gd name="T0" fmla="*/ 78 w 117"/>
              <a:gd name="T1" fmla="*/ 178 h 183"/>
              <a:gd name="T2" fmla="*/ 91 w 117"/>
              <a:gd name="T3" fmla="*/ 179 h 183"/>
              <a:gd name="T4" fmla="*/ 86 w 117"/>
              <a:gd name="T5" fmla="*/ 178 h 183"/>
              <a:gd name="T6" fmla="*/ 94 w 117"/>
              <a:gd name="T7" fmla="*/ 179 h 183"/>
              <a:gd name="T8" fmla="*/ 64 w 117"/>
              <a:gd name="T9" fmla="*/ 174 h 183"/>
              <a:gd name="T10" fmla="*/ 100 w 117"/>
              <a:gd name="T11" fmla="*/ 178 h 183"/>
              <a:gd name="T12" fmla="*/ 106 w 117"/>
              <a:gd name="T13" fmla="*/ 175 h 183"/>
              <a:gd name="T14" fmla="*/ 57 w 117"/>
              <a:gd name="T15" fmla="*/ 172 h 183"/>
              <a:gd name="T16" fmla="*/ 11 w 117"/>
              <a:gd name="T17" fmla="*/ 167 h 183"/>
              <a:gd name="T18" fmla="*/ 47 w 117"/>
              <a:gd name="T19" fmla="*/ 169 h 183"/>
              <a:gd name="T20" fmla="*/ 18 w 117"/>
              <a:gd name="T21" fmla="*/ 164 h 183"/>
              <a:gd name="T22" fmla="*/ 41 w 117"/>
              <a:gd name="T23" fmla="*/ 157 h 183"/>
              <a:gd name="T24" fmla="*/ 32 w 117"/>
              <a:gd name="T25" fmla="*/ 157 h 183"/>
              <a:gd name="T26" fmla="*/ 35 w 117"/>
              <a:gd name="T27" fmla="*/ 157 h 183"/>
              <a:gd name="T28" fmla="*/ 12 w 117"/>
              <a:gd name="T29" fmla="*/ 151 h 183"/>
              <a:gd name="T30" fmla="*/ 5 w 117"/>
              <a:gd name="T31" fmla="*/ 154 h 183"/>
              <a:gd name="T32" fmla="*/ 6 w 117"/>
              <a:gd name="T33" fmla="*/ 142 h 183"/>
              <a:gd name="T34" fmla="*/ 86 w 117"/>
              <a:gd name="T35" fmla="*/ 103 h 183"/>
              <a:gd name="T36" fmla="*/ 73 w 117"/>
              <a:gd name="T37" fmla="*/ 112 h 183"/>
              <a:gd name="T38" fmla="*/ 66 w 117"/>
              <a:gd name="T39" fmla="*/ 102 h 183"/>
              <a:gd name="T40" fmla="*/ 12 w 117"/>
              <a:gd name="T41" fmla="*/ 103 h 183"/>
              <a:gd name="T42" fmla="*/ 10 w 117"/>
              <a:gd name="T43" fmla="*/ 111 h 183"/>
              <a:gd name="T44" fmla="*/ 19 w 117"/>
              <a:gd name="T45" fmla="*/ 102 h 183"/>
              <a:gd name="T46" fmla="*/ 30 w 117"/>
              <a:gd name="T47" fmla="*/ 101 h 183"/>
              <a:gd name="T48" fmla="*/ 102 w 117"/>
              <a:gd name="T49" fmla="*/ 56 h 183"/>
              <a:gd name="T50" fmla="*/ 84 w 117"/>
              <a:gd name="T51" fmla="*/ 53 h 183"/>
              <a:gd name="T52" fmla="*/ 80 w 117"/>
              <a:gd name="T53" fmla="*/ 63 h 183"/>
              <a:gd name="T54" fmla="*/ 89 w 117"/>
              <a:gd name="T55" fmla="*/ 60 h 183"/>
              <a:gd name="T56" fmla="*/ 76 w 117"/>
              <a:gd name="T57" fmla="*/ 52 h 183"/>
              <a:gd name="T58" fmla="*/ 103 w 117"/>
              <a:gd name="T59" fmla="*/ 52 h 183"/>
              <a:gd name="T60" fmla="*/ 97 w 117"/>
              <a:gd name="T61" fmla="*/ 49 h 183"/>
              <a:gd name="T62" fmla="*/ 72 w 117"/>
              <a:gd name="T63" fmla="*/ 48 h 183"/>
              <a:gd name="T64" fmla="*/ 53 w 117"/>
              <a:gd name="T65" fmla="*/ 46 h 183"/>
              <a:gd name="T66" fmla="*/ 73 w 117"/>
              <a:gd name="T67" fmla="*/ 37 h 183"/>
              <a:gd name="T68" fmla="*/ 54 w 117"/>
              <a:gd name="T69" fmla="*/ 50 h 183"/>
              <a:gd name="T70" fmla="*/ 66 w 117"/>
              <a:gd name="T71" fmla="*/ 36 h 183"/>
              <a:gd name="T72" fmla="*/ 65 w 117"/>
              <a:gd name="T73" fmla="*/ 46 h 183"/>
              <a:gd name="T74" fmla="*/ 30 w 117"/>
              <a:gd name="T75" fmla="*/ 79 h 183"/>
              <a:gd name="T76" fmla="*/ 62 w 117"/>
              <a:gd name="T77" fmla="*/ 4 h 183"/>
              <a:gd name="T78" fmla="*/ 75 w 117"/>
              <a:gd name="T79" fmla="*/ 33 h 183"/>
              <a:gd name="T80" fmla="*/ 49 w 117"/>
              <a:gd name="T81" fmla="*/ 54 h 183"/>
              <a:gd name="T82" fmla="*/ 57 w 117"/>
              <a:gd name="T83" fmla="*/ 81 h 183"/>
              <a:gd name="T84" fmla="*/ 58 w 117"/>
              <a:gd name="T85" fmla="*/ 98 h 183"/>
              <a:gd name="T86" fmla="*/ 54 w 117"/>
              <a:gd name="T87" fmla="*/ 114 h 183"/>
              <a:gd name="T88" fmla="*/ 83 w 117"/>
              <a:gd name="T89" fmla="*/ 142 h 183"/>
              <a:gd name="T90" fmla="*/ 34 w 117"/>
              <a:gd name="T91" fmla="*/ 153 h 183"/>
              <a:gd name="T92" fmla="*/ 25 w 117"/>
              <a:gd name="T93" fmla="*/ 120 h 183"/>
              <a:gd name="T94" fmla="*/ 33 w 117"/>
              <a:gd name="T95" fmla="*/ 98 h 183"/>
              <a:gd name="T96" fmla="*/ 32 w 117"/>
              <a:gd name="T97" fmla="*/ 97 h 183"/>
              <a:gd name="T98" fmla="*/ 22 w 117"/>
              <a:gd name="T99" fmla="*/ 32 h 183"/>
              <a:gd name="T100" fmla="*/ 7 w 117"/>
              <a:gd name="T101" fmla="*/ 115 h 183"/>
              <a:gd name="T102" fmla="*/ 10 w 117"/>
              <a:gd name="T103" fmla="*/ 117 h 183"/>
              <a:gd name="T104" fmla="*/ 4 w 117"/>
              <a:gd name="T105" fmla="*/ 132 h 183"/>
              <a:gd name="T106" fmla="*/ 8 w 117"/>
              <a:gd name="T107" fmla="*/ 170 h 183"/>
              <a:gd name="T108" fmla="*/ 36 w 117"/>
              <a:gd name="T109" fmla="*/ 173 h 183"/>
              <a:gd name="T110" fmla="*/ 111 w 117"/>
              <a:gd name="T111" fmla="*/ 180 h 183"/>
              <a:gd name="T112" fmla="*/ 111 w 117"/>
              <a:gd name="T113" fmla="*/ 136 h 183"/>
              <a:gd name="T114" fmla="*/ 50 w 117"/>
              <a:gd name="T115" fmla="*/ 130 h 183"/>
              <a:gd name="T116" fmla="*/ 87 w 117"/>
              <a:gd name="T117" fmla="*/ 116 h 183"/>
              <a:gd name="T118" fmla="*/ 90 w 117"/>
              <a:gd name="T119" fmla="*/ 95 h 183"/>
              <a:gd name="T120" fmla="*/ 55 w 117"/>
              <a:gd name="T121" fmla="*/ 64 h 183"/>
              <a:gd name="T122" fmla="*/ 73 w 117"/>
              <a:gd name="T123" fmla="*/ 60 h 183"/>
              <a:gd name="T124" fmla="*/ 104 w 117"/>
              <a:gd name="T125" fmla="*/ 59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7" h="183">
                <a:moveTo>
                  <a:pt x="78" y="178"/>
                </a:moveTo>
                <a:cubicBezTo>
                  <a:pt x="77" y="178"/>
                  <a:pt x="75" y="177"/>
                  <a:pt x="74" y="177"/>
                </a:cubicBezTo>
                <a:cubicBezTo>
                  <a:pt x="75" y="173"/>
                  <a:pt x="77" y="170"/>
                  <a:pt x="79" y="166"/>
                </a:cubicBezTo>
                <a:cubicBezTo>
                  <a:pt x="79" y="165"/>
                  <a:pt x="79" y="165"/>
                  <a:pt x="79" y="165"/>
                </a:cubicBezTo>
                <a:cubicBezTo>
                  <a:pt x="79" y="165"/>
                  <a:pt x="79" y="165"/>
                  <a:pt x="79" y="165"/>
                </a:cubicBezTo>
                <a:cubicBezTo>
                  <a:pt x="81" y="165"/>
                  <a:pt x="82" y="166"/>
                  <a:pt x="84" y="166"/>
                </a:cubicBezTo>
                <a:cubicBezTo>
                  <a:pt x="82" y="170"/>
                  <a:pt x="80" y="174"/>
                  <a:pt x="78" y="178"/>
                </a:cubicBezTo>
                <a:moveTo>
                  <a:pt x="86" y="178"/>
                </a:moveTo>
                <a:cubicBezTo>
                  <a:pt x="87" y="178"/>
                  <a:pt x="87" y="178"/>
                  <a:pt x="87" y="178"/>
                </a:cubicBezTo>
                <a:cubicBezTo>
                  <a:pt x="89" y="174"/>
                  <a:pt x="92" y="170"/>
                  <a:pt x="94" y="166"/>
                </a:cubicBezTo>
                <a:cubicBezTo>
                  <a:pt x="94" y="165"/>
                  <a:pt x="94" y="165"/>
                  <a:pt x="94" y="165"/>
                </a:cubicBezTo>
                <a:cubicBezTo>
                  <a:pt x="96" y="165"/>
                  <a:pt x="97" y="165"/>
                  <a:pt x="98" y="165"/>
                </a:cubicBezTo>
                <a:cubicBezTo>
                  <a:pt x="96" y="169"/>
                  <a:pt x="94" y="174"/>
                  <a:pt x="91" y="179"/>
                </a:cubicBezTo>
                <a:cubicBezTo>
                  <a:pt x="91" y="179"/>
                  <a:pt x="91" y="179"/>
                  <a:pt x="91" y="179"/>
                </a:cubicBezTo>
                <a:cubicBezTo>
                  <a:pt x="87" y="179"/>
                  <a:pt x="84" y="179"/>
                  <a:pt x="80" y="178"/>
                </a:cubicBezTo>
                <a:cubicBezTo>
                  <a:pt x="82" y="174"/>
                  <a:pt x="84" y="170"/>
                  <a:pt x="86" y="166"/>
                </a:cubicBezTo>
                <a:cubicBezTo>
                  <a:pt x="86" y="166"/>
                  <a:pt x="87" y="166"/>
                  <a:pt x="87" y="166"/>
                </a:cubicBezTo>
                <a:cubicBezTo>
                  <a:pt x="89" y="166"/>
                  <a:pt x="90" y="166"/>
                  <a:pt x="92" y="166"/>
                </a:cubicBezTo>
                <a:cubicBezTo>
                  <a:pt x="90" y="169"/>
                  <a:pt x="88" y="173"/>
                  <a:pt x="86" y="177"/>
                </a:cubicBezTo>
                <a:cubicBezTo>
                  <a:pt x="85" y="178"/>
                  <a:pt x="86" y="178"/>
                  <a:pt x="86" y="178"/>
                </a:cubicBezTo>
                <a:cubicBezTo>
                  <a:pt x="86" y="178"/>
                  <a:pt x="86" y="178"/>
                  <a:pt x="86" y="178"/>
                </a:cubicBezTo>
                <a:moveTo>
                  <a:pt x="72" y="176"/>
                </a:moveTo>
                <a:cubicBezTo>
                  <a:pt x="70" y="176"/>
                  <a:pt x="68" y="175"/>
                  <a:pt x="65" y="175"/>
                </a:cubicBezTo>
                <a:cubicBezTo>
                  <a:pt x="68" y="171"/>
                  <a:pt x="70" y="168"/>
                  <a:pt x="73" y="164"/>
                </a:cubicBezTo>
                <a:cubicBezTo>
                  <a:pt x="73" y="164"/>
                  <a:pt x="73" y="164"/>
                  <a:pt x="73" y="164"/>
                </a:cubicBezTo>
                <a:cubicBezTo>
                  <a:pt x="74" y="164"/>
                  <a:pt x="76" y="165"/>
                  <a:pt x="77" y="165"/>
                </a:cubicBezTo>
                <a:cubicBezTo>
                  <a:pt x="75" y="169"/>
                  <a:pt x="74" y="173"/>
                  <a:pt x="72" y="176"/>
                </a:cubicBezTo>
                <a:moveTo>
                  <a:pt x="94" y="179"/>
                </a:moveTo>
                <a:cubicBezTo>
                  <a:pt x="96" y="174"/>
                  <a:pt x="98" y="169"/>
                  <a:pt x="101" y="164"/>
                </a:cubicBezTo>
                <a:cubicBezTo>
                  <a:pt x="102" y="164"/>
                  <a:pt x="104" y="164"/>
                  <a:pt x="105" y="163"/>
                </a:cubicBezTo>
                <a:cubicBezTo>
                  <a:pt x="103" y="168"/>
                  <a:pt x="101" y="172"/>
                  <a:pt x="99" y="177"/>
                </a:cubicBezTo>
                <a:cubicBezTo>
                  <a:pt x="98" y="178"/>
                  <a:pt x="99" y="178"/>
                  <a:pt x="99" y="178"/>
                </a:cubicBezTo>
                <a:cubicBezTo>
                  <a:pt x="100" y="178"/>
                  <a:pt x="100" y="178"/>
                  <a:pt x="100" y="178"/>
                </a:cubicBezTo>
                <a:cubicBezTo>
                  <a:pt x="98" y="179"/>
                  <a:pt x="96" y="179"/>
                  <a:pt x="94" y="179"/>
                </a:cubicBezTo>
                <a:moveTo>
                  <a:pt x="64" y="174"/>
                </a:moveTo>
                <a:cubicBezTo>
                  <a:pt x="62" y="173"/>
                  <a:pt x="61" y="173"/>
                  <a:pt x="59" y="172"/>
                </a:cubicBezTo>
                <a:cubicBezTo>
                  <a:pt x="61" y="169"/>
                  <a:pt x="63" y="165"/>
                  <a:pt x="65" y="162"/>
                </a:cubicBezTo>
                <a:cubicBezTo>
                  <a:pt x="66" y="162"/>
                  <a:pt x="66" y="163"/>
                  <a:pt x="67" y="163"/>
                </a:cubicBezTo>
                <a:cubicBezTo>
                  <a:pt x="68" y="163"/>
                  <a:pt x="69" y="163"/>
                  <a:pt x="71" y="164"/>
                </a:cubicBezTo>
                <a:cubicBezTo>
                  <a:pt x="68" y="167"/>
                  <a:pt x="66" y="170"/>
                  <a:pt x="64" y="174"/>
                </a:cubicBezTo>
                <a:moveTo>
                  <a:pt x="100" y="178"/>
                </a:moveTo>
                <a:cubicBezTo>
                  <a:pt x="100" y="178"/>
                  <a:pt x="100" y="178"/>
                  <a:pt x="100" y="178"/>
                </a:cubicBezTo>
                <a:cubicBezTo>
                  <a:pt x="103" y="173"/>
                  <a:pt x="105" y="167"/>
                  <a:pt x="108" y="162"/>
                </a:cubicBezTo>
                <a:cubicBezTo>
                  <a:pt x="108" y="162"/>
                  <a:pt x="108" y="162"/>
                  <a:pt x="108" y="162"/>
                </a:cubicBezTo>
                <a:cubicBezTo>
                  <a:pt x="110" y="162"/>
                  <a:pt x="111" y="161"/>
                  <a:pt x="113" y="161"/>
                </a:cubicBezTo>
                <a:cubicBezTo>
                  <a:pt x="112" y="161"/>
                  <a:pt x="112" y="161"/>
                  <a:pt x="112" y="161"/>
                </a:cubicBezTo>
                <a:cubicBezTo>
                  <a:pt x="112" y="161"/>
                  <a:pt x="112" y="161"/>
                  <a:pt x="112" y="161"/>
                </a:cubicBezTo>
                <a:cubicBezTo>
                  <a:pt x="112" y="161"/>
                  <a:pt x="112" y="161"/>
                  <a:pt x="112" y="161"/>
                </a:cubicBezTo>
                <a:cubicBezTo>
                  <a:pt x="110" y="166"/>
                  <a:pt x="108" y="171"/>
                  <a:pt x="106" y="175"/>
                </a:cubicBezTo>
                <a:cubicBezTo>
                  <a:pt x="105" y="176"/>
                  <a:pt x="106" y="176"/>
                  <a:pt x="106" y="177"/>
                </a:cubicBezTo>
                <a:cubicBezTo>
                  <a:pt x="106" y="177"/>
                  <a:pt x="106" y="177"/>
                  <a:pt x="107" y="177"/>
                </a:cubicBezTo>
                <a:cubicBezTo>
                  <a:pt x="107" y="177"/>
                  <a:pt x="107" y="176"/>
                  <a:pt x="107" y="176"/>
                </a:cubicBezTo>
                <a:cubicBezTo>
                  <a:pt x="109" y="174"/>
                  <a:pt x="110" y="171"/>
                  <a:pt x="111" y="169"/>
                </a:cubicBezTo>
                <a:cubicBezTo>
                  <a:pt x="110" y="171"/>
                  <a:pt x="110" y="173"/>
                  <a:pt x="109" y="176"/>
                </a:cubicBezTo>
                <a:cubicBezTo>
                  <a:pt x="106" y="177"/>
                  <a:pt x="103" y="178"/>
                  <a:pt x="100" y="178"/>
                </a:cubicBezTo>
                <a:moveTo>
                  <a:pt x="57" y="172"/>
                </a:moveTo>
                <a:cubicBezTo>
                  <a:pt x="55" y="171"/>
                  <a:pt x="52" y="170"/>
                  <a:pt x="50" y="170"/>
                </a:cubicBezTo>
                <a:cubicBezTo>
                  <a:pt x="51" y="166"/>
                  <a:pt x="53" y="163"/>
                  <a:pt x="55" y="160"/>
                </a:cubicBezTo>
                <a:cubicBezTo>
                  <a:pt x="55" y="160"/>
                  <a:pt x="55" y="160"/>
                  <a:pt x="55" y="160"/>
                </a:cubicBezTo>
                <a:cubicBezTo>
                  <a:pt x="58" y="160"/>
                  <a:pt x="60" y="161"/>
                  <a:pt x="63" y="162"/>
                </a:cubicBezTo>
                <a:cubicBezTo>
                  <a:pt x="61" y="165"/>
                  <a:pt x="59" y="168"/>
                  <a:pt x="57" y="172"/>
                </a:cubicBezTo>
                <a:moveTo>
                  <a:pt x="13" y="172"/>
                </a:moveTo>
                <a:cubicBezTo>
                  <a:pt x="13" y="170"/>
                  <a:pt x="12" y="169"/>
                  <a:pt x="11" y="167"/>
                </a:cubicBezTo>
                <a:cubicBezTo>
                  <a:pt x="11" y="167"/>
                  <a:pt x="10" y="167"/>
                  <a:pt x="10" y="166"/>
                </a:cubicBezTo>
                <a:cubicBezTo>
                  <a:pt x="11" y="163"/>
                  <a:pt x="13" y="161"/>
                  <a:pt x="14" y="160"/>
                </a:cubicBezTo>
                <a:cubicBezTo>
                  <a:pt x="15" y="159"/>
                  <a:pt x="15" y="159"/>
                  <a:pt x="15" y="159"/>
                </a:cubicBezTo>
                <a:cubicBezTo>
                  <a:pt x="14" y="164"/>
                  <a:pt x="14" y="167"/>
                  <a:pt x="13" y="172"/>
                </a:cubicBezTo>
                <a:moveTo>
                  <a:pt x="48" y="169"/>
                </a:moveTo>
                <a:cubicBezTo>
                  <a:pt x="47" y="169"/>
                  <a:pt x="47" y="169"/>
                  <a:pt x="47" y="169"/>
                </a:cubicBezTo>
                <a:cubicBezTo>
                  <a:pt x="47" y="169"/>
                  <a:pt x="47" y="169"/>
                  <a:pt x="47" y="169"/>
                </a:cubicBezTo>
                <a:cubicBezTo>
                  <a:pt x="46" y="169"/>
                  <a:pt x="45" y="169"/>
                  <a:pt x="44" y="169"/>
                </a:cubicBezTo>
                <a:cubicBezTo>
                  <a:pt x="45" y="165"/>
                  <a:pt x="47" y="162"/>
                  <a:pt x="50" y="159"/>
                </a:cubicBezTo>
                <a:cubicBezTo>
                  <a:pt x="50" y="158"/>
                  <a:pt x="50" y="158"/>
                  <a:pt x="50" y="158"/>
                </a:cubicBezTo>
                <a:cubicBezTo>
                  <a:pt x="51" y="159"/>
                  <a:pt x="52" y="159"/>
                  <a:pt x="53" y="159"/>
                </a:cubicBezTo>
                <a:cubicBezTo>
                  <a:pt x="51" y="162"/>
                  <a:pt x="50" y="166"/>
                  <a:pt x="48" y="169"/>
                </a:cubicBezTo>
                <a:moveTo>
                  <a:pt x="17" y="174"/>
                </a:moveTo>
                <a:cubicBezTo>
                  <a:pt x="18" y="170"/>
                  <a:pt x="18" y="167"/>
                  <a:pt x="18" y="164"/>
                </a:cubicBezTo>
                <a:cubicBezTo>
                  <a:pt x="19" y="163"/>
                  <a:pt x="19" y="163"/>
                  <a:pt x="19" y="163"/>
                </a:cubicBezTo>
                <a:cubicBezTo>
                  <a:pt x="21" y="162"/>
                  <a:pt x="21" y="160"/>
                  <a:pt x="23" y="159"/>
                </a:cubicBezTo>
                <a:cubicBezTo>
                  <a:pt x="24" y="159"/>
                  <a:pt x="25" y="158"/>
                  <a:pt x="25" y="158"/>
                </a:cubicBezTo>
                <a:cubicBezTo>
                  <a:pt x="23" y="163"/>
                  <a:pt x="20" y="168"/>
                  <a:pt x="17" y="174"/>
                </a:cubicBezTo>
                <a:moveTo>
                  <a:pt x="35" y="169"/>
                </a:moveTo>
                <a:cubicBezTo>
                  <a:pt x="36" y="169"/>
                  <a:pt x="36" y="169"/>
                  <a:pt x="36" y="169"/>
                </a:cubicBezTo>
                <a:cubicBezTo>
                  <a:pt x="37" y="165"/>
                  <a:pt x="39" y="161"/>
                  <a:pt x="41" y="157"/>
                </a:cubicBezTo>
                <a:cubicBezTo>
                  <a:pt x="43" y="157"/>
                  <a:pt x="45" y="158"/>
                  <a:pt x="48" y="158"/>
                </a:cubicBezTo>
                <a:cubicBezTo>
                  <a:pt x="45" y="161"/>
                  <a:pt x="43" y="165"/>
                  <a:pt x="42" y="169"/>
                </a:cubicBezTo>
                <a:cubicBezTo>
                  <a:pt x="40" y="169"/>
                  <a:pt x="37" y="169"/>
                  <a:pt x="35" y="169"/>
                </a:cubicBezTo>
                <a:cubicBezTo>
                  <a:pt x="35" y="169"/>
                  <a:pt x="35" y="169"/>
                  <a:pt x="35" y="169"/>
                </a:cubicBezTo>
                <a:moveTo>
                  <a:pt x="20" y="173"/>
                </a:moveTo>
                <a:cubicBezTo>
                  <a:pt x="22" y="168"/>
                  <a:pt x="25" y="163"/>
                  <a:pt x="28" y="157"/>
                </a:cubicBezTo>
                <a:cubicBezTo>
                  <a:pt x="29" y="157"/>
                  <a:pt x="31" y="157"/>
                  <a:pt x="32" y="157"/>
                </a:cubicBezTo>
                <a:cubicBezTo>
                  <a:pt x="30" y="161"/>
                  <a:pt x="28" y="166"/>
                  <a:pt x="26" y="170"/>
                </a:cubicBezTo>
                <a:cubicBezTo>
                  <a:pt x="26" y="171"/>
                  <a:pt x="26" y="171"/>
                  <a:pt x="26" y="171"/>
                </a:cubicBezTo>
                <a:cubicBezTo>
                  <a:pt x="26" y="171"/>
                  <a:pt x="26" y="171"/>
                  <a:pt x="26" y="171"/>
                </a:cubicBezTo>
                <a:cubicBezTo>
                  <a:pt x="25" y="171"/>
                  <a:pt x="25" y="171"/>
                  <a:pt x="24" y="171"/>
                </a:cubicBezTo>
                <a:cubicBezTo>
                  <a:pt x="22" y="172"/>
                  <a:pt x="21" y="172"/>
                  <a:pt x="20" y="173"/>
                </a:cubicBezTo>
                <a:moveTo>
                  <a:pt x="28" y="170"/>
                </a:moveTo>
                <a:cubicBezTo>
                  <a:pt x="30" y="166"/>
                  <a:pt x="32" y="161"/>
                  <a:pt x="35" y="157"/>
                </a:cubicBezTo>
                <a:cubicBezTo>
                  <a:pt x="36" y="157"/>
                  <a:pt x="37" y="157"/>
                  <a:pt x="39" y="157"/>
                </a:cubicBezTo>
                <a:cubicBezTo>
                  <a:pt x="37" y="161"/>
                  <a:pt x="36" y="164"/>
                  <a:pt x="34" y="168"/>
                </a:cubicBezTo>
                <a:cubicBezTo>
                  <a:pt x="34" y="169"/>
                  <a:pt x="34" y="169"/>
                  <a:pt x="34" y="169"/>
                </a:cubicBezTo>
                <a:cubicBezTo>
                  <a:pt x="32" y="170"/>
                  <a:pt x="30" y="170"/>
                  <a:pt x="28" y="170"/>
                </a:cubicBezTo>
                <a:moveTo>
                  <a:pt x="9" y="164"/>
                </a:moveTo>
                <a:cubicBezTo>
                  <a:pt x="8" y="163"/>
                  <a:pt x="7" y="162"/>
                  <a:pt x="7" y="160"/>
                </a:cubicBezTo>
                <a:cubicBezTo>
                  <a:pt x="8" y="157"/>
                  <a:pt x="10" y="154"/>
                  <a:pt x="12" y="151"/>
                </a:cubicBezTo>
                <a:cubicBezTo>
                  <a:pt x="13" y="153"/>
                  <a:pt x="14" y="154"/>
                  <a:pt x="14" y="156"/>
                </a:cubicBezTo>
                <a:cubicBezTo>
                  <a:pt x="13" y="157"/>
                  <a:pt x="11" y="160"/>
                  <a:pt x="9" y="164"/>
                </a:cubicBezTo>
                <a:moveTo>
                  <a:pt x="6" y="158"/>
                </a:moveTo>
                <a:cubicBezTo>
                  <a:pt x="6" y="158"/>
                  <a:pt x="6" y="158"/>
                  <a:pt x="6" y="158"/>
                </a:cubicBezTo>
                <a:cubicBezTo>
                  <a:pt x="5" y="157"/>
                  <a:pt x="5" y="156"/>
                  <a:pt x="5" y="155"/>
                </a:cubicBezTo>
                <a:cubicBezTo>
                  <a:pt x="5" y="155"/>
                  <a:pt x="5" y="155"/>
                  <a:pt x="5" y="155"/>
                </a:cubicBezTo>
                <a:cubicBezTo>
                  <a:pt x="5" y="154"/>
                  <a:pt x="5" y="154"/>
                  <a:pt x="5" y="154"/>
                </a:cubicBezTo>
                <a:cubicBezTo>
                  <a:pt x="6" y="152"/>
                  <a:pt x="8" y="149"/>
                  <a:pt x="9" y="147"/>
                </a:cubicBezTo>
                <a:cubicBezTo>
                  <a:pt x="10" y="148"/>
                  <a:pt x="10" y="149"/>
                  <a:pt x="11" y="149"/>
                </a:cubicBezTo>
                <a:cubicBezTo>
                  <a:pt x="9" y="152"/>
                  <a:pt x="7" y="155"/>
                  <a:pt x="6" y="158"/>
                </a:cubicBezTo>
                <a:moveTo>
                  <a:pt x="4" y="152"/>
                </a:moveTo>
                <a:cubicBezTo>
                  <a:pt x="4" y="152"/>
                  <a:pt x="4" y="152"/>
                  <a:pt x="4" y="152"/>
                </a:cubicBezTo>
                <a:cubicBezTo>
                  <a:pt x="4" y="150"/>
                  <a:pt x="4" y="148"/>
                  <a:pt x="5" y="146"/>
                </a:cubicBezTo>
                <a:cubicBezTo>
                  <a:pt x="5" y="144"/>
                  <a:pt x="5" y="143"/>
                  <a:pt x="6" y="142"/>
                </a:cubicBezTo>
                <a:cubicBezTo>
                  <a:pt x="6" y="143"/>
                  <a:pt x="7" y="144"/>
                  <a:pt x="8" y="145"/>
                </a:cubicBezTo>
                <a:cubicBezTo>
                  <a:pt x="7" y="147"/>
                  <a:pt x="5" y="150"/>
                  <a:pt x="4" y="152"/>
                </a:cubicBezTo>
                <a:moveTo>
                  <a:pt x="85" y="112"/>
                </a:moveTo>
                <a:cubicBezTo>
                  <a:pt x="84" y="112"/>
                  <a:pt x="83" y="112"/>
                  <a:pt x="81" y="112"/>
                </a:cubicBezTo>
                <a:cubicBezTo>
                  <a:pt x="83" y="109"/>
                  <a:pt x="84" y="106"/>
                  <a:pt x="86" y="104"/>
                </a:cubicBezTo>
                <a:cubicBezTo>
                  <a:pt x="86" y="103"/>
                  <a:pt x="86" y="103"/>
                  <a:pt x="86" y="103"/>
                </a:cubicBezTo>
                <a:cubicBezTo>
                  <a:pt x="86" y="103"/>
                  <a:pt x="86" y="103"/>
                  <a:pt x="86" y="103"/>
                </a:cubicBezTo>
                <a:cubicBezTo>
                  <a:pt x="86" y="106"/>
                  <a:pt x="85" y="109"/>
                  <a:pt x="85" y="112"/>
                </a:cubicBezTo>
                <a:moveTo>
                  <a:pt x="79" y="112"/>
                </a:moveTo>
                <a:cubicBezTo>
                  <a:pt x="78" y="112"/>
                  <a:pt x="77" y="112"/>
                  <a:pt x="75" y="112"/>
                </a:cubicBezTo>
                <a:cubicBezTo>
                  <a:pt x="77" y="109"/>
                  <a:pt x="79" y="106"/>
                  <a:pt x="81" y="103"/>
                </a:cubicBezTo>
                <a:cubicBezTo>
                  <a:pt x="82" y="103"/>
                  <a:pt x="83" y="103"/>
                  <a:pt x="84" y="103"/>
                </a:cubicBezTo>
                <a:cubicBezTo>
                  <a:pt x="82" y="106"/>
                  <a:pt x="81" y="109"/>
                  <a:pt x="79" y="112"/>
                </a:cubicBezTo>
                <a:moveTo>
                  <a:pt x="73" y="112"/>
                </a:moveTo>
                <a:cubicBezTo>
                  <a:pt x="71" y="112"/>
                  <a:pt x="69" y="112"/>
                  <a:pt x="67" y="112"/>
                </a:cubicBezTo>
                <a:cubicBezTo>
                  <a:pt x="69" y="109"/>
                  <a:pt x="71" y="106"/>
                  <a:pt x="73" y="102"/>
                </a:cubicBezTo>
                <a:cubicBezTo>
                  <a:pt x="75" y="102"/>
                  <a:pt x="77" y="103"/>
                  <a:pt x="79" y="103"/>
                </a:cubicBezTo>
                <a:cubicBezTo>
                  <a:pt x="77" y="106"/>
                  <a:pt x="75" y="109"/>
                  <a:pt x="73" y="112"/>
                </a:cubicBezTo>
                <a:moveTo>
                  <a:pt x="65" y="112"/>
                </a:moveTo>
                <a:cubicBezTo>
                  <a:pt x="63" y="112"/>
                  <a:pt x="62" y="112"/>
                  <a:pt x="60" y="112"/>
                </a:cubicBezTo>
                <a:cubicBezTo>
                  <a:pt x="62" y="109"/>
                  <a:pt x="64" y="105"/>
                  <a:pt x="66" y="102"/>
                </a:cubicBezTo>
                <a:cubicBezTo>
                  <a:pt x="67" y="102"/>
                  <a:pt x="69" y="102"/>
                  <a:pt x="71" y="102"/>
                </a:cubicBezTo>
                <a:cubicBezTo>
                  <a:pt x="69" y="106"/>
                  <a:pt x="67" y="109"/>
                  <a:pt x="65" y="112"/>
                </a:cubicBezTo>
                <a:moveTo>
                  <a:pt x="10" y="107"/>
                </a:moveTo>
                <a:cubicBezTo>
                  <a:pt x="10" y="105"/>
                  <a:pt x="10" y="104"/>
                  <a:pt x="10" y="102"/>
                </a:cubicBezTo>
                <a:cubicBezTo>
                  <a:pt x="11" y="102"/>
                  <a:pt x="11" y="102"/>
                  <a:pt x="12" y="102"/>
                </a:cubicBezTo>
                <a:cubicBezTo>
                  <a:pt x="12" y="102"/>
                  <a:pt x="12" y="102"/>
                  <a:pt x="12" y="102"/>
                </a:cubicBezTo>
                <a:cubicBezTo>
                  <a:pt x="12" y="103"/>
                  <a:pt x="12" y="103"/>
                  <a:pt x="12" y="103"/>
                </a:cubicBezTo>
                <a:cubicBezTo>
                  <a:pt x="11" y="104"/>
                  <a:pt x="11" y="105"/>
                  <a:pt x="10" y="107"/>
                </a:cubicBezTo>
                <a:moveTo>
                  <a:pt x="59" y="109"/>
                </a:moveTo>
                <a:cubicBezTo>
                  <a:pt x="60" y="106"/>
                  <a:pt x="60" y="104"/>
                  <a:pt x="60" y="102"/>
                </a:cubicBezTo>
                <a:cubicBezTo>
                  <a:pt x="61" y="102"/>
                  <a:pt x="62" y="102"/>
                  <a:pt x="63" y="102"/>
                </a:cubicBezTo>
                <a:cubicBezTo>
                  <a:pt x="62" y="104"/>
                  <a:pt x="61" y="106"/>
                  <a:pt x="59" y="109"/>
                </a:cubicBezTo>
                <a:moveTo>
                  <a:pt x="10" y="113"/>
                </a:moveTo>
                <a:cubicBezTo>
                  <a:pt x="10" y="112"/>
                  <a:pt x="10" y="112"/>
                  <a:pt x="10" y="111"/>
                </a:cubicBezTo>
                <a:cubicBezTo>
                  <a:pt x="12" y="108"/>
                  <a:pt x="13" y="105"/>
                  <a:pt x="14" y="102"/>
                </a:cubicBezTo>
                <a:cubicBezTo>
                  <a:pt x="15" y="102"/>
                  <a:pt x="16" y="102"/>
                  <a:pt x="17" y="102"/>
                </a:cubicBezTo>
                <a:cubicBezTo>
                  <a:pt x="16" y="105"/>
                  <a:pt x="14" y="108"/>
                  <a:pt x="13" y="112"/>
                </a:cubicBezTo>
                <a:cubicBezTo>
                  <a:pt x="13" y="112"/>
                  <a:pt x="13" y="112"/>
                  <a:pt x="13" y="112"/>
                </a:cubicBezTo>
                <a:cubicBezTo>
                  <a:pt x="12" y="112"/>
                  <a:pt x="11" y="113"/>
                  <a:pt x="10" y="113"/>
                </a:cubicBezTo>
                <a:moveTo>
                  <a:pt x="15" y="112"/>
                </a:moveTo>
                <a:cubicBezTo>
                  <a:pt x="16" y="109"/>
                  <a:pt x="18" y="105"/>
                  <a:pt x="19" y="102"/>
                </a:cubicBezTo>
                <a:cubicBezTo>
                  <a:pt x="21" y="101"/>
                  <a:pt x="23" y="101"/>
                  <a:pt x="24" y="101"/>
                </a:cubicBezTo>
                <a:cubicBezTo>
                  <a:pt x="23" y="105"/>
                  <a:pt x="21" y="108"/>
                  <a:pt x="19" y="112"/>
                </a:cubicBezTo>
                <a:cubicBezTo>
                  <a:pt x="19" y="112"/>
                  <a:pt x="19" y="112"/>
                  <a:pt x="19" y="112"/>
                </a:cubicBezTo>
                <a:cubicBezTo>
                  <a:pt x="18" y="112"/>
                  <a:pt x="16" y="112"/>
                  <a:pt x="15" y="112"/>
                </a:cubicBezTo>
                <a:moveTo>
                  <a:pt x="21" y="112"/>
                </a:moveTo>
                <a:cubicBezTo>
                  <a:pt x="23" y="109"/>
                  <a:pt x="25" y="105"/>
                  <a:pt x="27" y="101"/>
                </a:cubicBezTo>
                <a:cubicBezTo>
                  <a:pt x="28" y="101"/>
                  <a:pt x="29" y="101"/>
                  <a:pt x="30" y="101"/>
                </a:cubicBezTo>
                <a:cubicBezTo>
                  <a:pt x="29" y="105"/>
                  <a:pt x="27" y="108"/>
                  <a:pt x="25" y="112"/>
                </a:cubicBezTo>
                <a:cubicBezTo>
                  <a:pt x="24" y="112"/>
                  <a:pt x="22" y="112"/>
                  <a:pt x="21" y="112"/>
                </a:cubicBezTo>
                <a:moveTo>
                  <a:pt x="27" y="75"/>
                </a:moveTo>
                <a:cubicBezTo>
                  <a:pt x="26" y="72"/>
                  <a:pt x="25" y="68"/>
                  <a:pt x="25" y="64"/>
                </a:cubicBezTo>
                <a:cubicBezTo>
                  <a:pt x="26" y="68"/>
                  <a:pt x="27" y="72"/>
                  <a:pt x="27" y="75"/>
                </a:cubicBezTo>
                <a:cubicBezTo>
                  <a:pt x="27" y="75"/>
                  <a:pt x="27" y="75"/>
                  <a:pt x="27" y="75"/>
                </a:cubicBezTo>
                <a:moveTo>
                  <a:pt x="102" y="56"/>
                </a:moveTo>
                <a:cubicBezTo>
                  <a:pt x="103" y="55"/>
                  <a:pt x="103" y="55"/>
                  <a:pt x="103" y="55"/>
                </a:cubicBezTo>
                <a:cubicBezTo>
                  <a:pt x="103" y="56"/>
                  <a:pt x="103" y="56"/>
                  <a:pt x="103" y="56"/>
                </a:cubicBezTo>
                <a:cubicBezTo>
                  <a:pt x="102" y="56"/>
                  <a:pt x="102" y="56"/>
                  <a:pt x="102" y="56"/>
                </a:cubicBezTo>
                <a:moveTo>
                  <a:pt x="80" y="60"/>
                </a:moveTo>
                <a:cubicBezTo>
                  <a:pt x="80" y="58"/>
                  <a:pt x="80" y="57"/>
                  <a:pt x="80" y="55"/>
                </a:cubicBezTo>
                <a:cubicBezTo>
                  <a:pt x="80" y="55"/>
                  <a:pt x="80" y="54"/>
                  <a:pt x="80" y="54"/>
                </a:cubicBezTo>
                <a:cubicBezTo>
                  <a:pt x="81" y="53"/>
                  <a:pt x="82" y="53"/>
                  <a:pt x="84" y="53"/>
                </a:cubicBezTo>
                <a:cubicBezTo>
                  <a:pt x="82" y="55"/>
                  <a:pt x="81" y="58"/>
                  <a:pt x="80" y="60"/>
                </a:cubicBezTo>
                <a:moveTo>
                  <a:pt x="80" y="63"/>
                </a:moveTo>
                <a:cubicBezTo>
                  <a:pt x="82" y="60"/>
                  <a:pt x="84" y="56"/>
                  <a:pt x="86" y="52"/>
                </a:cubicBezTo>
                <a:cubicBezTo>
                  <a:pt x="88" y="52"/>
                  <a:pt x="89" y="51"/>
                  <a:pt x="91" y="51"/>
                </a:cubicBezTo>
                <a:cubicBezTo>
                  <a:pt x="88" y="54"/>
                  <a:pt x="86" y="58"/>
                  <a:pt x="84" y="61"/>
                </a:cubicBezTo>
                <a:cubicBezTo>
                  <a:pt x="84" y="62"/>
                  <a:pt x="84" y="62"/>
                  <a:pt x="84" y="62"/>
                </a:cubicBezTo>
                <a:cubicBezTo>
                  <a:pt x="83" y="62"/>
                  <a:pt x="81" y="63"/>
                  <a:pt x="80" y="63"/>
                </a:cubicBezTo>
                <a:moveTo>
                  <a:pt x="87" y="61"/>
                </a:moveTo>
                <a:cubicBezTo>
                  <a:pt x="89" y="57"/>
                  <a:pt x="91" y="54"/>
                  <a:pt x="93" y="51"/>
                </a:cubicBezTo>
                <a:cubicBezTo>
                  <a:pt x="93" y="50"/>
                  <a:pt x="93" y="50"/>
                  <a:pt x="93" y="50"/>
                </a:cubicBezTo>
                <a:cubicBezTo>
                  <a:pt x="94" y="50"/>
                  <a:pt x="95" y="50"/>
                  <a:pt x="96" y="49"/>
                </a:cubicBezTo>
                <a:cubicBezTo>
                  <a:pt x="95" y="50"/>
                  <a:pt x="95" y="50"/>
                  <a:pt x="95" y="50"/>
                </a:cubicBezTo>
                <a:cubicBezTo>
                  <a:pt x="95" y="50"/>
                  <a:pt x="95" y="50"/>
                  <a:pt x="95" y="50"/>
                </a:cubicBezTo>
                <a:cubicBezTo>
                  <a:pt x="93" y="53"/>
                  <a:pt x="91" y="56"/>
                  <a:pt x="89" y="60"/>
                </a:cubicBezTo>
                <a:cubicBezTo>
                  <a:pt x="88" y="60"/>
                  <a:pt x="87" y="60"/>
                  <a:pt x="87" y="61"/>
                </a:cubicBezTo>
                <a:moveTo>
                  <a:pt x="76" y="55"/>
                </a:moveTo>
                <a:cubicBezTo>
                  <a:pt x="76" y="54"/>
                  <a:pt x="75" y="53"/>
                  <a:pt x="75" y="52"/>
                </a:cubicBezTo>
                <a:cubicBezTo>
                  <a:pt x="74" y="52"/>
                  <a:pt x="74" y="52"/>
                  <a:pt x="74" y="52"/>
                </a:cubicBezTo>
                <a:cubicBezTo>
                  <a:pt x="75" y="51"/>
                  <a:pt x="76" y="50"/>
                  <a:pt x="77" y="48"/>
                </a:cubicBezTo>
                <a:cubicBezTo>
                  <a:pt x="77" y="49"/>
                  <a:pt x="76" y="50"/>
                  <a:pt x="76" y="50"/>
                </a:cubicBezTo>
                <a:cubicBezTo>
                  <a:pt x="76" y="51"/>
                  <a:pt x="76" y="51"/>
                  <a:pt x="76" y="52"/>
                </a:cubicBezTo>
                <a:cubicBezTo>
                  <a:pt x="76" y="53"/>
                  <a:pt x="76" y="54"/>
                  <a:pt x="76" y="55"/>
                </a:cubicBezTo>
                <a:cubicBezTo>
                  <a:pt x="76" y="55"/>
                  <a:pt x="76" y="55"/>
                  <a:pt x="76" y="55"/>
                </a:cubicBezTo>
                <a:moveTo>
                  <a:pt x="98" y="57"/>
                </a:moveTo>
                <a:cubicBezTo>
                  <a:pt x="100" y="54"/>
                  <a:pt x="102" y="52"/>
                  <a:pt x="104" y="49"/>
                </a:cubicBezTo>
                <a:cubicBezTo>
                  <a:pt x="104" y="48"/>
                  <a:pt x="104" y="48"/>
                  <a:pt x="104" y="48"/>
                </a:cubicBezTo>
                <a:cubicBezTo>
                  <a:pt x="104" y="50"/>
                  <a:pt x="104" y="51"/>
                  <a:pt x="104" y="52"/>
                </a:cubicBezTo>
                <a:cubicBezTo>
                  <a:pt x="104" y="52"/>
                  <a:pt x="103" y="52"/>
                  <a:pt x="103" y="52"/>
                </a:cubicBezTo>
                <a:cubicBezTo>
                  <a:pt x="103" y="52"/>
                  <a:pt x="103" y="52"/>
                  <a:pt x="103" y="52"/>
                </a:cubicBezTo>
                <a:cubicBezTo>
                  <a:pt x="101" y="54"/>
                  <a:pt x="100" y="55"/>
                  <a:pt x="99" y="57"/>
                </a:cubicBezTo>
                <a:cubicBezTo>
                  <a:pt x="99" y="57"/>
                  <a:pt x="99" y="57"/>
                  <a:pt x="99" y="57"/>
                </a:cubicBezTo>
                <a:cubicBezTo>
                  <a:pt x="99" y="57"/>
                  <a:pt x="98" y="57"/>
                  <a:pt x="98" y="57"/>
                </a:cubicBezTo>
                <a:moveTo>
                  <a:pt x="92" y="59"/>
                </a:moveTo>
                <a:cubicBezTo>
                  <a:pt x="93" y="56"/>
                  <a:pt x="95" y="53"/>
                  <a:pt x="97" y="51"/>
                </a:cubicBezTo>
                <a:cubicBezTo>
                  <a:pt x="97" y="50"/>
                  <a:pt x="97" y="50"/>
                  <a:pt x="97" y="49"/>
                </a:cubicBezTo>
                <a:cubicBezTo>
                  <a:pt x="96" y="49"/>
                  <a:pt x="96" y="49"/>
                  <a:pt x="96" y="49"/>
                </a:cubicBezTo>
                <a:cubicBezTo>
                  <a:pt x="98" y="49"/>
                  <a:pt x="100" y="48"/>
                  <a:pt x="103" y="47"/>
                </a:cubicBezTo>
                <a:cubicBezTo>
                  <a:pt x="102" y="48"/>
                  <a:pt x="102" y="48"/>
                  <a:pt x="102" y="48"/>
                </a:cubicBezTo>
                <a:cubicBezTo>
                  <a:pt x="100" y="51"/>
                  <a:pt x="97" y="55"/>
                  <a:pt x="95" y="58"/>
                </a:cubicBezTo>
                <a:cubicBezTo>
                  <a:pt x="94" y="58"/>
                  <a:pt x="93" y="59"/>
                  <a:pt x="92" y="59"/>
                </a:cubicBezTo>
                <a:moveTo>
                  <a:pt x="73" y="50"/>
                </a:moveTo>
                <a:cubicBezTo>
                  <a:pt x="73" y="50"/>
                  <a:pt x="72" y="49"/>
                  <a:pt x="72" y="48"/>
                </a:cubicBezTo>
                <a:cubicBezTo>
                  <a:pt x="73" y="46"/>
                  <a:pt x="75" y="43"/>
                  <a:pt x="76" y="41"/>
                </a:cubicBezTo>
                <a:cubicBezTo>
                  <a:pt x="76" y="42"/>
                  <a:pt x="77" y="43"/>
                  <a:pt x="77" y="45"/>
                </a:cubicBezTo>
                <a:cubicBezTo>
                  <a:pt x="76" y="45"/>
                  <a:pt x="76" y="45"/>
                  <a:pt x="76" y="45"/>
                </a:cubicBezTo>
                <a:cubicBezTo>
                  <a:pt x="75" y="47"/>
                  <a:pt x="74" y="48"/>
                  <a:pt x="73" y="50"/>
                </a:cubicBezTo>
                <a:moveTo>
                  <a:pt x="52" y="50"/>
                </a:moveTo>
                <a:cubicBezTo>
                  <a:pt x="52" y="49"/>
                  <a:pt x="52" y="49"/>
                  <a:pt x="52" y="48"/>
                </a:cubicBezTo>
                <a:cubicBezTo>
                  <a:pt x="52" y="47"/>
                  <a:pt x="52" y="47"/>
                  <a:pt x="53" y="46"/>
                </a:cubicBezTo>
                <a:cubicBezTo>
                  <a:pt x="53" y="43"/>
                  <a:pt x="54" y="41"/>
                  <a:pt x="56" y="40"/>
                </a:cubicBezTo>
                <a:cubicBezTo>
                  <a:pt x="55" y="43"/>
                  <a:pt x="54" y="46"/>
                  <a:pt x="53" y="50"/>
                </a:cubicBezTo>
                <a:cubicBezTo>
                  <a:pt x="52" y="50"/>
                  <a:pt x="52" y="50"/>
                  <a:pt x="52" y="50"/>
                </a:cubicBezTo>
                <a:moveTo>
                  <a:pt x="70" y="47"/>
                </a:moveTo>
                <a:cubicBezTo>
                  <a:pt x="69" y="47"/>
                  <a:pt x="69" y="47"/>
                  <a:pt x="68" y="47"/>
                </a:cubicBezTo>
                <a:cubicBezTo>
                  <a:pt x="68" y="47"/>
                  <a:pt x="67" y="46"/>
                  <a:pt x="67" y="46"/>
                </a:cubicBezTo>
                <a:cubicBezTo>
                  <a:pt x="69" y="43"/>
                  <a:pt x="71" y="40"/>
                  <a:pt x="73" y="37"/>
                </a:cubicBezTo>
                <a:cubicBezTo>
                  <a:pt x="73" y="37"/>
                  <a:pt x="73" y="37"/>
                  <a:pt x="73" y="37"/>
                </a:cubicBezTo>
                <a:cubicBezTo>
                  <a:pt x="74" y="37"/>
                  <a:pt x="75" y="38"/>
                  <a:pt x="75" y="39"/>
                </a:cubicBezTo>
                <a:cubicBezTo>
                  <a:pt x="75" y="39"/>
                  <a:pt x="75" y="39"/>
                  <a:pt x="75" y="39"/>
                </a:cubicBezTo>
                <a:cubicBezTo>
                  <a:pt x="73" y="42"/>
                  <a:pt x="71" y="45"/>
                  <a:pt x="70" y="47"/>
                </a:cubicBezTo>
                <a:moveTo>
                  <a:pt x="53" y="54"/>
                </a:moveTo>
                <a:cubicBezTo>
                  <a:pt x="53" y="54"/>
                  <a:pt x="53" y="54"/>
                  <a:pt x="53" y="54"/>
                </a:cubicBezTo>
                <a:cubicBezTo>
                  <a:pt x="53" y="53"/>
                  <a:pt x="54" y="52"/>
                  <a:pt x="54" y="50"/>
                </a:cubicBezTo>
                <a:cubicBezTo>
                  <a:pt x="56" y="47"/>
                  <a:pt x="58" y="43"/>
                  <a:pt x="58" y="38"/>
                </a:cubicBezTo>
                <a:cubicBezTo>
                  <a:pt x="58" y="38"/>
                  <a:pt x="58" y="38"/>
                  <a:pt x="58" y="38"/>
                </a:cubicBezTo>
                <a:cubicBezTo>
                  <a:pt x="60" y="37"/>
                  <a:pt x="62" y="36"/>
                  <a:pt x="64" y="36"/>
                </a:cubicBezTo>
                <a:cubicBezTo>
                  <a:pt x="61" y="40"/>
                  <a:pt x="58" y="45"/>
                  <a:pt x="57" y="50"/>
                </a:cubicBezTo>
                <a:cubicBezTo>
                  <a:pt x="55" y="51"/>
                  <a:pt x="54" y="52"/>
                  <a:pt x="53" y="54"/>
                </a:cubicBezTo>
                <a:moveTo>
                  <a:pt x="59" y="48"/>
                </a:moveTo>
                <a:cubicBezTo>
                  <a:pt x="61" y="44"/>
                  <a:pt x="63" y="40"/>
                  <a:pt x="66" y="36"/>
                </a:cubicBezTo>
                <a:cubicBezTo>
                  <a:pt x="66" y="35"/>
                  <a:pt x="66" y="35"/>
                  <a:pt x="66" y="35"/>
                </a:cubicBezTo>
                <a:cubicBezTo>
                  <a:pt x="67" y="35"/>
                  <a:pt x="67" y="35"/>
                  <a:pt x="68" y="35"/>
                </a:cubicBezTo>
                <a:cubicBezTo>
                  <a:pt x="68" y="35"/>
                  <a:pt x="68" y="35"/>
                  <a:pt x="68" y="35"/>
                </a:cubicBezTo>
                <a:cubicBezTo>
                  <a:pt x="68" y="35"/>
                  <a:pt x="68" y="35"/>
                  <a:pt x="68" y="35"/>
                </a:cubicBezTo>
                <a:cubicBezTo>
                  <a:pt x="68" y="35"/>
                  <a:pt x="68" y="35"/>
                  <a:pt x="68" y="35"/>
                </a:cubicBezTo>
                <a:cubicBezTo>
                  <a:pt x="69" y="35"/>
                  <a:pt x="70" y="35"/>
                  <a:pt x="71" y="36"/>
                </a:cubicBezTo>
                <a:cubicBezTo>
                  <a:pt x="69" y="39"/>
                  <a:pt x="67" y="43"/>
                  <a:pt x="65" y="46"/>
                </a:cubicBezTo>
                <a:cubicBezTo>
                  <a:pt x="64" y="46"/>
                  <a:pt x="63" y="46"/>
                  <a:pt x="63" y="47"/>
                </a:cubicBezTo>
                <a:cubicBezTo>
                  <a:pt x="62" y="47"/>
                  <a:pt x="60" y="47"/>
                  <a:pt x="59" y="48"/>
                </a:cubicBezTo>
                <a:moveTo>
                  <a:pt x="10" y="98"/>
                </a:moveTo>
                <a:cubicBezTo>
                  <a:pt x="10" y="92"/>
                  <a:pt x="10" y="85"/>
                  <a:pt x="10" y="79"/>
                </a:cubicBezTo>
                <a:cubicBezTo>
                  <a:pt x="17" y="79"/>
                  <a:pt x="23" y="79"/>
                  <a:pt x="29" y="79"/>
                </a:cubicBezTo>
                <a:cubicBezTo>
                  <a:pt x="30" y="79"/>
                  <a:pt x="30" y="79"/>
                  <a:pt x="30" y="79"/>
                </a:cubicBezTo>
                <a:cubicBezTo>
                  <a:pt x="30" y="79"/>
                  <a:pt x="30" y="79"/>
                  <a:pt x="30" y="79"/>
                </a:cubicBezTo>
                <a:cubicBezTo>
                  <a:pt x="31" y="78"/>
                  <a:pt x="32" y="77"/>
                  <a:pt x="32" y="76"/>
                </a:cubicBezTo>
                <a:cubicBezTo>
                  <a:pt x="29" y="66"/>
                  <a:pt x="26" y="50"/>
                  <a:pt x="26" y="38"/>
                </a:cubicBezTo>
                <a:cubicBezTo>
                  <a:pt x="26" y="35"/>
                  <a:pt x="26" y="33"/>
                  <a:pt x="26" y="31"/>
                </a:cubicBezTo>
                <a:cubicBezTo>
                  <a:pt x="27" y="26"/>
                  <a:pt x="29" y="21"/>
                  <a:pt x="33" y="17"/>
                </a:cubicBezTo>
                <a:cubicBezTo>
                  <a:pt x="36" y="13"/>
                  <a:pt x="41" y="9"/>
                  <a:pt x="45" y="7"/>
                </a:cubicBezTo>
                <a:cubicBezTo>
                  <a:pt x="48" y="6"/>
                  <a:pt x="55" y="4"/>
                  <a:pt x="62" y="4"/>
                </a:cubicBezTo>
                <a:cubicBezTo>
                  <a:pt x="62" y="4"/>
                  <a:pt x="62" y="4"/>
                  <a:pt x="62" y="4"/>
                </a:cubicBezTo>
                <a:cubicBezTo>
                  <a:pt x="62" y="4"/>
                  <a:pt x="62" y="4"/>
                  <a:pt x="62" y="4"/>
                </a:cubicBezTo>
                <a:cubicBezTo>
                  <a:pt x="71" y="4"/>
                  <a:pt x="81" y="6"/>
                  <a:pt x="89" y="12"/>
                </a:cubicBezTo>
                <a:cubicBezTo>
                  <a:pt x="97" y="18"/>
                  <a:pt x="103" y="27"/>
                  <a:pt x="104" y="43"/>
                </a:cubicBezTo>
                <a:cubicBezTo>
                  <a:pt x="94" y="46"/>
                  <a:pt x="90" y="47"/>
                  <a:pt x="80" y="50"/>
                </a:cubicBezTo>
                <a:cubicBezTo>
                  <a:pt x="81" y="48"/>
                  <a:pt x="81" y="47"/>
                  <a:pt x="81" y="45"/>
                </a:cubicBezTo>
                <a:cubicBezTo>
                  <a:pt x="81" y="43"/>
                  <a:pt x="80" y="41"/>
                  <a:pt x="80" y="39"/>
                </a:cubicBezTo>
                <a:cubicBezTo>
                  <a:pt x="79" y="37"/>
                  <a:pt x="77" y="35"/>
                  <a:pt x="75" y="33"/>
                </a:cubicBezTo>
                <a:cubicBezTo>
                  <a:pt x="73" y="32"/>
                  <a:pt x="70" y="31"/>
                  <a:pt x="68" y="31"/>
                </a:cubicBezTo>
                <a:cubicBezTo>
                  <a:pt x="67" y="31"/>
                  <a:pt x="67" y="31"/>
                  <a:pt x="67" y="31"/>
                </a:cubicBezTo>
                <a:cubicBezTo>
                  <a:pt x="67" y="31"/>
                  <a:pt x="67" y="31"/>
                  <a:pt x="67" y="31"/>
                </a:cubicBezTo>
                <a:cubicBezTo>
                  <a:pt x="63" y="31"/>
                  <a:pt x="59" y="33"/>
                  <a:pt x="56" y="35"/>
                </a:cubicBezTo>
                <a:cubicBezTo>
                  <a:pt x="52" y="37"/>
                  <a:pt x="50" y="41"/>
                  <a:pt x="49" y="45"/>
                </a:cubicBezTo>
                <a:cubicBezTo>
                  <a:pt x="48" y="46"/>
                  <a:pt x="48" y="47"/>
                  <a:pt x="48" y="48"/>
                </a:cubicBezTo>
                <a:cubicBezTo>
                  <a:pt x="48" y="50"/>
                  <a:pt x="49" y="52"/>
                  <a:pt x="49" y="54"/>
                </a:cubicBezTo>
                <a:cubicBezTo>
                  <a:pt x="49" y="55"/>
                  <a:pt x="49" y="56"/>
                  <a:pt x="50" y="56"/>
                </a:cubicBezTo>
                <a:cubicBezTo>
                  <a:pt x="50" y="56"/>
                  <a:pt x="50" y="56"/>
                  <a:pt x="50" y="56"/>
                </a:cubicBezTo>
                <a:cubicBezTo>
                  <a:pt x="49" y="57"/>
                  <a:pt x="49" y="57"/>
                  <a:pt x="50" y="58"/>
                </a:cubicBezTo>
                <a:cubicBezTo>
                  <a:pt x="50" y="60"/>
                  <a:pt x="51" y="63"/>
                  <a:pt x="51" y="67"/>
                </a:cubicBezTo>
                <a:cubicBezTo>
                  <a:pt x="52" y="72"/>
                  <a:pt x="53" y="76"/>
                  <a:pt x="55" y="79"/>
                </a:cubicBezTo>
                <a:cubicBezTo>
                  <a:pt x="55" y="80"/>
                  <a:pt x="55" y="80"/>
                  <a:pt x="56" y="80"/>
                </a:cubicBezTo>
                <a:cubicBezTo>
                  <a:pt x="56" y="81"/>
                  <a:pt x="57" y="81"/>
                  <a:pt x="57" y="81"/>
                </a:cubicBezTo>
                <a:cubicBezTo>
                  <a:pt x="57" y="81"/>
                  <a:pt x="57" y="81"/>
                  <a:pt x="57" y="81"/>
                </a:cubicBezTo>
                <a:cubicBezTo>
                  <a:pt x="68" y="81"/>
                  <a:pt x="78" y="81"/>
                  <a:pt x="88" y="81"/>
                </a:cubicBezTo>
                <a:cubicBezTo>
                  <a:pt x="87" y="86"/>
                  <a:pt x="86" y="90"/>
                  <a:pt x="86" y="95"/>
                </a:cubicBezTo>
                <a:cubicBezTo>
                  <a:pt x="86" y="96"/>
                  <a:pt x="87" y="98"/>
                  <a:pt x="87" y="99"/>
                </a:cubicBezTo>
                <a:cubicBezTo>
                  <a:pt x="87" y="99"/>
                  <a:pt x="87" y="99"/>
                  <a:pt x="87" y="99"/>
                </a:cubicBezTo>
                <a:cubicBezTo>
                  <a:pt x="78" y="98"/>
                  <a:pt x="66" y="98"/>
                  <a:pt x="58" y="98"/>
                </a:cubicBezTo>
                <a:cubicBezTo>
                  <a:pt x="58" y="98"/>
                  <a:pt x="58" y="98"/>
                  <a:pt x="58" y="98"/>
                </a:cubicBezTo>
                <a:cubicBezTo>
                  <a:pt x="57" y="98"/>
                  <a:pt x="56" y="99"/>
                  <a:pt x="56" y="100"/>
                </a:cubicBezTo>
                <a:cubicBezTo>
                  <a:pt x="56" y="100"/>
                  <a:pt x="56" y="100"/>
                  <a:pt x="56" y="100"/>
                </a:cubicBezTo>
                <a:cubicBezTo>
                  <a:pt x="56" y="100"/>
                  <a:pt x="56" y="100"/>
                  <a:pt x="56" y="100"/>
                </a:cubicBezTo>
                <a:cubicBezTo>
                  <a:pt x="56" y="100"/>
                  <a:pt x="56" y="100"/>
                  <a:pt x="56" y="100"/>
                </a:cubicBezTo>
                <a:cubicBezTo>
                  <a:pt x="56" y="105"/>
                  <a:pt x="56" y="109"/>
                  <a:pt x="54" y="113"/>
                </a:cubicBezTo>
                <a:cubicBezTo>
                  <a:pt x="54" y="113"/>
                  <a:pt x="54" y="113"/>
                  <a:pt x="54" y="114"/>
                </a:cubicBezTo>
                <a:cubicBezTo>
                  <a:pt x="54" y="114"/>
                  <a:pt x="54" y="114"/>
                  <a:pt x="54" y="114"/>
                </a:cubicBezTo>
                <a:cubicBezTo>
                  <a:pt x="52" y="120"/>
                  <a:pt x="49" y="125"/>
                  <a:pt x="46" y="129"/>
                </a:cubicBezTo>
                <a:cubicBezTo>
                  <a:pt x="46" y="129"/>
                  <a:pt x="46" y="129"/>
                  <a:pt x="46" y="129"/>
                </a:cubicBezTo>
                <a:cubicBezTo>
                  <a:pt x="45" y="129"/>
                  <a:pt x="45" y="130"/>
                  <a:pt x="45" y="130"/>
                </a:cubicBezTo>
                <a:cubicBezTo>
                  <a:pt x="45" y="131"/>
                  <a:pt x="45" y="131"/>
                  <a:pt x="46" y="132"/>
                </a:cubicBezTo>
                <a:cubicBezTo>
                  <a:pt x="46" y="132"/>
                  <a:pt x="46" y="132"/>
                  <a:pt x="46" y="132"/>
                </a:cubicBezTo>
                <a:cubicBezTo>
                  <a:pt x="47" y="133"/>
                  <a:pt x="48" y="134"/>
                  <a:pt x="50" y="135"/>
                </a:cubicBezTo>
                <a:cubicBezTo>
                  <a:pt x="56" y="137"/>
                  <a:pt x="67" y="142"/>
                  <a:pt x="83" y="142"/>
                </a:cubicBezTo>
                <a:cubicBezTo>
                  <a:pt x="90" y="142"/>
                  <a:pt x="98" y="141"/>
                  <a:pt x="107" y="138"/>
                </a:cubicBezTo>
                <a:cubicBezTo>
                  <a:pt x="108" y="142"/>
                  <a:pt x="108" y="145"/>
                  <a:pt x="109" y="147"/>
                </a:cubicBezTo>
                <a:cubicBezTo>
                  <a:pt x="110" y="150"/>
                  <a:pt x="111" y="153"/>
                  <a:pt x="112" y="156"/>
                </a:cubicBezTo>
                <a:cubicBezTo>
                  <a:pt x="107" y="159"/>
                  <a:pt x="98" y="162"/>
                  <a:pt x="87" y="162"/>
                </a:cubicBezTo>
                <a:cubicBezTo>
                  <a:pt x="81" y="162"/>
                  <a:pt x="75" y="161"/>
                  <a:pt x="68" y="159"/>
                </a:cubicBezTo>
                <a:cubicBezTo>
                  <a:pt x="52" y="154"/>
                  <a:pt x="42" y="153"/>
                  <a:pt x="34" y="153"/>
                </a:cubicBezTo>
                <a:cubicBezTo>
                  <a:pt x="34" y="153"/>
                  <a:pt x="34" y="153"/>
                  <a:pt x="34" y="153"/>
                </a:cubicBezTo>
                <a:cubicBezTo>
                  <a:pt x="28" y="153"/>
                  <a:pt x="24" y="154"/>
                  <a:pt x="21" y="156"/>
                </a:cubicBezTo>
                <a:cubicBezTo>
                  <a:pt x="20" y="156"/>
                  <a:pt x="20" y="157"/>
                  <a:pt x="19" y="158"/>
                </a:cubicBezTo>
                <a:cubicBezTo>
                  <a:pt x="18" y="154"/>
                  <a:pt x="16" y="151"/>
                  <a:pt x="14" y="148"/>
                </a:cubicBezTo>
                <a:cubicBezTo>
                  <a:pt x="12" y="144"/>
                  <a:pt x="9" y="141"/>
                  <a:pt x="7" y="136"/>
                </a:cubicBezTo>
                <a:cubicBezTo>
                  <a:pt x="7" y="136"/>
                  <a:pt x="7" y="135"/>
                  <a:pt x="7" y="135"/>
                </a:cubicBezTo>
                <a:cubicBezTo>
                  <a:pt x="7" y="135"/>
                  <a:pt x="7" y="135"/>
                  <a:pt x="8" y="134"/>
                </a:cubicBezTo>
                <a:cubicBezTo>
                  <a:pt x="14" y="131"/>
                  <a:pt x="20" y="126"/>
                  <a:pt x="25" y="120"/>
                </a:cubicBezTo>
                <a:cubicBezTo>
                  <a:pt x="26" y="118"/>
                  <a:pt x="27" y="117"/>
                  <a:pt x="28" y="115"/>
                </a:cubicBezTo>
                <a:cubicBezTo>
                  <a:pt x="31" y="110"/>
                  <a:pt x="33" y="105"/>
                  <a:pt x="34" y="99"/>
                </a:cubicBezTo>
                <a:cubicBezTo>
                  <a:pt x="34" y="99"/>
                  <a:pt x="34" y="99"/>
                  <a:pt x="34" y="99"/>
                </a:cubicBezTo>
                <a:cubicBezTo>
                  <a:pt x="34" y="99"/>
                  <a:pt x="34" y="99"/>
                  <a:pt x="34" y="99"/>
                </a:cubicBezTo>
                <a:cubicBezTo>
                  <a:pt x="34" y="99"/>
                  <a:pt x="34" y="99"/>
                  <a:pt x="34" y="99"/>
                </a:cubicBezTo>
                <a:cubicBezTo>
                  <a:pt x="34" y="98"/>
                  <a:pt x="34" y="98"/>
                  <a:pt x="34" y="98"/>
                </a:cubicBezTo>
                <a:cubicBezTo>
                  <a:pt x="33" y="98"/>
                  <a:pt x="33" y="98"/>
                  <a:pt x="33" y="98"/>
                </a:cubicBezTo>
                <a:cubicBezTo>
                  <a:pt x="33" y="98"/>
                  <a:pt x="33" y="98"/>
                  <a:pt x="33" y="98"/>
                </a:cubicBezTo>
                <a:cubicBezTo>
                  <a:pt x="33" y="97"/>
                  <a:pt x="33" y="97"/>
                  <a:pt x="33" y="97"/>
                </a:cubicBezTo>
                <a:cubicBezTo>
                  <a:pt x="33" y="97"/>
                  <a:pt x="33" y="97"/>
                  <a:pt x="33" y="97"/>
                </a:cubicBezTo>
                <a:cubicBezTo>
                  <a:pt x="32" y="97"/>
                  <a:pt x="32" y="97"/>
                  <a:pt x="32" y="97"/>
                </a:cubicBezTo>
                <a:cubicBezTo>
                  <a:pt x="32" y="97"/>
                  <a:pt x="32" y="97"/>
                  <a:pt x="32" y="97"/>
                </a:cubicBezTo>
                <a:cubicBezTo>
                  <a:pt x="32" y="97"/>
                  <a:pt x="32" y="97"/>
                  <a:pt x="32" y="97"/>
                </a:cubicBezTo>
                <a:cubicBezTo>
                  <a:pt x="32" y="97"/>
                  <a:pt x="32" y="97"/>
                  <a:pt x="32" y="97"/>
                </a:cubicBezTo>
                <a:cubicBezTo>
                  <a:pt x="24" y="97"/>
                  <a:pt x="20" y="98"/>
                  <a:pt x="10" y="98"/>
                </a:cubicBezTo>
                <a:moveTo>
                  <a:pt x="62" y="0"/>
                </a:moveTo>
                <a:cubicBezTo>
                  <a:pt x="54" y="0"/>
                  <a:pt x="47" y="2"/>
                  <a:pt x="44" y="4"/>
                </a:cubicBezTo>
                <a:cubicBezTo>
                  <a:pt x="38" y="6"/>
                  <a:pt x="33" y="10"/>
                  <a:pt x="30" y="15"/>
                </a:cubicBezTo>
                <a:cubicBezTo>
                  <a:pt x="26" y="19"/>
                  <a:pt x="23" y="25"/>
                  <a:pt x="22" y="30"/>
                </a:cubicBezTo>
                <a:cubicBezTo>
                  <a:pt x="22" y="31"/>
                  <a:pt x="22" y="31"/>
                  <a:pt x="22" y="31"/>
                </a:cubicBezTo>
                <a:cubicBezTo>
                  <a:pt x="22" y="32"/>
                  <a:pt x="22" y="32"/>
                  <a:pt x="22" y="32"/>
                </a:cubicBezTo>
                <a:cubicBezTo>
                  <a:pt x="20" y="37"/>
                  <a:pt x="20" y="43"/>
                  <a:pt x="20" y="49"/>
                </a:cubicBezTo>
                <a:cubicBezTo>
                  <a:pt x="20" y="58"/>
                  <a:pt x="21" y="68"/>
                  <a:pt x="23" y="75"/>
                </a:cubicBezTo>
                <a:cubicBezTo>
                  <a:pt x="18" y="75"/>
                  <a:pt x="13" y="75"/>
                  <a:pt x="8" y="75"/>
                </a:cubicBezTo>
                <a:cubicBezTo>
                  <a:pt x="7" y="75"/>
                  <a:pt x="7" y="76"/>
                  <a:pt x="7" y="77"/>
                </a:cubicBezTo>
                <a:cubicBezTo>
                  <a:pt x="6" y="84"/>
                  <a:pt x="6" y="91"/>
                  <a:pt x="6" y="99"/>
                </a:cubicBezTo>
                <a:cubicBezTo>
                  <a:pt x="6" y="99"/>
                  <a:pt x="6" y="99"/>
                  <a:pt x="6" y="99"/>
                </a:cubicBezTo>
                <a:cubicBezTo>
                  <a:pt x="6" y="105"/>
                  <a:pt x="7" y="109"/>
                  <a:pt x="7" y="115"/>
                </a:cubicBezTo>
                <a:cubicBezTo>
                  <a:pt x="7" y="116"/>
                  <a:pt x="7" y="117"/>
                  <a:pt x="9" y="117"/>
                </a:cubicBezTo>
                <a:cubicBezTo>
                  <a:pt x="9" y="117"/>
                  <a:pt x="9" y="117"/>
                  <a:pt x="9" y="117"/>
                </a:cubicBezTo>
                <a:cubicBezTo>
                  <a:pt x="9" y="116"/>
                  <a:pt x="9" y="116"/>
                  <a:pt x="9" y="116"/>
                </a:cubicBezTo>
                <a:cubicBezTo>
                  <a:pt x="9" y="116"/>
                  <a:pt x="9" y="116"/>
                  <a:pt x="9" y="116"/>
                </a:cubicBezTo>
                <a:cubicBezTo>
                  <a:pt x="9" y="117"/>
                  <a:pt x="9" y="117"/>
                  <a:pt x="9" y="117"/>
                </a:cubicBezTo>
                <a:cubicBezTo>
                  <a:pt x="10" y="117"/>
                  <a:pt x="10" y="117"/>
                  <a:pt x="10" y="117"/>
                </a:cubicBezTo>
                <a:cubicBezTo>
                  <a:pt x="10" y="117"/>
                  <a:pt x="10" y="117"/>
                  <a:pt x="10" y="117"/>
                </a:cubicBezTo>
                <a:cubicBezTo>
                  <a:pt x="10" y="117"/>
                  <a:pt x="10" y="117"/>
                  <a:pt x="10" y="117"/>
                </a:cubicBezTo>
                <a:cubicBezTo>
                  <a:pt x="14" y="116"/>
                  <a:pt x="18" y="116"/>
                  <a:pt x="22" y="116"/>
                </a:cubicBezTo>
                <a:cubicBezTo>
                  <a:pt x="22" y="117"/>
                  <a:pt x="22" y="117"/>
                  <a:pt x="22" y="117"/>
                </a:cubicBezTo>
                <a:cubicBezTo>
                  <a:pt x="17" y="123"/>
                  <a:pt x="11" y="128"/>
                  <a:pt x="6" y="131"/>
                </a:cubicBezTo>
                <a:cubicBezTo>
                  <a:pt x="5" y="131"/>
                  <a:pt x="5" y="132"/>
                  <a:pt x="4" y="132"/>
                </a:cubicBezTo>
                <a:cubicBezTo>
                  <a:pt x="4" y="132"/>
                  <a:pt x="4" y="132"/>
                  <a:pt x="4" y="132"/>
                </a:cubicBezTo>
                <a:cubicBezTo>
                  <a:pt x="4" y="132"/>
                  <a:pt x="4" y="132"/>
                  <a:pt x="4" y="132"/>
                </a:cubicBezTo>
                <a:cubicBezTo>
                  <a:pt x="3" y="132"/>
                  <a:pt x="2" y="133"/>
                  <a:pt x="2" y="134"/>
                </a:cubicBezTo>
                <a:cubicBezTo>
                  <a:pt x="2" y="135"/>
                  <a:pt x="2" y="136"/>
                  <a:pt x="2" y="137"/>
                </a:cubicBezTo>
                <a:cubicBezTo>
                  <a:pt x="2" y="140"/>
                  <a:pt x="2" y="142"/>
                  <a:pt x="1" y="146"/>
                </a:cubicBezTo>
                <a:cubicBezTo>
                  <a:pt x="1" y="147"/>
                  <a:pt x="0" y="149"/>
                  <a:pt x="0" y="152"/>
                </a:cubicBezTo>
                <a:cubicBezTo>
                  <a:pt x="0" y="152"/>
                  <a:pt x="0" y="153"/>
                  <a:pt x="0" y="153"/>
                </a:cubicBezTo>
                <a:cubicBezTo>
                  <a:pt x="0" y="155"/>
                  <a:pt x="1" y="157"/>
                  <a:pt x="2" y="159"/>
                </a:cubicBezTo>
                <a:cubicBezTo>
                  <a:pt x="4" y="164"/>
                  <a:pt x="6" y="167"/>
                  <a:pt x="8" y="170"/>
                </a:cubicBezTo>
                <a:cubicBezTo>
                  <a:pt x="9" y="172"/>
                  <a:pt x="11" y="175"/>
                  <a:pt x="13" y="179"/>
                </a:cubicBezTo>
                <a:cubicBezTo>
                  <a:pt x="13" y="180"/>
                  <a:pt x="14" y="180"/>
                  <a:pt x="14" y="180"/>
                </a:cubicBezTo>
                <a:cubicBezTo>
                  <a:pt x="14" y="181"/>
                  <a:pt x="14" y="181"/>
                  <a:pt x="14" y="181"/>
                </a:cubicBezTo>
                <a:cubicBezTo>
                  <a:pt x="15" y="181"/>
                  <a:pt x="15" y="181"/>
                  <a:pt x="15" y="181"/>
                </a:cubicBezTo>
                <a:cubicBezTo>
                  <a:pt x="16" y="181"/>
                  <a:pt x="17" y="181"/>
                  <a:pt x="17" y="180"/>
                </a:cubicBezTo>
                <a:cubicBezTo>
                  <a:pt x="19" y="178"/>
                  <a:pt x="22" y="176"/>
                  <a:pt x="25" y="175"/>
                </a:cubicBezTo>
                <a:cubicBezTo>
                  <a:pt x="28" y="174"/>
                  <a:pt x="32" y="174"/>
                  <a:pt x="36" y="173"/>
                </a:cubicBezTo>
                <a:cubicBezTo>
                  <a:pt x="38" y="173"/>
                  <a:pt x="41" y="173"/>
                  <a:pt x="43" y="173"/>
                </a:cubicBezTo>
                <a:cubicBezTo>
                  <a:pt x="43" y="173"/>
                  <a:pt x="43" y="173"/>
                  <a:pt x="43" y="173"/>
                </a:cubicBezTo>
                <a:cubicBezTo>
                  <a:pt x="44" y="173"/>
                  <a:pt x="46" y="173"/>
                  <a:pt x="47" y="173"/>
                </a:cubicBezTo>
                <a:cubicBezTo>
                  <a:pt x="47" y="173"/>
                  <a:pt x="47" y="173"/>
                  <a:pt x="47" y="173"/>
                </a:cubicBezTo>
                <a:cubicBezTo>
                  <a:pt x="52" y="174"/>
                  <a:pt x="58" y="176"/>
                  <a:pt x="64" y="178"/>
                </a:cubicBezTo>
                <a:cubicBezTo>
                  <a:pt x="72" y="181"/>
                  <a:pt x="81" y="183"/>
                  <a:pt x="91" y="183"/>
                </a:cubicBezTo>
                <a:cubicBezTo>
                  <a:pt x="97" y="183"/>
                  <a:pt x="104" y="182"/>
                  <a:pt x="111" y="180"/>
                </a:cubicBezTo>
                <a:cubicBezTo>
                  <a:pt x="111" y="180"/>
                  <a:pt x="111" y="180"/>
                  <a:pt x="111" y="180"/>
                </a:cubicBezTo>
                <a:cubicBezTo>
                  <a:pt x="112" y="180"/>
                  <a:pt x="113" y="179"/>
                  <a:pt x="113" y="178"/>
                </a:cubicBezTo>
                <a:cubicBezTo>
                  <a:pt x="113" y="177"/>
                  <a:pt x="113" y="177"/>
                  <a:pt x="113" y="177"/>
                </a:cubicBezTo>
                <a:cubicBezTo>
                  <a:pt x="115" y="170"/>
                  <a:pt x="116" y="165"/>
                  <a:pt x="117" y="158"/>
                </a:cubicBezTo>
                <a:cubicBezTo>
                  <a:pt x="117" y="157"/>
                  <a:pt x="117" y="157"/>
                  <a:pt x="116" y="156"/>
                </a:cubicBezTo>
                <a:cubicBezTo>
                  <a:pt x="115" y="152"/>
                  <a:pt x="114" y="149"/>
                  <a:pt x="113" y="146"/>
                </a:cubicBezTo>
                <a:cubicBezTo>
                  <a:pt x="112" y="143"/>
                  <a:pt x="111" y="140"/>
                  <a:pt x="111" y="136"/>
                </a:cubicBezTo>
                <a:cubicBezTo>
                  <a:pt x="111" y="135"/>
                  <a:pt x="111" y="134"/>
                  <a:pt x="110" y="134"/>
                </a:cubicBezTo>
                <a:cubicBezTo>
                  <a:pt x="110" y="134"/>
                  <a:pt x="110" y="134"/>
                  <a:pt x="109" y="134"/>
                </a:cubicBezTo>
                <a:cubicBezTo>
                  <a:pt x="109" y="134"/>
                  <a:pt x="109" y="134"/>
                  <a:pt x="109" y="134"/>
                </a:cubicBezTo>
                <a:cubicBezTo>
                  <a:pt x="99" y="137"/>
                  <a:pt x="90" y="138"/>
                  <a:pt x="83" y="138"/>
                </a:cubicBezTo>
                <a:cubicBezTo>
                  <a:pt x="72" y="138"/>
                  <a:pt x="63" y="136"/>
                  <a:pt x="57" y="133"/>
                </a:cubicBezTo>
                <a:cubicBezTo>
                  <a:pt x="54" y="132"/>
                  <a:pt x="52" y="131"/>
                  <a:pt x="51" y="130"/>
                </a:cubicBezTo>
                <a:cubicBezTo>
                  <a:pt x="50" y="130"/>
                  <a:pt x="50" y="130"/>
                  <a:pt x="50" y="130"/>
                </a:cubicBezTo>
                <a:cubicBezTo>
                  <a:pt x="53" y="126"/>
                  <a:pt x="56" y="121"/>
                  <a:pt x="58" y="116"/>
                </a:cubicBezTo>
                <a:cubicBezTo>
                  <a:pt x="68" y="116"/>
                  <a:pt x="77" y="116"/>
                  <a:pt x="85" y="116"/>
                </a:cubicBezTo>
                <a:cubicBezTo>
                  <a:pt x="86" y="116"/>
                  <a:pt x="86" y="116"/>
                  <a:pt x="86" y="116"/>
                </a:cubicBezTo>
                <a:cubicBezTo>
                  <a:pt x="87" y="116"/>
                  <a:pt x="87" y="116"/>
                  <a:pt x="87" y="116"/>
                </a:cubicBezTo>
                <a:cubicBezTo>
                  <a:pt x="87" y="116"/>
                  <a:pt x="87" y="116"/>
                  <a:pt x="87" y="116"/>
                </a:cubicBezTo>
                <a:cubicBezTo>
                  <a:pt x="87" y="116"/>
                  <a:pt x="87" y="116"/>
                  <a:pt x="87" y="116"/>
                </a:cubicBezTo>
                <a:cubicBezTo>
                  <a:pt x="87" y="116"/>
                  <a:pt x="87" y="116"/>
                  <a:pt x="87" y="116"/>
                </a:cubicBezTo>
                <a:cubicBezTo>
                  <a:pt x="88" y="116"/>
                  <a:pt x="88" y="116"/>
                  <a:pt x="88" y="116"/>
                </a:cubicBezTo>
                <a:cubicBezTo>
                  <a:pt x="88" y="115"/>
                  <a:pt x="88" y="115"/>
                  <a:pt x="88" y="115"/>
                </a:cubicBezTo>
                <a:cubicBezTo>
                  <a:pt x="88" y="115"/>
                  <a:pt x="88" y="115"/>
                  <a:pt x="88" y="115"/>
                </a:cubicBezTo>
                <a:cubicBezTo>
                  <a:pt x="88" y="115"/>
                  <a:pt x="88" y="115"/>
                  <a:pt x="88" y="115"/>
                </a:cubicBezTo>
                <a:cubicBezTo>
                  <a:pt x="89" y="111"/>
                  <a:pt x="90" y="107"/>
                  <a:pt x="90" y="103"/>
                </a:cubicBezTo>
                <a:cubicBezTo>
                  <a:pt x="91" y="103"/>
                  <a:pt x="91" y="102"/>
                  <a:pt x="91" y="102"/>
                </a:cubicBezTo>
                <a:cubicBezTo>
                  <a:pt x="91" y="99"/>
                  <a:pt x="90" y="97"/>
                  <a:pt x="90" y="95"/>
                </a:cubicBezTo>
                <a:cubicBezTo>
                  <a:pt x="90" y="90"/>
                  <a:pt x="91" y="85"/>
                  <a:pt x="92" y="79"/>
                </a:cubicBezTo>
                <a:cubicBezTo>
                  <a:pt x="92" y="79"/>
                  <a:pt x="92" y="78"/>
                  <a:pt x="92" y="78"/>
                </a:cubicBezTo>
                <a:cubicBezTo>
                  <a:pt x="91" y="77"/>
                  <a:pt x="91" y="77"/>
                  <a:pt x="90" y="77"/>
                </a:cubicBezTo>
                <a:cubicBezTo>
                  <a:pt x="90" y="77"/>
                  <a:pt x="90" y="77"/>
                  <a:pt x="90" y="77"/>
                </a:cubicBezTo>
                <a:cubicBezTo>
                  <a:pt x="80" y="77"/>
                  <a:pt x="69" y="77"/>
                  <a:pt x="58" y="77"/>
                </a:cubicBezTo>
                <a:cubicBezTo>
                  <a:pt x="57" y="75"/>
                  <a:pt x="56" y="71"/>
                  <a:pt x="55" y="66"/>
                </a:cubicBezTo>
                <a:cubicBezTo>
                  <a:pt x="55" y="65"/>
                  <a:pt x="55" y="65"/>
                  <a:pt x="55" y="64"/>
                </a:cubicBezTo>
                <a:cubicBezTo>
                  <a:pt x="55" y="63"/>
                  <a:pt x="55" y="63"/>
                  <a:pt x="55" y="63"/>
                </a:cubicBezTo>
                <a:cubicBezTo>
                  <a:pt x="55" y="63"/>
                  <a:pt x="55" y="62"/>
                  <a:pt x="55" y="62"/>
                </a:cubicBezTo>
                <a:cubicBezTo>
                  <a:pt x="55" y="57"/>
                  <a:pt x="59" y="51"/>
                  <a:pt x="64" y="50"/>
                </a:cubicBezTo>
                <a:cubicBezTo>
                  <a:pt x="64" y="50"/>
                  <a:pt x="65" y="50"/>
                  <a:pt x="66" y="50"/>
                </a:cubicBezTo>
                <a:cubicBezTo>
                  <a:pt x="66" y="50"/>
                  <a:pt x="67" y="50"/>
                  <a:pt x="67" y="50"/>
                </a:cubicBezTo>
                <a:cubicBezTo>
                  <a:pt x="69" y="51"/>
                  <a:pt x="70" y="52"/>
                  <a:pt x="71" y="54"/>
                </a:cubicBezTo>
                <a:cubicBezTo>
                  <a:pt x="72" y="56"/>
                  <a:pt x="73" y="58"/>
                  <a:pt x="73" y="60"/>
                </a:cubicBezTo>
                <a:cubicBezTo>
                  <a:pt x="74" y="62"/>
                  <a:pt x="74" y="64"/>
                  <a:pt x="74" y="66"/>
                </a:cubicBezTo>
                <a:cubicBezTo>
                  <a:pt x="75" y="67"/>
                  <a:pt x="76" y="67"/>
                  <a:pt x="76" y="67"/>
                </a:cubicBezTo>
                <a:cubicBezTo>
                  <a:pt x="77" y="67"/>
                  <a:pt x="77" y="67"/>
                  <a:pt x="77" y="67"/>
                </a:cubicBezTo>
                <a:cubicBezTo>
                  <a:pt x="77" y="67"/>
                  <a:pt x="77" y="67"/>
                  <a:pt x="77" y="67"/>
                </a:cubicBezTo>
                <a:cubicBezTo>
                  <a:pt x="78" y="68"/>
                  <a:pt x="78" y="68"/>
                  <a:pt x="79" y="68"/>
                </a:cubicBezTo>
                <a:cubicBezTo>
                  <a:pt x="79" y="68"/>
                  <a:pt x="79" y="68"/>
                  <a:pt x="79" y="68"/>
                </a:cubicBezTo>
                <a:cubicBezTo>
                  <a:pt x="87" y="64"/>
                  <a:pt x="96" y="61"/>
                  <a:pt x="104" y="59"/>
                </a:cubicBezTo>
                <a:cubicBezTo>
                  <a:pt x="105" y="59"/>
                  <a:pt x="105" y="59"/>
                  <a:pt x="105" y="59"/>
                </a:cubicBezTo>
                <a:cubicBezTo>
                  <a:pt x="106" y="59"/>
                  <a:pt x="106" y="59"/>
                  <a:pt x="106" y="58"/>
                </a:cubicBezTo>
                <a:cubicBezTo>
                  <a:pt x="108" y="53"/>
                  <a:pt x="109" y="49"/>
                  <a:pt x="109" y="44"/>
                </a:cubicBezTo>
                <a:cubicBezTo>
                  <a:pt x="109" y="43"/>
                  <a:pt x="109" y="42"/>
                  <a:pt x="108" y="42"/>
                </a:cubicBezTo>
                <a:cubicBezTo>
                  <a:pt x="107" y="26"/>
                  <a:pt x="100" y="15"/>
                  <a:pt x="92" y="9"/>
                </a:cubicBezTo>
                <a:cubicBezTo>
                  <a:pt x="83" y="2"/>
                  <a:pt x="72" y="0"/>
                  <a:pt x="62" y="0"/>
                </a:cubicBezTo>
              </a:path>
            </a:pathLst>
          </a:custGeom>
          <a:gradFill>
            <a:gsLst>
              <a:gs pos="0">
                <a:srgbClr val="E30000"/>
              </a:gs>
              <a:gs pos="100000">
                <a:srgbClr val="760303"/>
              </a:gs>
            </a:gsLst>
            <a:lin ang="2700000" scaled="0"/>
          </a:gra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865">
              <a:solidFill>
                <a:prstClr val="black"/>
              </a:solidFill>
            </a:endParaRPr>
          </a:p>
        </p:txBody>
      </p:sp>
      <p:grpSp>
        <p:nvGrpSpPr>
          <p:cNvPr id="215" name="组合 214"/>
          <p:cNvGrpSpPr/>
          <p:nvPr/>
        </p:nvGrpSpPr>
        <p:grpSpPr>
          <a:xfrm>
            <a:off x="3444123" y="3940153"/>
            <a:ext cx="1296283" cy="2213961"/>
            <a:chOff x="3481623" y="3635353"/>
            <a:chExt cx="1296282" cy="2213961"/>
          </a:xfrm>
        </p:grpSpPr>
        <p:sp>
          <p:nvSpPr>
            <p:cNvPr id="216" name="任意多边形 215"/>
            <p:cNvSpPr/>
            <p:nvPr/>
          </p:nvSpPr>
          <p:spPr>
            <a:xfrm rot="5400000">
              <a:off x="3022783" y="4094193"/>
              <a:ext cx="2213961" cy="1296282"/>
            </a:xfrm>
            <a:custGeom>
              <a:avLst/>
              <a:gdLst>
                <a:gd name="connsiteX0" fmla="*/ 0 w 2946783"/>
                <a:gd name="connsiteY0" fmla="*/ 1579299 h 1725351"/>
                <a:gd name="connsiteX1" fmla="*/ 0 w 2946783"/>
                <a:gd name="connsiteY1" fmla="*/ 146052 h 1725351"/>
                <a:gd name="connsiteX2" fmla="*/ 146052 w 2946783"/>
                <a:gd name="connsiteY2" fmla="*/ 0 h 1725351"/>
                <a:gd name="connsiteX3" fmla="*/ 273048 w 2946783"/>
                <a:gd name="connsiteY3" fmla="*/ 0 h 1725351"/>
                <a:gd name="connsiteX4" fmla="*/ 276917 w 2946783"/>
                <a:gd name="connsiteY4" fmla="*/ 781 h 1725351"/>
                <a:gd name="connsiteX5" fmla="*/ 284665 w 2946783"/>
                <a:gd name="connsiteY5" fmla="*/ 0 h 1725351"/>
                <a:gd name="connsiteX6" fmla="*/ 1262891 w 2946783"/>
                <a:gd name="connsiteY6" fmla="*/ 0 h 1725351"/>
                <a:gd name="connsiteX7" fmla="*/ 1472441 w 2946783"/>
                <a:gd name="connsiteY7" fmla="*/ 209550 h 1725351"/>
                <a:gd name="connsiteX8" fmla="*/ 1371551 w 2946783"/>
                <a:gd name="connsiteY8" fmla="*/ 388763 h 1725351"/>
                <a:gd name="connsiteX9" fmla="*/ 1317424 w 2946783"/>
                <a:gd name="connsiteY9" fmla="*/ 410014 h 1725351"/>
                <a:gd name="connsiteX10" fmla="*/ 449527 w 2946783"/>
                <a:gd name="connsiteY10" fmla="*/ 410013 h 1725351"/>
                <a:gd name="connsiteX11" fmla="*/ 419437 w 2946783"/>
                <a:gd name="connsiteY11" fmla="*/ 440103 h 1725351"/>
                <a:gd name="connsiteX12" fmla="*/ 449527 w 2946783"/>
                <a:gd name="connsiteY12" fmla="*/ 470193 h 1725351"/>
                <a:gd name="connsiteX13" fmla="*/ 2130333 w 2946783"/>
                <a:gd name="connsiteY13" fmla="*/ 470193 h 1725351"/>
                <a:gd name="connsiteX14" fmla="*/ 2946783 w 2946783"/>
                <a:gd name="connsiteY14" fmla="*/ 862677 h 1725351"/>
                <a:gd name="connsiteX15" fmla="*/ 2130333 w 2946783"/>
                <a:gd name="connsiteY15" fmla="*/ 1255161 h 1725351"/>
                <a:gd name="connsiteX16" fmla="*/ 2130333 w 2946783"/>
                <a:gd name="connsiteY16" fmla="*/ 1255160 h 1725351"/>
                <a:gd name="connsiteX17" fmla="*/ 449527 w 2946783"/>
                <a:gd name="connsiteY17" fmla="*/ 1255159 h 1725351"/>
                <a:gd name="connsiteX18" fmla="*/ 419437 w 2946783"/>
                <a:gd name="connsiteY18" fmla="*/ 1285249 h 1725351"/>
                <a:gd name="connsiteX19" fmla="*/ 449527 w 2946783"/>
                <a:gd name="connsiteY19" fmla="*/ 1315339 h 1725351"/>
                <a:gd name="connsiteX20" fmla="*/ 1320685 w 2946783"/>
                <a:gd name="connsiteY20" fmla="*/ 1315339 h 1725351"/>
                <a:gd name="connsiteX21" fmla="*/ 1344457 w 2946783"/>
                <a:gd name="connsiteY21" fmla="*/ 1322719 h 1725351"/>
                <a:gd name="connsiteX22" fmla="*/ 1472441 w 2946783"/>
                <a:gd name="connsiteY22" fmla="*/ 1515801 h 1725351"/>
                <a:gd name="connsiteX23" fmla="*/ 1262891 w 2946783"/>
                <a:gd name="connsiteY23" fmla="*/ 1725351 h 1725351"/>
                <a:gd name="connsiteX24" fmla="*/ 284663 w 2946783"/>
                <a:gd name="connsiteY24" fmla="*/ 1725351 h 1725351"/>
                <a:gd name="connsiteX25" fmla="*/ 276916 w 2946783"/>
                <a:gd name="connsiteY25" fmla="*/ 1724570 h 1725351"/>
                <a:gd name="connsiteX26" fmla="*/ 273048 w 2946783"/>
                <a:gd name="connsiteY26" fmla="*/ 1725351 h 1725351"/>
                <a:gd name="connsiteX27" fmla="*/ 146052 w 2946783"/>
                <a:gd name="connsiteY27" fmla="*/ 1725351 h 1725351"/>
                <a:gd name="connsiteX28" fmla="*/ 0 w 2946783"/>
                <a:gd name="connsiteY28" fmla="*/ 1579299 h 1725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946783" h="1725351">
                  <a:moveTo>
                    <a:pt x="0" y="1579299"/>
                  </a:moveTo>
                  <a:lnTo>
                    <a:pt x="0" y="146052"/>
                  </a:lnTo>
                  <a:cubicBezTo>
                    <a:pt x="0" y="65390"/>
                    <a:pt x="65390" y="0"/>
                    <a:pt x="146052" y="0"/>
                  </a:cubicBezTo>
                  <a:lnTo>
                    <a:pt x="273048" y="0"/>
                  </a:lnTo>
                  <a:lnTo>
                    <a:pt x="276917" y="781"/>
                  </a:lnTo>
                  <a:lnTo>
                    <a:pt x="284665" y="0"/>
                  </a:lnTo>
                  <a:lnTo>
                    <a:pt x="1262891" y="0"/>
                  </a:lnTo>
                  <a:cubicBezTo>
                    <a:pt x="1378622" y="0"/>
                    <a:pt x="1472441" y="93819"/>
                    <a:pt x="1472441" y="209550"/>
                  </a:cubicBezTo>
                  <a:cubicBezTo>
                    <a:pt x="1472441" y="285499"/>
                    <a:pt x="1432037" y="352011"/>
                    <a:pt x="1371551" y="388763"/>
                  </a:cubicBezTo>
                  <a:lnTo>
                    <a:pt x="1317424" y="410014"/>
                  </a:lnTo>
                  <a:lnTo>
                    <a:pt x="449527" y="410013"/>
                  </a:lnTo>
                  <a:cubicBezTo>
                    <a:pt x="432909" y="410013"/>
                    <a:pt x="419437" y="423485"/>
                    <a:pt x="419437" y="440103"/>
                  </a:cubicBezTo>
                  <a:cubicBezTo>
                    <a:pt x="419437" y="456721"/>
                    <a:pt x="432909" y="470193"/>
                    <a:pt x="449527" y="470193"/>
                  </a:cubicBezTo>
                  <a:lnTo>
                    <a:pt x="2130333" y="470193"/>
                  </a:lnTo>
                  <a:lnTo>
                    <a:pt x="2946783" y="862677"/>
                  </a:lnTo>
                  <a:lnTo>
                    <a:pt x="2130333" y="1255161"/>
                  </a:lnTo>
                  <a:lnTo>
                    <a:pt x="2130333" y="1255160"/>
                  </a:lnTo>
                  <a:lnTo>
                    <a:pt x="449527" y="1255159"/>
                  </a:lnTo>
                  <a:cubicBezTo>
                    <a:pt x="432909" y="1255159"/>
                    <a:pt x="419437" y="1268631"/>
                    <a:pt x="419437" y="1285249"/>
                  </a:cubicBezTo>
                  <a:cubicBezTo>
                    <a:pt x="419437" y="1301867"/>
                    <a:pt x="432909" y="1315339"/>
                    <a:pt x="449527" y="1315339"/>
                  </a:cubicBezTo>
                  <a:lnTo>
                    <a:pt x="1320685" y="1315339"/>
                  </a:lnTo>
                  <a:lnTo>
                    <a:pt x="1344457" y="1322719"/>
                  </a:lnTo>
                  <a:cubicBezTo>
                    <a:pt x="1419668" y="1354530"/>
                    <a:pt x="1472441" y="1429003"/>
                    <a:pt x="1472441" y="1515801"/>
                  </a:cubicBezTo>
                  <a:cubicBezTo>
                    <a:pt x="1472441" y="1631532"/>
                    <a:pt x="1378622" y="1725351"/>
                    <a:pt x="1262891" y="1725351"/>
                  </a:cubicBezTo>
                  <a:lnTo>
                    <a:pt x="284663" y="1725351"/>
                  </a:lnTo>
                  <a:lnTo>
                    <a:pt x="276916" y="1724570"/>
                  </a:lnTo>
                  <a:lnTo>
                    <a:pt x="273048" y="1725351"/>
                  </a:lnTo>
                  <a:lnTo>
                    <a:pt x="146052" y="1725351"/>
                  </a:lnTo>
                  <a:cubicBezTo>
                    <a:pt x="65390" y="1725351"/>
                    <a:pt x="0" y="1659961"/>
                    <a:pt x="0" y="1579299"/>
                  </a:cubicBezTo>
                  <a:close/>
                </a:path>
              </a:pathLst>
            </a:custGeom>
            <a:gradFill>
              <a:gsLst>
                <a:gs pos="0">
                  <a:srgbClr val="E30000"/>
                </a:gs>
                <a:gs pos="100000">
                  <a:srgbClr val="760303"/>
                </a:gs>
              </a:gsLst>
              <a:lin ang="0" scaled="0"/>
            </a:gradFill>
            <a:ln>
              <a:noFill/>
            </a:ln>
            <a:scene3d>
              <a:camera prst="orthographicFront"/>
              <a:lightRig rig="threePt" dir="t"/>
            </a:scene3d>
            <a:sp3d prstMaterial="softEdge">
              <a:bevelT w="2540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a:solidFill>
                  <a:prstClr val="white"/>
                </a:solidFill>
              </a:endParaRPr>
            </a:p>
          </p:txBody>
        </p:sp>
        <p:sp>
          <p:nvSpPr>
            <p:cNvPr id="217" name="任意多边形 216"/>
            <p:cNvSpPr/>
            <p:nvPr/>
          </p:nvSpPr>
          <p:spPr>
            <a:xfrm flipV="1">
              <a:off x="4065257" y="3641006"/>
              <a:ext cx="128993" cy="812171"/>
            </a:xfrm>
            <a:custGeom>
              <a:avLst/>
              <a:gdLst>
                <a:gd name="connsiteX0" fmla="*/ 0 w 171689"/>
                <a:gd name="connsiteY0" fmla="*/ 1081000 h 1081000"/>
                <a:gd name="connsiteX1" fmla="*/ 171689 w 171689"/>
                <a:gd name="connsiteY1" fmla="*/ 1081000 h 1081000"/>
                <a:gd name="connsiteX2" fmla="*/ 116621 w 171689"/>
                <a:gd name="connsiteY2" fmla="*/ 966447 h 1081000"/>
                <a:gd name="connsiteX3" fmla="*/ 144455 w 171689"/>
                <a:gd name="connsiteY3" fmla="*/ 83306 h 1081000"/>
                <a:gd name="connsiteX4" fmla="*/ 148442 w 171689"/>
                <a:gd name="connsiteY4" fmla="*/ 83306 h 1081000"/>
                <a:gd name="connsiteX5" fmla="*/ 85843 w 171689"/>
                <a:gd name="connsiteY5" fmla="*/ 0 h 1081000"/>
                <a:gd name="connsiteX6" fmla="*/ 23243 w 171689"/>
                <a:gd name="connsiteY6" fmla="*/ 83306 h 1081000"/>
                <a:gd name="connsiteX7" fmla="*/ 27232 w 171689"/>
                <a:gd name="connsiteY7" fmla="*/ 83306 h 1081000"/>
                <a:gd name="connsiteX8" fmla="*/ 28696 w 171689"/>
                <a:gd name="connsiteY8" fmla="*/ 256922 h 1081000"/>
                <a:gd name="connsiteX9" fmla="*/ 54846 w 171689"/>
                <a:gd name="connsiteY9" fmla="*/ 966909 h 10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1689" h="1081000">
                  <a:moveTo>
                    <a:pt x="0" y="1081000"/>
                  </a:moveTo>
                  <a:lnTo>
                    <a:pt x="171689" y="1081000"/>
                  </a:lnTo>
                  <a:lnTo>
                    <a:pt x="116621" y="966447"/>
                  </a:lnTo>
                  <a:lnTo>
                    <a:pt x="144455" y="83306"/>
                  </a:lnTo>
                  <a:lnTo>
                    <a:pt x="148442" y="83306"/>
                  </a:lnTo>
                  <a:lnTo>
                    <a:pt x="85843" y="0"/>
                  </a:lnTo>
                  <a:lnTo>
                    <a:pt x="23243" y="83306"/>
                  </a:lnTo>
                  <a:lnTo>
                    <a:pt x="27232" y="83306"/>
                  </a:lnTo>
                  <a:lnTo>
                    <a:pt x="28696" y="256922"/>
                  </a:lnTo>
                  <a:lnTo>
                    <a:pt x="54846" y="966909"/>
                  </a:lnTo>
                  <a:close/>
                </a:path>
              </a:pathLst>
            </a:custGeom>
            <a:solidFill>
              <a:schemeClr val="bg1">
                <a:lumMod val="95000"/>
              </a:schemeClr>
            </a:solidFill>
            <a:ln>
              <a:noFill/>
            </a:ln>
            <a:scene3d>
              <a:camera prst="orthographicFront"/>
              <a:lightRig rig="threePt" dir="t"/>
            </a:scene3d>
            <a:sp3d prstMaterial="softEdge">
              <a:bevelT w="2540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a:solidFill>
                  <a:prstClr val="white"/>
                </a:solidFill>
              </a:endParaRPr>
            </a:p>
          </p:txBody>
        </p:sp>
      </p:grpSp>
      <p:grpSp>
        <p:nvGrpSpPr>
          <p:cNvPr id="218" name="1-1"/>
          <p:cNvGrpSpPr/>
          <p:nvPr/>
        </p:nvGrpSpPr>
        <p:grpSpPr>
          <a:xfrm>
            <a:off x="6239974" y="1678255"/>
            <a:ext cx="776427" cy="776427"/>
            <a:chOff x="5443215" y="1567820"/>
            <a:chExt cx="1664342" cy="1664342"/>
          </a:xfrm>
          <a:effectLst>
            <a:outerShdw blurRad="101600" dist="50800" dir="2700000" algn="tl" rotWithShape="0">
              <a:prstClr val="black">
                <a:alpha val="30000"/>
              </a:prstClr>
            </a:outerShdw>
          </a:effectLst>
        </p:grpSpPr>
        <p:sp>
          <p:nvSpPr>
            <p:cNvPr id="219" name="任意多边形 218"/>
            <p:cNvSpPr/>
            <p:nvPr/>
          </p:nvSpPr>
          <p:spPr>
            <a:xfrm>
              <a:off x="5443215" y="1567820"/>
              <a:ext cx="1664342" cy="1664342"/>
            </a:xfrm>
            <a:custGeom>
              <a:avLst/>
              <a:gdLst>
                <a:gd name="connsiteX0" fmla="*/ 1589098 w 3178196"/>
                <a:gd name="connsiteY0" fmla="*/ 425696 h 3178196"/>
                <a:gd name="connsiteX1" fmla="*/ 425696 w 3178196"/>
                <a:gd name="connsiteY1" fmla="*/ 1589098 h 3178196"/>
                <a:gd name="connsiteX2" fmla="*/ 1589098 w 3178196"/>
                <a:gd name="connsiteY2" fmla="*/ 2752500 h 3178196"/>
                <a:gd name="connsiteX3" fmla="*/ 2752500 w 3178196"/>
                <a:gd name="connsiteY3" fmla="*/ 1589098 h 3178196"/>
                <a:gd name="connsiteX4" fmla="*/ 1589098 w 3178196"/>
                <a:gd name="connsiteY4" fmla="*/ 425696 h 3178196"/>
                <a:gd name="connsiteX5" fmla="*/ 1408737 w 3178196"/>
                <a:gd name="connsiteY5" fmla="*/ 0 h 3178196"/>
                <a:gd name="connsiteX6" fmla="*/ 1769461 w 3178196"/>
                <a:gd name="connsiteY6" fmla="*/ 0 h 3178196"/>
                <a:gd name="connsiteX7" fmla="*/ 1839795 w 3178196"/>
                <a:gd name="connsiteY7" fmla="*/ 328139 h 3178196"/>
                <a:gd name="connsiteX8" fmla="*/ 1856789 w 3178196"/>
                <a:gd name="connsiteY8" fmla="*/ 330732 h 3178196"/>
                <a:gd name="connsiteX9" fmla="*/ 2000849 w 3178196"/>
                <a:gd name="connsiteY9" fmla="*/ 373520 h 3178196"/>
                <a:gd name="connsiteX10" fmla="*/ 2227451 w 3178196"/>
                <a:gd name="connsiteY10" fmla="*/ 122720 h 3178196"/>
                <a:gd name="connsiteX11" fmla="*/ 2539846 w 3178196"/>
                <a:gd name="connsiteY11" fmla="*/ 303080 h 3178196"/>
                <a:gd name="connsiteX12" fmla="*/ 2439451 w 3178196"/>
                <a:gd name="connsiteY12" fmla="*/ 613872 h 3178196"/>
                <a:gd name="connsiteX13" fmla="*/ 2458340 w 3178196"/>
                <a:gd name="connsiteY13" fmla="*/ 627645 h 3178196"/>
                <a:gd name="connsiteX14" fmla="*/ 2558787 w 3178196"/>
                <a:gd name="connsiteY14" fmla="*/ 724273 h 3178196"/>
                <a:gd name="connsiteX15" fmla="*/ 2569563 w 3178196"/>
                <a:gd name="connsiteY15" fmla="*/ 737054 h 3178196"/>
                <a:gd name="connsiteX16" fmla="*/ 2875118 w 3178196"/>
                <a:gd name="connsiteY16" fmla="*/ 638354 h 3178196"/>
                <a:gd name="connsiteX17" fmla="*/ 3055480 w 3178196"/>
                <a:gd name="connsiteY17" fmla="*/ 950748 h 3178196"/>
                <a:gd name="connsiteX18" fmla="*/ 2827830 w 3178196"/>
                <a:gd name="connsiteY18" fmla="*/ 1156432 h 3178196"/>
                <a:gd name="connsiteX19" fmla="*/ 2846251 w 3178196"/>
                <a:gd name="connsiteY19" fmla="*/ 1202137 h 3178196"/>
                <a:gd name="connsiteX20" fmla="*/ 2882440 w 3178196"/>
                <a:gd name="connsiteY20" fmla="*/ 1345342 h 3178196"/>
                <a:gd name="connsiteX21" fmla="*/ 3178196 w 3178196"/>
                <a:gd name="connsiteY21" fmla="*/ 1408739 h 3178196"/>
                <a:gd name="connsiteX22" fmla="*/ 3178196 w 3178196"/>
                <a:gd name="connsiteY22" fmla="*/ 1769460 h 3178196"/>
                <a:gd name="connsiteX23" fmla="*/ 2901180 w 3178196"/>
                <a:gd name="connsiteY23" fmla="*/ 1828838 h 3178196"/>
                <a:gd name="connsiteX24" fmla="*/ 2890366 w 3178196"/>
                <a:gd name="connsiteY24" fmla="*/ 1899689 h 3178196"/>
                <a:gd name="connsiteX25" fmla="*/ 2862393 w 3178196"/>
                <a:gd name="connsiteY25" fmla="*/ 2011345 h 3178196"/>
                <a:gd name="connsiteX26" fmla="*/ 2851433 w 3178196"/>
                <a:gd name="connsiteY26" fmla="*/ 2043093 h 3178196"/>
                <a:gd name="connsiteX27" fmla="*/ 3055480 w 3178196"/>
                <a:gd name="connsiteY27" fmla="*/ 2227452 h 3178196"/>
                <a:gd name="connsiteX28" fmla="*/ 2875118 w 3178196"/>
                <a:gd name="connsiteY28" fmla="*/ 2539844 h 3178196"/>
                <a:gd name="connsiteX29" fmla="*/ 2624366 w 3178196"/>
                <a:gd name="connsiteY29" fmla="*/ 2458846 h 3178196"/>
                <a:gd name="connsiteX30" fmla="*/ 2593452 w 3178196"/>
                <a:gd name="connsiteY30" fmla="*/ 2501242 h 3178196"/>
                <a:gd name="connsiteX31" fmla="*/ 2496828 w 3178196"/>
                <a:gd name="connsiteY31" fmla="*/ 2601689 h 3178196"/>
                <a:gd name="connsiteX32" fmla="*/ 2461217 w 3178196"/>
                <a:gd name="connsiteY32" fmla="*/ 2631705 h 3178196"/>
                <a:gd name="connsiteX33" fmla="*/ 2539846 w 3178196"/>
                <a:gd name="connsiteY33" fmla="*/ 2875117 h 3178196"/>
                <a:gd name="connsiteX34" fmla="*/ 2227451 w 3178196"/>
                <a:gd name="connsiteY34" fmla="*/ 3055478 h 3178196"/>
                <a:gd name="connsiteX35" fmla="*/ 2061632 w 3178196"/>
                <a:gd name="connsiteY35" fmla="*/ 2871954 h 3178196"/>
                <a:gd name="connsiteX36" fmla="*/ 2018961 w 3178196"/>
                <a:gd name="connsiteY36" fmla="*/ 2889155 h 3178196"/>
                <a:gd name="connsiteX37" fmla="*/ 1820676 w 3178196"/>
                <a:gd name="connsiteY37" fmla="*/ 2939260 h 3178196"/>
                <a:gd name="connsiteX38" fmla="*/ 1769461 w 3178196"/>
                <a:gd name="connsiteY38" fmla="*/ 3178196 h 3178196"/>
                <a:gd name="connsiteX39" fmla="*/ 1408737 w 3178196"/>
                <a:gd name="connsiteY39" fmla="*/ 3178196 h 3178196"/>
                <a:gd name="connsiteX40" fmla="*/ 1357415 w 3178196"/>
                <a:gd name="connsiteY40" fmla="*/ 2938761 h 3178196"/>
                <a:gd name="connsiteX41" fmla="*/ 1321409 w 3178196"/>
                <a:gd name="connsiteY41" fmla="*/ 2933267 h 3178196"/>
                <a:gd name="connsiteX42" fmla="*/ 1116228 w 3178196"/>
                <a:gd name="connsiteY42" fmla="*/ 2872328 h 3178196"/>
                <a:gd name="connsiteX43" fmla="*/ 950747 w 3178196"/>
                <a:gd name="connsiteY43" fmla="*/ 3055478 h 3178196"/>
                <a:gd name="connsiteX44" fmla="*/ 638354 w 3178196"/>
                <a:gd name="connsiteY44" fmla="*/ 2875117 h 3178196"/>
                <a:gd name="connsiteX45" fmla="*/ 716567 w 3178196"/>
                <a:gd name="connsiteY45" fmla="*/ 2632987 h 3178196"/>
                <a:gd name="connsiteX46" fmla="*/ 564155 w 3178196"/>
                <a:gd name="connsiteY46" fmla="*/ 2476891 h 3178196"/>
                <a:gd name="connsiteX47" fmla="*/ 552049 w 3178196"/>
                <a:gd name="connsiteY47" fmla="*/ 2459421 h 3178196"/>
                <a:gd name="connsiteX48" fmla="*/ 303082 w 3178196"/>
                <a:gd name="connsiteY48" fmla="*/ 2539844 h 3178196"/>
                <a:gd name="connsiteX49" fmla="*/ 122720 w 3178196"/>
                <a:gd name="connsiteY49" fmla="*/ 2227452 h 3178196"/>
                <a:gd name="connsiteX50" fmla="*/ 326913 w 3178196"/>
                <a:gd name="connsiteY50" fmla="*/ 2042960 h 3178196"/>
                <a:gd name="connsiteX51" fmla="*/ 306855 w 3178196"/>
                <a:gd name="connsiteY51" fmla="*/ 1979828 h 3178196"/>
                <a:gd name="connsiteX52" fmla="*/ 276470 w 3178196"/>
                <a:gd name="connsiteY52" fmla="*/ 1828721 h 3178196"/>
                <a:gd name="connsiteX53" fmla="*/ 0 w 3178196"/>
                <a:gd name="connsiteY53" fmla="*/ 1769460 h 3178196"/>
                <a:gd name="connsiteX54" fmla="*/ 0 w 3178196"/>
                <a:gd name="connsiteY54" fmla="*/ 1408739 h 3178196"/>
                <a:gd name="connsiteX55" fmla="*/ 293010 w 3178196"/>
                <a:gd name="connsiteY55" fmla="*/ 1345931 h 3178196"/>
                <a:gd name="connsiteX56" fmla="*/ 306855 w 3178196"/>
                <a:gd name="connsiteY56" fmla="*/ 1284173 h 3178196"/>
                <a:gd name="connsiteX57" fmla="*/ 351046 w 3178196"/>
                <a:gd name="connsiteY57" fmla="*/ 1157043 h 3178196"/>
                <a:gd name="connsiteX58" fmla="*/ 122720 w 3178196"/>
                <a:gd name="connsiteY58" fmla="*/ 950748 h 3178196"/>
                <a:gd name="connsiteX59" fmla="*/ 303082 w 3178196"/>
                <a:gd name="connsiteY59" fmla="*/ 638354 h 3178196"/>
                <a:gd name="connsiteX60" fmla="*/ 611017 w 3178196"/>
                <a:gd name="connsiteY60" fmla="*/ 737822 h 3178196"/>
                <a:gd name="connsiteX61" fmla="*/ 678469 w 3178196"/>
                <a:gd name="connsiteY61" fmla="*/ 665039 h 3178196"/>
                <a:gd name="connsiteX62" fmla="*/ 739168 w 3178196"/>
                <a:gd name="connsiteY62" fmla="*/ 615179 h 3178196"/>
                <a:gd name="connsiteX63" fmla="*/ 638354 w 3178196"/>
                <a:gd name="connsiteY63" fmla="*/ 303080 h 3178196"/>
                <a:gd name="connsiteX64" fmla="*/ 950747 w 3178196"/>
                <a:gd name="connsiteY64" fmla="*/ 122720 h 3178196"/>
                <a:gd name="connsiteX65" fmla="*/ 1175530 w 3178196"/>
                <a:gd name="connsiteY65" fmla="*/ 371507 h 3178196"/>
                <a:gd name="connsiteX66" fmla="*/ 1321409 w 3178196"/>
                <a:gd name="connsiteY66" fmla="*/ 330732 h 3178196"/>
                <a:gd name="connsiteX67" fmla="*/ 1338401 w 3178196"/>
                <a:gd name="connsiteY67" fmla="*/ 328139 h 3178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3178196" h="3178196">
                  <a:moveTo>
                    <a:pt x="1589098" y="425696"/>
                  </a:moveTo>
                  <a:cubicBezTo>
                    <a:pt x="946569" y="425696"/>
                    <a:pt x="425696" y="946569"/>
                    <a:pt x="425696" y="1589098"/>
                  </a:cubicBezTo>
                  <a:cubicBezTo>
                    <a:pt x="425696" y="2231627"/>
                    <a:pt x="946569" y="2752500"/>
                    <a:pt x="1589098" y="2752500"/>
                  </a:cubicBezTo>
                  <a:cubicBezTo>
                    <a:pt x="2231627" y="2752500"/>
                    <a:pt x="2752500" y="2231627"/>
                    <a:pt x="2752500" y="1589098"/>
                  </a:cubicBezTo>
                  <a:cubicBezTo>
                    <a:pt x="2752500" y="946569"/>
                    <a:pt x="2231627" y="425696"/>
                    <a:pt x="1589098" y="425696"/>
                  </a:cubicBezTo>
                  <a:close/>
                  <a:moveTo>
                    <a:pt x="1408737" y="0"/>
                  </a:moveTo>
                  <a:lnTo>
                    <a:pt x="1769461" y="0"/>
                  </a:lnTo>
                  <a:lnTo>
                    <a:pt x="1839795" y="328139"/>
                  </a:lnTo>
                  <a:lnTo>
                    <a:pt x="1856789" y="330732"/>
                  </a:lnTo>
                  <a:lnTo>
                    <a:pt x="2000849" y="373520"/>
                  </a:lnTo>
                  <a:lnTo>
                    <a:pt x="2227451" y="122720"/>
                  </a:lnTo>
                  <a:lnTo>
                    <a:pt x="2539846" y="303080"/>
                  </a:lnTo>
                  <a:lnTo>
                    <a:pt x="2439451" y="613872"/>
                  </a:lnTo>
                  <a:lnTo>
                    <a:pt x="2458340" y="627645"/>
                  </a:lnTo>
                  <a:cubicBezTo>
                    <a:pt x="2493487" y="658090"/>
                    <a:pt x="2527017" y="690346"/>
                    <a:pt x="2558787" y="724273"/>
                  </a:cubicBezTo>
                  <a:lnTo>
                    <a:pt x="2569563" y="737054"/>
                  </a:lnTo>
                  <a:lnTo>
                    <a:pt x="2875118" y="638354"/>
                  </a:lnTo>
                  <a:lnTo>
                    <a:pt x="3055480" y="950748"/>
                  </a:lnTo>
                  <a:lnTo>
                    <a:pt x="2827830" y="1156432"/>
                  </a:lnTo>
                  <a:lnTo>
                    <a:pt x="2846251" y="1202137"/>
                  </a:lnTo>
                  <a:lnTo>
                    <a:pt x="2882440" y="1345342"/>
                  </a:lnTo>
                  <a:lnTo>
                    <a:pt x="3178196" y="1408739"/>
                  </a:lnTo>
                  <a:lnTo>
                    <a:pt x="3178196" y="1769460"/>
                  </a:lnTo>
                  <a:lnTo>
                    <a:pt x="2901180" y="1828838"/>
                  </a:lnTo>
                  <a:lnTo>
                    <a:pt x="2890366" y="1899689"/>
                  </a:lnTo>
                  <a:cubicBezTo>
                    <a:pt x="2882626" y="1937518"/>
                    <a:pt x="2873276" y="1974762"/>
                    <a:pt x="2862393" y="2011345"/>
                  </a:cubicBezTo>
                  <a:lnTo>
                    <a:pt x="2851433" y="2043093"/>
                  </a:lnTo>
                  <a:lnTo>
                    <a:pt x="3055480" y="2227452"/>
                  </a:lnTo>
                  <a:lnTo>
                    <a:pt x="2875118" y="2539844"/>
                  </a:lnTo>
                  <a:lnTo>
                    <a:pt x="2624366" y="2458846"/>
                  </a:lnTo>
                  <a:lnTo>
                    <a:pt x="2593452" y="2501242"/>
                  </a:lnTo>
                  <a:cubicBezTo>
                    <a:pt x="2563009" y="2536388"/>
                    <a:pt x="2530753" y="2569918"/>
                    <a:pt x="2496828" y="2601689"/>
                  </a:cubicBezTo>
                  <a:lnTo>
                    <a:pt x="2461217" y="2631705"/>
                  </a:lnTo>
                  <a:lnTo>
                    <a:pt x="2539846" y="2875117"/>
                  </a:lnTo>
                  <a:lnTo>
                    <a:pt x="2227451" y="3055478"/>
                  </a:lnTo>
                  <a:lnTo>
                    <a:pt x="2061632" y="2871954"/>
                  </a:lnTo>
                  <a:lnTo>
                    <a:pt x="2018961" y="2889155"/>
                  </a:lnTo>
                  <a:lnTo>
                    <a:pt x="1820676" y="2939260"/>
                  </a:lnTo>
                  <a:lnTo>
                    <a:pt x="1769461" y="3178196"/>
                  </a:lnTo>
                  <a:lnTo>
                    <a:pt x="1408737" y="3178196"/>
                  </a:lnTo>
                  <a:lnTo>
                    <a:pt x="1357415" y="2938761"/>
                  </a:lnTo>
                  <a:lnTo>
                    <a:pt x="1321409" y="2933267"/>
                  </a:lnTo>
                  <a:lnTo>
                    <a:pt x="1116228" y="2872328"/>
                  </a:lnTo>
                  <a:lnTo>
                    <a:pt x="950747" y="3055478"/>
                  </a:lnTo>
                  <a:lnTo>
                    <a:pt x="638354" y="2875117"/>
                  </a:lnTo>
                  <a:lnTo>
                    <a:pt x="716567" y="2632987"/>
                  </a:lnTo>
                  <a:lnTo>
                    <a:pt x="564155" y="2476891"/>
                  </a:lnTo>
                  <a:lnTo>
                    <a:pt x="552049" y="2459421"/>
                  </a:lnTo>
                  <a:lnTo>
                    <a:pt x="303082" y="2539844"/>
                  </a:lnTo>
                  <a:lnTo>
                    <a:pt x="122720" y="2227452"/>
                  </a:lnTo>
                  <a:lnTo>
                    <a:pt x="326913" y="2042960"/>
                  </a:lnTo>
                  <a:lnTo>
                    <a:pt x="306855" y="1979828"/>
                  </a:lnTo>
                  <a:lnTo>
                    <a:pt x="276470" y="1828721"/>
                  </a:lnTo>
                  <a:lnTo>
                    <a:pt x="0" y="1769460"/>
                  </a:lnTo>
                  <a:lnTo>
                    <a:pt x="0" y="1408739"/>
                  </a:lnTo>
                  <a:lnTo>
                    <a:pt x="293010" y="1345931"/>
                  </a:lnTo>
                  <a:lnTo>
                    <a:pt x="306855" y="1284173"/>
                  </a:lnTo>
                  <a:lnTo>
                    <a:pt x="351046" y="1157043"/>
                  </a:lnTo>
                  <a:lnTo>
                    <a:pt x="122720" y="950748"/>
                  </a:lnTo>
                  <a:lnTo>
                    <a:pt x="303082" y="638354"/>
                  </a:lnTo>
                  <a:lnTo>
                    <a:pt x="611017" y="737822"/>
                  </a:lnTo>
                  <a:lnTo>
                    <a:pt x="678469" y="665039"/>
                  </a:lnTo>
                  <a:lnTo>
                    <a:pt x="739168" y="615179"/>
                  </a:lnTo>
                  <a:lnTo>
                    <a:pt x="638354" y="303080"/>
                  </a:lnTo>
                  <a:lnTo>
                    <a:pt x="950747" y="122720"/>
                  </a:lnTo>
                  <a:lnTo>
                    <a:pt x="1175530" y="371507"/>
                  </a:lnTo>
                  <a:lnTo>
                    <a:pt x="1321409" y="330732"/>
                  </a:lnTo>
                  <a:lnTo>
                    <a:pt x="1338401" y="328139"/>
                  </a:lnTo>
                  <a:close/>
                </a:path>
              </a:pathLst>
            </a:custGeom>
            <a:gradFill>
              <a:gsLst>
                <a:gs pos="0">
                  <a:schemeClr val="bg1"/>
                </a:gs>
                <a:gs pos="100000">
                  <a:srgbClr val="E2E2E2"/>
                </a:gs>
              </a:gsLst>
              <a:lin ang="27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865">
                <a:solidFill>
                  <a:prstClr val="white"/>
                </a:solidFill>
              </a:endParaRPr>
            </a:p>
          </p:txBody>
        </p:sp>
        <p:sp>
          <p:nvSpPr>
            <p:cNvPr id="220" name="椭圆 219"/>
            <p:cNvSpPr/>
            <p:nvPr/>
          </p:nvSpPr>
          <p:spPr>
            <a:xfrm>
              <a:off x="5666549" y="1791154"/>
              <a:ext cx="1217673" cy="1217673"/>
            </a:xfrm>
            <a:prstGeom prst="ellipse">
              <a:avLst/>
            </a:prstGeom>
            <a:noFill/>
            <a:ln w="19050">
              <a:gradFill flip="none" rotWithShape="1">
                <a:gsLst>
                  <a:gs pos="0">
                    <a:schemeClr val="bg1">
                      <a:lumMod val="85000"/>
                    </a:schemeClr>
                  </a:gs>
                  <a:gs pos="100000">
                    <a:schemeClr val="bg1"/>
                  </a:gs>
                </a:gsLst>
                <a:lin ang="27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a:solidFill>
                  <a:prstClr val="white"/>
                </a:solidFill>
              </a:endParaRPr>
            </a:p>
          </p:txBody>
        </p:sp>
        <p:sp>
          <p:nvSpPr>
            <p:cNvPr id="221" name="椭圆 220"/>
            <p:cNvSpPr/>
            <p:nvPr/>
          </p:nvSpPr>
          <p:spPr>
            <a:xfrm>
              <a:off x="5731080" y="1855683"/>
              <a:ext cx="1088616" cy="1088616"/>
            </a:xfrm>
            <a:prstGeom prst="ellipse">
              <a:avLst/>
            </a:prstGeom>
            <a:gradFill>
              <a:gsLst>
                <a:gs pos="100000">
                  <a:schemeClr val="bg1"/>
                </a:gs>
                <a:gs pos="0">
                  <a:srgbClr val="E2E2E2"/>
                </a:gs>
              </a:gsLst>
              <a:lin ang="2700000" scaled="1"/>
            </a:gra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a:solidFill>
                  <a:prstClr val="white"/>
                </a:solidFill>
              </a:endParaRPr>
            </a:p>
          </p:txBody>
        </p:sp>
      </p:grpSp>
      <p:sp>
        <p:nvSpPr>
          <p:cNvPr id="222" name="1-2"/>
          <p:cNvSpPr/>
          <p:nvPr/>
        </p:nvSpPr>
        <p:spPr>
          <a:xfrm>
            <a:off x="6403058" y="1841337"/>
            <a:ext cx="450263" cy="450263"/>
          </a:xfrm>
          <a:prstGeom prst="ellipse">
            <a:avLst/>
          </a:prstGeom>
          <a:gradFill>
            <a:gsLst>
              <a:gs pos="0">
                <a:srgbClr val="E30000"/>
              </a:gs>
              <a:gs pos="100000">
                <a:srgbClr val="76030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1865">
              <a:solidFill>
                <a:prstClr val="white"/>
              </a:solidFill>
            </a:endParaRPr>
          </a:p>
        </p:txBody>
      </p:sp>
      <p:grpSp>
        <p:nvGrpSpPr>
          <p:cNvPr id="223" name="2-1"/>
          <p:cNvGrpSpPr/>
          <p:nvPr/>
        </p:nvGrpSpPr>
        <p:grpSpPr>
          <a:xfrm>
            <a:off x="6239975" y="2706955"/>
            <a:ext cx="776427" cy="776427"/>
            <a:chOff x="5443219" y="1567820"/>
            <a:chExt cx="1664342" cy="1664342"/>
          </a:xfrm>
          <a:effectLst>
            <a:outerShdw blurRad="101600" dist="50800" dir="2700000" algn="tl" rotWithShape="0">
              <a:prstClr val="black">
                <a:alpha val="30000"/>
              </a:prstClr>
            </a:outerShdw>
          </a:effectLst>
        </p:grpSpPr>
        <p:sp>
          <p:nvSpPr>
            <p:cNvPr id="224" name="任意多边形 223"/>
            <p:cNvSpPr/>
            <p:nvPr/>
          </p:nvSpPr>
          <p:spPr>
            <a:xfrm>
              <a:off x="5443219" y="1567820"/>
              <a:ext cx="1664342" cy="1664342"/>
            </a:xfrm>
            <a:custGeom>
              <a:avLst/>
              <a:gdLst>
                <a:gd name="connsiteX0" fmla="*/ 1589098 w 3178196"/>
                <a:gd name="connsiteY0" fmla="*/ 425696 h 3178196"/>
                <a:gd name="connsiteX1" fmla="*/ 425696 w 3178196"/>
                <a:gd name="connsiteY1" fmla="*/ 1589098 h 3178196"/>
                <a:gd name="connsiteX2" fmla="*/ 1589098 w 3178196"/>
                <a:gd name="connsiteY2" fmla="*/ 2752500 h 3178196"/>
                <a:gd name="connsiteX3" fmla="*/ 2752500 w 3178196"/>
                <a:gd name="connsiteY3" fmla="*/ 1589098 h 3178196"/>
                <a:gd name="connsiteX4" fmla="*/ 1589098 w 3178196"/>
                <a:gd name="connsiteY4" fmla="*/ 425696 h 3178196"/>
                <a:gd name="connsiteX5" fmla="*/ 1408737 w 3178196"/>
                <a:gd name="connsiteY5" fmla="*/ 0 h 3178196"/>
                <a:gd name="connsiteX6" fmla="*/ 1769461 w 3178196"/>
                <a:gd name="connsiteY6" fmla="*/ 0 h 3178196"/>
                <a:gd name="connsiteX7" fmla="*/ 1839795 w 3178196"/>
                <a:gd name="connsiteY7" fmla="*/ 328139 h 3178196"/>
                <a:gd name="connsiteX8" fmla="*/ 1856789 w 3178196"/>
                <a:gd name="connsiteY8" fmla="*/ 330732 h 3178196"/>
                <a:gd name="connsiteX9" fmla="*/ 2000849 w 3178196"/>
                <a:gd name="connsiteY9" fmla="*/ 373520 h 3178196"/>
                <a:gd name="connsiteX10" fmla="*/ 2227451 w 3178196"/>
                <a:gd name="connsiteY10" fmla="*/ 122720 h 3178196"/>
                <a:gd name="connsiteX11" fmla="*/ 2539846 w 3178196"/>
                <a:gd name="connsiteY11" fmla="*/ 303080 h 3178196"/>
                <a:gd name="connsiteX12" fmla="*/ 2439451 w 3178196"/>
                <a:gd name="connsiteY12" fmla="*/ 613872 h 3178196"/>
                <a:gd name="connsiteX13" fmla="*/ 2458340 w 3178196"/>
                <a:gd name="connsiteY13" fmla="*/ 627645 h 3178196"/>
                <a:gd name="connsiteX14" fmla="*/ 2558787 w 3178196"/>
                <a:gd name="connsiteY14" fmla="*/ 724273 h 3178196"/>
                <a:gd name="connsiteX15" fmla="*/ 2569563 w 3178196"/>
                <a:gd name="connsiteY15" fmla="*/ 737054 h 3178196"/>
                <a:gd name="connsiteX16" fmla="*/ 2875118 w 3178196"/>
                <a:gd name="connsiteY16" fmla="*/ 638354 h 3178196"/>
                <a:gd name="connsiteX17" fmla="*/ 3055480 w 3178196"/>
                <a:gd name="connsiteY17" fmla="*/ 950748 h 3178196"/>
                <a:gd name="connsiteX18" fmla="*/ 2827830 w 3178196"/>
                <a:gd name="connsiteY18" fmla="*/ 1156432 h 3178196"/>
                <a:gd name="connsiteX19" fmla="*/ 2846251 w 3178196"/>
                <a:gd name="connsiteY19" fmla="*/ 1202137 h 3178196"/>
                <a:gd name="connsiteX20" fmla="*/ 2882440 w 3178196"/>
                <a:gd name="connsiteY20" fmla="*/ 1345342 h 3178196"/>
                <a:gd name="connsiteX21" fmla="*/ 3178196 w 3178196"/>
                <a:gd name="connsiteY21" fmla="*/ 1408739 h 3178196"/>
                <a:gd name="connsiteX22" fmla="*/ 3178196 w 3178196"/>
                <a:gd name="connsiteY22" fmla="*/ 1769460 h 3178196"/>
                <a:gd name="connsiteX23" fmla="*/ 2901180 w 3178196"/>
                <a:gd name="connsiteY23" fmla="*/ 1828838 h 3178196"/>
                <a:gd name="connsiteX24" fmla="*/ 2890366 w 3178196"/>
                <a:gd name="connsiteY24" fmla="*/ 1899689 h 3178196"/>
                <a:gd name="connsiteX25" fmla="*/ 2862393 w 3178196"/>
                <a:gd name="connsiteY25" fmla="*/ 2011345 h 3178196"/>
                <a:gd name="connsiteX26" fmla="*/ 2851433 w 3178196"/>
                <a:gd name="connsiteY26" fmla="*/ 2043093 h 3178196"/>
                <a:gd name="connsiteX27" fmla="*/ 3055480 w 3178196"/>
                <a:gd name="connsiteY27" fmla="*/ 2227452 h 3178196"/>
                <a:gd name="connsiteX28" fmla="*/ 2875118 w 3178196"/>
                <a:gd name="connsiteY28" fmla="*/ 2539844 h 3178196"/>
                <a:gd name="connsiteX29" fmla="*/ 2624366 w 3178196"/>
                <a:gd name="connsiteY29" fmla="*/ 2458846 h 3178196"/>
                <a:gd name="connsiteX30" fmla="*/ 2593452 w 3178196"/>
                <a:gd name="connsiteY30" fmla="*/ 2501242 h 3178196"/>
                <a:gd name="connsiteX31" fmla="*/ 2496828 w 3178196"/>
                <a:gd name="connsiteY31" fmla="*/ 2601689 h 3178196"/>
                <a:gd name="connsiteX32" fmla="*/ 2461217 w 3178196"/>
                <a:gd name="connsiteY32" fmla="*/ 2631705 h 3178196"/>
                <a:gd name="connsiteX33" fmla="*/ 2539846 w 3178196"/>
                <a:gd name="connsiteY33" fmla="*/ 2875117 h 3178196"/>
                <a:gd name="connsiteX34" fmla="*/ 2227451 w 3178196"/>
                <a:gd name="connsiteY34" fmla="*/ 3055478 h 3178196"/>
                <a:gd name="connsiteX35" fmla="*/ 2061632 w 3178196"/>
                <a:gd name="connsiteY35" fmla="*/ 2871954 h 3178196"/>
                <a:gd name="connsiteX36" fmla="*/ 2018961 w 3178196"/>
                <a:gd name="connsiteY36" fmla="*/ 2889155 h 3178196"/>
                <a:gd name="connsiteX37" fmla="*/ 1820676 w 3178196"/>
                <a:gd name="connsiteY37" fmla="*/ 2939260 h 3178196"/>
                <a:gd name="connsiteX38" fmla="*/ 1769461 w 3178196"/>
                <a:gd name="connsiteY38" fmla="*/ 3178196 h 3178196"/>
                <a:gd name="connsiteX39" fmla="*/ 1408737 w 3178196"/>
                <a:gd name="connsiteY39" fmla="*/ 3178196 h 3178196"/>
                <a:gd name="connsiteX40" fmla="*/ 1357415 w 3178196"/>
                <a:gd name="connsiteY40" fmla="*/ 2938761 h 3178196"/>
                <a:gd name="connsiteX41" fmla="*/ 1321409 w 3178196"/>
                <a:gd name="connsiteY41" fmla="*/ 2933267 h 3178196"/>
                <a:gd name="connsiteX42" fmla="*/ 1116228 w 3178196"/>
                <a:gd name="connsiteY42" fmla="*/ 2872328 h 3178196"/>
                <a:gd name="connsiteX43" fmla="*/ 950747 w 3178196"/>
                <a:gd name="connsiteY43" fmla="*/ 3055478 h 3178196"/>
                <a:gd name="connsiteX44" fmla="*/ 638354 w 3178196"/>
                <a:gd name="connsiteY44" fmla="*/ 2875117 h 3178196"/>
                <a:gd name="connsiteX45" fmla="*/ 716567 w 3178196"/>
                <a:gd name="connsiteY45" fmla="*/ 2632987 h 3178196"/>
                <a:gd name="connsiteX46" fmla="*/ 564155 w 3178196"/>
                <a:gd name="connsiteY46" fmla="*/ 2476891 h 3178196"/>
                <a:gd name="connsiteX47" fmla="*/ 552049 w 3178196"/>
                <a:gd name="connsiteY47" fmla="*/ 2459421 h 3178196"/>
                <a:gd name="connsiteX48" fmla="*/ 303082 w 3178196"/>
                <a:gd name="connsiteY48" fmla="*/ 2539844 h 3178196"/>
                <a:gd name="connsiteX49" fmla="*/ 122720 w 3178196"/>
                <a:gd name="connsiteY49" fmla="*/ 2227452 h 3178196"/>
                <a:gd name="connsiteX50" fmla="*/ 326913 w 3178196"/>
                <a:gd name="connsiteY50" fmla="*/ 2042960 h 3178196"/>
                <a:gd name="connsiteX51" fmla="*/ 306855 w 3178196"/>
                <a:gd name="connsiteY51" fmla="*/ 1979828 h 3178196"/>
                <a:gd name="connsiteX52" fmla="*/ 276470 w 3178196"/>
                <a:gd name="connsiteY52" fmla="*/ 1828721 h 3178196"/>
                <a:gd name="connsiteX53" fmla="*/ 0 w 3178196"/>
                <a:gd name="connsiteY53" fmla="*/ 1769460 h 3178196"/>
                <a:gd name="connsiteX54" fmla="*/ 0 w 3178196"/>
                <a:gd name="connsiteY54" fmla="*/ 1408739 h 3178196"/>
                <a:gd name="connsiteX55" fmla="*/ 293010 w 3178196"/>
                <a:gd name="connsiteY55" fmla="*/ 1345931 h 3178196"/>
                <a:gd name="connsiteX56" fmla="*/ 306855 w 3178196"/>
                <a:gd name="connsiteY56" fmla="*/ 1284173 h 3178196"/>
                <a:gd name="connsiteX57" fmla="*/ 351046 w 3178196"/>
                <a:gd name="connsiteY57" fmla="*/ 1157043 h 3178196"/>
                <a:gd name="connsiteX58" fmla="*/ 122720 w 3178196"/>
                <a:gd name="connsiteY58" fmla="*/ 950748 h 3178196"/>
                <a:gd name="connsiteX59" fmla="*/ 303082 w 3178196"/>
                <a:gd name="connsiteY59" fmla="*/ 638354 h 3178196"/>
                <a:gd name="connsiteX60" fmla="*/ 611017 w 3178196"/>
                <a:gd name="connsiteY60" fmla="*/ 737822 h 3178196"/>
                <a:gd name="connsiteX61" fmla="*/ 678469 w 3178196"/>
                <a:gd name="connsiteY61" fmla="*/ 665039 h 3178196"/>
                <a:gd name="connsiteX62" fmla="*/ 739168 w 3178196"/>
                <a:gd name="connsiteY62" fmla="*/ 615179 h 3178196"/>
                <a:gd name="connsiteX63" fmla="*/ 638354 w 3178196"/>
                <a:gd name="connsiteY63" fmla="*/ 303080 h 3178196"/>
                <a:gd name="connsiteX64" fmla="*/ 950747 w 3178196"/>
                <a:gd name="connsiteY64" fmla="*/ 122720 h 3178196"/>
                <a:gd name="connsiteX65" fmla="*/ 1175530 w 3178196"/>
                <a:gd name="connsiteY65" fmla="*/ 371507 h 3178196"/>
                <a:gd name="connsiteX66" fmla="*/ 1321409 w 3178196"/>
                <a:gd name="connsiteY66" fmla="*/ 330732 h 3178196"/>
                <a:gd name="connsiteX67" fmla="*/ 1338401 w 3178196"/>
                <a:gd name="connsiteY67" fmla="*/ 328139 h 3178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3178196" h="3178196">
                  <a:moveTo>
                    <a:pt x="1589098" y="425696"/>
                  </a:moveTo>
                  <a:cubicBezTo>
                    <a:pt x="946569" y="425696"/>
                    <a:pt x="425696" y="946569"/>
                    <a:pt x="425696" y="1589098"/>
                  </a:cubicBezTo>
                  <a:cubicBezTo>
                    <a:pt x="425696" y="2231627"/>
                    <a:pt x="946569" y="2752500"/>
                    <a:pt x="1589098" y="2752500"/>
                  </a:cubicBezTo>
                  <a:cubicBezTo>
                    <a:pt x="2231627" y="2752500"/>
                    <a:pt x="2752500" y="2231627"/>
                    <a:pt x="2752500" y="1589098"/>
                  </a:cubicBezTo>
                  <a:cubicBezTo>
                    <a:pt x="2752500" y="946569"/>
                    <a:pt x="2231627" y="425696"/>
                    <a:pt x="1589098" y="425696"/>
                  </a:cubicBezTo>
                  <a:close/>
                  <a:moveTo>
                    <a:pt x="1408737" y="0"/>
                  </a:moveTo>
                  <a:lnTo>
                    <a:pt x="1769461" y="0"/>
                  </a:lnTo>
                  <a:lnTo>
                    <a:pt x="1839795" y="328139"/>
                  </a:lnTo>
                  <a:lnTo>
                    <a:pt x="1856789" y="330732"/>
                  </a:lnTo>
                  <a:lnTo>
                    <a:pt x="2000849" y="373520"/>
                  </a:lnTo>
                  <a:lnTo>
                    <a:pt x="2227451" y="122720"/>
                  </a:lnTo>
                  <a:lnTo>
                    <a:pt x="2539846" y="303080"/>
                  </a:lnTo>
                  <a:lnTo>
                    <a:pt x="2439451" y="613872"/>
                  </a:lnTo>
                  <a:lnTo>
                    <a:pt x="2458340" y="627645"/>
                  </a:lnTo>
                  <a:cubicBezTo>
                    <a:pt x="2493487" y="658090"/>
                    <a:pt x="2527017" y="690346"/>
                    <a:pt x="2558787" y="724273"/>
                  </a:cubicBezTo>
                  <a:lnTo>
                    <a:pt x="2569563" y="737054"/>
                  </a:lnTo>
                  <a:lnTo>
                    <a:pt x="2875118" y="638354"/>
                  </a:lnTo>
                  <a:lnTo>
                    <a:pt x="3055480" y="950748"/>
                  </a:lnTo>
                  <a:lnTo>
                    <a:pt x="2827830" y="1156432"/>
                  </a:lnTo>
                  <a:lnTo>
                    <a:pt x="2846251" y="1202137"/>
                  </a:lnTo>
                  <a:lnTo>
                    <a:pt x="2882440" y="1345342"/>
                  </a:lnTo>
                  <a:lnTo>
                    <a:pt x="3178196" y="1408739"/>
                  </a:lnTo>
                  <a:lnTo>
                    <a:pt x="3178196" y="1769460"/>
                  </a:lnTo>
                  <a:lnTo>
                    <a:pt x="2901180" y="1828838"/>
                  </a:lnTo>
                  <a:lnTo>
                    <a:pt x="2890366" y="1899689"/>
                  </a:lnTo>
                  <a:cubicBezTo>
                    <a:pt x="2882626" y="1937518"/>
                    <a:pt x="2873276" y="1974762"/>
                    <a:pt x="2862393" y="2011345"/>
                  </a:cubicBezTo>
                  <a:lnTo>
                    <a:pt x="2851433" y="2043093"/>
                  </a:lnTo>
                  <a:lnTo>
                    <a:pt x="3055480" y="2227452"/>
                  </a:lnTo>
                  <a:lnTo>
                    <a:pt x="2875118" y="2539844"/>
                  </a:lnTo>
                  <a:lnTo>
                    <a:pt x="2624366" y="2458846"/>
                  </a:lnTo>
                  <a:lnTo>
                    <a:pt x="2593452" y="2501242"/>
                  </a:lnTo>
                  <a:cubicBezTo>
                    <a:pt x="2563009" y="2536388"/>
                    <a:pt x="2530753" y="2569918"/>
                    <a:pt x="2496828" y="2601689"/>
                  </a:cubicBezTo>
                  <a:lnTo>
                    <a:pt x="2461217" y="2631705"/>
                  </a:lnTo>
                  <a:lnTo>
                    <a:pt x="2539846" y="2875117"/>
                  </a:lnTo>
                  <a:lnTo>
                    <a:pt x="2227451" y="3055478"/>
                  </a:lnTo>
                  <a:lnTo>
                    <a:pt x="2061632" y="2871954"/>
                  </a:lnTo>
                  <a:lnTo>
                    <a:pt x="2018961" y="2889155"/>
                  </a:lnTo>
                  <a:lnTo>
                    <a:pt x="1820676" y="2939260"/>
                  </a:lnTo>
                  <a:lnTo>
                    <a:pt x="1769461" y="3178196"/>
                  </a:lnTo>
                  <a:lnTo>
                    <a:pt x="1408737" y="3178196"/>
                  </a:lnTo>
                  <a:lnTo>
                    <a:pt x="1357415" y="2938761"/>
                  </a:lnTo>
                  <a:lnTo>
                    <a:pt x="1321409" y="2933267"/>
                  </a:lnTo>
                  <a:lnTo>
                    <a:pt x="1116228" y="2872328"/>
                  </a:lnTo>
                  <a:lnTo>
                    <a:pt x="950747" y="3055478"/>
                  </a:lnTo>
                  <a:lnTo>
                    <a:pt x="638354" y="2875117"/>
                  </a:lnTo>
                  <a:lnTo>
                    <a:pt x="716567" y="2632987"/>
                  </a:lnTo>
                  <a:lnTo>
                    <a:pt x="564155" y="2476891"/>
                  </a:lnTo>
                  <a:lnTo>
                    <a:pt x="552049" y="2459421"/>
                  </a:lnTo>
                  <a:lnTo>
                    <a:pt x="303082" y="2539844"/>
                  </a:lnTo>
                  <a:lnTo>
                    <a:pt x="122720" y="2227452"/>
                  </a:lnTo>
                  <a:lnTo>
                    <a:pt x="326913" y="2042960"/>
                  </a:lnTo>
                  <a:lnTo>
                    <a:pt x="306855" y="1979828"/>
                  </a:lnTo>
                  <a:lnTo>
                    <a:pt x="276470" y="1828721"/>
                  </a:lnTo>
                  <a:lnTo>
                    <a:pt x="0" y="1769460"/>
                  </a:lnTo>
                  <a:lnTo>
                    <a:pt x="0" y="1408739"/>
                  </a:lnTo>
                  <a:lnTo>
                    <a:pt x="293010" y="1345931"/>
                  </a:lnTo>
                  <a:lnTo>
                    <a:pt x="306855" y="1284173"/>
                  </a:lnTo>
                  <a:lnTo>
                    <a:pt x="351046" y="1157043"/>
                  </a:lnTo>
                  <a:lnTo>
                    <a:pt x="122720" y="950748"/>
                  </a:lnTo>
                  <a:lnTo>
                    <a:pt x="303082" y="638354"/>
                  </a:lnTo>
                  <a:lnTo>
                    <a:pt x="611017" y="737822"/>
                  </a:lnTo>
                  <a:lnTo>
                    <a:pt x="678469" y="665039"/>
                  </a:lnTo>
                  <a:lnTo>
                    <a:pt x="739168" y="615179"/>
                  </a:lnTo>
                  <a:lnTo>
                    <a:pt x="638354" y="303080"/>
                  </a:lnTo>
                  <a:lnTo>
                    <a:pt x="950747" y="122720"/>
                  </a:lnTo>
                  <a:lnTo>
                    <a:pt x="1175530" y="371507"/>
                  </a:lnTo>
                  <a:lnTo>
                    <a:pt x="1321409" y="330732"/>
                  </a:lnTo>
                  <a:lnTo>
                    <a:pt x="1338401" y="328139"/>
                  </a:lnTo>
                  <a:close/>
                </a:path>
              </a:pathLst>
            </a:custGeom>
            <a:gradFill>
              <a:gsLst>
                <a:gs pos="0">
                  <a:schemeClr val="bg1"/>
                </a:gs>
                <a:gs pos="100000">
                  <a:srgbClr val="E2E2E2"/>
                </a:gs>
              </a:gsLst>
              <a:lin ang="27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865">
                <a:solidFill>
                  <a:prstClr val="white"/>
                </a:solidFill>
              </a:endParaRPr>
            </a:p>
          </p:txBody>
        </p:sp>
        <p:sp>
          <p:nvSpPr>
            <p:cNvPr id="225" name="椭圆 224"/>
            <p:cNvSpPr/>
            <p:nvPr/>
          </p:nvSpPr>
          <p:spPr>
            <a:xfrm>
              <a:off x="5666553" y="1791154"/>
              <a:ext cx="1217673" cy="1217673"/>
            </a:xfrm>
            <a:prstGeom prst="ellipse">
              <a:avLst/>
            </a:prstGeom>
            <a:noFill/>
            <a:ln w="19050">
              <a:gradFill flip="none" rotWithShape="1">
                <a:gsLst>
                  <a:gs pos="0">
                    <a:schemeClr val="bg1">
                      <a:lumMod val="85000"/>
                    </a:schemeClr>
                  </a:gs>
                  <a:gs pos="100000">
                    <a:schemeClr val="bg1"/>
                  </a:gs>
                </a:gsLst>
                <a:lin ang="27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a:solidFill>
                  <a:prstClr val="white"/>
                </a:solidFill>
              </a:endParaRPr>
            </a:p>
          </p:txBody>
        </p:sp>
        <p:sp>
          <p:nvSpPr>
            <p:cNvPr id="226" name="椭圆 225"/>
            <p:cNvSpPr/>
            <p:nvPr/>
          </p:nvSpPr>
          <p:spPr>
            <a:xfrm>
              <a:off x="5731080" y="1855683"/>
              <a:ext cx="1088616" cy="1088616"/>
            </a:xfrm>
            <a:prstGeom prst="ellipse">
              <a:avLst/>
            </a:prstGeom>
            <a:gradFill>
              <a:gsLst>
                <a:gs pos="100000">
                  <a:schemeClr val="bg1"/>
                </a:gs>
                <a:gs pos="0">
                  <a:srgbClr val="E2E2E2"/>
                </a:gs>
              </a:gsLst>
              <a:lin ang="2700000" scaled="1"/>
            </a:gra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a:solidFill>
                  <a:prstClr val="white"/>
                </a:solidFill>
              </a:endParaRPr>
            </a:p>
          </p:txBody>
        </p:sp>
      </p:grpSp>
      <p:sp>
        <p:nvSpPr>
          <p:cNvPr id="227" name="2-2"/>
          <p:cNvSpPr/>
          <p:nvPr/>
        </p:nvSpPr>
        <p:spPr>
          <a:xfrm>
            <a:off x="6403058" y="2870037"/>
            <a:ext cx="450263" cy="450263"/>
          </a:xfrm>
          <a:prstGeom prst="ellipse">
            <a:avLst/>
          </a:prstGeom>
          <a:gradFill>
            <a:gsLst>
              <a:gs pos="0">
                <a:srgbClr val="E30000"/>
              </a:gs>
              <a:gs pos="100000">
                <a:srgbClr val="76030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1865">
              <a:solidFill>
                <a:prstClr val="white"/>
              </a:solidFill>
            </a:endParaRPr>
          </a:p>
        </p:txBody>
      </p:sp>
      <p:grpSp>
        <p:nvGrpSpPr>
          <p:cNvPr id="228" name="3-1"/>
          <p:cNvGrpSpPr/>
          <p:nvPr/>
        </p:nvGrpSpPr>
        <p:grpSpPr>
          <a:xfrm>
            <a:off x="6239975" y="3735655"/>
            <a:ext cx="776427" cy="776427"/>
            <a:chOff x="5443219" y="1567820"/>
            <a:chExt cx="1664342" cy="1664342"/>
          </a:xfrm>
          <a:effectLst>
            <a:outerShdw blurRad="101600" dist="50800" dir="2700000" algn="tl" rotWithShape="0">
              <a:prstClr val="black">
                <a:alpha val="30000"/>
              </a:prstClr>
            </a:outerShdw>
          </a:effectLst>
        </p:grpSpPr>
        <p:sp>
          <p:nvSpPr>
            <p:cNvPr id="229" name="任意多边形 228"/>
            <p:cNvSpPr/>
            <p:nvPr/>
          </p:nvSpPr>
          <p:spPr>
            <a:xfrm>
              <a:off x="5443219" y="1567820"/>
              <a:ext cx="1664342" cy="1664342"/>
            </a:xfrm>
            <a:custGeom>
              <a:avLst/>
              <a:gdLst>
                <a:gd name="connsiteX0" fmla="*/ 1589098 w 3178196"/>
                <a:gd name="connsiteY0" fmla="*/ 425696 h 3178196"/>
                <a:gd name="connsiteX1" fmla="*/ 425696 w 3178196"/>
                <a:gd name="connsiteY1" fmla="*/ 1589098 h 3178196"/>
                <a:gd name="connsiteX2" fmla="*/ 1589098 w 3178196"/>
                <a:gd name="connsiteY2" fmla="*/ 2752500 h 3178196"/>
                <a:gd name="connsiteX3" fmla="*/ 2752500 w 3178196"/>
                <a:gd name="connsiteY3" fmla="*/ 1589098 h 3178196"/>
                <a:gd name="connsiteX4" fmla="*/ 1589098 w 3178196"/>
                <a:gd name="connsiteY4" fmla="*/ 425696 h 3178196"/>
                <a:gd name="connsiteX5" fmla="*/ 1408737 w 3178196"/>
                <a:gd name="connsiteY5" fmla="*/ 0 h 3178196"/>
                <a:gd name="connsiteX6" fmla="*/ 1769461 w 3178196"/>
                <a:gd name="connsiteY6" fmla="*/ 0 h 3178196"/>
                <a:gd name="connsiteX7" fmla="*/ 1839795 w 3178196"/>
                <a:gd name="connsiteY7" fmla="*/ 328139 h 3178196"/>
                <a:gd name="connsiteX8" fmla="*/ 1856789 w 3178196"/>
                <a:gd name="connsiteY8" fmla="*/ 330732 h 3178196"/>
                <a:gd name="connsiteX9" fmla="*/ 2000849 w 3178196"/>
                <a:gd name="connsiteY9" fmla="*/ 373520 h 3178196"/>
                <a:gd name="connsiteX10" fmla="*/ 2227451 w 3178196"/>
                <a:gd name="connsiteY10" fmla="*/ 122720 h 3178196"/>
                <a:gd name="connsiteX11" fmla="*/ 2539846 w 3178196"/>
                <a:gd name="connsiteY11" fmla="*/ 303080 h 3178196"/>
                <a:gd name="connsiteX12" fmla="*/ 2439451 w 3178196"/>
                <a:gd name="connsiteY12" fmla="*/ 613872 h 3178196"/>
                <a:gd name="connsiteX13" fmla="*/ 2458340 w 3178196"/>
                <a:gd name="connsiteY13" fmla="*/ 627645 h 3178196"/>
                <a:gd name="connsiteX14" fmla="*/ 2558787 w 3178196"/>
                <a:gd name="connsiteY14" fmla="*/ 724273 h 3178196"/>
                <a:gd name="connsiteX15" fmla="*/ 2569563 w 3178196"/>
                <a:gd name="connsiteY15" fmla="*/ 737054 h 3178196"/>
                <a:gd name="connsiteX16" fmla="*/ 2875118 w 3178196"/>
                <a:gd name="connsiteY16" fmla="*/ 638354 h 3178196"/>
                <a:gd name="connsiteX17" fmla="*/ 3055480 w 3178196"/>
                <a:gd name="connsiteY17" fmla="*/ 950748 h 3178196"/>
                <a:gd name="connsiteX18" fmla="*/ 2827830 w 3178196"/>
                <a:gd name="connsiteY18" fmla="*/ 1156432 h 3178196"/>
                <a:gd name="connsiteX19" fmla="*/ 2846251 w 3178196"/>
                <a:gd name="connsiteY19" fmla="*/ 1202137 h 3178196"/>
                <a:gd name="connsiteX20" fmla="*/ 2882440 w 3178196"/>
                <a:gd name="connsiteY20" fmla="*/ 1345342 h 3178196"/>
                <a:gd name="connsiteX21" fmla="*/ 3178196 w 3178196"/>
                <a:gd name="connsiteY21" fmla="*/ 1408739 h 3178196"/>
                <a:gd name="connsiteX22" fmla="*/ 3178196 w 3178196"/>
                <a:gd name="connsiteY22" fmla="*/ 1769460 h 3178196"/>
                <a:gd name="connsiteX23" fmla="*/ 2901180 w 3178196"/>
                <a:gd name="connsiteY23" fmla="*/ 1828838 h 3178196"/>
                <a:gd name="connsiteX24" fmla="*/ 2890366 w 3178196"/>
                <a:gd name="connsiteY24" fmla="*/ 1899689 h 3178196"/>
                <a:gd name="connsiteX25" fmla="*/ 2862393 w 3178196"/>
                <a:gd name="connsiteY25" fmla="*/ 2011345 h 3178196"/>
                <a:gd name="connsiteX26" fmla="*/ 2851433 w 3178196"/>
                <a:gd name="connsiteY26" fmla="*/ 2043093 h 3178196"/>
                <a:gd name="connsiteX27" fmla="*/ 3055480 w 3178196"/>
                <a:gd name="connsiteY27" fmla="*/ 2227452 h 3178196"/>
                <a:gd name="connsiteX28" fmla="*/ 2875118 w 3178196"/>
                <a:gd name="connsiteY28" fmla="*/ 2539844 h 3178196"/>
                <a:gd name="connsiteX29" fmla="*/ 2624366 w 3178196"/>
                <a:gd name="connsiteY29" fmla="*/ 2458846 h 3178196"/>
                <a:gd name="connsiteX30" fmla="*/ 2593452 w 3178196"/>
                <a:gd name="connsiteY30" fmla="*/ 2501242 h 3178196"/>
                <a:gd name="connsiteX31" fmla="*/ 2496828 w 3178196"/>
                <a:gd name="connsiteY31" fmla="*/ 2601689 h 3178196"/>
                <a:gd name="connsiteX32" fmla="*/ 2461217 w 3178196"/>
                <a:gd name="connsiteY32" fmla="*/ 2631705 h 3178196"/>
                <a:gd name="connsiteX33" fmla="*/ 2539846 w 3178196"/>
                <a:gd name="connsiteY33" fmla="*/ 2875117 h 3178196"/>
                <a:gd name="connsiteX34" fmla="*/ 2227451 w 3178196"/>
                <a:gd name="connsiteY34" fmla="*/ 3055478 h 3178196"/>
                <a:gd name="connsiteX35" fmla="*/ 2061632 w 3178196"/>
                <a:gd name="connsiteY35" fmla="*/ 2871954 h 3178196"/>
                <a:gd name="connsiteX36" fmla="*/ 2018961 w 3178196"/>
                <a:gd name="connsiteY36" fmla="*/ 2889155 h 3178196"/>
                <a:gd name="connsiteX37" fmla="*/ 1820676 w 3178196"/>
                <a:gd name="connsiteY37" fmla="*/ 2939260 h 3178196"/>
                <a:gd name="connsiteX38" fmla="*/ 1769461 w 3178196"/>
                <a:gd name="connsiteY38" fmla="*/ 3178196 h 3178196"/>
                <a:gd name="connsiteX39" fmla="*/ 1408737 w 3178196"/>
                <a:gd name="connsiteY39" fmla="*/ 3178196 h 3178196"/>
                <a:gd name="connsiteX40" fmla="*/ 1357415 w 3178196"/>
                <a:gd name="connsiteY40" fmla="*/ 2938761 h 3178196"/>
                <a:gd name="connsiteX41" fmla="*/ 1321409 w 3178196"/>
                <a:gd name="connsiteY41" fmla="*/ 2933267 h 3178196"/>
                <a:gd name="connsiteX42" fmla="*/ 1116228 w 3178196"/>
                <a:gd name="connsiteY42" fmla="*/ 2872328 h 3178196"/>
                <a:gd name="connsiteX43" fmla="*/ 950747 w 3178196"/>
                <a:gd name="connsiteY43" fmla="*/ 3055478 h 3178196"/>
                <a:gd name="connsiteX44" fmla="*/ 638354 w 3178196"/>
                <a:gd name="connsiteY44" fmla="*/ 2875117 h 3178196"/>
                <a:gd name="connsiteX45" fmla="*/ 716567 w 3178196"/>
                <a:gd name="connsiteY45" fmla="*/ 2632987 h 3178196"/>
                <a:gd name="connsiteX46" fmla="*/ 564155 w 3178196"/>
                <a:gd name="connsiteY46" fmla="*/ 2476891 h 3178196"/>
                <a:gd name="connsiteX47" fmla="*/ 552049 w 3178196"/>
                <a:gd name="connsiteY47" fmla="*/ 2459421 h 3178196"/>
                <a:gd name="connsiteX48" fmla="*/ 303082 w 3178196"/>
                <a:gd name="connsiteY48" fmla="*/ 2539844 h 3178196"/>
                <a:gd name="connsiteX49" fmla="*/ 122720 w 3178196"/>
                <a:gd name="connsiteY49" fmla="*/ 2227452 h 3178196"/>
                <a:gd name="connsiteX50" fmla="*/ 326913 w 3178196"/>
                <a:gd name="connsiteY50" fmla="*/ 2042960 h 3178196"/>
                <a:gd name="connsiteX51" fmla="*/ 306855 w 3178196"/>
                <a:gd name="connsiteY51" fmla="*/ 1979828 h 3178196"/>
                <a:gd name="connsiteX52" fmla="*/ 276470 w 3178196"/>
                <a:gd name="connsiteY52" fmla="*/ 1828721 h 3178196"/>
                <a:gd name="connsiteX53" fmla="*/ 0 w 3178196"/>
                <a:gd name="connsiteY53" fmla="*/ 1769460 h 3178196"/>
                <a:gd name="connsiteX54" fmla="*/ 0 w 3178196"/>
                <a:gd name="connsiteY54" fmla="*/ 1408739 h 3178196"/>
                <a:gd name="connsiteX55" fmla="*/ 293010 w 3178196"/>
                <a:gd name="connsiteY55" fmla="*/ 1345931 h 3178196"/>
                <a:gd name="connsiteX56" fmla="*/ 306855 w 3178196"/>
                <a:gd name="connsiteY56" fmla="*/ 1284173 h 3178196"/>
                <a:gd name="connsiteX57" fmla="*/ 351046 w 3178196"/>
                <a:gd name="connsiteY57" fmla="*/ 1157043 h 3178196"/>
                <a:gd name="connsiteX58" fmla="*/ 122720 w 3178196"/>
                <a:gd name="connsiteY58" fmla="*/ 950748 h 3178196"/>
                <a:gd name="connsiteX59" fmla="*/ 303082 w 3178196"/>
                <a:gd name="connsiteY59" fmla="*/ 638354 h 3178196"/>
                <a:gd name="connsiteX60" fmla="*/ 611017 w 3178196"/>
                <a:gd name="connsiteY60" fmla="*/ 737822 h 3178196"/>
                <a:gd name="connsiteX61" fmla="*/ 678469 w 3178196"/>
                <a:gd name="connsiteY61" fmla="*/ 665039 h 3178196"/>
                <a:gd name="connsiteX62" fmla="*/ 739168 w 3178196"/>
                <a:gd name="connsiteY62" fmla="*/ 615179 h 3178196"/>
                <a:gd name="connsiteX63" fmla="*/ 638354 w 3178196"/>
                <a:gd name="connsiteY63" fmla="*/ 303080 h 3178196"/>
                <a:gd name="connsiteX64" fmla="*/ 950747 w 3178196"/>
                <a:gd name="connsiteY64" fmla="*/ 122720 h 3178196"/>
                <a:gd name="connsiteX65" fmla="*/ 1175530 w 3178196"/>
                <a:gd name="connsiteY65" fmla="*/ 371507 h 3178196"/>
                <a:gd name="connsiteX66" fmla="*/ 1321409 w 3178196"/>
                <a:gd name="connsiteY66" fmla="*/ 330732 h 3178196"/>
                <a:gd name="connsiteX67" fmla="*/ 1338401 w 3178196"/>
                <a:gd name="connsiteY67" fmla="*/ 328139 h 3178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3178196" h="3178196">
                  <a:moveTo>
                    <a:pt x="1589098" y="425696"/>
                  </a:moveTo>
                  <a:cubicBezTo>
                    <a:pt x="946569" y="425696"/>
                    <a:pt x="425696" y="946569"/>
                    <a:pt x="425696" y="1589098"/>
                  </a:cubicBezTo>
                  <a:cubicBezTo>
                    <a:pt x="425696" y="2231627"/>
                    <a:pt x="946569" y="2752500"/>
                    <a:pt x="1589098" y="2752500"/>
                  </a:cubicBezTo>
                  <a:cubicBezTo>
                    <a:pt x="2231627" y="2752500"/>
                    <a:pt x="2752500" y="2231627"/>
                    <a:pt x="2752500" y="1589098"/>
                  </a:cubicBezTo>
                  <a:cubicBezTo>
                    <a:pt x="2752500" y="946569"/>
                    <a:pt x="2231627" y="425696"/>
                    <a:pt x="1589098" y="425696"/>
                  </a:cubicBezTo>
                  <a:close/>
                  <a:moveTo>
                    <a:pt x="1408737" y="0"/>
                  </a:moveTo>
                  <a:lnTo>
                    <a:pt x="1769461" y="0"/>
                  </a:lnTo>
                  <a:lnTo>
                    <a:pt x="1839795" y="328139"/>
                  </a:lnTo>
                  <a:lnTo>
                    <a:pt x="1856789" y="330732"/>
                  </a:lnTo>
                  <a:lnTo>
                    <a:pt x="2000849" y="373520"/>
                  </a:lnTo>
                  <a:lnTo>
                    <a:pt x="2227451" y="122720"/>
                  </a:lnTo>
                  <a:lnTo>
                    <a:pt x="2539846" y="303080"/>
                  </a:lnTo>
                  <a:lnTo>
                    <a:pt x="2439451" y="613872"/>
                  </a:lnTo>
                  <a:lnTo>
                    <a:pt x="2458340" y="627645"/>
                  </a:lnTo>
                  <a:cubicBezTo>
                    <a:pt x="2493487" y="658090"/>
                    <a:pt x="2527017" y="690346"/>
                    <a:pt x="2558787" y="724273"/>
                  </a:cubicBezTo>
                  <a:lnTo>
                    <a:pt x="2569563" y="737054"/>
                  </a:lnTo>
                  <a:lnTo>
                    <a:pt x="2875118" y="638354"/>
                  </a:lnTo>
                  <a:lnTo>
                    <a:pt x="3055480" y="950748"/>
                  </a:lnTo>
                  <a:lnTo>
                    <a:pt x="2827830" y="1156432"/>
                  </a:lnTo>
                  <a:lnTo>
                    <a:pt x="2846251" y="1202137"/>
                  </a:lnTo>
                  <a:lnTo>
                    <a:pt x="2882440" y="1345342"/>
                  </a:lnTo>
                  <a:lnTo>
                    <a:pt x="3178196" y="1408739"/>
                  </a:lnTo>
                  <a:lnTo>
                    <a:pt x="3178196" y="1769460"/>
                  </a:lnTo>
                  <a:lnTo>
                    <a:pt x="2901180" y="1828838"/>
                  </a:lnTo>
                  <a:lnTo>
                    <a:pt x="2890366" y="1899689"/>
                  </a:lnTo>
                  <a:cubicBezTo>
                    <a:pt x="2882626" y="1937518"/>
                    <a:pt x="2873276" y="1974762"/>
                    <a:pt x="2862393" y="2011345"/>
                  </a:cubicBezTo>
                  <a:lnTo>
                    <a:pt x="2851433" y="2043093"/>
                  </a:lnTo>
                  <a:lnTo>
                    <a:pt x="3055480" y="2227452"/>
                  </a:lnTo>
                  <a:lnTo>
                    <a:pt x="2875118" y="2539844"/>
                  </a:lnTo>
                  <a:lnTo>
                    <a:pt x="2624366" y="2458846"/>
                  </a:lnTo>
                  <a:lnTo>
                    <a:pt x="2593452" y="2501242"/>
                  </a:lnTo>
                  <a:cubicBezTo>
                    <a:pt x="2563009" y="2536388"/>
                    <a:pt x="2530753" y="2569918"/>
                    <a:pt x="2496828" y="2601689"/>
                  </a:cubicBezTo>
                  <a:lnTo>
                    <a:pt x="2461217" y="2631705"/>
                  </a:lnTo>
                  <a:lnTo>
                    <a:pt x="2539846" y="2875117"/>
                  </a:lnTo>
                  <a:lnTo>
                    <a:pt x="2227451" y="3055478"/>
                  </a:lnTo>
                  <a:lnTo>
                    <a:pt x="2061632" y="2871954"/>
                  </a:lnTo>
                  <a:lnTo>
                    <a:pt x="2018961" y="2889155"/>
                  </a:lnTo>
                  <a:lnTo>
                    <a:pt x="1820676" y="2939260"/>
                  </a:lnTo>
                  <a:lnTo>
                    <a:pt x="1769461" y="3178196"/>
                  </a:lnTo>
                  <a:lnTo>
                    <a:pt x="1408737" y="3178196"/>
                  </a:lnTo>
                  <a:lnTo>
                    <a:pt x="1357415" y="2938761"/>
                  </a:lnTo>
                  <a:lnTo>
                    <a:pt x="1321409" y="2933267"/>
                  </a:lnTo>
                  <a:lnTo>
                    <a:pt x="1116228" y="2872328"/>
                  </a:lnTo>
                  <a:lnTo>
                    <a:pt x="950747" y="3055478"/>
                  </a:lnTo>
                  <a:lnTo>
                    <a:pt x="638354" y="2875117"/>
                  </a:lnTo>
                  <a:lnTo>
                    <a:pt x="716567" y="2632987"/>
                  </a:lnTo>
                  <a:lnTo>
                    <a:pt x="564155" y="2476891"/>
                  </a:lnTo>
                  <a:lnTo>
                    <a:pt x="552049" y="2459421"/>
                  </a:lnTo>
                  <a:lnTo>
                    <a:pt x="303082" y="2539844"/>
                  </a:lnTo>
                  <a:lnTo>
                    <a:pt x="122720" y="2227452"/>
                  </a:lnTo>
                  <a:lnTo>
                    <a:pt x="326913" y="2042960"/>
                  </a:lnTo>
                  <a:lnTo>
                    <a:pt x="306855" y="1979828"/>
                  </a:lnTo>
                  <a:lnTo>
                    <a:pt x="276470" y="1828721"/>
                  </a:lnTo>
                  <a:lnTo>
                    <a:pt x="0" y="1769460"/>
                  </a:lnTo>
                  <a:lnTo>
                    <a:pt x="0" y="1408739"/>
                  </a:lnTo>
                  <a:lnTo>
                    <a:pt x="293010" y="1345931"/>
                  </a:lnTo>
                  <a:lnTo>
                    <a:pt x="306855" y="1284173"/>
                  </a:lnTo>
                  <a:lnTo>
                    <a:pt x="351046" y="1157043"/>
                  </a:lnTo>
                  <a:lnTo>
                    <a:pt x="122720" y="950748"/>
                  </a:lnTo>
                  <a:lnTo>
                    <a:pt x="303082" y="638354"/>
                  </a:lnTo>
                  <a:lnTo>
                    <a:pt x="611017" y="737822"/>
                  </a:lnTo>
                  <a:lnTo>
                    <a:pt x="678469" y="665039"/>
                  </a:lnTo>
                  <a:lnTo>
                    <a:pt x="739168" y="615179"/>
                  </a:lnTo>
                  <a:lnTo>
                    <a:pt x="638354" y="303080"/>
                  </a:lnTo>
                  <a:lnTo>
                    <a:pt x="950747" y="122720"/>
                  </a:lnTo>
                  <a:lnTo>
                    <a:pt x="1175530" y="371507"/>
                  </a:lnTo>
                  <a:lnTo>
                    <a:pt x="1321409" y="330732"/>
                  </a:lnTo>
                  <a:lnTo>
                    <a:pt x="1338401" y="328139"/>
                  </a:lnTo>
                  <a:close/>
                </a:path>
              </a:pathLst>
            </a:custGeom>
            <a:gradFill>
              <a:gsLst>
                <a:gs pos="0">
                  <a:schemeClr val="bg1"/>
                </a:gs>
                <a:gs pos="100000">
                  <a:srgbClr val="E2E2E2"/>
                </a:gs>
              </a:gsLst>
              <a:lin ang="27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865">
                <a:solidFill>
                  <a:prstClr val="white"/>
                </a:solidFill>
              </a:endParaRPr>
            </a:p>
          </p:txBody>
        </p:sp>
        <p:sp>
          <p:nvSpPr>
            <p:cNvPr id="230" name="椭圆 229"/>
            <p:cNvSpPr/>
            <p:nvPr/>
          </p:nvSpPr>
          <p:spPr>
            <a:xfrm>
              <a:off x="5666553" y="1791154"/>
              <a:ext cx="1217673" cy="1217673"/>
            </a:xfrm>
            <a:prstGeom prst="ellipse">
              <a:avLst/>
            </a:prstGeom>
            <a:noFill/>
            <a:ln w="19050">
              <a:gradFill flip="none" rotWithShape="1">
                <a:gsLst>
                  <a:gs pos="0">
                    <a:schemeClr val="bg1">
                      <a:lumMod val="85000"/>
                    </a:schemeClr>
                  </a:gs>
                  <a:gs pos="100000">
                    <a:schemeClr val="bg1"/>
                  </a:gs>
                </a:gsLst>
                <a:lin ang="27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a:solidFill>
                  <a:prstClr val="white"/>
                </a:solidFill>
              </a:endParaRPr>
            </a:p>
          </p:txBody>
        </p:sp>
        <p:sp>
          <p:nvSpPr>
            <p:cNvPr id="231" name="椭圆 230"/>
            <p:cNvSpPr/>
            <p:nvPr/>
          </p:nvSpPr>
          <p:spPr>
            <a:xfrm>
              <a:off x="5731080" y="1855683"/>
              <a:ext cx="1088616" cy="1088616"/>
            </a:xfrm>
            <a:prstGeom prst="ellipse">
              <a:avLst/>
            </a:prstGeom>
            <a:gradFill>
              <a:gsLst>
                <a:gs pos="100000">
                  <a:schemeClr val="bg1"/>
                </a:gs>
                <a:gs pos="0">
                  <a:srgbClr val="E2E2E2"/>
                </a:gs>
              </a:gsLst>
              <a:lin ang="2700000" scaled="1"/>
            </a:gra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a:solidFill>
                  <a:prstClr val="white"/>
                </a:solidFill>
              </a:endParaRPr>
            </a:p>
          </p:txBody>
        </p:sp>
      </p:grpSp>
      <p:sp>
        <p:nvSpPr>
          <p:cNvPr id="232" name="3-2"/>
          <p:cNvSpPr/>
          <p:nvPr/>
        </p:nvSpPr>
        <p:spPr>
          <a:xfrm>
            <a:off x="6403058" y="3898737"/>
            <a:ext cx="450263" cy="450263"/>
          </a:xfrm>
          <a:prstGeom prst="ellipse">
            <a:avLst/>
          </a:prstGeom>
          <a:gradFill>
            <a:gsLst>
              <a:gs pos="0">
                <a:srgbClr val="E30000"/>
              </a:gs>
              <a:gs pos="100000">
                <a:srgbClr val="76030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1865">
              <a:solidFill>
                <a:prstClr val="white"/>
              </a:solidFill>
            </a:endParaRPr>
          </a:p>
        </p:txBody>
      </p:sp>
      <p:grpSp>
        <p:nvGrpSpPr>
          <p:cNvPr id="233" name="4-1"/>
          <p:cNvGrpSpPr/>
          <p:nvPr/>
        </p:nvGrpSpPr>
        <p:grpSpPr>
          <a:xfrm>
            <a:off x="6239975" y="4764355"/>
            <a:ext cx="776427" cy="776427"/>
            <a:chOff x="5443219" y="1567820"/>
            <a:chExt cx="1664342" cy="1664342"/>
          </a:xfrm>
          <a:effectLst>
            <a:outerShdw blurRad="101600" dist="50800" dir="2700000" algn="tl" rotWithShape="0">
              <a:prstClr val="black">
                <a:alpha val="30000"/>
              </a:prstClr>
            </a:outerShdw>
          </a:effectLst>
        </p:grpSpPr>
        <p:sp>
          <p:nvSpPr>
            <p:cNvPr id="234" name="任意多边形 233"/>
            <p:cNvSpPr/>
            <p:nvPr/>
          </p:nvSpPr>
          <p:spPr>
            <a:xfrm>
              <a:off x="5443219" y="1567820"/>
              <a:ext cx="1664342" cy="1664342"/>
            </a:xfrm>
            <a:custGeom>
              <a:avLst/>
              <a:gdLst>
                <a:gd name="connsiteX0" fmla="*/ 1589098 w 3178196"/>
                <a:gd name="connsiteY0" fmla="*/ 425696 h 3178196"/>
                <a:gd name="connsiteX1" fmla="*/ 425696 w 3178196"/>
                <a:gd name="connsiteY1" fmla="*/ 1589098 h 3178196"/>
                <a:gd name="connsiteX2" fmla="*/ 1589098 w 3178196"/>
                <a:gd name="connsiteY2" fmla="*/ 2752500 h 3178196"/>
                <a:gd name="connsiteX3" fmla="*/ 2752500 w 3178196"/>
                <a:gd name="connsiteY3" fmla="*/ 1589098 h 3178196"/>
                <a:gd name="connsiteX4" fmla="*/ 1589098 w 3178196"/>
                <a:gd name="connsiteY4" fmla="*/ 425696 h 3178196"/>
                <a:gd name="connsiteX5" fmla="*/ 1408737 w 3178196"/>
                <a:gd name="connsiteY5" fmla="*/ 0 h 3178196"/>
                <a:gd name="connsiteX6" fmla="*/ 1769461 w 3178196"/>
                <a:gd name="connsiteY6" fmla="*/ 0 h 3178196"/>
                <a:gd name="connsiteX7" fmla="*/ 1839795 w 3178196"/>
                <a:gd name="connsiteY7" fmla="*/ 328139 h 3178196"/>
                <a:gd name="connsiteX8" fmla="*/ 1856789 w 3178196"/>
                <a:gd name="connsiteY8" fmla="*/ 330732 h 3178196"/>
                <a:gd name="connsiteX9" fmla="*/ 2000849 w 3178196"/>
                <a:gd name="connsiteY9" fmla="*/ 373520 h 3178196"/>
                <a:gd name="connsiteX10" fmla="*/ 2227451 w 3178196"/>
                <a:gd name="connsiteY10" fmla="*/ 122720 h 3178196"/>
                <a:gd name="connsiteX11" fmla="*/ 2539846 w 3178196"/>
                <a:gd name="connsiteY11" fmla="*/ 303080 h 3178196"/>
                <a:gd name="connsiteX12" fmla="*/ 2439451 w 3178196"/>
                <a:gd name="connsiteY12" fmla="*/ 613872 h 3178196"/>
                <a:gd name="connsiteX13" fmla="*/ 2458340 w 3178196"/>
                <a:gd name="connsiteY13" fmla="*/ 627645 h 3178196"/>
                <a:gd name="connsiteX14" fmla="*/ 2558787 w 3178196"/>
                <a:gd name="connsiteY14" fmla="*/ 724273 h 3178196"/>
                <a:gd name="connsiteX15" fmla="*/ 2569563 w 3178196"/>
                <a:gd name="connsiteY15" fmla="*/ 737054 h 3178196"/>
                <a:gd name="connsiteX16" fmla="*/ 2875118 w 3178196"/>
                <a:gd name="connsiteY16" fmla="*/ 638354 h 3178196"/>
                <a:gd name="connsiteX17" fmla="*/ 3055480 w 3178196"/>
                <a:gd name="connsiteY17" fmla="*/ 950748 h 3178196"/>
                <a:gd name="connsiteX18" fmla="*/ 2827830 w 3178196"/>
                <a:gd name="connsiteY18" fmla="*/ 1156432 h 3178196"/>
                <a:gd name="connsiteX19" fmla="*/ 2846251 w 3178196"/>
                <a:gd name="connsiteY19" fmla="*/ 1202137 h 3178196"/>
                <a:gd name="connsiteX20" fmla="*/ 2882440 w 3178196"/>
                <a:gd name="connsiteY20" fmla="*/ 1345342 h 3178196"/>
                <a:gd name="connsiteX21" fmla="*/ 3178196 w 3178196"/>
                <a:gd name="connsiteY21" fmla="*/ 1408739 h 3178196"/>
                <a:gd name="connsiteX22" fmla="*/ 3178196 w 3178196"/>
                <a:gd name="connsiteY22" fmla="*/ 1769460 h 3178196"/>
                <a:gd name="connsiteX23" fmla="*/ 2901180 w 3178196"/>
                <a:gd name="connsiteY23" fmla="*/ 1828838 h 3178196"/>
                <a:gd name="connsiteX24" fmla="*/ 2890366 w 3178196"/>
                <a:gd name="connsiteY24" fmla="*/ 1899689 h 3178196"/>
                <a:gd name="connsiteX25" fmla="*/ 2862393 w 3178196"/>
                <a:gd name="connsiteY25" fmla="*/ 2011345 h 3178196"/>
                <a:gd name="connsiteX26" fmla="*/ 2851433 w 3178196"/>
                <a:gd name="connsiteY26" fmla="*/ 2043093 h 3178196"/>
                <a:gd name="connsiteX27" fmla="*/ 3055480 w 3178196"/>
                <a:gd name="connsiteY27" fmla="*/ 2227452 h 3178196"/>
                <a:gd name="connsiteX28" fmla="*/ 2875118 w 3178196"/>
                <a:gd name="connsiteY28" fmla="*/ 2539844 h 3178196"/>
                <a:gd name="connsiteX29" fmla="*/ 2624366 w 3178196"/>
                <a:gd name="connsiteY29" fmla="*/ 2458846 h 3178196"/>
                <a:gd name="connsiteX30" fmla="*/ 2593452 w 3178196"/>
                <a:gd name="connsiteY30" fmla="*/ 2501242 h 3178196"/>
                <a:gd name="connsiteX31" fmla="*/ 2496828 w 3178196"/>
                <a:gd name="connsiteY31" fmla="*/ 2601689 h 3178196"/>
                <a:gd name="connsiteX32" fmla="*/ 2461217 w 3178196"/>
                <a:gd name="connsiteY32" fmla="*/ 2631705 h 3178196"/>
                <a:gd name="connsiteX33" fmla="*/ 2539846 w 3178196"/>
                <a:gd name="connsiteY33" fmla="*/ 2875117 h 3178196"/>
                <a:gd name="connsiteX34" fmla="*/ 2227451 w 3178196"/>
                <a:gd name="connsiteY34" fmla="*/ 3055478 h 3178196"/>
                <a:gd name="connsiteX35" fmla="*/ 2061632 w 3178196"/>
                <a:gd name="connsiteY35" fmla="*/ 2871954 h 3178196"/>
                <a:gd name="connsiteX36" fmla="*/ 2018961 w 3178196"/>
                <a:gd name="connsiteY36" fmla="*/ 2889155 h 3178196"/>
                <a:gd name="connsiteX37" fmla="*/ 1820676 w 3178196"/>
                <a:gd name="connsiteY37" fmla="*/ 2939260 h 3178196"/>
                <a:gd name="connsiteX38" fmla="*/ 1769461 w 3178196"/>
                <a:gd name="connsiteY38" fmla="*/ 3178196 h 3178196"/>
                <a:gd name="connsiteX39" fmla="*/ 1408737 w 3178196"/>
                <a:gd name="connsiteY39" fmla="*/ 3178196 h 3178196"/>
                <a:gd name="connsiteX40" fmla="*/ 1357415 w 3178196"/>
                <a:gd name="connsiteY40" fmla="*/ 2938761 h 3178196"/>
                <a:gd name="connsiteX41" fmla="*/ 1321409 w 3178196"/>
                <a:gd name="connsiteY41" fmla="*/ 2933267 h 3178196"/>
                <a:gd name="connsiteX42" fmla="*/ 1116228 w 3178196"/>
                <a:gd name="connsiteY42" fmla="*/ 2872328 h 3178196"/>
                <a:gd name="connsiteX43" fmla="*/ 950747 w 3178196"/>
                <a:gd name="connsiteY43" fmla="*/ 3055478 h 3178196"/>
                <a:gd name="connsiteX44" fmla="*/ 638354 w 3178196"/>
                <a:gd name="connsiteY44" fmla="*/ 2875117 h 3178196"/>
                <a:gd name="connsiteX45" fmla="*/ 716567 w 3178196"/>
                <a:gd name="connsiteY45" fmla="*/ 2632987 h 3178196"/>
                <a:gd name="connsiteX46" fmla="*/ 564155 w 3178196"/>
                <a:gd name="connsiteY46" fmla="*/ 2476891 h 3178196"/>
                <a:gd name="connsiteX47" fmla="*/ 552049 w 3178196"/>
                <a:gd name="connsiteY47" fmla="*/ 2459421 h 3178196"/>
                <a:gd name="connsiteX48" fmla="*/ 303082 w 3178196"/>
                <a:gd name="connsiteY48" fmla="*/ 2539844 h 3178196"/>
                <a:gd name="connsiteX49" fmla="*/ 122720 w 3178196"/>
                <a:gd name="connsiteY49" fmla="*/ 2227452 h 3178196"/>
                <a:gd name="connsiteX50" fmla="*/ 326913 w 3178196"/>
                <a:gd name="connsiteY50" fmla="*/ 2042960 h 3178196"/>
                <a:gd name="connsiteX51" fmla="*/ 306855 w 3178196"/>
                <a:gd name="connsiteY51" fmla="*/ 1979828 h 3178196"/>
                <a:gd name="connsiteX52" fmla="*/ 276470 w 3178196"/>
                <a:gd name="connsiteY52" fmla="*/ 1828721 h 3178196"/>
                <a:gd name="connsiteX53" fmla="*/ 0 w 3178196"/>
                <a:gd name="connsiteY53" fmla="*/ 1769460 h 3178196"/>
                <a:gd name="connsiteX54" fmla="*/ 0 w 3178196"/>
                <a:gd name="connsiteY54" fmla="*/ 1408739 h 3178196"/>
                <a:gd name="connsiteX55" fmla="*/ 293010 w 3178196"/>
                <a:gd name="connsiteY55" fmla="*/ 1345931 h 3178196"/>
                <a:gd name="connsiteX56" fmla="*/ 306855 w 3178196"/>
                <a:gd name="connsiteY56" fmla="*/ 1284173 h 3178196"/>
                <a:gd name="connsiteX57" fmla="*/ 351046 w 3178196"/>
                <a:gd name="connsiteY57" fmla="*/ 1157043 h 3178196"/>
                <a:gd name="connsiteX58" fmla="*/ 122720 w 3178196"/>
                <a:gd name="connsiteY58" fmla="*/ 950748 h 3178196"/>
                <a:gd name="connsiteX59" fmla="*/ 303082 w 3178196"/>
                <a:gd name="connsiteY59" fmla="*/ 638354 h 3178196"/>
                <a:gd name="connsiteX60" fmla="*/ 611017 w 3178196"/>
                <a:gd name="connsiteY60" fmla="*/ 737822 h 3178196"/>
                <a:gd name="connsiteX61" fmla="*/ 678469 w 3178196"/>
                <a:gd name="connsiteY61" fmla="*/ 665039 h 3178196"/>
                <a:gd name="connsiteX62" fmla="*/ 739168 w 3178196"/>
                <a:gd name="connsiteY62" fmla="*/ 615179 h 3178196"/>
                <a:gd name="connsiteX63" fmla="*/ 638354 w 3178196"/>
                <a:gd name="connsiteY63" fmla="*/ 303080 h 3178196"/>
                <a:gd name="connsiteX64" fmla="*/ 950747 w 3178196"/>
                <a:gd name="connsiteY64" fmla="*/ 122720 h 3178196"/>
                <a:gd name="connsiteX65" fmla="*/ 1175530 w 3178196"/>
                <a:gd name="connsiteY65" fmla="*/ 371507 h 3178196"/>
                <a:gd name="connsiteX66" fmla="*/ 1321409 w 3178196"/>
                <a:gd name="connsiteY66" fmla="*/ 330732 h 3178196"/>
                <a:gd name="connsiteX67" fmla="*/ 1338401 w 3178196"/>
                <a:gd name="connsiteY67" fmla="*/ 328139 h 3178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3178196" h="3178196">
                  <a:moveTo>
                    <a:pt x="1589098" y="425696"/>
                  </a:moveTo>
                  <a:cubicBezTo>
                    <a:pt x="946569" y="425696"/>
                    <a:pt x="425696" y="946569"/>
                    <a:pt x="425696" y="1589098"/>
                  </a:cubicBezTo>
                  <a:cubicBezTo>
                    <a:pt x="425696" y="2231627"/>
                    <a:pt x="946569" y="2752500"/>
                    <a:pt x="1589098" y="2752500"/>
                  </a:cubicBezTo>
                  <a:cubicBezTo>
                    <a:pt x="2231627" y="2752500"/>
                    <a:pt x="2752500" y="2231627"/>
                    <a:pt x="2752500" y="1589098"/>
                  </a:cubicBezTo>
                  <a:cubicBezTo>
                    <a:pt x="2752500" y="946569"/>
                    <a:pt x="2231627" y="425696"/>
                    <a:pt x="1589098" y="425696"/>
                  </a:cubicBezTo>
                  <a:close/>
                  <a:moveTo>
                    <a:pt x="1408737" y="0"/>
                  </a:moveTo>
                  <a:lnTo>
                    <a:pt x="1769461" y="0"/>
                  </a:lnTo>
                  <a:lnTo>
                    <a:pt x="1839795" y="328139"/>
                  </a:lnTo>
                  <a:lnTo>
                    <a:pt x="1856789" y="330732"/>
                  </a:lnTo>
                  <a:lnTo>
                    <a:pt x="2000849" y="373520"/>
                  </a:lnTo>
                  <a:lnTo>
                    <a:pt x="2227451" y="122720"/>
                  </a:lnTo>
                  <a:lnTo>
                    <a:pt x="2539846" y="303080"/>
                  </a:lnTo>
                  <a:lnTo>
                    <a:pt x="2439451" y="613872"/>
                  </a:lnTo>
                  <a:lnTo>
                    <a:pt x="2458340" y="627645"/>
                  </a:lnTo>
                  <a:cubicBezTo>
                    <a:pt x="2493487" y="658090"/>
                    <a:pt x="2527017" y="690346"/>
                    <a:pt x="2558787" y="724273"/>
                  </a:cubicBezTo>
                  <a:lnTo>
                    <a:pt x="2569563" y="737054"/>
                  </a:lnTo>
                  <a:lnTo>
                    <a:pt x="2875118" y="638354"/>
                  </a:lnTo>
                  <a:lnTo>
                    <a:pt x="3055480" y="950748"/>
                  </a:lnTo>
                  <a:lnTo>
                    <a:pt x="2827830" y="1156432"/>
                  </a:lnTo>
                  <a:lnTo>
                    <a:pt x="2846251" y="1202137"/>
                  </a:lnTo>
                  <a:lnTo>
                    <a:pt x="2882440" y="1345342"/>
                  </a:lnTo>
                  <a:lnTo>
                    <a:pt x="3178196" y="1408739"/>
                  </a:lnTo>
                  <a:lnTo>
                    <a:pt x="3178196" y="1769460"/>
                  </a:lnTo>
                  <a:lnTo>
                    <a:pt x="2901180" y="1828838"/>
                  </a:lnTo>
                  <a:lnTo>
                    <a:pt x="2890366" y="1899689"/>
                  </a:lnTo>
                  <a:cubicBezTo>
                    <a:pt x="2882626" y="1937518"/>
                    <a:pt x="2873276" y="1974762"/>
                    <a:pt x="2862393" y="2011345"/>
                  </a:cubicBezTo>
                  <a:lnTo>
                    <a:pt x="2851433" y="2043093"/>
                  </a:lnTo>
                  <a:lnTo>
                    <a:pt x="3055480" y="2227452"/>
                  </a:lnTo>
                  <a:lnTo>
                    <a:pt x="2875118" y="2539844"/>
                  </a:lnTo>
                  <a:lnTo>
                    <a:pt x="2624366" y="2458846"/>
                  </a:lnTo>
                  <a:lnTo>
                    <a:pt x="2593452" y="2501242"/>
                  </a:lnTo>
                  <a:cubicBezTo>
                    <a:pt x="2563009" y="2536388"/>
                    <a:pt x="2530753" y="2569918"/>
                    <a:pt x="2496828" y="2601689"/>
                  </a:cubicBezTo>
                  <a:lnTo>
                    <a:pt x="2461217" y="2631705"/>
                  </a:lnTo>
                  <a:lnTo>
                    <a:pt x="2539846" y="2875117"/>
                  </a:lnTo>
                  <a:lnTo>
                    <a:pt x="2227451" y="3055478"/>
                  </a:lnTo>
                  <a:lnTo>
                    <a:pt x="2061632" y="2871954"/>
                  </a:lnTo>
                  <a:lnTo>
                    <a:pt x="2018961" y="2889155"/>
                  </a:lnTo>
                  <a:lnTo>
                    <a:pt x="1820676" y="2939260"/>
                  </a:lnTo>
                  <a:lnTo>
                    <a:pt x="1769461" y="3178196"/>
                  </a:lnTo>
                  <a:lnTo>
                    <a:pt x="1408737" y="3178196"/>
                  </a:lnTo>
                  <a:lnTo>
                    <a:pt x="1357415" y="2938761"/>
                  </a:lnTo>
                  <a:lnTo>
                    <a:pt x="1321409" y="2933267"/>
                  </a:lnTo>
                  <a:lnTo>
                    <a:pt x="1116228" y="2872328"/>
                  </a:lnTo>
                  <a:lnTo>
                    <a:pt x="950747" y="3055478"/>
                  </a:lnTo>
                  <a:lnTo>
                    <a:pt x="638354" y="2875117"/>
                  </a:lnTo>
                  <a:lnTo>
                    <a:pt x="716567" y="2632987"/>
                  </a:lnTo>
                  <a:lnTo>
                    <a:pt x="564155" y="2476891"/>
                  </a:lnTo>
                  <a:lnTo>
                    <a:pt x="552049" y="2459421"/>
                  </a:lnTo>
                  <a:lnTo>
                    <a:pt x="303082" y="2539844"/>
                  </a:lnTo>
                  <a:lnTo>
                    <a:pt x="122720" y="2227452"/>
                  </a:lnTo>
                  <a:lnTo>
                    <a:pt x="326913" y="2042960"/>
                  </a:lnTo>
                  <a:lnTo>
                    <a:pt x="306855" y="1979828"/>
                  </a:lnTo>
                  <a:lnTo>
                    <a:pt x="276470" y="1828721"/>
                  </a:lnTo>
                  <a:lnTo>
                    <a:pt x="0" y="1769460"/>
                  </a:lnTo>
                  <a:lnTo>
                    <a:pt x="0" y="1408739"/>
                  </a:lnTo>
                  <a:lnTo>
                    <a:pt x="293010" y="1345931"/>
                  </a:lnTo>
                  <a:lnTo>
                    <a:pt x="306855" y="1284173"/>
                  </a:lnTo>
                  <a:lnTo>
                    <a:pt x="351046" y="1157043"/>
                  </a:lnTo>
                  <a:lnTo>
                    <a:pt x="122720" y="950748"/>
                  </a:lnTo>
                  <a:lnTo>
                    <a:pt x="303082" y="638354"/>
                  </a:lnTo>
                  <a:lnTo>
                    <a:pt x="611017" y="737822"/>
                  </a:lnTo>
                  <a:lnTo>
                    <a:pt x="678469" y="665039"/>
                  </a:lnTo>
                  <a:lnTo>
                    <a:pt x="739168" y="615179"/>
                  </a:lnTo>
                  <a:lnTo>
                    <a:pt x="638354" y="303080"/>
                  </a:lnTo>
                  <a:lnTo>
                    <a:pt x="950747" y="122720"/>
                  </a:lnTo>
                  <a:lnTo>
                    <a:pt x="1175530" y="371507"/>
                  </a:lnTo>
                  <a:lnTo>
                    <a:pt x="1321409" y="330732"/>
                  </a:lnTo>
                  <a:lnTo>
                    <a:pt x="1338401" y="328139"/>
                  </a:lnTo>
                  <a:close/>
                </a:path>
              </a:pathLst>
            </a:custGeom>
            <a:gradFill>
              <a:gsLst>
                <a:gs pos="0">
                  <a:schemeClr val="bg1"/>
                </a:gs>
                <a:gs pos="100000">
                  <a:srgbClr val="E2E2E2"/>
                </a:gs>
              </a:gsLst>
              <a:lin ang="27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865">
                <a:solidFill>
                  <a:prstClr val="white"/>
                </a:solidFill>
              </a:endParaRPr>
            </a:p>
          </p:txBody>
        </p:sp>
        <p:sp>
          <p:nvSpPr>
            <p:cNvPr id="235" name="椭圆 234"/>
            <p:cNvSpPr/>
            <p:nvPr/>
          </p:nvSpPr>
          <p:spPr>
            <a:xfrm>
              <a:off x="5666553" y="1791154"/>
              <a:ext cx="1217673" cy="1217673"/>
            </a:xfrm>
            <a:prstGeom prst="ellipse">
              <a:avLst/>
            </a:prstGeom>
            <a:noFill/>
            <a:ln w="19050">
              <a:gradFill flip="none" rotWithShape="1">
                <a:gsLst>
                  <a:gs pos="0">
                    <a:schemeClr val="bg1">
                      <a:lumMod val="85000"/>
                    </a:schemeClr>
                  </a:gs>
                  <a:gs pos="100000">
                    <a:schemeClr val="bg1"/>
                  </a:gs>
                </a:gsLst>
                <a:lin ang="27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a:solidFill>
                  <a:prstClr val="white"/>
                </a:solidFill>
              </a:endParaRPr>
            </a:p>
          </p:txBody>
        </p:sp>
        <p:sp>
          <p:nvSpPr>
            <p:cNvPr id="236" name="椭圆 235"/>
            <p:cNvSpPr/>
            <p:nvPr/>
          </p:nvSpPr>
          <p:spPr>
            <a:xfrm>
              <a:off x="5731080" y="1855683"/>
              <a:ext cx="1088616" cy="1088616"/>
            </a:xfrm>
            <a:prstGeom prst="ellipse">
              <a:avLst/>
            </a:prstGeom>
            <a:gradFill>
              <a:gsLst>
                <a:gs pos="100000">
                  <a:schemeClr val="bg1"/>
                </a:gs>
                <a:gs pos="0">
                  <a:srgbClr val="E2E2E2"/>
                </a:gs>
              </a:gsLst>
              <a:lin ang="2700000" scaled="1"/>
            </a:gra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a:solidFill>
                  <a:prstClr val="white"/>
                </a:solidFill>
              </a:endParaRPr>
            </a:p>
          </p:txBody>
        </p:sp>
      </p:grpSp>
      <p:sp>
        <p:nvSpPr>
          <p:cNvPr id="237" name="4-2"/>
          <p:cNvSpPr/>
          <p:nvPr/>
        </p:nvSpPr>
        <p:spPr>
          <a:xfrm>
            <a:off x="6403058" y="4927437"/>
            <a:ext cx="450263" cy="450263"/>
          </a:xfrm>
          <a:prstGeom prst="ellipse">
            <a:avLst/>
          </a:prstGeom>
          <a:gradFill>
            <a:gsLst>
              <a:gs pos="0">
                <a:srgbClr val="E30000"/>
              </a:gs>
              <a:gs pos="100000">
                <a:srgbClr val="76030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1865">
              <a:solidFill>
                <a:prstClr val="white"/>
              </a:solidFill>
            </a:endParaRPr>
          </a:p>
        </p:txBody>
      </p:sp>
      <p:grpSp>
        <p:nvGrpSpPr>
          <p:cNvPr id="238" name="1-3"/>
          <p:cNvGrpSpPr>
            <a:grpSpLocks noChangeAspect="1"/>
          </p:cNvGrpSpPr>
          <p:nvPr/>
        </p:nvGrpSpPr>
        <p:grpSpPr bwMode="auto">
          <a:xfrm>
            <a:off x="6524660" y="1946653"/>
            <a:ext cx="210680" cy="246893"/>
            <a:chOff x="1776" y="1776"/>
            <a:chExt cx="64" cy="75"/>
          </a:xfrm>
          <a:solidFill>
            <a:schemeClr val="bg1"/>
          </a:solidFill>
          <a:effectLst/>
        </p:grpSpPr>
        <p:sp>
          <p:nvSpPr>
            <p:cNvPr id="239" name="Freeform 5"/>
            <p:cNvSpPr/>
            <p:nvPr/>
          </p:nvSpPr>
          <p:spPr bwMode="auto">
            <a:xfrm>
              <a:off x="1795" y="1779"/>
              <a:ext cx="29" cy="26"/>
            </a:xfrm>
            <a:custGeom>
              <a:avLst/>
              <a:gdLst>
                <a:gd name="T0" fmla="*/ 5 w 11"/>
                <a:gd name="T1" fmla="*/ 10 h 10"/>
                <a:gd name="T2" fmla="*/ 5 w 11"/>
                <a:gd name="T3" fmla="*/ 10 h 10"/>
                <a:gd name="T4" fmla="*/ 11 w 11"/>
                <a:gd name="T5" fmla="*/ 5 h 10"/>
                <a:gd name="T6" fmla="*/ 5 w 11"/>
                <a:gd name="T7" fmla="*/ 0 h 10"/>
                <a:gd name="T8" fmla="*/ 5 w 11"/>
                <a:gd name="T9" fmla="*/ 0 h 10"/>
                <a:gd name="T10" fmla="*/ 0 w 11"/>
                <a:gd name="T11" fmla="*/ 5 h 10"/>
                <a:gd name="T12" fmla="*/ 5 w 11"/>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11" h="10">
                  <a:moveTo>
                    <a:pt x="5" y="10"/>
                  </a:moveTo>
                  <a:cubicBezTo>
                    <a:pt x="5" y="10"/>
                    <a:pt x="5" y="10"/>
                    <a:pt x="5" y="10"/>
                  </a:cubicBezTo>
                  <a:cubicBezTo>
                    <a:pt x="8" y="10"/>
                    <a:pt x="11" y="8"/>
                    <a:pt x="11" y="5"/>
                  </a:cubicBezTo>
                  <a:cubicBezTo>
                    <a:pt x="11" y="2"/>
                    <a:pt x="8" y="0"/>
                    <a:pt x="5" y="0"/>
                  </a:cubicBezTo>
                  <a:cubicBezTo>
                    <a:pt x="5" y="0"/>
                    <a:pt x="5" y="0"/>
                    <a:pt x="5" y="0"/>
                  </a:cubicBezTo>
                  <a:cubicBezTo>
                    <a:pt x="2" y="1"/>
                    <a:pt x="0" y="3"/>
                    <a:pt x="0" y="5"/>
                  </a:cubicBezTo>
                  <a:cubicBezTo>
                    <a:pt x="0" y="8"/>
                    <a:pt x="2" y="10"/>
                    <a:pt x="5"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1865">
                <a:solidFill>
                  <a:prstClr val="black"/>
                </a:solidFill>
                <a:latin typeface="Arial" panose="020B0604020202020204" pitchFamily="34" charset="0"/>
                <a:ea typeface="微软雅黑" panose="020B0503020204020204" charset="-122"/>
                <a:sym typeface="Arial" panose="020B0604020202020204" pitchFamily="34" charset="0"/>
              </a:endParaRPr>
            </a:p>
          </p:txBody>
        </p:sp>
        <p:sp>
          <p:nvSpPr>
            <p:cNvPr id="240" name="Freeform 6"/>
            <p:cNvSpPr/>
            <p:nvPr/>
          </p:nvSpPr>
          <p:spPr bwMode="auto">
            <a:xfrm>
              <a:off x="1776" y="1810"/>
              <a:ext cx="64" cy="41"/>
            </a:xfrm>
            <a:custGeom>
              <a:avLst/>
              <a:gdLst>
                <a:gd name="T0" fmla="*/ 23 w 24"/>
                <a:gd name="T1" fmla="*/ 3 h 16"/>
                <a:gd name="T2" fmla="*/ 19 w 24"/>
                <a:gd name="T3" fmla="*/ 0 h 16"/>
                <a:gd name="T4" fmla="*/ 19 w 24"/>
                <a:gd name="T5" fmla="*/ 0 h 16"/>
                <a:gd name="T6" fmla="*/ 17 w 24"/>
                <a:gd name="T7" fmla="*/ 0 h 16"/>
                <a:gd name="T8" fmla="*/ 15 w 24"/>
                <a:gd name="T9" fmla="*/ 5 h 16"/>
                <a:gd name="T10" fmla="*/ 12 w 24"/>
                <a:gd name="T11" fmla="*/ 11 h 16"/>
                <a:gd name="T12" fmla="*/ 14 w 24"/>
                <a:gd name="T13" fmla="*/ 7 h 16"/>
                <a:gd name="T14" fmla="*/ 13 w 24"/>
                <a:gd name="T15" fmla="*/ 1 h 16"/>
                <a:gd name="T16" fmla="*/ 13 w 24"/>
                <a:gd name="T17" fmla="*/ 1 h 16"/>
                <a:gd name="T18" fmla="*/ 12 w 24"/>
                <a:gd name="T19" fmla="*/ 0 h 16"/>
                <a:gd name="T20" fmla="*/ 12 w 24"/>
                <a:gd name="T21" fmla="*/ 0 h 16"/>
                <a:gd name="T22" fmla="*/ 12 w 24"/>
                <a:gd name="T23" fmla="*/ 1 h 16"/>
                <a:gd name="T24" fmla="*/ 12 w 24"/>
                <a:gd name="T25" fmla="*/ 1 h 16"/>
                <a:gd name="T26" fmla="*/ 11 w 24"/>
                <a:gd name="T27" fmla="*/ 7 h 16"/>
                <a:gd name="T28" fmla="*/ 10 w 24"/>
                <a:gd name="T29" fmla="*/ 5 h 16"/>
                <a:gd name="T30" fmla="*/ 8 w 24"/>
                <a:gd name="T31" fmla="*/ 0 h 16"/>
                <a:gd name="T32" fmla="*/ 5 w 24"/>
                <a:gd name="T33" fmla="*/ 0 h 16"/>
                <a:gd name="T34" fmla="*/ 5 w 24"/>
                <a:gd name="T35" fmla="*/ 0 h 16"/>
                <a:gd name="T36" fmla="*/ 1 w 24"/>
                <a:gd name="T37" fmla="*/ 3 h 16"/>
                <a:gd name="T38" fmla="*/ 0 w 24"/>
                <a:gd name="T39" fmla="*/ 16 h 16"/>
                <a:gd name="T40" fmla="*/ 4 w 24"/>
                <a:gd name="T41" fmla="*/ 16 h 16"/>
                <a:gd name="T42" fmla="*/ 4 w 24"/>
                <a:gd name="T43" fmla="*/ 6 h 16"/>
                <a:gd name="T44" fmla="*/ 5 w 24"/>
                <a:gd name="T45" fmla="*/ 6 h 16"/>
                <a:gd name="T46" fmla="*/ 5 w 24"/>
                <a:gd name="T47" fmla="*/ 16 h 16"/>
                <a:gd name="T48" fmla="*/ 12 w 24"/>
                <a:gd name="T49" fmla="*/ 16 h 16"/>
                <a:gd name="T50" fmla="*/ 19 w 24"/>
                <a:gd name="T51" fmla="*/ 16 h 16"/>
                <a:gd name="T52" fmla="*/ 19 w 24"/>
                <a:gd name="T53" fmla="*/ 6 h 16"/>
                <a:gd name="T54" fmla="*/ 19 w 24"/>
                <a:gd name="T55" fmla="*/ 6 h 16"/>
                <a:gd name="T56" fmla="*/ 20 w 24"/>
                <a:gd name="T57" fmla="*/ 6 h 16"/>
                <a:gd name="T58" fmla="*/ 20 w 24"/>
                <a:gd name="T59" fmla="*/ 16 h 16"/>
                <a:gd name="T60" fmla="*/ 23 w 24"/>
                <a:gd name="T61" fmla="*/ 16 h 16"/>
                <a:gd name="T62" fmla="*/ 23 w 24"/>
                <a:gd name="T63" fmla="*/ 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 h="16">
                  <a:moveTo>
                    <a:pt x="23" y="3"/>
                  </a:moveTo>
                  <a:cubicBezTo>
                    <a:pt x="22" y="1"/>
                    <a:pt x="20" y="0"/>
                    <a:pt x="19" y="0"/>
                  </a:cubicBezTo>
                  <a:cubicBezTo>
                    <a:pt x="19" y="0"/>
                    <a:pt x="19" y="0"/>
                    <a:pt x="19" y="0"/>
                  </a:cubicBezTo>
                  <a:cubicBezTo>
                    <a:pt x="17" y="0"/>
                    <a:pt x="17" y="0"/>
                    <a:pt x="17" y="0"/>
                  </a:cubicBezTo>
                  <a:cubicBezTo>
                    <a:pt x="15" y="5"/>
                    <a:pt x="15" y="5"/>
                    <a:pt x="15" y="5"/>
                  </a:cubicBezTo>
                  <a:cubicBezTo>
                    <a:pt x="12" y="11"/>
                    <a:pt x="12" y="11"/>
                    <a:pt x="12" y="11"/>
                  </a:cubicBezTo>
                  <a:cubicBezTo>
                    <a:pt x="14" y="7"/>
                    <a:pt x="14" y="7"/>
                    <a:pt x="14" y="7"/>
                  </a:cubicBezTo>
                  <a:cubicBezTo>
                    <a:pt x="13" y="1"/>
                    <a:pt x="13" y="1"/>
                    <a:pt x="13" y="1"/>
                  </a:cubicBezTo>
                  <a:cubicBezTo>
                    <a:pt x="13" y="1"/>
                    <a:pt x="13" y="1"/>
                    <a:pt x="13" y="1"/>
                  </a:cubicBezTo>
                  <a:cubicBezTo>
                    <a:pt x="13" y="0"/>
                    <a:pt x="13" y="0"/>
                    <a:pt x="12" y="0"/>
                  </a:cubicBezTo>
                  <a:cubicBezTo>
                    <a:pt x="12" y="0"/>
                    <a:pt x="12" y="0"/>
                    <a:pt x="12" y="0"/>
                  </a:cubicBezTo>
                  <a:cubicBezTo>
                    <a:pt x="12" y="0"/>
                    <a:pt x="12" y="0"/>
                    <a:pt x="12" y="1"/>
                  </a:cubicBezTo>
                  <a:cubicBezTo>
                    <a:pt x="12" y="1"/>
                    <a:pt x="12" y="1"/>
                    <a:pt x="12" y="1"/>
                  </a:cubicBezTo>
                  <a:cubicBezTo>
                    <a:pt x="11" y="7"/>
                    <a:pt x="11" y="7"/>
                    <a:pt x="11" y="7"/>
                  </a:cubicBezTo>
                  <a:cubicBezTo>
                    <a:pt x="10" y="5"/>
                    <a:pt x="10" y="5"/>
                    <a:pt x="10" y="5"/>
                  </a:cubicBezTo>
                  <a:cubicBezTo>
                    <a:pt x="8" y="0"/>
                    <a:pt x="8" y="0"/>
                    <a:pt x="8" y="0"/>
                  </a:cubicBezTo>
                  <a:cubicBezTo>
                    <a:pt x="5" y="0"/>
                    <a:pt x="5" y="0"/>
                    <a:pt x="5" y="0"/>
                  </a:cubicBezTo>
                  <a:cubicBezTo>
                    <a:pt x="5" y="0"/>
                    <a:pt x="5" y="0"/>
                    <a:pt x="5" y="0"/>
                  </a:cubicBezTo>
                  <a:cubicBezTo>
                    <a:pt x="3" y="0"/>
                    <a:pt x="2" y="1"/>
                    <a:pt x="1" y="3"/>
                  </a:cubicBezTo>
                  <a:cubicBezTo>
                    <a:pt x="0" y="5"/>
                    <a:pt x="0" y="11"/>
                    <a:pt x="0" y="16"/>
                  </a:cubicBezTo>
                  <a:cubicBezTo>
                    <a:pt x="4" y="16"/>
                    <a:pt x="4" y="16"/>
                    <a:pt x="4" y="16"/>
                  </a:cubicBezTo>
                  <a:cubicBezTo>
                    <a:pt x="4" y="6"/>
                    <a:pt x="4" y="6"/>
                    <a:pt x="4" y="6"/>
                  </a:cubicBezTo>
                  <a:cubicBezTo>
                    <a:pt x="4" y="6"/>
                    <a:pt x="4" y="6"/>
                    <a:pt x="5" y="6"/>
                  </a:cubicBezTo>
                  <a:cubicBezTo>
                    <a:pt x="5" y="16"/>
                    <a:pt x="5" y="16"/>
                    <a:pt x="5" y="16"/>
                  </a:cubicBezTo>
                  <a:cubicBezTo>
                    <a:pt x="12" y="16"/>
                    <a:pt x="12" y="16"/>
                    <a:pt x="12" y="16"/>
                  </a:cubicBezTo>
                  <a:cubicBezTo>
                    <a:pt x="19" y="16"/>
                    <a:pt x="19" y="16"/>
                    <a:pt x="19" y="16"/>
                  </a:cubicBezTo>
                  <a:cubicBezTo>
                    <a:pt x="19" y="6"/>
                    <a:pt x="19" y="6"/>
                    <a:pt x="19" y="6"/>
                  </a:cubicBezTo>
                  <a:cubicBezTo>
                    <a:pt x="19" y="6"/>
                    <a:pt x="19" y="6"/>
                    <a:pt x="19" y="6"/>
                  </a:cubicBezTo>
                  <a:cubicBezTo>
                    <a:pt x="19" y="6"/>
                    <a:pt x="20" y="6"/>
                    <a:pt x="20" y="6"/>
                  </a:cubicBezTo>
                  <a:cubicBezTo>
                    <a:pt x="20" y="16"/>
                    <a:pt x="20" y="16"/>
                    <a:pt x="20" y="16"/>
                  </a:cubicBezTo>
                  <a:cubicBezTo>
                    <a:pt x="23" y="16"/>
                    <a:pt x="23" y="16"/>
                    <a:pt x="23" y="16"/>
                  </a:cubicBezTo>
                  <a:cubicBezTo>
                    <a:pt x="24" y="11"/>
                    <a:pt x="24" y="5"/>
                    <a:pt x="2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1865">
                <a:solidFill>
                  <a:prstClr val="black"/>
                </a:solidFill>
                <a:latin typeface="Arial" panose="020B0604020202020204" pitchFamily="34" charset="0"/>
                <a:ea typeface="微软雅黑" panose="020B0503020204020204" charset="-122"/>
                <a:sym typeface="Arial" panose="020B0604020202020204" pitchFamily="34" charset="0"/>
              </a:endParaRPr>
            </a:p>
          </p:txBody>
        </p:sp>
        <p:sp>
          <p:nvSpPr>
            <p:cNvPr id="241" name="Freeform 7"/>
            <p:cNvSpPr/>
            <p:nvPr/>
          </p:nvSpPr>
          <p:spPr bwMode="auto">
            <a:xfrm>
              <a:off x="1795" y="1776"/>
              <a:ext cx="29" cy="26"/>
            </a:xfrm>
            <a:custGeom>
              <a:avLst/>
              <a:gdLst>
                <a:gd name="T0" fmla="*/ 5 w 11"/>
                <a:gd name="T1" fmla="*/ 10 h 10"/>
                <a:gd name="T2" fmla="*/ 5 w 11"/>
                <a:gd name="T3" fmla="*/ 10 h 10"/>
                <a:gd name="T4" fmla="*/ 11 w 11"/>
                <a:gd name="T5" fmla="*/ 5 h 10"/>
                <a:gd name="T6" fmla="*/ 5 w 11"/>
                <a:gd name="T7" fmla="*/ 0 h 10"/>
                <a:gd name="T8" fmla="*/ 5 w 11"/>
                <a:gd name="T9" fmla="*/ 0 h 10"/>
                <a:gd name="T10" fmla="*/ 0 w 11"/>
                <a:gd name="T11" fmla="*/ 5 h 10"/>
                <a:gd name="T12" fmla="*/ 5 w 11"/>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11" h="10">
                  <a:moveTo>
                    <a:pt x="5" y="10"/>
                  </a:moveTo>
                  <a:cubicBezTo>
                    <a:pt x="5" y="10"/>
                    <a:pt x="5" y="10"/>
                    <a:pt x="5" y="10"/>
                  </a:cubicBezTo>
                  <a:cubicBezTo>
                    <a:pt x="8" y="10"/>
                    <a:pt x="11" y="8"/>
                    <a:pt x="11" y="5"/>
                  </a:cubicBezTo>
                  <a:cubicBezTo>
                    <a:pt x="11" y="2"/>
                    <a:pt x="8" y="0"/>
                    <a:pt x="5" y="0"/>
                  </a:cubicBezTo>
                  <a:cubicBezTo>
                    <a:pt x="5" y="0"/>
                    <a:pt x="5" y="0"/>
                    <a:pt x="5" y="0"/>
                  </a:cubicBezTo>
                  <a:cubicBezTo>
                    <a:pt x="2" y="1"/>
                    <a:pt x="0" y="3"/>
                    <a:pt x="0" y="5"/>
                  </a:cubicBezTo>
                  <a:cubicBezTo>
                    <a:pt x="0" y="8"/>
                    <a:pt x="2" y="10"/>
                    <a:pt x="5"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1865">
                <a:solidFill>
                  <a:prstClr val="black"/>
                </a:solidFill>
                <a:latin typeface="Arial" panose="020B0604020202020204" pitchFamily="34" charset="0"/>
                <a:ea typeface="微软雅黑" panose="020B0503020204020204" charset="-122"/>
                <a:sym typeface="Arial" panose="020B0604020202020204" pitchFamily="34" charset="0"/>
              </a:endParaRPr>
            </a:p>
          </p:txBody>
        </p:sp>
        <p:sp>
          <p:nvSpPr>
            <p:cNvPr id="242" name="Freeform 8"/>
            <p:cNvSpPr/>
            <p:nvPr/>
          </p:nvSpPr>
          <p:spPr bwMode="auto">
            <a:xfrm>
              <a:off x="1776" y="1807"/>
              <a:ext cx="64" cy="42"/>
            </a:xfrm>
            <a:custGeom>
              <a:avLst/>
              <a:gdLst>
                <a:gd name="T0" fmla="*/ 23 w 24"/>
                <a:gd name="T1" fmla="*/ 3 h 16"/>
                <a:gd name="T2" fmla="*/ 19 w 24"/>
                <a:gd name="T3" fmla="*/ 0 h 16"/>
                <a:gd name="T4" fmla="*/ 19 w 24"/>
                <a:gd name="T5" fmla="*/ 0 h 16"/>
                <a:gd name="T6" fmla="*/ 17 w 24"/>
                <a:gd name="T7" fmla="*/ 0 h 16"/>
                <a:gd name="T8" fmla="*/ 15 w 24"/>
                <a:gd name="T9" fmla="*/ 5 h 16"/>
                <a:gd name="T10" fmla="*/ 12 w 24"/>
                <a:gd name="T11" fmla="*/ 11 h 16"/>
                <a:gd name="T12" fmla="*/ 14 w 24"/>
                <a:gd name="T13" fmla="*/ 7 h 16"/>
                <a:gd name="T14" fmla="*/ 13 w 24"/>
                <a:gd name="T15" fmla="*/ 1 h 16"/>
                <a:gd name="T16" fmla="*/ 13 w 24"/>
                <a:gd name="T17" fmla="*/ 1 h 16"/>
                <a:gd name="T18" fmla="*/ 12 w 24"/>
                <a:gd name="T19" fmla="*/ 0 h 16"/>
                <a:gd name="T20" fmla="*/ 12 w 24"/>
                <a:gd name="T21" fmla="*/ 0 h 16"/>
                <a:gd name="T22" fmla="*/ 12 w 24"/>
                <a:gd name="T23" fmla="*/ 1 h 16"/>
                <a:gd name="T24" fmla="*/ 12 w 24"/>
                <a:gd name="T25" fmla="*/ 1 h 16"/>
                <a:gd name="T26" fmla="*/ 11 w 24"/>
                <a:gd name="T27" fmla="*/ 7 h 16"/>
                <a:gd name="T28" fmla="*/ 10 w 24"/>
                <a:gd name="T29" fmla="*/ 5 h 16"/>
                <a:gd name="T30" fmla="*/ 8 w 24"/>
                <a:gd name="T31" fmla="*/ 0 h 16"/>
                <a:gd name="T32" fmla="*/ 5 w 24"/>
                <a:gd name="T33" fmla="*/ 0 h 16"/>
                <a:gd name="T34" fmla="*/ 5 w 24"/>
                <a:gd name="T35" fmla="*/ 0 h 16"/>
                <a:gd name="T36" fmla="*/ 1 w 24"/>
                <a:gd name="T37" fmla="*/ 3 h 16"/>
                <a:gd name="T38" fmla="*/ 0 w 24"/>
                <a:gd name="T39" fmla="*/ 16 h 16"/>
                <a:gd name="T40" fmla="*/ 4 w 24"/>
                <a:gd name="T41" fmla="*/ 16 h 16"/>
                <a:gd name="T42" fmla="*/ 4 w 24"/>
                <a:gd name="T43" fmla="*/ 6 h 16"/>
                <a:gd name="T44" fmla="*/ 5 w 24"/>
                <a:gd name="T45" fmla="*/ 6 h 16"/>
                <a:gd name="T46" fmla="*/ 5 w 24"/>
                <a:gd name="T47" fmla="*/ 16 h 16"/>
                <a:gd name="T48" fmla="*/ 12 w 24"/>
                <a:gd name="T49" fmla="*/ 16 h 16"/>
                <a:gd name="T50" fmla="*/ 19 w 24"/>
                <a:gd name="T51" fmla="*/ 16 h 16"/>
                <a:gd name="T52" fmla="*/ 19 w 24"/>
                <a:gd name="T53" fmla="*/ 6 h 16"/>
                <a:gd name="T54" fmla="*/ 19 w 24"/>
                <a:gd name="T55" fmla="*/ 6 h 16"/>
                <a:gd name="T56" fmla="*/ 20 w 24"/>
                <a:gd name="T57" fmla="*/ 6 h 16"/>
                <a:gd name="T58" fmla="*/ 20 w 24"/>
                <a:gd name="T59" fmla="*/ 16 h 16"/>
                <a:gd name="T60" fmla="*/ 23 w 24"/>
                <a:gd name="T61" fmla="*/ 16 h 16"/>
                <a:gd name="T62" fmla="*/ 23 w 24"/>
                <a:gd name="T63" fmla="*/ 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 h="16">
                  <a:moveTo>
                    <a:pt x="23" y="3"/>
                  </a:moveTo>
                  <a:cubicBezTo>
                    <a:pt x="22" y="1"/>
                    <a:pt x="20" y="0"/>
                    <a:pt x="19" y="0"/>
                  </a:cubicBezTo>
                  <a:cubicBezTo>
                    <a:pt x="19" y="0"/>
                    <a:pt x="19" y="0"/>
                    <a:pt x="19" y="0"/>
                  </a:cubicBezTo>
                  <a:cubicBezTo>
                    <a:pt x="17" y="0"/>
                    <a:pt x="17" y="0"/>
                    <a:pt x="17" y="0"/>
                  </a:cubicBezTo>
                  <a:cubicBezTo>
                    <a:pt x="15" y="5"/>
                    <a:pt x="15" y="5"/>
                    <a:pt x="15" y="5"/>
                  </a:cubicBezTo>
                  <a:cubicBezTo>
                    <a:pt x="12" y="11"/>
                    <a:pt x="12" y="11"/>
                    <a:pt x="12" y="11"/>
                  </a:cubicBezTo>
                  <a:cubicBezTo>
                    <a:pt x="14" y="7"/>
                    <a:pt x="14" y="7"/>
                    <a:pt x="14" y="7"/>
                  </a:cubicBezTo>
                  <a:cubicBezTo>
                    <a:pt x="13" y="1"/>
                    <a:pt x="13" y="1"/>
                    <a:pt x="13" y="1"/>
                  </a:cubicBezTo>
                  <a:cubicBezTo>
                    <a:pt x="13" y="1"/>
                    <a:pt x="13" y="1"/>
                    <a:pt x="13" y="1"/>
                  </a:cubicBezTo>
                  <a:cubicBezTo>
                    <a:pt x="13" y="0"/>
                    <a:pt x="13" y="0"/>
                    <a:pt x="12" y="0"/>
                  </a:cubicBezTo>
                  <a:cubicBezTo>
                    <a:pt x="12" y="0"/>
                    <a:pt x="12" y="0"/>
                    <a:pt x="12" y="0"/>
                  </a:cubicBezTo>
                  <a:cubicBezTo>
                    <a:pt x="12" y="0"/>
                    <a:pt x="12" y="0"/>
                    <a:pt x="12" y="1"/>
                  </a:cubicBezTo>
                  <a:cubicBezTo>
                    <a:pt x="12" y="1"/>
                    <a:pt x="12" y="1"/>
                    <a:pt x="12" y="1"/>
                  </a:cubicBezTo>
                  <a:cubicBezTo>
                    <a:pt x="11" y="7"/>
                    <a:pt x="11" y="7"/>
                    <a:pt x="11" y="7"/>
                  </a:cubicBezTo>
                  <a:cubicBezTo>
                    <a:pt x="10" y="5"/>
                    <a:pt x="10" y="5"/>
                    <a:pt x="10" y="5"/>
                  </a:cubicBezTo>
                  <a:cubicBezTo>
                    <a:pt x="8" y="0"/>
                    <a:pt x="8" y="0"/>
                    <a:pt x="8" y="0"/>
                  </a:cubicBezTo>
                  <a:cubicBezTo>
                    <a:pt x="5" y="0"/>
                    <a:pt x="5" y="0"/>
                    <a:pt x="5" y="0"/>
                  </a:cubicBezTo>
                  <a:cubicBezTo>
                    <a:pt x="5" y="0"/>
                    <a:pt x="5" y="0"/>
                    <a:pt x="5" y="0"/>
                  </a:cubicBezTo>
                  <a:cubicBezTo>
                    <a:pt x="3" y="0"/>
                    <a:pt x="2" y="1"/>
                    <a:pt x="1" y="3"/>
                  </a:cubicBezTo>
                  <a:cubicBezTo>
                    <a:pt x="0" y="5"/>
                    <a:pt x="0" y="11"/>
                    <a:pt x="0" y="16"/>
                  </a:cubicBezTo>
                  <a:cubicBezTo>
                    <a:pt x="4" y="16"/>
                    <a:pt x="4" y="16"/>
                    <a:pt x="4" y="16"/>
                  </a:cubicBezTo>
                  <a:cubicBezTo>
                    <a:pt x="4" y="6"/>
                    <a:pt x="4" y="6"/>
                    <a:pt x="4" y="6"/>
                  </a:cubicBezTo>
                  <a:cubicBezTo>
                    <a:pt x="4" y="6"/>
                    <a:pt x="4" y="6"/>
                    <a:pt x="5" y="6"/>
                  </a:cubicBezTo>
                  <a:cubicBezTo>
                    <a:pt x="5" y="16"/>
                    <a:pt x="5" y="16"/>
                    <a:pt x="5" y="16"/>
                  </a:cubicBezTo>
                  <a:cubicBezTo>
                    <a:pt x="12" y="16"/>
                    <a:pt x="12" y="16"/>
                    <a:pt x="12" y="16"/>
                  </a:cubicBezTo>
                  <a:cubicBezTo>
                    <a:pt x="19" y="16"/>
                    <a:pt x="19" y="16"/>
                    <a:pt x="19" y="16"/>
                  </a:cubicBezTo>
                  <a:cubicBezTo>
                    <a:pt x="19" y="6"/>
                    <a:pt x="19" y="6"/>
                    <a:pt x="19" y="6"/>
                  </a:cubicBezTo>
                  <a:cubicBezTo>
                    <a:pt x="19" y="6"/>
                    <a:pt x="19" y="6"/>
                    <a:pt x="19" y="6"/>
                  </a:cubicBezTo>
                  <a:cubicBezTo>
                    <a:pt x="19" y="6"/>
                    <a:pt x="20" y="6"/>
                    <a:pt x="20" y="6"/>
                  </a:cubicBezTo>
                  <a:cubicBezTo>
                    <a:pt x="20" y="16"/>
                    <a:pt x="20" y="16"/>
                    <a:pt x="20" y="16"/>
                  </a:cubicBezTo>
                  <a:cubicBezTo>
                    <a:pt x="23" y="16"/>
                    <a:pt x="23" y="16"/>
                    <a:pt x="23" y="16"/>
                  </a:cubicBezTo>
                  <a:cubicBezTo>
                    <a:pt x="24" y="11"/>
                    <a:pt x="24" y="5"/>
                    <a:pt x="2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1865">
                <a:solidFill>
                  <a:prstClr val="black"/>
                </a:solidFill>
                <a:latin typeface="Arial" panose="020B0604020202020204" pitchFamily="34" charset="0"/>
                <a:ea typeface="微软雅黑" panose="020B0503020204020204" charset="-122"/>
                <a:sym typeface="Arial" panose="020B0604020202020204" pitchFamily="34" charset="0"/>
              </a:endParaRPr>
            </a:p>
          </p:txBody>
        </p:sp>
      </p:grpSp>
      <p:grpSp>
        <p:nvGrpSpPr>
          <p:cNvPr id="243" name="2-3"/>
          <p:cNvGrpSpPr>
            <a:grpSpLocks noChangeAspect="1"/>
          </p:cNvGrpSpPr>
          <p:nvPr/>
        </p:nvGrpSpPr>
        <p:grpSpPr bwMode="auto">
          <a:xfrm>
            <a:off x="6523019" y="2999113"/>
            <a:ext cx="213964" cy="199375"/>
            <a:chOff x="3802" y="2858"/>
            <a:chExt cx="616" cy="574"/>
          </a:xfrm>
          <a:solidFill>
            <a:schemeClr val="bg1"/>
          </a:solidFill>
          <a:effectLst/>
        </p:grpSpPr>
        <p:sp>
          <p:nvSpPr>
            <p:cNvPr id="244" name="Rectangle 19"/>
            <p:cNvSpPr>
              <a:spLocks noChangeArrowheads="1"/>
            </p:cNvSpPr>
            <p:nvPr/>
          </p:nvSpPr>
          <p:spPr bwMode="auto">
            <a:xfrm>
              <a:off x="3802" y="3205"/>
              <a:ext cx="129" cy="22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zh-CN" altLang="en-US" sz="1865">
                <a:solidFill>
                  <a:prstClr val="black"/>
                </a:solidFill>
                <a:latin typeface="Arial" panose="020B0604020202020204" pitchFamily="34" charset="0"/>
                <a:ea typeface="微软雅黑" panose="020B0503020204020204" charset="-122"/>
                <a:sym typeface="Arial" panose="020B0604020202020204" pitchFamily="34" charset="0"/>
              </a:endParaRPr>
            </a:p>
          </p:txBody>
        </p:sp>
        <p:sp>
          <p:nvSpPr>
            <p:cNvPr id="245" name="Rectangle 20"/>
            <p:cNvSpPr>
              <a:spLocks noChangeArrowheads="1"/>
            </p:cNvSpPr>
            <p:nvPr/>
          </p:nvSpPr>
          <p:spPr bwMode="auto">
            <a:xfrm>
              <a:off x="3964" y="3174"/>
              <a:ext cx="129" cy="25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zh-CN" altLang="en-US" sz="1865">
                <a:solidFill>
                  <a:prstClr val="black"/>
                </a:solidFill>
                <a:latin typeface="Arial" panose="020B0604020202020204" pitchFamily="34" charset="0"/>
                <a:ea typeface="微软雅黑" panose="020B0503020204020204" charset="-122"/>
                <a:sym typeface="Arial" panose="020B0604020202020204" pitchFamily="34" charset="0"/>
              </a:endParaRPr>
            </a:p>
          </p:txBody>
        </p:sp>
        <p:sp>
          <p:nvSpPr>
            <p:cNvPr id="246" name="Rectangle 21"/>
            <p:cNvSpPr>
              <a:spLocks noChangeArrowheads="1"/>
            </p:cNvSpPr>
            <p:nvPr/>
          </p:nvSpPr>
          <p:spPr bwMode="auto">
            <a:xfrm>
              <a:off x="4129" y="3131"/>
              <a:ext cx="129" cy="30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zh-CN" altLang="en-US" sz="1865">
                <a:solidFill>
                  <a:prstClr val="black"/>
                </a:solidFill>
                <a:latin typeface="Arial" panose="020B0604020202020204" pitchFamily="34" charset="0"/>
                <a:ea typeface="微软雅黑" panose="020B0503020204020204" charset="-122"/>
                <a:sym typeface="Arial" panose="020B0604020202020204" pitchFamily="34" charset="0"/>
              </a:endParaRPr>
            </a:p>
          </p:txBody>
        </p:sp>
        <p:sp>
          <p:nvSpPr>
            <p:cNvPr id="247" name="Rectangle 22"/>
            <p:cNvSpPr>
              <a:spLocks noChangeArrowheads="1"/>
            </p:cNvSpPr>
            <p:nvPr/>
          </p:nvSpPr>
          <p:spPr bwMode="auto">
            <a:xfrm>
              <a:off x="4289" y="3078"/>
              <a:ext cx="129" cy="35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zh-CN" altLang="en-US" sz="1865">
                <a:solidFill>
                  <a:prstClr val="black"/>
                </a:solidFill>
                <a:latin typeface="Arial" panose="020B0604020202020204" pitchFamily="34" charset="0"/>
                <a:ea typeface="微软雅黑" panose="020B0503020204020204" charset="-122"/>
                <a:sym typeface="Arial" panose="020B0604020202020204" pitchFamily="34" charset="0"/>
              </a:endParaRPr>
            </a:p>
          </p:txBody>
        </p:sp>
        <p:sp>
          <p:nvSpPr>
            <p:cNvPr id="248" name="Freeform 23"/>
            <p:cNvSpPr/>
            <p:nvPr/>
          </p:nvSpPr>
          <p:spPr bwMode="auto">
            <a:xfrm>
              <a:off x="3888" y="2858"/>
              <a:ext cx="370" cy="270"/>
            </a:xfrm>
            <a:custGeom>
              <a:avLst/>
              <a:gdLst>
                <a:gd name="T0" fmla="*/ 94 w 155"/>
                <a:gd name="T1" fmla="*/ 21 h 113"/>
                <a:gd name="T2" fmla="*/ 0 w 155"/>
                <a:gd name="T3" fmla="*/ 72 h 113"/>
                <a:gd name="T4" fmla="*/ 114 w 155"/>
                <a:gd name="T5" fmla="*/ 63 h 113"/>
                <a:gd name="T6" fmla="*/ 122 w 155"/>
                <a:gd name="T7" fmla="*/ 82 h 113"/>
                <a:gd name="T8" fmla="*/ 155 w 155"/>
                <a:gd name="T9" fmla="*/ 0 h 113"/>
                <a:gd name="T10" fmla="*/ 85 w 155"/>
                <a:gd name="T11" fmla="*/ 2 h 113"/>
                <a:gd name="T12" fmla="*/ 94 w 155"/>
                <a:gd name="T13" fmla="*/ 21 h 113"/>
              </a:gdLst>
              <a:ahLst/>
              <a:cxnLst>
                <a:cxn ang="0">
                  <a:pos x="T0" y="T1"/>
                </a:cxn>
                <a:cxn ang="0">
                  <a:pos x="T2" y="T3"/>
                </a:cxn>
                <a:cxn ang="0">
                  <a:pos x="T4" y="T5"/>
                </a:cxn>
                <a:cxn ang="0">
                  <a:pos x="T6" y="T7"/>
                </a:cxn>
                <a:cxn ang="0">
                  <a:pos x="T8" y="T9"/>
                </a:cxn>
                <a:cxn ang="0">
                  <a:pos x="T10" y="T11"/>
                </a:cxn>
                <a:cxn ang="0">
                  <a:pos x="T12" y="T13"/>
                </a:cxn>
              </a:cxnLst>
              <a:rect l="0" t="0" r="r" b="b"/>
              <a:pathLst>
                <a:path w="155" h="113">
                  <a:moveTo>
                    <a:pt x="94" y="21"/>
                  </a:moveTo>
                  <a:cubicBezTo>
                    <a:pt x="85" y="33"/>
                    <a:pt x="53" y="68"/>
                    <a:pt x="0" y="72"/>
                  </a:cubicBezTo>
                  <a:cubicBezTo>
                    <a:pt x="0" y="72"/>
                    <a:pt x="31" y="113"/>
                    <a:pt x="114" y="63"/>
                  </a:cubicBezTo>
                  <a:cubicBezTo>
                    <a:pt x="122" y="82"/>
                    <a:pt x="122" y="82"/>
                    <a:pt x="122" y="82"/>
                  </a:cubicBezTo>
                  <a:cubicBezTo>
                    <a:pt x="155" y="0"/>
                    <a:pt x="155" y="0"/>
                    <a:pt x="155" y="0"/>
                  </a:cubicBezTo>
                  <a:cubicBezTo>
                    <a:pt x="85" y="2"/>
                    <a:pt x="85" y="2"/>
                    <a:pt x="85" y="2"/>
                  </a:cubicBezTo>
                  <a:lnTo>
                    <a:pt x="94" y="2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1865">
                <a:solidFill>
                  <a:prstClr val="black"/>
                </a:solidFill>
                <a:latin typeface="Arial" panose="020B0604020202020204" pitchFamily="34" charset="0"/>
                <a:ea typeface="微软雅黑" panose="020B0503020204020204" charset="-122"/>
                <a:sym typeface="Arial" panose="020B0604020202020204" pitchFamily="34" charset="0"/>
              </a:endParaRPr>
            </a:p>
          </p:txBody>
        </p:sp>
      </p:grpSp>
      <p:grpSp>
        <p:nvGrpSpPr>
          <p:cNvPr id="249" name="3-3"/>
          <p:cNvGrpSpPr/>
          <p:nvPr/>
        </p:nvGrpSpPr>
        <p:grpSpPr>
          <a:xfrm>
            <a:off x="6501543" y="3997525"/>
            <a:ext cx="256917" cy="259951"/>
            <a:chOff x="6500942" y="4010225"/>
            <a:chExt cx="256917" cy="259951"/>
          </a:xfrm>
        </p:grpSpPr>
        <p:sp>
          <p:nvSpPr>
            <p:cNvPr id="250" name="Freeform 14"/>
            <p:cNvSpPr/>
            <p:nvPr/>
          </p:nvSpPr>
          <p:spPr bwMode="auto">
            <a:xfrm>
              <a:off x="6507874" y="4020623"/>
              <a:ext cx="249985" cy="249553"/>
            </a:xfrm>
            <a:custGeom>
              <a:avLst/>
              <a:gdLst>
                <a:gd name="T0" fmla="*/ 0 w 241"/>
                <a:gd name="T1" fmla="*/ 115 h 241"/>
                <a:gd name="T2" fmla="*/ 0 w 241"/>
                <a:gd name="T3" fmla="*/ 121 h 241"/>
                <a:gd name="T4" fmla="*/ 121 w 241"/>
                <a:gd name="T5" fmla="*/ 241 h 241"/>
                <a:gd name="T6" fmla="*/ 241 w 241"/>
                <a:gd name="T7" fmla="*/ 121 h 241"/>
                <a:gd name="T8" fmla="*/ 121 w 241"/>
                <a:gd name="T9" fmla="*/ 0 h 241"/>
                <a:gd name="T10" fmla="*/ 121 w 241"/>
                <a:gd name="T11" fmla="*/ 115 h 241"/>
                <a:gd name="T12" fmla="*/ 0 w 241"/>
                <a:gd name="T13" fmla="*/ 115 h 241"/>
              </a:gdLst>
              <a:ahLst/>
              <a:cxnLst>
                <a:cxn ang="0">
                  <a:pos x="T0" y="T1"/>
                </a:cxn>
                <a:cxn ang="0">
                  <a:pos x="T2" y="T3"/>
                </a:cxn>
                <a:cxn ang="0">
                  <a:pos x="T4" y="T5"/>
                </a:cxn>
                <a:cxn ang="0">
                  <a:pos x="T6" y="T7"/>
                </a:cxn>
                <a:cxn ang="0">
                  <a:pos x="T8" y="T9"/>
                </a:cxn>
                <a:cxn ang="0">
                  <a:pos x="T10" y="T11"/>
                </a:cxn>
                <a:cxn ang="0">
                  <a:pos x="T12" y="T13"/>
                </a:cxn>
              </a:cxnLst>
              <a:rect l="0" t="0" r="r" b="b"/>
              <a:pathLst>
                <a:path w="241" h="241">
                  <a:moveTo>
                    <a:pt x="0" y="115"/>
                  </a:moveTo>
                  <a:cubicBezTo>
                    <a:pt x="0" y="117"/>
                    <a:pt x="0" y="119"/>
                    <a:pt x="0" y="121"/>
                  </a:cubicBezTo>
                  <a:cubicBezTo>
                    <a:pt x="0" y="187"/>
                    <a:pt x="54" y="241"/>
                    <a:pt x="121" y="241"/>
                  </a:cubicBezTo>
                  <a:cubicBezTo>
                    <a:pt x="187" y="241"/>
                    <a:pt x="241" y="187"/>
                    <a:pt x="241" y="121"/>
                  </a:cubicBezTo>
                  <a:cubicBezTo>
                    <a:pt x="241" y="54"/>
                    <a:pt x="187" y="0"/>
                    <a:pt x="121" y="0"/>
                  </a:cubicBezTo>
                  <a:cubicBezTo>
                    <a:pt x="121" y="115"/>
                    <a:pt x="121" y="115"/>
                    <a:pt x="121" y="115"/>
                  </a:cubicBezTo>
                  <a:lnTo>
                    <a:pt x="0" y="115"/>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1865">
                <a:solidFill>
                  <a:prstClr val="black"/>
                </a:solidFill>
                <a:latin typeface="Arial" panose="020B0604020202020204" pitchFamily="34" charset="0"/>
                <a:ea typeface="微软雅黑" panose="020B0503020204020204" charset="-122"/>
                <a:sym typeface="Arial" panose="020B0604020202020204" pitchFamily="34" charset="0"/>
              </a:endParaRPr>
            </a:p>
          </p:txBody>
        </p:sp>
        <p:sp>
          <p:nvSpPr>
            <p:cNvPr id="251" name="Freeform 15"/>
            <p:cNvSpPr>
              <a:spLocks noEditPoints="1"/>
            </p:cNvSpPr>
            <p:nvPr/>
          </p:nvSpPr>
          <p:spPr bwMode="auto">
            <a:xfrm>
              <a:off x="6500942" y="4010225"/>
              <a:ext cx="119144" cy="118278"/>
            </a:xfrm>
            <a:custGeom>
              <a:avLst/>
              <a:gdLst>
                <a:gd name="T0" fmla="*/ 0 w 115"/>
                <a:gd name="T1" fmla="*/ 114 h 114"/>
                <a:gd name="T2" fmla="*/ 115 w 115"/>
                <a:gd name="T3" fmla="*/ 114 h 114"/>
                <a:gd name="T4" fmla="*/ 115 w 115"/>
                <a:gd name="T5" fmla="*/ 0 h 114"/>
                <a:gd name="T6" fmla="*/ 0 w 115"/>
                <a:gd name="T7" fmla="*/ 114 h 114"/>
                <a:gd name="T8" fmla="*/ 15 w 115"/>
                <a:gd name="T9" fmla="*/ 104 h 114"/>
                <a:gd name="T10" fmla="*/ 104 w 115"/>
                <a:gd name="T11" fmla="*/ 14 h 114"/>
                <a:gd name="T12" fmla="*/ 104 w 115"/>
                <a:gd name="T13" fmla="*/ 104 h 114"/>
                <a:gd name="T14" fmla="*/ 15 w 115"/>
                <a:gd name="T15" fmla="*/ 104 h 1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 h="114">
                  <a:moveTo>
                    <a:pt x="0" y="114"/>
                  </a:moveTo>
                  <a:cubicBezTo>
                    <a:pt x="115" y="114"/>
                    <a:pt x="115" y="114"/>
                    <a:pt x="115" y="114"/>
                  </a:cubicBezTo>
                  <a:cubicBezTo>
                    <a:pt x="115" y="0"/>
                    <a:pt x="115" y="0"/>
                    <a:pt x="115" y="0"/>
                  </a:cubicBezTo>
                  <a:cubicBezTo>
                    <a:pt x="51" y="0"/>
                    <a:pt x="0" y="51"/>
                    <a:pt x="0" y="114"/>
                  </a:cubicBezTo>
                  <a:close/>
                  <a:moveTo>
                    <a:pt x="15" y="104"/>
                  </a:moveTo>
                  <a:cubicBezTo>
                    <a:pt x="15" y="54"/>
                    <a:pt x="55" y="14"/>
                    <a:pt x="104" y="14"/>
                  </a:cubicBezTo>
                  <a:cubicBezTo>
                    <a:pt x="104" y="104"/>
                    <a:pt x="104" y="104"/>
                    <a:pt x="104" y="104"/>
                  </a:cubicBezTo>
                  <a:lnTo>
                    <a:pt x="15" y="104"/>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1865">
                <a:solidFill>
                  <a:prstClr val="black"/>
                </a:solidFill>
                <a:latin typeface="Arial" panose="020B0604020202020204" pitchFamily="34" charset="0"/>
                <a:ea typeface="微软雅黑" panose="020B0503020204020204" charset="-122"/>
                <a:sym typeface="Arial" panose="020B0604020202020204" pitchFamily="34" charset="0"/>
              </a:endParaRPr>
            </a:p>
          </p:txBody>
        </p:sp>
      </p:grpSp>
      <p:sp>
        <p:nvSpPr>
          <p:cNvPr id="252" name="4-3"/>
          <p:cNvSpPr>
            <a:spLocks noEditPoints="1"/>
          </p:cNvSpPr>
          <p:nvPr/>
        </p:nvSpPr>
        <p:spPr bwMode="auto">
          <a:xfrm>
            <a:off x="6481571" y="5007237"/>
            <a:ext cx="296859" cy="297925"/>
          </a:xfrm>
          <a:custGeom>
            <a:avLst/>
            <a:gdLst>
              <a:gd name="T0" fmla="*/ 97 w 115"/>
              <a:gd name="T1" fmla="*/ 48 h 115"/>
              <a:gd name="T2" fmla="*/ 91 w 115"/>
              <a:gd name="T3" fmla="*/ 41 h 115"/>
              <a:gd name="T4" fmla="*/ 102 w 115"/>
              <a:gd name="T5" fmla="*/ 26 h 115"/>
              <a:gd name="T6" fmla="*/ 94 w 115"/>
              <a:gd name="T7" fmla="*/ 13 h 115"/>
              <a:gd name="T8" fmla="*/ 79 w 115"/>
              <a:gd name="T9" fmla="*/ 23 h 115"/>
              <a:gd name="T10" fmla="*/ 70 w 115"/>
              <a:gd name="T11" fmla="*/ 22 h 115"/>
              <a:gd name="T12" fmla="*/ 67 w 115"/>
              <a:gd name="T13" fmla="*/ 3 h 115"/>
              <a:gd name="T14" fmla="*/ 52 w 115"/>
              <a:gd name="T15" fmla="*/ 0 h 115"/>
              <a:gd name="T16" fmla="*/ 48 w 115"/>
              <a:gd name="T17" fmla="*/ 18 h 115"/>
              <a:gd name="T18" fmla="*/ 41 w 115"/>
              <a:gd name="T19" fmla="*/ 24 h 115"/>
              <a:gd name="T20" fmla="*/ 26 w 115"/>
              <a:gd name="T21" fmla="*/ 13 h 115"/>
              <a:gd name="T22" fmla="*/ 13 w 115"/>
              <a:gd name="T23" fmla="*/ 21 h 115"/>
              <a:gd name="T24" fmla="*/ 23 w 115"/>
              <a:gd name="T25" fmla="*/ 36 h 115"/>
              <a:gd name="T26" fmla="*/ 22 w 115"/>
              <a:gd name="T27" fmla="*/ 45 h 115"/>
              <a:gd name="T28" fmla="*/ 4 w 115"/>
              <a:gd name="T29" fmla="*/ 48 h 115"/>
              <a:gd name="T30" fmla="*/ 0 w 115"/>
              <a:gd name="T31" fmla="*/ 63 h 115"/>
              <a:gd name="T32" fmla="*/ 18 w 115"/>
              <a:gd name="T33" fmla="*/ 66 h 115"/>
              <a:gd name="T34" fmla="*/ 24 w 115"/>
              <a:gd name="T35" fmla="*/ 73 h 115"/>
              <a:gd name="T36" fmla="*/ 13 w 115"/>
              <a:gd name="T37" fmla="*/ 89 h 115"/>
              <a:gd name="T38" fmla="*/ 21 w 115"/>
              <a:gd name="T39" fmla="*/ 102 h 115"/>
              <a:gd name="T40" fmla="*/ 36 w 115"/>
              <a:gd name="T41" fmla="*/ 92 h 115"/>
              <a:gd name="T42" fmla="*/ 45 w 115"/>
              <a:gd name="T43" fmla="*/ 92 h 115"/>
              <a:gd name="T44" fmla="*/ 48 w 115"/>
              <a:gd name="T45" fmla="*/ 111 h 115"/>
              <a:gd name="T46" fmla="*/ 63 w 115"/>
              <a:gd name="T47" fmla="*/ 115 h 115"/>
              <a:gd name="T48" fmla="*/ 67 w 115"/>
              <a:gd name="T49" fmla="*/ 97 h 115"/>
              <a:gd name="T50" fmla="*/ 74 w 115"/>
              <a:gd name="T51" fmla="*/ 91 h 115"/>
              <a:gd name="T52" fmla="*/ 89 w 115"/>
              <a:gd name="T53" fmla="*/ 102 h 115"/>
              <a:gd name="T54" fmla="*/ 102 w 115"/>
              <a:gd name="T55" fmla="*/ 94 h 115"/>
              <a:gd name="T56" fmla="*/ 92 w 115"/>
              <a:gd name="T57" fmla="*/ 79 h 115"/>
              <a:gd name="T58" fmla="*/ 93 w 115"/>
              <a:gd name="T59" fmla="*/ 70 h 115"/>
              <a:gd name="T60" fmla="*/ 112 w 115"/>
              <a:gd name="T61" fmla="*/ 66 h 115"/>
              <a:gd name="T62" fmla="*/ 115 w 115"/>
              <a:gd name="T63" fmla="*/ 52 h 115"/>
              <a:gd name="T64" fmla="*/ 58 w 115"/>
              <a:gd name="T65" fmla="*/ 79 h 115"/>
              <a:gd name="T66" fmla="*/ 58 w 115"/>
              <a:gd name="T67" fmla="*/ 36 h 115"/>
              <a:gd name="T68" fmla="*/ 58 w 115"/>
              <a:gd name="T69" fmla="*/ 79 h 115"/>
              <a:gd name="T70" fmla="*/ 49 w 115"/>
              <a:gd name="T71" fmla="*/ 57 h 115"/>
              <a:gd name="T72" fmla="*/ 67 w 115"/>
              <a:gd name="T73" fmla="*/ 57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5" h="115">
                <a:moveTo>
                  <a:pt x="112" y="48"/>
                </a:moveTo>
                <a:cubicBezTo>
                  <a:pt x="97" y="48"/>
                  <a:pt x="97" y="48"/>
                  <a:pt x="97" y="48"/>
                </a:cubicBezTo>
                <a:cubicBezTo>
                  <a:pt x="95" y="48"/>
                  <a:pt x="93" y="47"/>
                  <a:pt x="93" y="45"/>
                </a:cubicBezTo>
                <a:cubicBezTo>
                  <a:pt x="91" y="41"/>
                  <a:pt x="91" y="41"/>
                  <a:pt x="91" y="41"/>
                </a:cubicBezTo>
                <a:cubicBezTo>
                  <a:pt x="90" y="40"/>
                  <a:pt x="91" y="37"/>
                  <a:pt x="92" y="36"/>
                </a:cubicBezTo>
                <a:cubicBezTo>
                  <a:pt x="102" y="26"/>
                  <a:pt x="102" y="26"/>
                  <a:pt x="102" y="26"/>
                </a:cubicBezTo>
                <a:cubicBezTo>
                  <a:pt x="104" y="24"/>
                  <a:pt x="104" y="22"/>
                  <a:pt x="102" y="21"/>
                </a:cubicBezTo>
                <a:cubicBezTo>
                  <a:pt x="94" y="13"/>
                  <a:pt x="94" y="13"/>
                  <a:pt x="94" y="13"/>
                </a:cubicBezTo>
                <a:cubicBezTo>
                  <a:pt x="93" y="11"/>
                  <a:pt x="91" y="11"/>
                  <a:pt x="89" y="13"/>
                </a:cubicBezTo>
                <a:cubicBezTo>
                  <a:pt x="79" y="23"/>
                  <a:pt x="79" y="23"/>
                  <a:pt x="79" y="23"/>
                </a:cubicBezTo>
                <a:cubicBezTo>
                  <a:pt x="78" y="24"/>
                  <a:pt x="75" y="25"/>
                  <a:pt x="74" y="24"/>
                </a:cubicBezTo>
                <a:cubicBezTo>
                  <a:pt x="70" y="22"/>
                  <a:pt x="70" y="22"/>
                  <a:pt x="70" y="22"/>
                </a:cubicBezTo>
                <a:cubicBezTo>
                  <a:pt x="68" y="22"/>
                  <a:pt x="67" y="20"/>
                  <a:pt x="67" y="18"/>
                </a:cubicBezTo>
                <a:cubicBezTo>
                  <a:pt x="67" y="3"/>
                  <a:pt x="67" y="3"/>
                  <a:pt x="67" y="3"/>
                </a:cubicBezTo>
                <a:cubicBezTo>
                  <a:pt x="67" y="1"/>
                  <a:pt x="65" y="0"/>
                  <a:pt x="63" y="0"/>
                </a:cubicBezTo>
                <a:cubicBezTo>
                  <a:pt x="52" y="0"/>
                  <a:pt x="52" y="0"/>
                  <a:pt x="52" y="0"/>
                </a:cubicBezTo>
                <a:cubicBezTo>
                  <a:pt x="50" y="0"/>
                  <a:pt x="48" y="1"/>
                  <a:pt x="48" y="3"/>
                </a:cubicBezTo>
                <a:cubicBezTo>
                  <a:pt x="48" y="18"/>
                  <a:pt x="48" y="18"/>
                  <a:pt x="48" y="18"/>
                </a:cubicBezTo>
                <a:cubicBezTo>
                  <a:pt x="48" y="20"/>
                  <a:pt x="47" y="22"/>
                  <a:pt x="45" y="22"/>
                </a:cubicBezTo>
                <a:cubicBezTo>
                  <a:pt x="41" y="24"/>
                  <a:pt x="41" y="24"/>
                  <a:pt x="41" y="24"/>
                </a:cubicBezTo>
                <a:cubicBezTo>
                  <a:pt x="40" y="25"/>
                  <a:pt x="37" y="24"/>
                  <a:pt x="36" y="23"/>
                </a:cubicBezTo>
                <a:cubicBezTo>
                  <a:pt x="26" y="13"/>
                  <a:pt x="26" y="13"/>
                  <a:pt x="26" y="13"/>
                </a:cubicBezTo>
                <a:cubicBezTo>
                  <a:pt x="25" y="11"/>
                  <a:pt x="22" y="11"/>
                  <a:pt x="21" y="13"/>
                </a:cubicBezTo>
                <a:cubicBezTo>
                  <a:pt x="13" y="21"/>
                  <a:pt x="13" y="21"/>
                  <a:pt x="13" y="21"/>
                </a:cubicBezTo>
                <a:cubicBezTo>
                  <a:pt x="12" y="22"/>
                  <a:pt x="12" y="24"/>
                  <a:pt x="13" y="26"/>
                </a:cubicBezTo>
                <a:cubicBezTo>
                  <a:pt x="23" y="36"/>
                  <a:pt x="23" y="36"/>
                  <a:pt x="23" y="36"/>
                </a:cubicBezTo>
                <a:cubicBezTo>
                  <a:pt x="24" y="37"/>
                  <a:pt x="25" y="40"/>
                  <a:pt x="24" y="41"/>
                </a:cubicBezTo>
                <a:cubicBezTo>
                  <a:pt x="22" y="45"/>
                  <a:pt x="22" y="45"/>
                  <a:pt x="22" y="45"/>
                </a:cubicBezTo>
                <a:cubicBezTo>
                  <a:pt x="22" y="47"/>
                  <a:pt x="20" y="48"/>
                  <a:pt x="18" y="48"/>
                </a:cubicBezTo>
                <a:cubicBezTo>
                  <a:pt x="4" y="48"/>
                  <a:pt x="4" y="48"/>
                  <a:pt x="4" y="48"/>
                </a:cubicBezTo>
                <a:cubicBezTo>
                  <a:pt x="2" y="48"/>
                  <a:pt x="0" y="50"/>
                  <a:pt x="0" y="52"/>
                </a:cubicBezTo>
                <a:cubicBezTo>
                  <a:pt x="0" y="63"/>
                  <a:pt x="0" y="63"/>
                  <a:pt x="0" y="63"/>
                </a:cubicBezTo>
                <a:cubicBezTo>
                  <a:pt x="0" y="65"/>
                  <a:pt x="2" y="66"/>
                  <a:pt x="4" y="66"/>
                </a:cubicBezTo>
                <a:cubicBezTo>
                  <a:pt x="18" y="66"/>
                  <a:pt x="18" y="66"/>
                  <a:pt x="18" y="66"/>
                </a:cubicBezTo>
                <a:cubicBezTo>
                  <a:pt x="20" y="66"/>
                  <a:pt x="22" y="68"/>
                  <a:pt x="22" y="70"/>
                </a:cubicBezTo>
                <a:cubicBezTo>
                  <a:pt x="24" y="73"/>
                  <a:pt x="24" y="73"/>
                  <a:pt x="24" y="73"/>
                </a:cubicBezTo>
                <a:cubicBezTo>
                  <a:pt x="25" y="75"/>
                  <a:pt x="24" y="78"/>
                  <a:pt x="23" y="79"/>
                </a:cubicBezTo>
                <a:cubicBezTo>
                  <a:pt x="13" y="89"/>
                  <a:pt x="13" y="89"/>
                  <a:pt x="13" y="89"/>
                </a:cubicBezTo>
                <a:cubicBezTo>
                  <a:pt x="12" y="90"/>
                  <a:pt x="12" y="93"/>
                  <a:pt x="13" y="94"/>
                </a:cubicBezTo>
                <a:cubicBezTo>
                  <a:pt x="21" y="102"/>
                  <a:pt x="21" y="102"/>
                  <a:pt x="21" y="102"/>
                </a:cubicBezTo>
                <a:cubicBezTo>
                  <a:pt x="22" y="103"/>
                  <a:pt x="25" y="103"/>
                  <a:pt x="26" y="102"/>
                </a:cubicBezTo>
                <a:cubicBezTo>
                  <a:pt x="36" y="92"/>
                  <a:pt x="36" y="92"/>
                  <a:pt x="36" y="92"/>
                </a:cubicBezTo>
                <a:cubicBezTo>
                  <a:pt x="37" y="90"/>
                  <a:pt x="40" y="90"/>
                  <a:pt x="41" y="91"/>
                </a:cubicBezTo>
                <a:cubicBezTo>
                  <a:pt x="45" y="92"/>
                  <a:pt x="45" y="92"/>
                  <a:pt x="45" y="92"/>
                </a:cubicBezTo>
                <a:cubicBezTo>
                  <a:pt x="47" y="93"/>
                  <a:pt x="48" y="95"/>
                  <a:pt x="48" y="97"/>
                </a:cubicBezTo>
                <a:cubicBezTo>
                  <a:pt x="48" y="111"/>
                  <a:pt x="48" y="111"/>
                  <a:pt x="48" y="111"/>
                </a:cubicBezTo>
                <a:cubicBezTo>
                  <a:pt x="48" y="113"/>
                  <a:pt x="50" y="115"/>
                  <a:pt x="52" y="115"/>
                </a:cubicBezTo>
                <a:cubicBezTo>
                  <a:pt x="63" y="115"/>
                  <a:pt x="63" y="115"/>
                  <a:pt x="63" y="115"/>
                </a:cubicBezTo>
                <a:cubicBezTo>
                  <a:pt x="65" y="115"/>
                  <a:pt x="67" y="113"/>
                  <a:pt x="67" y="111"/>
                </a:cubicBezTo>
                <a:cubicBezTo>
                  <a:pt x="67" y="97"/>
                  <a:pt x="67" y="97"/>
                  <a:pt x="67" y="97"/>
                </a:cubicBezTo>
                <a:cubicBezTo>
                  <a:pt x="67" y="95"/>
                  <a:pt x="68" y="93"/>
                  <a:pt x="70" y="92"/>
                </a:cubicBezTo>
                <a:cubicBezTo>
                  <a:pt x="74" y="91"/>
                  <a:pt x="74" y="91"/>
                  <a:pt x="74" y="91"/>
                </a:cubicBezTo>
                <a:cubicBezTo>
                  <a:pt x="75" y="90"/>
                  <a:pt x="78" y="90"/>
                  <a:pt x="79" y="92"/>
                </a:cubicBezTo>
                <a:cubicBezTo>
                  <a:pt x="89" y="102"/>
                  <a:pt x="89" y="102"/>
                  <a:pt x="89" y="102"/>
                </a:cubicBezTo>
                <a:cubicBezTo>
                  <a:pt x="91" y="103"/>
                  <a:pt x="93" y="103"/>
                  <a:pt x="94" y="102"/>
                </a:cubicBezTo>
                <a:cubicBezTo>
                  <a:pt x="102" y="94"/>
                  <a:pt x="102" y="94"/>
                  <a:pt x="102" y="94"/>
                </a:cubicBezTo>
                <a:cubicBezTo>
                  <a:pt x="104" y="93"/>
                  <a:pt x="104" y="90"/>
                  <a:pt x="102" y="89"/>
                </a:cubicBezTo>
                <a:cubicBezTo>
                  <a:pt x="92" y="79"/>
                  <a:pt x="92" y="79"/>
                  <a:pt x="92" y="79"/>
                </a:cubicBezTo>
                <a:cubicBezTo>
                  <a:pt x="91" y="78"/>
                  <a:pt x="90" y="75"/>
                  <a:pt x="91" y="73"/>
                </a:cubicBezTo>
                <a:cubicBezTo>
                  <a:pt x="93" y="70"/>
                  <a:pt x="93" y="70"/>
                  <a:pt x="93" y="70"/>
                </a:cubicBezTo>
                <a:cubicBezTo>
                  <a:pt x="93" y="68"/>
                  <a:pt x="95" y="66"/>
                  <a:pt x="97" y="66"/>
                </a:cubicBezTo>
                <a:cubicBezTo>
                  <a:pt x="112" y="66"/>
                  <a:pt x="112" y="66"/>
                  <a:pt x="112" y="66"/>
                </a:cubicBezTo>
                <a:cubicBezTo>
                  <a:pt x="113" y="66"/>
                  <a:pt x="115" y="65"/>
                  <a:pt x="115" y="63"/>
                </a:cubicBezTo>
                <a:cubicBezTo>
                  <a:pt x="115" y="52"/>
                  <a:pt x="115" y="52"/>
                  <a:pt x="115" y="52"/>
                </a:cubicBezTo>
                <a:cubicBezTo>
                  <a:pt x="115" y="50"/>
                  <a:pt x="113" y="48"/>
                  <a:pt x="112" y="48"/>
                </a:cubicBezTo>
                <a:close/>
                <a:moveTo>
                  <a:pt x="58" y="79"/>
                </a:moveTo>
                <a:cubicBezTo>
                  <a:pt x="46" y="79"/>
                  <a:pt x="36" y="69"/>
                  <a:pt x="36" y="57"/>
                </a:cubicBezTo>
                <a:cubicBezTo>
                  <a:pt x="36" y="46"/>
                  <a:pt x="46" y="36"/>
                  <a:pt x="58" y="36"/>
                </a:cubicBezTo>
                <a:cubicBezTo>
                  <a:pt x="69" y="36"/>
                  <a:pt x="79" y="46"/>
                  <a:pt x="79" y="57"/>
                </a:cubicBezTo>
                <a:cubicBezTo>
                  <a:pt x="79" y="69"/>
                  <a:pt x="69" y="79"/>
                  <a:pt x="58" y="79"/>
                </a:cubicBezTo>
                <a:close/>
                <a:moveTo>
                  <a:pt x="58" y="48"/>
                </a:moveTo>
                <a:cubicBezTo>
                  <a:pt x="53" y="48"/>
                  <a:pt x="49" y="52"/>
                  <a:pt x="49" y="57"/>
                </a:cubicBezTo>
                <a:cubicBezTo>
                  <a:pt x="49" y="62"/>
                  <a:pt x="53" y="66"/>
                  <a:pt x="58" y="66"/>
                </a:cubicBezTo>
                <a:cubicBezTo>
                  <a:pt x="63" y="66"/>
                  <a:pt x="67" y="62"/>
                  <a:pt x="67" y="57"/>
                </a:cubicBezTo>
                <a:cubicBezTo>
                  <a:pt x="67" y="52"/>
                  <a:pt x="63" y="48"/>
                  <a:pt x="58" y="48"/>
                </a:cubicBezTo>
                <a:close/>
              </a:path>
            </a:pathLst>
          </a:custGeom>
          <a:solidFill>
            <a:schemeClr val="bg1"/>
          </a:solidFill>
          <a:ln>
            <a:noFill/>
          </a:ln>
          <a:effectLst/>
        </p:spPr>
        <p:txBody>
          <a:bodyPr vert="horz" wrap="square" lIns="91440" tIns="45720" rIns="91440" bIns="45720" numCol="1" anchor="t" anchorCtr="0" compatLnSpc="1"/>
          <a:lstStyle/>
          <a:p>
            <a:endParaRPr lang="zh-CN" altLang="en-US" sz="1865">
              <a:solidFill>
                <a:prstClr val="black"/>
              </a:solidFill>
              <a:latin typeface="Arial" panose="020B0604020202020204" pitchFamily="34" charset="0"/>
              <a:ea typeface="微软雅黑" panose="020B0503020204020204" charset="-122"/>
              <a:sym typeface="Arial" panose="020B0604020202020204" pitchFamily="34" charset="0"/>
            </a:endParaRPr>
          </a:p>
        </p:txBody>
      </p:sp>
      <p:sp>
        <p:nvSpPr>
          <p:cNvPr id="253" name="1-4"/>
          <p:cNvSpPr txBox="1"/>
          <p:nvPr/>
        </p:nvSpPr>
        <p:spPr>
          <a:xfrm>
            <a:off x="7144211" y="1744249"/>
            <a:ext cx="1780467" cy="375920"/>
          </a:xfrm>
          <a:prstGeom prst="rect">
            <a:avLst/>
          </a:prstGeom>
          <a:noFill/>
        </p:spPr>
        <p:txBody>
          <a:bodyPr wrap="square" lIns="91440" tIns="45720" rIns="91440" bIns="45720" rtlCol="0">
            <a:spAutoFit/>
          </a:bodyPr>
          <a:lstStyle/>
          <a:p>
            <a:r>
              <a:rPr lang="zh-CN" altLang="en-US" sz="1865" dirty="0">
                <a:solidFill>
                  <a:schemeClr val="tx1"/>
                </a:solidFill>
                <a:latin typeface="时尚中黑简体" panose="01010104010101010101" pitchFamily="2" charset="-122"/>
                <a:ea typeface="时尚中黑简体" panose="01010104010101010101" pitchFamily="2" charset="-122"/>
              </a:rPr>
              <a:t>在此添加标题</a:t>
            </a:r>
          </a:p>
        </p:txBody>
      </p:sp>
      <p:sp>
        <p:nvSpPr>
          <p:cNvPr id="254" name="1-5"/>
          <p:cNvSpPr txBox="1"/>
          <p:nvPr/>
        </p:nvSpPr>
        <p:spPr>
          <a:xfrm>
            <a:off x="7162547" y="2092065"/>
            <a:ext cx="2128243" cy="590550"/>
          </a:xfrm>
          <a:prstGeom prst="rect">
            <a:avLst/>
          </a:prstGeom>
          <a:noFill/>
        </p:spPr>
        <p:txBody>
          <a:bodyPr wrap="square" lIns="91440" tIns="45720" rIns="91440" bIns="45720" rtlCol="0">
            <a:spAutoFit/>
          </a:bodyPr>
          <a:lstStyle/>
          <a:p>
            <a:pPr>
              <a:spcBef>
                <a:spcPts val="750"/>
              </a:spcBef>
            </a:pPr>
            <a:r>
              <a:rPr lang="zh-CN" altLang="en-US" sz="1065" dirty="0">
                <a:solidFill>
                  <a:schemeClr val="tx1"/>
                </a:solidFill>
                <a:latin typeface="微软雅黑" panose="020B0503020204020204" charset="-122"/>
                <a:ea typeface="微软雅黑" panose="020B0503020204020204" charset="-122"/>
              </a:rPr>
              <a:t>此处添加详细文本描述，建议与标题相关并符合整体语言风格，语言描述尽量简洁生动。</a:t>
            </a:r>
          </a:p>
        </p:txBody>
      </p:sp>
      <p:sp>
        <p:nvSpPr>
          <p:cNvPr id="255" name="2-4"/>
          <p:cNvSpPr txBox="1"/>
          <p:nvPr/>
        </p:nvSpPr>
        <p:spPr>
          <a:xfrm>
            <a:off x="7144211" y="2764483"/>
            <a:ext cx="1780467" cy="375920"/>
          </a:xfrm>
          <a:prstGeom prst="rect">
            <a:avLst/>
          </a:prstGeom>
          <a:noFill/>
        </p:spPr>
        <p:txBody>
          <a:bodyPr wrap="square" lIns="91440" tIns="45720" rIns="91440" bIns="45720" rtlCol="0">
            <a:spAutoFit/>
          </a:bodyPr>
          <a:lstStyle/>
          <a:p>
            <a:r>
              <a:rPr lang="zh-CN" altLang="en-US" sz="1865" dirty="0">
                <a:solidFill>
                  <a:schemeClr val="tx1"/>
                </a:solidFill>
                <a:latin typeface="时尚中黑简体" panose="01010104010101010101" pitchFamily="2" charset="-122"/>
                <a:ea typeface="时尚中黑简体" panose="01010104010101010101" pitchFamily="2" charset="-122"/>
              </a:rPr>
              <a:t>在此添加标题</a:t>
            </a:r>
          </a:p>
        </p:txBody>
      </p:sp>
      <p:sp>
        <p:nvSpPr>
          <p:cNvPr id="256" name="2-5"/>
          <p:cNvSpPr txBox="1"/>
          <p:nvPr/>
        </p:nvSpPr>
        <p:spPr>
          <a:xfrm>
            <a:off x="7162547" y="3112297"/>
            <a:ext cx="2128243" cy="590550"/>
          </a:xfrm>
          <a:prstGeom prst="rect">
            <a:avLst/>
          </a:prstGeom>
          <a:noFill/>
        </p:spPr>
        <p:txBody>
          <a:bodyPr wrap="square" lIns="91440" tIns="45720" rIns="91440" bIns="45720" rtlCol="0">
            <a:spAutoFit/>
          </a:bodyPr>
          <a:lstStyle/>
          <a:p>
            <a:pPr>
              <a:spcBef>
                <a:spcPts val="750"/>
              </a:spcBef>
            </a:pPr>
            <a:r>
              <a:rPr lang="zh-CN" altLang="en-US" sz="1065" dirty="0">
                <a:solidFill>
                  <a:schemeClr val="tx1"/>
                </a:solidFill>
                <a:latin typeface="微软雅黑" panose="020B0503020204020204" charset="-122"/>
                <a:ea typeface="微软雅黑" panose="020B0503020204020204" charset="-122"/>
              </a:rPr>
              <a:t>此处添加详细文本描述，建议与标题相关并符合整体语言风格，语言描述尽量简洁生动。</a:t>
            </a:r>
          </a:p>
        </p:txBody>
      </p:sp>
      <p:sp>
        <p:nvSpPr>
          <p:cNvPr id="257" name="3-4"/>
          <p:cNvSpPr txBox="1"/>
          <p:nvPr/>
        </p:nvSpPr>
        <p:spPr>
          <a:xfrm>
            <a:off x="7144211" y="3784715"/>
            <a:ext cx="1780467" cy="375920"/>
          </a:xfrm>
          <a:prstGeom prst="rect">
            <a:avLst/>
          </a:prstGeom>
          <a:noFill/>
        </p:spPr>
        <p:txBody>
          <a:bodyPr wrap="square" lIns="91440" tIns="45720" rIns="91440" bIns="45720" rtlCol="0">
            <a:spAutoFit/>
          </a:bodyPr>
          <a:lstStyle/>
          <a:p>
            <a:r>
              <a:rPr lang="zh-CN" altLang="en-US" sz="1865" dirty="0">
                <a:solidFill>
                  <a:schemeClr val="tx1"/>
                </a:solidFill>
                <a:latin typeface="时尚中黑简体" panose="01010104010101010101" pitchFamily="2" charset="-122"/>
                <a:ea typeface="时尚中黑简体" panose="01010104010101010101" pitchFamily="2" charset="-122"/>
              </a:rPr>
              <a:t>在此添加标题</a:t>
            </a:r>
          </a:p>
        </p:txBody>
      </p:sp>
      <p:sp>
        <p:nvSpPr>
          <p:cNvPr id="258" name="3-5"/>
          <p:cNvSpPr txBox="1"/>
          <p:nvPr/>
        </p:nvSpPr>
        <p:spPr>
          <a:xfrm>
            <a:off x="7162547" y="4132531"/>
            <a:ext cx="2128243" cy="590550"/>
          </a:xfrm>
          <a:prstGeom prst="rect">
            <a:avLst/>
          </a:prstGeom>
          <a:noFill/>
        </p:spPr>
        <p:txBody>
          <a:bodyPr wrap="square" lIns="91440" tIns="45720" rIns="91440" bIns="45720" rtlCol="0">
            <a:spAutoFit/>
          </a:bodyPr>
          <a:lstStyle/>
          <a:p>
            <a:pPr>
              <a:spcBef>
                <a:spcPts val="750"/>
              </a:spcBef>
            </a:pPr>
            <a:r>
              <a:rPr lang="zh-CN" altLang="en-US" sz="1065" dirty="0">
                <a:solidFill>
                  <a:schemeClr val="tx1"/>
                </a:solidFill>
                <a:latin typeface="微软雅黑" panose="020B0503020204020204" charset="-122"/>
                <a:ea typeface="微软雅黑" panose="020B0503020204020204" charset="-122"/>
              </a:rPr>
              <a:t>此处添加详细文本描述，建议与标题相关并符合整体语言风格，语言描述尽量简洁生动。</a:t>
            </a:r>
          </a:p>
        </p:txBody>
      </p:sp>
      <p:sp>
        <p:nvSpPr>
          <p:cNvPr id="259" name="4-4"/>
          <p:cNvSpPr txBox="1"/>
          <p:nvPr/>
        </p:nvSpPr>
        <p:spPr>
          <a:xfrm>
            <a:off x="7144211" y="4804949"/>
            <a:ext cx="1780467" cy="375920"/>
          </a:xfrm>
          <a:prstGeom prst="rect">
            <a:avLst/>
          </a:prstGeom>
          <a:noFill/>
        </p:spPr>
        <p:txBody>
          <a:bodyPr wrap="square" lIns="91440" tIns="45720" rIns="91440" bIns="45720" rtlCol="0">
            <a:spAutoFit/>
          </a:bodyPr>
          <a:lstStyle/>
          <a:p>
            <a:r>
              <a:rPr lang="zh-CN" altLang="en-US" sz="1865" dirty="0">
                <a:solidFill>
                  <a:schemeClr val="tx1"/>
                </a:solidFill>
                <a:latin typeface="时尚中黑简体" panose="01010104010101010101" pitchFamily="2" charset="-122"/>
                <a:ea typeface="时尚中黑简体" panose="01010104010101010101" pitchFamily="2" charset="-122"/>
              </a:rPr>
              <a:t>在此添加标题</a:t>
            </a:r>
          </a:p>
        </p:txBody>
      </p:sp>
      <p:sp>
        <p:nvSpPr>
          <p:cNvPr id="260" name="4-5"/>
          <p:cNvSpPr txBox="1"/>
          <p:nvPr/>
        </p:nvSpPr>
        <p:spPr>
          <a:xfrm>
            <a:off x="7162547" y="5152765"/>
            <a:ext cx="2128243" cy="590550"/>
          </a:xfrm>
          <a:prstGeom prst="rect">
            <a:avLst/>
          </a:prstGeom>
          <a:noFill/>
        </p:spPr>
        <p:txBody>
          <a:bodyPr wrap="square" lIns="91440" tIns="45720" rIns="91440" bIns="45720" rtlCol="0">
            <a:spAutoFit/>
          </a:bodyPr>
          <a:lstStyle/>
          <a:p>
            <a:pPr>
              <a:spcBef>
                <a:spcPts val="750"/>
              </a:spcBef>
            </a:pPr>
            <a:r>
              <a:rPr lang="zh-CN" altLang="en-US" sz="1065" dirty="0">
                <a:solidFill>
                  <a:schemeClr val="tx1"/>
                </a:solidFill>
                <a:latin typeface="微软雅黑" panose="020B0503020204020204" charset="-122"/>
                <a:ea typeface="微软雅黑" panose="020B0503020204020204" charset="-122"/>
              </a:rPr>
              <a:t>此处添加详细文本描述，建议与标题相关并符合整体语言风格，语言描述尽量简洁生动。</a:t>
            </a:r>
          </a:p>
        </p:txBody>
      </p:sp>
      <p:grpSp>
        <p:nvGrpSpPr>
          <p:cNvPr id="261" name="组合 260"/>
          <p:cNvGrpSpPr/>
          <p:nvPr/>
        </p:nvGrpSpPr>
        <p:grpSpPr>
          <a:xfrm>
            <a:off x="2719035" y="1467499"/>
            <a:ext cx="2772160" cy="2754032"/>
            <a:chOff x="2756535" y="1162698"/>
            <a:chExt cx="2772160" cy="2754032"/>
          </a:xfrm>
          <a:gradFill>
            <a:gsLst>
              <a:gs pos="0">
                <a:srgbClr val="E30000"/>
              </a:gs>
              <a:gs pos="100000">
                <a:srgbClr val="760303"/>
              </a:gs>
            </a:gsLst>
            <a:lin ang="2700000" scaled="0"/>
          </a:gradFill>
        </p:grpSpPr>
        <p:grpSp>
          <p:nvGrpSpPr>
            <p:cNvPr id="262" name="组合 261"/>
            <p:cNvGrpSpPr/>
            <p:nvPr/>
          </p:nvGrpSpPr>
          <p:grpSpPr>
            <a:xfrm>
              <a:off x="2756535" y="1162698"/>
              <a:ext cx="2758440" cy="1445029"/>
              <a:chOff x="2756535" y="1162698"/>
              <a:chExt cx="2758440" cy="1445029"/>
            </a:xfrm>
            <a:grpFill/>
          </p:grpSpPr>
          <p:sp>
            <p:nvSpPr>
              <p:cNvPr id="269" name="圆角矩形 268"/>
              <p:cNvSpPr/>
              <p:nvPr/>
            </p:nvSpPr>
            <p:spPr>
              <a:xfrm>
                <a:off x="2756535" y="2476109"/>
                <a:ext cx="396240" cy="131618"/>
              </a:xfrm>
              <a:prstGeom prst="roundRect">
                <a:avLst>
                  <a:gd name="adj" fmla="val 50000"/>
                </a:avLst>
              </a:prstGeom>
              <a:grpFill/>
              <a:ln>
                <a:noFill/>
              </a:ln>
              <a:effectLst>
                <a:outerShdw blurRad="127000" dist="63500" dir="2700000" algn="tl" rotWithShape="0">
                  <a:prstClr val="black">
                    <a:alpha val="29000"/>
                  </a:prstClr>
                </a:outerShdw>
              </a:effectLst>
              <a:scene3d>
                <a:camera prst="orthographicFront"/>
                <a:lightRig rig="threePt" dir="t"/>
              </a:scene3d>
              <a:sp3d prstMaterial="softEdge">
                <a:bevelT w="19050" h="63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a:solidFill>
                    <a:prstClr val="white"/>
                  </a:solidFill>
                </a:endParaRPr>
              </a:p>
            </p:txBody>
          </p:sp>
          <p:sp>
            <p:nvSpPr>
              <p:cNvPr id="270" name="圆角矩形 269"/>
              <p:cNvSpPr/>
              <p:nvPr/>
            </p:nvSpPr>
            <p:spPr>
              <a:xfrm rot="2700000">
                <a:off x="3102471" y="1640945"/>
                <a:ext cx="396240" cy="131618"/>
              </a:xfrm>
              <a:prstGeom prst="roundRect">
                <a:avLst>
                  <a:gd name="adj" fmla="val 50000"/>
                </a:avLst>
              </a:prstGeom>
              <a:grpFill/>
              <a:ln>
                <a:noFill/>
              </a:ln>
              <a:effectLst>
                <a:outerShdw blurRad="127000" dist="63500" dir="2700000" algn="tl" rotWithShape="0">
                  <a:prstClr val="black">
                    <a:alpha val="29000"/>
                  </a:prstClr>
                </a:outerShdw>
              </a:effectLst>
              <a:scene3d>
                <a:camera prst="orthographicFront"/>
                <a:lightRig rig="threePt" dir="t"/>
              </a:scene3d>
              <a:sp3d prstMaterial="softEdge">
                <a:bevelT w="19050" h="63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a:solidFill>
                    <a:prstClr val="white"/>
                  </a:solidFill>
                </a:endParaRPr>
              </a:p>
            </p:txBody>
          </p:sp>
          <p:sp>
            <p:nvSpPr>
              <p:cNvPr id="271" name="圆角矩形 270"/>
              <p:cNvSpPr/>
              <p:nvPr/>
            </p:nvSpPr>
            <p:spPr>
              <a:xfrm rot="5400000">
                <a:off x="3937635" y="1295009"/>
                <a:ext cx="396240" cy="131618"/>
              </a:xfrm>
              <a:prstGeom prst="roundRect">
                <a:avLst>
                  <a:gd name="adj" fmla="val 50000"/>
                </a:avLst>
              </a:prstGeom>
              <a:grpFill/>
              <a:ln>
                <a:noFill/>
              </a:ln>
              <a:effectLst>
                <a:outerShdw blurRad="127000" dist="63500" dir="2700000" algn="tl" rotWithShape="0">
                  <a:prstClr val="black">
                    <a:alpha val="29000"/>
                  </a:prstClr>
                </a:outerShdw>
              </a:effectLst>
              <a:scene3d>
                <a:camera prst="orthographicFront"/>
                <a:lightRig rig="threePt" dir="t"/>
              </a:scene3d>
              <a:sp3d prstMaterial="softEdge">
                <a:bevelT w="19050" h="63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a:solidFill>
                    <a:prstClr val="white"/>
                  </a:solidFill>
                </a:endParaRPr>
              </a:p>
            </p:txBody>
          </p:sp>
          <p:sp>
            <p:nvSpPr>
              <p:cNvPr id="272" name="圆角矩形 271"/>
              <p:cNvSpPr/>
              <p:nvPr/>
            </p:nvSpPr>
            <p:spPr>
              <a:xfrm rot="8100000">
                <a:off x="4772799" y="1640945"/>
                <a:ext cx="396240" cy="131618"/>
              </a:xfrm>
              <a:prstGeom prst="roundRect">
                <a:avLst>
                  <a:gd name="adj" fmla="val 50000"/>
                </a:avLst>
              </a:prstGeom>
              <a:grpFill/>
              <a:ln>
                <a:noFill/>
              </a:ln>
              <a:effectLst>
                <a:outerShdw blurRad="127000" dist="63500" dir="2700000" algn="tl" rotWithShape="0">
                  <a:prstClr val="black">
                    <a:alpha val="29000"/>
                  </a:prstClr>
                </a:outerShdw>
              </a:effectLst>
              <a:scene3d>
                <a:camera prst="orthographicFront"/>
                <a:lightRig rig="threePt" dir="t"/>
              </a:scene3d>
              <a:sp3d prstMaterial="softEdge">
                <a:bevelT w="19050" h="63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a:solidFill>
                    <a:prstClr val="white"/>
                  </a:solidFill>
                </a:endParaRPr>
              </a:p>
            </p:txBody>
          </p:sp>
          <p:sp>
            <p:nvSpPr>
              <p:cNvPr id="273" name="圆角矩形 272"/>
              <p:cNvSpPr/>
              <p:nvPr/>
            </p:nvSpPr>
            <p:spPr>
              <a:xfrm rot="10800000">
                <a:off x="5118735" y="2476109"/>
                <a:ext cx="396240" cy="131618"/>
              </a:xfrm>
              <a:prstGeom prst="roundRect">
                <a:avLst>
                  <a:gd name="adj" fmla="val 50000"/>
                </a:avLst>
              </a:prstGeom>
              <a:grpFill/>
              <a:ln>
                <a:noFill/>
              </a:ln>
              <a:effectLst>
                <a:outerShdw blurRad="127000" dist="63500" dir="2700000" algn="tl" rotWithShape="0">
                  <a:prstClr val="black">
                    <a:alpha val="29000"/>
                  </a:prstClr>
                </a:outerShdw>
              </a:effectLst>
              <a:scene3d>
                <a:camera prst="orthographicFront"/>
                <a:lightRig rig="threePt" dir="t"/>
              </a:scene3d>
              <a:sp3d prstMaterial="softEdge">
                <a:bevelT w="19050" h="63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a:solidFill>
                    <a:prstClr val="white"/>
                  </a:solidFill>
                </a:endParaRPr>
              </a:p>
            </p:txBody>
          </p:sp>
        </p:grpSp>
        <p:grpSp>
          <p:nvGrpSpPr>
            <p:cNvPr id="263" name="组合 262"/>
            <p:cNvGrpSpPr/>
            <p:nvPr/>
          </p:nvGrpSpPr>
          <p:grpSpPr>
            <a:xfrm flipV="1">
              <a:off x="2770255" y="2471701"/>
              <a:ext cx="2758440" cy="1445029"/>
              <a:chOff x="2756535" y="1162698"/>
              <a:chExt cx="2758440" cy="1445029"/>
            </a:xfrm>
            <a:grpFill/>
          </p:grpSpPr>
          <p:sp>
            <p:nvSpPr>
              <p:cNvPr id="264" name="圆角矩形 263"/>
              <p:cNvSpPr/>
              <p:nvPr/>
            </p:nvSpPr>
            <p:spPr>
              <a:xfrm>
                <a:off x="2756535" y="2476109"/>
                <a:ext cx="396240" cy="131618"/>
              </a:xfrm>
              <a:prstGeom prst="roundRect">
                <a:avLst>
                  <a:gd name="adj" fmla="val 50000"/>
                </a:avLst>
              </a:prstGeom>
              <a:grpFill/>
              <a:ln>
                <a:noFill/>
              </a:ln>
              <a:effectLst>
                <a:outerShdw blurRad="127000" dist="63500" dir="2700000" algn="tl" rotWithShape="0">
                  <a:prstClr val="black">
                    <a:alpha val="29000"/>
                  </a:prstClr>
                </a:outerShdw>
              </a:effectLst>
              <a:scene3d>
                <a:camera prst="orthographicFront"/>
                <a:lightRig rig="threePt" dir="t"/>
              </a:scene3d>
              <a:sp3d prstMaterial="softEdge">
                <a:bevelT w="19050" h="63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a:solidFill>
                    <a:prstClr val="white"/>
                  </a:solidFill>
                </a:endParaRPr>
              </a:p>
            </p:txBody>
          </p:sp>
          <p:sp>
            <p:nvSpPr>
              <p:cNvPr id="265" name="圆角矩形 264"/>
              <p:cNvSpPr/>
              <p:nvPr/>
            </p:nvSpPr>
            <p:spPr>
              <a:xfrm rot="2700000">
                <a:off x="3102471" y="1640945"/>
                <a:ext cx="396240" cy="131618"/>
              </a:xfrm>
              <a:prstGeom prst="roundRect">
                <a:avLst>
                  <a:gd name="adj" fmla="val 50000"/>
                </a:avLst>
              </a:prstGeom>
              <a:grpFill/>
              <a:ln>
                <a:noFill/>
              </a:ln>
              <a:effectLst>
                <a:outerShdw blurRad="127000" dist="63500" dir="2700000" algn="tl" rotWithShape="0">
                  <a:prstClr val="black">
                    <a:alpha val="29000"/>
                  </a:prstClr>
                </a:outerShdw>
              </a:effectLst>
              <a:scene3d>
                <a:camera prst="orthographicFront"/>
                <a:lightRig rig="threePt" dir="t"/>
              </a:scene3d>
              <a:sp3d prstMaterial="softEdge">
                <a:bevelT w="19050" h="63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a:solidFill>
                    <a:prstClr val="white"/>
                  </a:solidFill>
                </a:endParaRPr>
              </a:p>
            </p:txBody>
          </p:sp>
          <p:sp>
            <p:nvSpPr>
              <p:cNvPr id="266" name="圆角矩形 265"/>
              <p:cNvSpPr/>
              <p:nvPr/>
            </p:nvSpPr>
            <p:spPr>
              <a:xfrm rot="5400000">
                <a:off x="3937635" y="1295009"/>
                <a:ext cx="396240" cy="131618"/>
              </a:xfrm>
              <a:prstGeom prst="roundRect">
                <a:avLst>
                  <a:gd name="adj" fmla="val 50000"/>
                </a:avLst>
              </a:prstGeom>
              <a:grpFill/>
              <a:ln>
                <a:noFill/>
              </a:ln>
              <a:effectLst>
                <a:outerShdw blurRad="127000" dist="63500" dir="2700000" algn="tl" rotWithShape="0">
                  <a:prstClr val="black">
                    <a:alpha val="29000"/>
                  </a:prstClr>
                </a:outerShdw>
              </a:effectLst>
              <a:scene3d>
                <a:camera prst="orthographicFront"/>
                <a:lightRig rig="threePt" dir="t"/>
              </a:scene3d>
              <a:sp3d prstMaterial="softEdge">
                <a:bevelT w="19050" h="63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a:solidFill>
                    <a:prstClr val="white"/>
                  </a:solidFill>
                </a:endParaRPr>
              </a:p>
            </p:txBody>
          </p:sp>
          <p:sp>
            <p:nvSpPr>
              <p:cNvPr id="267" name="圆角矩形 266"/>
              <p:cNvSpPr/>
              <p:nvPr/>
            </p:nvSpPr>
            <p:spPr>
              <a:xfrm rot="8100000">
                <a:off x="4772799" y="1640945"/>
                <a:ext cx="396240" cy="131618"/>
              </a:xfrm>
              <a:prstGeom prst="roundRect">
                <a:avLst>
                  <a:gd name="adj" fmla="val 50000"/>
                </a:avLst>
              </a:prstGeom>
              <a:grpFill/>
              <a:ln>
                <a:noFill/>
              </a:ln>
              <a:effectLst>
                <a:outerShdw blurRad="127000" dist="63500" dir="2700000" algn="tl" rotWithShape="0">
                  <a:prstClr val="black">
                    <a:alpha val="29000"/>
                  </a:prstClr>
                </a:outerShdw>
              </a:effectLst>
              <a:scene3d>
                <a:camera prst="orthographicFront"/>
                <a:lightRig rig="threePt" dir="t"/>
              </a:scene3d>
              <a:sp3d prstMaterial="softEdge">
                <a:bevelT w="19050" h="63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a:solidFill>
                    <a:prstClr val="white"/>
                  </a:solidFill>
                </a:endParaRPr>
              </a:p>
            </p:txBody>
          </p:sp>
          <p:sp>
            <p:nvSpPr>
              <p:cNvPr id="268" name="圆角矩形 267"/>
              <p:cNvSpPr/>
              <p:nvPr/>
            </p:nvSpPr>
            <p:spPr>
              <a:xfrm rot="10800000">
                <a:off x="5118735" y="2476109"/>
                <a:ext cx="396240" cy="131618"/>
              </a:xfrm>
              <a:prstGeom prst="roundRect">
                <a:avLst>
                  <a:gd name="adj" fmla="val 50000"/>
                </a:avLst>
              </a:prstGeom>
              <a:grpFill/>
              <a:ln>
                <a:noFill/>
              </a:ln>
              <a:effectLst>
                <a:outerShdw blurRad="127000" dist="63500" dir="2700000" algn="tl" rotWithShape="0">
                  <a:prstClr val="black">
                    <a:alpha val="29000"/>
                  </a:prstClr>
                </a:outerShdw>
              </a:effectLst>
              <a:scene3d>
                <a:camera prst="orthographicFront"/>
                <a:lightRig rig="threePt" dir="t"/>
              </a:scene3d>
              <a:sp3d prstMaterial="softEdge">
                <a:bevelT w="19050" h="63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a:solidFill>
                    <a:prstClr val="white"/>
                  </a:solidFill>
                </a:endParaRPr>
              </a:p>
            </p:txBody>
          </p:sp>
        </p:grpSp>
      </p:grpSp>
      <p:sp>
        <p:nvSpPr>
          <p:cNvPr id="274" name="任意多边形 273"/>
          <p:cNvSpPr/>
          <p:nvPr/>
        </p:nvSpPr>
        <p:spPr>
          <a:xfrm>
            <a:off x="3390950" y="2069408"/>
            <a:ext cx="1402631" cy="1841324"/>
          </a:xfrm>
          <a:custGeom>
            <a:avLst/>
            <a:gdLst>
              <a:gd name="connsiteX0" fmla="*/ 703729 w 1866900"/>
              <a:gd name="connsiteY0" fmla="*/ 2328771 h 2450803"/>
              <a:gd name="connsiteX1" fmla="*/ 1163171 w 1866900"/>
              <a:gd name="connsiteY1" fmla="*/ 2328771 h 2450803"/>
              <a:gd name="connsiteX2" fmla="*/ 1224187 w 1866900"/>
              <a:gd name="connsiteY2" fmla="*/ 2389787 h 2450803"/>
              <a:gd name="connsiteX3" fmla="*/ 1163171 w 1866900"/>
              <a:gd name="connsiteY3" fmla="*/ 2450803 h 2450803"/>
              <a:gd name="connsiteX4" fmla="*/ 703729 w 1866900"/>
              <a:gd name="connsiteY4" fmla="*/ 2450803 h 2450803"/>
              <a:gd name="connsiteX5" fmla="*/ 642713 w 1866900"/>
              <a:gd name="connsiteY5" fmla="*/ 2389787 h 2450803"/>
              <a:gd name="connsiteX6" fmla="*/ 703729 w 1866900"/>
              <a:gd name="connsiteY6" fmla="*/ 2328771 h 2450803"/>
              <a:gd name="connsiteX7" fmla="*/ 646157 w 1866900"/>
              <a:gd name="connsiteY7" fmla="*/ 2177104 h 2450803"/>
              <a:gd name="connsiteX8" fmla="*/ 1220743 w 1866900"/>
              <a:gd name="connsiteY8" fmla="*/ 2177104 h 2450803"/>
              <a:gd name="connsiteX9" fmla="*/ 1281759 w 1866900"/>
              <a:gd name="connsiteY9" fmla="*/ 2238120 h 2450803"/>
              <a:gd name="connsiteX10" fmla="*/ 1220743 w 1866900"/>
              <a:gd name="connsiteY10" fmla="*/ 2299136 h 2450803"/>
              <a:gd name="connsiteX11" fmla="*/ 646157 w 1866900"/>
              <a:gd name="connsiteY11" fmla="*/ 2299136 h 2450803"/>
              <a:gd name="connsiteX12" fmla="*/ 585141 w 1866900"/>
              <a:gd name="connsiteY12" fmla="*/ 2238120 h 2450803"/>
              <a:gd name="connsiteX13" fmla="*/ 646157 w 1866900"/>
              <a:gd name="connsiteY13" fmla="*/ 2177104 h 2450803"/>
              <a:gd name="connsiteX14" fmla="*/ 601983 w 1866900"/>
              <a:gd name="connsiteY14" fmla="*/ 2025437 h 2450803"/>
              <a:gd name="connsiteX15" fmla="*/ 1264918 w 1866900"/>
              <a:gd name="connsiteY15" fmla="*/ 2025437 h 2450803"/>
              <a:gd name="connsiteX16" fmla="*/ 1325934 w 1866900"/>
              <a:gd name="connsiteY16" fmla="*/ 2086453 h 2450803"/>
              <a:gd name="connsiteX17" fmla="*/ 1264918 w 1866900"/>
              <a:gd name="connsiteY17" fmla="*/ 2147469 h 2450803"/>
              <a:gd name="connsiteX18" fmla="*/ 601983 w 1866900"/>
              <a:gd name="connsiteY18" fmla="*/ 2147469 h 2450803"/>
              <a:gd name="connsiteX19" fmla="*/ 540967 w 1866900"/>
              <a:gd name="connsiteY19" fmla="*/ 2086453 h 2450803"/>
              <a:gd name="connsiteX20" fmla="*/ 601983 w 1866900"/>
              <a:gd name="connsiteY20" fmla="*/ 2025437 h 2450803"/>
              <a:gd name="connsiteX21" fmla="*/ 933450 w 1866900"/>
              <a:gd name="connsiteY21" fmla="*/ 0 h 2450803"/>
              <a:gd name="connsiteX22" fmla="*/ 1866900 w 1866900"/>
              <a:gd name="connsiteY22" fmla="*/ 933450 h 2450803"/>
              <a:gd name="connsiteX23" fmla="*/ 1296791 w 1866900"/>
              <a:gd name="connsiteY23" fmla="*/ 1793545 h 2450803"/>
              <a:gd name="connsiteX24" fmla="*/ 1232555 w 1866900"/>
              <a:gd name="connsiteY24" fmla="*/ 1999556 h 2450803"/>
              <a:gd name="connsiteX25" fmla="*/ 634346 w 1866900"/>
              <a:gd name="connsiteY25" fmla="*/ 1999556 h 2450803"/>
              <a:gd name="connsiteX26" fmla="*/ 570109 w 1866900"/>
              <a:gd name="connsiteY26" fmla="*/ 1793545 h 2450803"/>
              <a:gd name="connsiteX27" fmla="*/ 0 w 1866900"/>
              <a:gd name="connsiteY27" fmla="*/ 933450 h 2450803"/>
              <a:gd name="connsiteX28" fmla="*/ 933450 w 1866900"/>
              <a:gd name="connsiteY28" fmla="*/ 0 h 245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866900" h="2450803">
                <a:moveTo>
                  <a:pt x="703729" y="2328771"/>
                </a:moveTo>
                <a:lnTo>
                  <a:pt x="1163171" y="2328771"/>
                </a:lnTo>
                <a:cubicBezTo>
                  <a:pt x="1196869" y="2328771"/>
                  <a:pt x="1224187" y="2356089"/>
                  <a:pt x="1224187" y="2389787"/>
                </a:cubicBezTo>
                <a:cubicBezTo>
                  <a:pt x="1224187" y="2423485"/>
                  <a:pt x="1196869" y="2450803"/>
                  <a:pt x="1163171" y="2450803"/>
                </a:cubicBezTo>
                <a:lnTo>
                  <a:pt x="703729" y="2450803"/>
                </a:lnTo>
                <a:cubicBezTo>
                  <a:pt x="670031" y="2450803"/>
                  <a:pt x="642713" y="2423485"/>
                  <a:pt x="642713" y="2389787"/>
                </a:cubicBezTo>
                <a:cubicBezTo>
                  <a:pt x="642713" y="2356089"/>
                  <a:pt x="670031" y="2328771"/>
                  <a:pt x="703729" y="2328771"/>
                </a:cubicBezTo>
                <a:close/>
                <a:moveTo>
                  <a:pt x="646157" y="2177104"/>
                </a:moveTo>
                <a:lnTo>
                  <a:pt x="1220743" y="2177104"/>
                </a:lnTo>
                <a:cubicBezTo>
                  <a:pt x="1254441" y="2177104"/>
                  <a:pt x="1281759" y="2204422"/>
                  <a:pt x="1281759" y="2238120"/>
                </a:cubicBezTo>
                <a:cubicBezTo>
                  <a:pt x="1281759" y="2271818"/>
                  <a:pt x="1254441" y="2299136"/>
                  <a:pt x="1220743" y="2299136"/>
                </a:cubicBezTo>
                <a:lnTo>
                  <a:pt x="646157" y="2299136"/>
                </a:lnTo>
                <a:cubicBezTo>
                  <a:pt x="612459" y="2299136"/>
                  <a:pt x="585141" y="2271818"/>
                  <a:pt x="585141" y="2238120"/>
                </a:cubicBezTo>
                <a:cubicBezTo>
                  <a:pt x="585141" y="2204422"/>
                  <a:pt x="612459" y="2177104"/>
                  <a:pt x="646157" y="2177104"/>
                </a:cubicBezTo>
                <a:close/>
                <a:moveTo>
                  <a:pt x="601983" y="2025437"/>
                </a:moveTo>
                <a:lnTo>
                  <a:pt x="1264918" y="2025437"/>
                </a:lnTo>
                <a:cubicBezTo>
                  <a:pt x="1298616" y="2025437"/>
                  <a:pt x="1325934" y="2052755"/>
                  <a:pt x="1325934" y="2086453"/>
                </a:cubicBezTo>
                <a:cubicBezTo>
                  <a:pt x="1325934" y="2120151"/>
                  <a:pt x="1298616" y="2147469"/>
                  <a:pt x="1264918" y="2147469"/>
                </a:cubicBezTo>
                <a:lnTo>
                  <a:pt x="601983" y="2147469"/>
                </a:lnTo>
                <a:cubicBezTo>
                  <a:pt x="568285" y="2147469"/>
                  <a:pt x="540967" y="2120151"/>
                  <a:pt x="540967" y="2086453"/>
                </a:cubicBezTo>
                <a:cubicBezTo>
                  <a:pt x="540967" y="2052755"/>
                  <a:pt x="568285" y="2025437"/>
                  <a:pt x="601983" y="2025437"/>
                </a:cubicBezTo>
                <a:close/>
                <a:moveTo>
                  <a:pt x="933450" y="0"/>
                </a:moveTo>
                <a:cubicBezTo>
                  <a:pt x="1448980" y="0"/>
                  <a:pt x="1866900" y="417920"/>
                  <a:pt x="1866900" y="933450"/>
                </a:cubicBezTo>
                <a:cubicBezTo>
                  <a:pt x="1866900" y="1320098"/>
                  <a:pt x="1631820" y="1651839"/>
                  <a:pt x="1296791" y="1793545"/>
                </a:cubicBezTo>
                <a:cubicBezTo>
                  <a:pt x="1203942" y="1852691"/>
                  <a:pt x="1287305" y="1930886"/>
                  <a:pt x="1232555" y="1999556"/>
                </a:cubicBezTo>
                <a:lnTo>
                  <a:pt x="634346" y="1999556"/>
                </a:lnTo>
                <a:cubicBezTo>
                  <a:pt x="565309" y="1902311"/>
                  <a:pt x="667721" y="1838403"/>
                  <a:pt x="570109" y="1793545"/>
                </a:cubicBezTo>
                <a:cubicBezTo>
                  <a:pt x="235080" y="1651839"/>
                  <a:pt x="0" y="1320098"/>
                  <a:pt x="0" y="933450"/>
                </a:cubicBezTo>
                <a:cubicBezTo>
                  <a:pt x="0" y="417920"/>
                  <a:pt x="417920" y="0"/>
                  <a:pt x="933450" y="0"/>
                </a:cubicBezTo>
                <a:close/>
              </a:path>
            </a:pathLst>
          </a:custGeom>
          <a:gradFill>
            <a:gsLst>
              <a:gs pos="0">
                <a:srgbClr val="E30000"/>
              </a:gs>
              <a:gs pos="100000">
                <a:srgbClr val="760303"/>
              </a:gs>
            </a:gsLst>
            <a:lin ang="2700000" scaled="0"/>
          </a:gradFill>
          <a:ln>
            <a:noFill/>
          </a:ln>
          <a:scene3d>
            <a:camera prst="orthographicFront"/>
            <a:lightRig rig="threePt" dir="t"/>
          </a:scene3d>
          <a:sp3d prstMaterial="softEdge">
            <a:bevelT w="25400" h="12700" prst="angle"/>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1865">
              <a:solidFill>
                <a:prstClr val="white"/>
              </a:solidFill>
            </a:endParaRPr>
          </a:p>
        </p:txBody>
      </p:sp>
      <p:grpSp>
        <p:nvGrpSpPr>
          <p:cNvPr id="275" name="组合 274"/>
          <p:cNvGrpSpPr/>
          <p:nvPr/>
        </p:nvGrpSpPr>
        <p:grpSpPr>
          <a:xfrm>
            <a:off x="3725515" y="2232557"/>
            <a:ext cx="690775" cy="690777"/>
            <a:chOff x="1325410" y="1372730"/>
            <a:chExt cx="1251559" cy="1251561"/>
          </a:xfrm>
          <a:gradFill>
            <a:gsLst>
              <a:gs pos="0">
                <a:srgbClr val="E30000"/>
              </a:gs>
              <a:gs pos="100000">
                <a:srgbClr val="760303"/>
              </a:gs>
            </a:gsLst>
            <a:lin ang="2700000" scaled="0"/>
          </a:gradFill>
          <a:effectLst>
            <a:glow rad="38100">
              <a:schemeClr val="bg1">
                <a:lumMod val="85000"/>
                <a:alpha val="57000"/>
              </a:schemeClr>
            </a:glow>
            <a:reflection endPos="0" dir="5400000" sy="-100000" algn="bl" rotWithShape="0"/>
          </a:effectLst>
        </p:grpSpPr>
        <p:sp>
          <p:nvSpPr>
            <p:cNvPr id="276" name="任意多边形 275"/>
            <p:cNvSpPr/>
            <p:nvPr/>
          </p:nvSpPr>
          <p:spPr>
            <a:xfrm>
              <a:off x="1325410" y="1372730"/>
              <a:ext cx="625779" cy="625780"/>
            </a:xfrm>
            <a:custGeom>
              <a:avLst/>
              <a:gdLst>
                <a:gd name="connsiteX0" fmla="*/ 564580 w 625779"/>
                <a:gd name="connsiteY0" fmla="*/ 0 h 625780"/>
                <a:gd name="connsiteX1" fmla="*/ 625779 w 625779"/>
                <a:gd name="connsiteY1" fmla="*/ 0 h 625780"/>
                <a:gd name="connsiteX2" fmla="*/ 625779 w 625779"/>
                <a:gd name="connsiteY2" fmla="*/ 303558 h 625780"/>
                <a:gd name="connsiteX3" fmla="*/ 303558 w 625779"/>
                <a:gd name="connsiteY3" fmla="*/ 625779 h 625780"/>
                <a:gd name="connsiteX4" fmla="*/ 303559 w 625779"/>
                <a:gd name="connsiteY4" fmla="*/ 625780 h 625780"/>
                <a:gd name="connsiteX5" fmla="*/ 0 w 625779"/>
                <a:gd name="connsiteY5" fmla="*/ 625780 h 625780"/>
                <a:gd name="connsiteX6" fmla="*/ 0 w 625779"/>
                <a:gd name="connsiteY6" fmla="*/ 564580 h 625780"/>
                <a:gd name="connsiteX7" fmla="*/ 92614 w 625779"/>
                <a:gd name="connsiteY7" fmla="*/ 564580 h 625780"/>
                <a:gd name="connsiteX8" fmla="*/ 97048 w 625779"/>
                <a:gd name="connsiteY8" fmla="*/ 531339 h 625780"/>
                <a:gd name="connsiteX9" fmla="*/ 105718 w 625779"/>
                <a:gd name="connsiteY9" fmla="*/ 491647 h 625780"/>
                <a:gd name="connsiteX10" fmla="*/ 109731 w 625779"/>
                <a:gd name="connsiteY10" fmla="*/ 478266 h 625780"/>
                <a:gd name="connsiteX11" fmla="*/ 24215 w 625779"/>
                <a:gd name="connsiteY11" fmla="*/ 442844 h 625780"/>
                <a:gd name="connsiteX12" fmla="*/ 71055 w 625779"/>
                <a:gd name="connsiteY12" fmla="*/ 329763 h 625780"/>
                <a:gd name="connsiteX13" fmla="*/ 157494 w 625779"/>
                <a:gd name="connsiteY13" fmla="*/ 365568 h 625780"/>
                <a:gd name="connsiteX14" fmla="*/ 189952 w 625779"/>
                <a:gd name="connsiteY14" fmla="*/ 313027 h 625780"/>
                <a:gd name="connsiteX15" fmla="*/ 206152 w 625779"/>
                <a:gd name="connsiteY15" fmla="*/ 292700 h 625780"/>
                <a:gd name="connsiteX16" fmla="*/ 140013 w 625779"/>
                <a:gd name="connsiteY16" fmla="*/ 226560 h 625780"/>
                <a:gd name="connsiteX17" fmla="*/ 226561 w 625779"/>
                <a:gd name="connsiteY17" fmla="*/ 140012 h 625780"/>
                <a:gd name="connsiteX18" fmla="*/ 292763 w 625779"/>
                <a:gd name="connsiteY18" fmla="*/ 206214 h 625780"/>
                <a:gd name="connsiteX19" fmla="*/ 331296 w 625779"/>
                <a:gd name="connsiteY19" fmla="*/ 178498 h 625780"/>
                <a:gd name="connsiteX20" fmla="*/ 365854 w 625779"/>
                <a:gd name="connsiteY20" fmla="*/ 158184 h 625780"/>
                <a:gd name="connsiteX21" fmla="*/ 329764 w 625779"/>
                <a:gd name="connsiteY21" fmla="*/ 71055 h 625780"/>
                <a:gd name="connsiteX22" fmla="*/ 442845 w 625779"/>
                <a:gd name="connsiteY22" fmla="*/ 24214 h 625780"/>
                <a:gd name="connsiteX23" fmla="*/ 479264 w 625779"/>
                <a:gd name="connsiteY23" fmla="*/ 112138 h 625780"/>
                <a:gd name="connsiteX24" fmla="*/ 514705 w 625779"/>
                <a:gd name="connsiteY24" fmla="*/ 103106 h 625780"/>
                <a:gd name="connsiteX25" fmla="*/ 564580 w 625779"/>
                <a:gd name="connsiteY25" fmla="*/ 95494 h 6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25779" h="625780">
                  <a:moveTo>
                    <a:pt x="564580" y="0"/>
                  </a:moveTo>
                  <a:lnTo>
                    <a:pt x="625779" y="0"/>
                  </a:lnTo>
                  <a:lnTo>
                    <a:pt x="625779" y="303558"/>
                  </a:lnTo>
                  <a:cubicBezTo>
                    <a:pt x="447821" y="303558"/>
                    <a:pt x="303558" y="447821"/>
                    <a:pt x="303558" y="625779"/>
                  </a:cubicBezTo>
                  <a:lnTo>
                    <a:pt x="303559" y="625780"/>
                  </a:lnTo>
                  <a:lnTo>
                    <a:pt x="0" y="625780"/>
                  </a:lnTo>
                  <a:lnTo>
                    <a:pt x="0" y="564580"/>
                  </a:lnTo>
                  <a:lnTo>
                    <a:pt x="92614" y="564580"/>
                  </a:lnTo>
                  <a:lnTo>
                    <a:pt x="97048" y="531339"/>
                  </a:lnTo>
                  <a:cubicBezTo>
                    <a:pt x="99443" y="517928"/>
                    <a:pt x="102339" y="504691"/>
                    <a:pt x="105718" y="491647"/>
                  </a:cubicBezTo>
                  <a:lnTo>
                    <a:pt x="109731" y="478266"/>
                  </a:lnTo>
                  <a:lnTo>
                    <a:pt x="24215" y="442844"/>
                  </a:lnTo>
                  <a:lnTo>
                    <a:pt x="71055" y="329763"/>
                  </a:lnTo>
                  <a:lnTo>
                    <a:pt x="157494" y="365568"/>
                  </a:lnTo>
                  <a:lnTo>
                    <a:pt x="189952" y="313027"/>
                  </a:lnTo>
                  <a:lnTo>
                    <a:pt x="206152" y="292700"/>
                  </a:lnTo>
                  <a:lnTo>
                    <a:pt x="140013" y="226560"/>
                  </a:lnTo>
                  <a:lnTo>
                    <a:pt x="226561" y="140012"/>
                  </a:lnTo>
                  <a:lnTo>
                    <a:pt x="292763" y="206214"/>
                  </a:lnTo>
                  <a:lnTo>
                    <a:pt x="331296" y="178498"/>
                  </a:lnTo>
                  <a:lnTo>
                    <a:pt x="365854" y="158184"/>
                  </a:lnTo>
                  <a:lnTo>
                    <a:pt x="329764" y="71055"/>
                  </a:lnTo>
                  <a:lnTo>
                    <a:pt x="442845" y="24214"/>
                  </a:lnTo>
                  <a:lnTo>
                    <a:pt x="479264" y="112138"/>
                  </a:lnTo>
                  <a:lnTo>
                    <a:pt x="514705" y="103106"/>
                  </a:lnTo>
                  <a:lnTo>
                    <a:pt x="564580" y="954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a:solidFill>
                  <a:prstClr val="white"/>
                </a:solidFill>
                <a:latin typeface="Arial" panose="020B0604020202020204" pitchFamily="34" charset="0"/>
                <a:ea typeface="微软雅黑" panose="020B0503020204020204" charset="-122"/>
                <a:sym typeface="Arial" panose="020B0604020202020204" pitchFamily="34" charset="0"/>
              </a:endParaRPr>
            </a:p>
          </p:txBody>
        </p:sp>
        <p:sp>
          <p:nvSpPr>
            <p:cNvPr id="277" name="任意多边形 276"/>
            <p:cNvSpPr/>
            <p:nvPr/>
          </p:nvSpPr>
          <p:spPr>
            <a:xfrm rot="5400000">
              <a:off x="1951189" y="1372731"/>
              <a:ext cx="625779" cy="625780"/>
            </a:xfrm>
            <a:custGeom>
              <a:avLst/>
              <a:gdLst>
                <a:gd name="connsiteX0" fmla="*/ 564580 w 625779"/>
                <a:gd name="connsiteY0" fmla="*/ 0 h 625780"/>
                <a:gd name="connsiteX1" fmla="*/ 625779 w 625779"/>
                <a:gd name="connsiteY1" fmla="*/ 0 h 625780"/>
                <a:gd name="connsiteX2" fmla="*/ 625779 w 625779"/>
                <a:gd name="connsiteY2" fmla="*/ 303558 h 625780"/>
                <a:gd name="connsiteX3" fmla="*/ 303558 w 625779"/>
                <a:gd name="connsiteY3" fmla="*/ 625779 h 625780"/>
                <a:gd name="connsiteX4" fmla="*/ 303559 w 625779"/>
                <a:gd name="connsiteY4" fmla="*/ 625780 h 625780"/>
                <a:gd name="connsiteX5" fmla="*/ 0 w 625779"/>
                <a:gd name="connsiteY5" fmla="*/ 625780 h 625780"/>
                <a:gd name="connsiteX6" fmla="*/ 0 w 625779"/>
                <a:gd name="connsiteY6" fmla="*/ 564580 h 625780"/>
                <a:gd name="connsiteX7" fmla="*/ 92614 w 625779"/>
                <a:gd name="connsiteY7" fmla="*/ 564580 h 625780"/>
                <a:gd name="connsiteX8" fmla="*/ 97048 w 625779"/>
                <a:gd name="connsiteY8" fmla="*/ 531339 h 625780"/>
                <a:gd name="connsiteX9" fmla="*/ 105718 w 625779"/>
                <a:gd name="connsiteY9" fmla="*/ 491647 h 625780"/>
                <a:gd name="connsiteX10" fmla="*/ 109731 w 625779"/>
                <a:gd name="connsiteY10" fmla="*/ 478266 h 625780"/>
                <a:gd name="connsiteX11" fmla="*/ 24215 w 625779"/>
                <a:gd name="connsiteY11" fmla="*/ 442844 h 625780"/>
                <a:gd name="connsiteX12" fmla="*/ 71055 w 625779"/>
                <a:gd name="connsiteY12" fmla="*/ 329763 h 625780"/>
                <a:gd name="connsiteX13" fmla="*/ 157494 w 625779"/>
                <a:gd name="connsiteY13" fmla="*/ 365568 h 625780"/>
                <a:gd name="connsiteX14" fmla="*/ 189952 w 625779"/>
                <a:gd name="connsiteY14" fmla="*/ 313027 h 625780"/>
                <a:gd name="connsiteX15" fmla="*/ 206152 w 625779"/>
                <a:gd name="connsiteY15" fmla="*/ 292700 h 625780"/>
                <a:gd name="connsiteX16" fmla="*/ 140013 w 625779"/>
                <a:gd name="connsiteY16" fmla="*/ 226560 h 625780"/>
                <a:gd name="connsiteX17" fmla="*/ 226561 w 625779"/>
                <a:gd name="connsiteY17" fmla="*/ 140012 h 625780"/>
                <a:gd name="connsiteX18" fmla="*/ 292763 w 625779"/>
                <a:gd name="connsiteY18" fmla="*/ 206214 h 625780"/>
                <a:gd name="connsiteX19" fmla="*/ 331296 w 625779"/>
                <a:gd name="connsiteY19" fmla="*/ 178498 h 625780"/>
                <a:gd name="connsiteX20" fmla="*/ 365854 w 625779"/>
                <a:gd name="connsiteY20" fmla="*/ 158184 h 625780"/>
                <a:gd name="connsiteX21" fmla="*/ 329764 w 625779"/>
                <a:gd name="connsiteY21" fmla="*/ 71055 h 625780"/>
                <a:gd name="connsiteX22" fmla="*/ 442845 w 625779"/>
                <a:gd name="connsiteY22" fmla="*/ 24214 h 625780"/>
                <a:gd name="connsiteX23" fmla="*/ 479264 w 625779"/>
                <a:gd name="connsiteY23" fmla="*/ 112138 h 625780"/>
                <a:gd name="connsiteX24" fmla="*/ 514705 w 625779"/>
                <a:gd name="connsiteY24" fmla="*/ 103106 h 625780"/>
                <a:gd name="connsiteX25" fmla="*/ 564580 w 625779"/>
                <a:gd name="connsiteY25" fmla="*/ 95494 h 6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25779" h="625780">
                  <a:moveTo>
                    <a:pt x="564580" y="0"/>
                  </a:moveTo>
                  <a:lnTo>
                    <a:pt x="625779" y="0"/>
                  </a:lnTo>
                  <a:lnTo>
                    <a:pt x="625779" y="303558"/>
                  </a:lnTo>
                  <a:cubicBezTo>
                    <a:pt x="447821" y="303558"/>
                    <a:pt x="303558" y="447821"/>
                    <a:pt x="303558" y="625779"/>
                  </a:cubicBezTo>
                  <a:lnTo>
                    <a:pt x="303559" y="625780"/>
                  </a:lnTo>
                  <a:lnTo>
                    <a:pt x="0" y="625780"/>
                  </a:lnTo>
                  <a:lnTo>
                    <a:pt x="0" y="564580"/>
                  </a:lnTo>
                  <a:lnTo>
                    <a:pt x="92614" y="564580"/>
                  </a:lnTo>
                  <a:lnTo>
                    <a:pt x="97048" y="531339"/>
                  </a:lnTo>
                  <a:cubicBezTo>
                    <a:pt x="99443" y="517928"/>
                    <a:pt x="102339" y="504691"/>
                    <a:pt x="105718" y="491647"/>
                  </a:cubicBezTo>
                  <a:lnTo>
                    <a:pt x="109731" y="478266"/>
                  </a:lnTo>
                  <a:lnTo>
                    <a:pt x="24215" y="442844"/>
                  </a:lnTo>
                  <a:lnTo>
                    <a:pt x="71055" y="329763"/>
                  </a:lnTo>
                  <a:lnTo>
                    <a:pt x="157494" y="365568"/>
                  </a:lnTo>
                  <a:lnTo>
                    <a:pt x="189952" y="313027"/>
                  </a:lnTo>
                  <a:lnTo>
                    <a:pt x="206152" y="292700"/>
                  </a:lnTo>
                  <a:lnTo>
                    <a:pt x="140013" y="226560"/>
                  </a:lnTo>
                  <a:lnTo>
                    <a:pt x="226561" y="140012"/>
                  </a:lnTo>
                  <a:lnTo>
                    <a:pt x="292763" y="206214"/>
                  </a:lnTo>
                  <a:lnTo>
                    <a:pt x="331296" y="178498"/>
                  </a:lnTo>
                  <a:lnTo>
                    <a:pt x="365854" y="158184"/>
                  </a:lnTo>
                  <a:lnTo>
                    <a:pt x="329764" y="71055"/>
                  </a:lnTo>
                  <a:lnTo>
                    <a:pt x="442845" y="24214"/>
                  </a:lnTo>
                  <a:lnTo>
                    <a:pt x="479264" y="112138"/>
                  </a:lnTo>
                  <a:lnTo>
                    <a:pt x="514705" y="103106"/>
                  </a:lnTo>
                  <a:lnTo>
                    <a:pt x="564580" y="954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a:solidFill>
                  <a:prstClr val="white"/>
                </a:solidFill>
                <a:latin typeface="Arial" panose="020B0604020202020204" pitchFamily="34" charset="0"/>
                <a:ea typeface="微软雅黑" panose="020B0503020204020204" charset="-122"/>
                <a:sym typeface="Arial" panose="020B0604020202020204" pitchFamily="34" charset="0"/>
              </a:endParaRPr>
            </a:p>
          </p:txBody>
        </p:sp>
        <p:sp>
          <p:nvSpPr>
            <p:cNvPr id="278" name="任意多边形 277"/>
            <p:cNvSpPr/>
            <p:nvPr/>
          </p:nvSpPr>
          <p:spPr>
            <a:xfrm rot="10800000">
              <a:off x="1951187" y="1998511"/>
              <a:ext cx="625779" cy="625780"/>
            </a:xfrm>
            <a:custGeom>
              <a:avLst/>
              <a:gdLst>
                <a:gd name="connsiteX0" fmla="*/ 564580 w 625779"/>
                <a:gd name="connsiteY0" fmla="*/ 0 h 625780"/>
                <a:gd name="connsiteX1" fmla="*/ 625779 w 625779"/>
                <a:gd name="connsiteY1" fmla="*/ 0 h 625780"/>
                <a:gd name="connsiteX2" fmla="*/ 625779 w 625779"/>
                <a:gd name="connsiteY2" fmla="*/ 303558 h 625780"/>
                <a:gd name="connsiteX3" fmla="*/ 303558 w 625779"/>
                <a:gd name="connsiteY3" fmla="*/ 625779 h 625780"/>
                <a:gd name="connsiteX4" fmla="*/ 303559 w 625779"/>
                <a:gd name="connsiteY4" fmla="*/ 625780 h 625780"/>
                <a:gd name="connsiteX5" fmla="*/ 0 w 625779"/>
                <a:gd name="connsiteY5" fmla="*/ 625780 h 625780"/>
                <a:gd name="connsiteX6" fmla="*/ 0 w 625779"/>
                <a:gd name="connsiteY6" fmla="*/ 564580 h 625780"/>
                <a:gd name="connsiteX7" fmla="*/ 92614 w 625779"/>
                <a:gd name="connsiteY7" fmla="*/ 564580 h 625780"/>
                <a:gd name="connsiteX8" fmla="*/ 97048 w 625779"/>
                <a:gd name="connsiteY8" fmla="*/ 531339 h 625780"/>
                <a:gd name="connsiteX9" fmla="*/ 105718 w 625779"/>
                <a:gd name="connsiteY9" fmla="*/ 491647 h 625780"/>
                <a:gd name="connsiteX10" fmla="*/ 109731 w 625779"/>
                <a:gd name="connsiteY10" fmla="*/ 478266 h 625780"/>
                <a:gd name="connsiteX11" fmla="*/ 24215 w 625779"/>
                <a:gd name="connsiteY11" fmla="*/ 442844 h 625780"/>
                <a:gd name="connsiteX12" fmla="*/ 71055 w 625779"/>
                <a:gd name="connsiteY12" fmla="*/ 329763 h 625780"/>
                <a:gd name="connsiteX13" fmla="*/ 157494 w 625779"/>
                <a:gd name="connsiteY13" fmla="*/ 365568 h 625780"/>
                <a:gd name="connsiteX14" fmla="*/ 189952 w 625779"/>
                <a:gd name="connsiteY14" fmla="*/ 313027 h 625780"/>
                <a:gd name="connsiteX15" fmla="*/ 206152 w 625779"/>
                <a:gd name="connsiteY15" fmla="*/ 292700 h 625780"/>
                <a:gd name="connsiteX16" fmla="*/ 140013 w 625779"/>
                <a:gd name="connsiteY16" fmla="*/ 226560 h 625780"/>
                <a:gd name="connsiteX17" fmla="*/ 226561 w 625779"/>
                <a:gd name="connsiteY17" fmla="*/ 140012 h 625780"/>
                <a:gd name="connsiteX18" fmla="*/ 292763 w 625779"/>
                <a:gd name="connsiteY18" fmla="*/ 206214 h 625780"/>
                <a:gd name="connsiteX19" fmla="*/ 331296 w 625779"/>
                <a:gd name="connsiteY19" fmla="*/ 178498 h 625780"/>
                <a:gd name="connsiteX20" fmla="*/ 365854 w 625779"/>
                <a:gd name="connsiteY20" fmla="*/ 158184 h 625780"/>
                <a:gd name="connsiteX21" fmla="*/ 329764 w 625779"/>
                <a:gd name="connsiteY21" fmla="*/ 71055 h 625780"/>
                <a:gd name="connsiteX22" fmla="*/ 442845 w 625779"/>
                <a:gd name="connsiteY22" fmla="*/ 24214 h 625780"/>
                <a:gd name="connsiteX23" fmla="*/ 479264 w 625779"/>
                <a:gd name="connsiteY23" fmla="*/ 112138 h 625780"/>
                <a:gd name="connsiteX24" fmla="*/ 514705 w 625779"/>
                <a:gd name="connsiteY24" fmla="*/ 103106 h 625780"/>
                <a:gd name="connsiteX25" fmla="*/ 564580 w 625779"/>
                <a:gd name="connsiteY25" fmla="*/ 95494 h 6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25779" h="625780">
                  <a:moveTo>
                    <a:pt x="564580" y="0"/>
                  </a:moveTo>
                  <a:lnTo>
                    <a:pt x="625779" y="0"/>
                  </a:lnTo>
                  <a:lnTo>
                    <a:pt x="625779" y="303558"/>
                  </a:lnTo>
                  <a:cubicBezTo>
                    <a:pt x="447821" y="303558"/>
                    <a:pt x="303558" y="447821"/>
                    <a:pt x="303558" y="625779"/>
                  </a:cubicBezTo>
                  <a:lnTo>
                    <a:pt x="303559" y="625780"/>
                  </a:lnTo>
                  <a:lnTo>
                    <a:pt x="0" y="625780"/>
                  </a:lnTo>
                  <a:lnTo>
                    <a:pt x="0" y="564580"/>
                  </a:lnTo>
                  <a:lnTo>
                    <a:pt x="92614" y="564580"/>
                  </a:lnTo>
                  <a:lnTo>
                    <a:pt x="97048" y="531339"/>
                  </a:lnTo>
                  <a:cubicBezTo>
                    <a:pt x="99443" y="517928"/>
                    <a:pt x="102339" y="504691"/>
                    <a:pt x="105718" y="491647"/>
                  </a:cubicBezTo>
                  <a:lnTo>
                    <a:pt x="109731" y="478266"/>
                  </a:lnTo>
                  <a:lnTo>
                    <a:pt x="24215" y="442844"/>
                  </a:lnTo>
                  <a:lnTo>
                    <a:pt x="71055" y="329763"/>
                  </a:lnTo>
                  <a:lnTo>
                    <a:pt x="157494" y="365568"/>
                  </a:lnTo>
                  <a:lnTo>
                    <a:pt x="189952" y="313027"/>
                  </a:lnTo>
                  <a:lnTo>
                    <a:pt x="206152" y="292700"/>
                  </a:lnTo>
                  <a:lnTo>
                    <a:pt x="140013" y="226560"/>
                  </a:lnTo>
                  <a:lnTo>
                    <a:pt x="226561" y="140012"/>
                  </a:lnTo>
                  <a:lnTo>
                    <a:pt x="292763" y="206214"/>
                  </a:lnTo>
                  <a:lnTo>
                    <a:pt x="331296" y="178498"/>
                  </a:lnTo>
                  <a:lnTo>
                    <a:pt x="365854" y="158184"/>
                  </a:lnTo>
                  <a:lnTo>
                    <a:pt x="329764" y="71055"/>
                  </a:lnTo>
                  <a:lnTo>
                    <a:pt x="442845" y="24214"/>
                  </a:lnTo>
                  <a:lnTo>
                    <a:pt x="479264" y="112138"/>
                  </a:lnTo>
                  <a:lnTo>
                    <a:pt x="514705" y="103106"/>
                  </a:lnTo>
                  <a:lnTo>
                    <a:pt x="564580" y="954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a:solidFill>
                  <a:prstClr val="white"/>
                </a:solidFill>
                <a:latin typeface="Arial" panose="020B0604020202020204" pitchFamily="34" charset="0"/>
                <a:ea typeface="微软雅黑" panose="020B0503020204020204" charset="-122"/>
                <a:sym typeface="Arial" panose="020B0604020202020204" pitchFamily="34" charset="0"/>
              </a:endParaRPr>
            </a:p>
          </p:txBody>
        </p:sp>
        <p:sp>
          <p:nvSpPr>
            <p:cNvPr id="279" name="任意多边形 278"/>
            <p:cNvSpPr/>
            <p:nvPr/>
          </p:nvSpPr>
          <p:spPr>
            <a:xfrm rot="16200000">
              <a:off x="1325411" y="1998511"/>
              <a:ext cx="625779" cy="625780"/>
            </a:xfrm>
            <a:custGeom>
              <a:avLst/>
              <a:gdLst>
                <a:gd name="connsiteX0" fmla="*/ 564580 w 625779"/>
                <a:gd name="connsiteY0" fmla="*/ 0 h 625780"/>
                <a:gd name="connsiteX1" fmla="*/ 625779 w 625779"/>
                <a:gd name="connsiteY1" fmla="*/ 0 h 625780"/>
                <a:gd name="connsiteX2" fmla="*/ 625779 w 625779"/>
                <a:gd name="connsiteY2" fmla="*/ 303558 h 625780"/>
                <a:gd name="connsiteX3" fmla="*/ 303558 w 625779"/>
                <a:gd name="connsiteY3" fmla="*/ 625779 h 625780"/>
                <a:gd name="connsiteX4" fmla="*/ 303559 w 625779"/>
                <a:gd name="connsiteY4" fmla="*/ 625780 h 625780"/>
                <a:gd name="connsiteX5" fmla="*/ 0 w 625779"/>
                <a:gd name="connsiteY5" fmla="*/ 625780 h 625780"/>
                <a:gd name="connsiteX6" fmla="*/ 0 w 625779"/>
                <a:gd name="connsiteY6" fmla="*/ 564580 h 625780"/>
                <a:gd name="connsiteX7" fmla="*/ 92614 w 625779"/>
                <a:gd name="connsiteY7" fmla="*/ 564580 h 625780"/>
                <a:gd name="connsiteX8" fmla="*/ 97048 w 625779"/>
                <a:gd name="connsiteY8" fmla="*/ 531339 h 625780"/>
                <a:gd name="connsiteX9" fmla="*/ 105718 w 625779"/>
                <a:gd name="connsiteY9" fmla="*/ 491647 h 625780"/>
                <a:gd name="connsiteX10" fmla="*/ 109731 w 625779"/>
                <a:gd name="connsiteY10" fmla="*/ 478266 h 625780"/>
                <a:gd name="connsiteX11" fmla="*/ 24215 w 625779"/>
                <a:gd name="connsiteY11" fmla="*/ 442844 h 625780"/>
                <a:gd name="connsiteX12" fmla="*/ 71055 w 625779"/>
                <a:gd name="connsiteY12" fmla="*/ 329763 h 625780"/>
                <a:gd name="connsiteX13" fmla="*/ 157494 w 625779"/>
                <a:gd name="connsiteY13" fmla="*/ 365568 h 625780"/>
                <a:gd name="connsiteX14" fmla="*/ 189952 w 625779"/>
                <a:gd name="connsiteY14" fmla="*/ 313027 h 625780"/>
                <a:gd name="connsiteX15" fmla="*/ 206152 w 625779"/>
                <a:gd name="connsiteY15" fmla="*/ 292700 h 625780"/>
                <a:gd name="connsiteX16" fmla="*/ 140013 w 625779"/>
                <a:gd name="connsiteY16" fmla="*/ 226560 h 625780"/>
                <a:gd name="connsiteX17" fmla="*/ 226561 w 625779"/>
                <a:gd name="connsiteY17" fmla="*/ 140012 h 625780"/>
                <a:gd name="connsiteX18" fmla="*/ 292763 w 625779"/>
                <a:gd name="connsiteY18" fmla="*/ 206214 h 625780"/>
                <a:gd name="connsiteX19" fmla="*/ 331296 w 625779"/>
                <a:gd name="connsiteY19" fmla="*/ 178498 h 625780"/>
                <a:gd name="connsiteX20" fmla="*/ 365854 w 625779"/>
                <a:gd name="connsiteY20" fmla="*/ 158184 h 625780"/>
                <a:gd name="connsiteX21" fmla="*/ 329764 w 625779"/>
                <a:gd name="connsiteY21" fmla="*/ 71055 h 625780"/>
                <a:gd name="connsiteX22" fmla="*/ 442845 w 625779"/>
                <a:gd name="connsiteY22" fmla="*/ 24214 h 625780"/>
                <a:gd name="connsiteX23" fmla="*/ 479264 w 625779"/>
                <a:gd name="connsiteY23" fmla="*/ 112138 h 625780"/>
                <a:gd name="connsiteX24" fmla="*/ 514705 w 625779"/>
                <a:gd name="connsiteY24" fmla="*/ 103106 h 625780"/>
                <a:gd name="connsiteX25" fmla="*/ 564580 w 625779"/>
                <a:gd name="connsiteY25" fmla="*/ 95494 h 6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25779" h="625780">
                  <a:moveTo>
                    <a:pt x="564580" y="0"/>
                  </a:moveTo>
                  <a:lnTo>
                    <a:pt x="625779" y="0"/>
                  </a:lnTo>
                  <a:lnTo>
                    <a:pt x="625779" y="303558"/>
                  </a:lnTo>
                  <a:cubicBezTo>
                    <a:pt x="447821" y="303558"/>
                    <a:pt x="303558" y="447821"/>
                    <a:pt x="303558" y="625779"/>
                  </a:cubicBezTo>
                  <a:lnTo>
                    <a:pt x="303559" y="625780"/>
                  </a:lnTo>
                  <a:lnTo>
                    <a:pt x="0" y="625780"/>
                  </a:lnTo>
                  <a:lnTo>
                    <a:pt x="0" y="564580"/>
                  </a:lnTo>
                  <a:lnTo>
                    <a:pt x="92614" y="564580"/>
                  </a:lnTo>
                  <a:lnTo>
                    <a:pt x="97048" y="531339"/>
                  </a:lnTo>
                  <a:cubicBezTo>
                    <a:pt x="99443" y="517928"/>
                    <a:pt x="102339" y="504691"/>
                    <a:pt x="105718" y="491647"/>
                  </a:cubicBezTo>
                  <a:lnTo>
                    <a:pt x="109731" y="478266"/>
                  </a:lnTo>
                  <a:lnTo>
                    <a:pt x="24215" y="442844"/>
                  </a:lnTo>
                  <a:lnTo>
                    <a:pt x="71055" y="329763"/>
                  </a:lnTo>
                  <a:lnTo>
                    <a:pt x="157494" y="365568"/>
                  </a:lnTo>
                  <a:lnTo>
                    <a:pt x="189952" y="313027"/>
                  </a:lnTo>
                  <a:lnTo>
                    <a:pt x="206152" y="292700"/>
                  </a:lnTo>
                  <a:lnTo>
                    <a:pt x="140013" y="226560"/>
                  </a:lnTo>
                  <a:lnTo>
                    <a:pt x="226561" y="140012"/>
                  </a:lnTo>
                  <a:lnTo>
                    <a:pt x="292763" y="206214"/>
                  </a:lnTo>
                  <a:lnTo>
                    <a:pt x="331296" y="178498"/>
                  </a:lnTo>
                  <a:lnTo>
                    <a:pt x="365854" y="158184"/>
                  </a:lnTo>
                  <a:lnTo>
                    <a:pt x="329764" y="71055"/>
                  </a:lnTo>
                  <a:lnTo>
                    <a:pt x="442845" y="24214"/>
                  </a:lnTo>
                  <a:lnTo>
                    <a:pt x="479264" y="112138"/>
                  </a:lnTo>
                  <a:lnTo>
                    <a:pt x="514705" y="103106"/>
                  </a:lnTo>
                  <a:lnTo>
                    <a:pt x="564580" y="954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a:solidFill>
                  <a:prstClr val="white"/>
                </a:solidFill>
                <a:latin typeface="Arial" panose="020B0604020202020204" pitchFamily="34" charset="0"/>
                <a:ea typeface="微软雅黑" panose="020B0503020204020204" charset="-122"/>
                <a:sym typeface="Arial" panose="020B0604020202020204" pitchFamily="34" charset="0"/>
              </a:endParaRPr>
            </a:p>
          </p:txBody>
        </p:sp>
      </p:grpSp>
      <p:sp>
        <p:nvSpPr>
          <p:cNvPr id="280" name="任意多边形 279"/>
          <p:cNvSpPr/>
          <p:nvPr/>
        </p:nvSpPr>
        <p:spPr>
          <a:xfrm>
            <a:off x="4165750" y="2766921"/>
            <a:ext cx="322407" cy="322405"/>
          </a:xfrm>
          <a:custGeom>
            <a:avLst/>
            <a:gdLst>
              <a:gd name="connsiteX0" fmla="*/ 870381 w 1740762"/>
              <a:gd name="connsiteY0" fmla="*/ 422211 h 1740760"/>
              <a:gd name="connsiteX1" fmla="*/ 422212 w 1740762"/>
              <a:gd name="connsiteY1" fmla="*/ 870380 h 1740760"/>
              <a:gd name="connsiteX2" fmla="*/ 870381 w 1740762"/>
              <a:gd name="connsiteY2" fmla="*/ 1318549 h 1740760"/>
              <a:gd name="connsiteX3" fmla="*/ 1318550 w 1740762"/>
              <a:gd name="connsiteY3" fmla="*/ 870380 h 1740760"/>
              <a:gd name="connsiteX4" fmla="*/ 870381 w 1740762"/>
              <a:gd name="connsiteY4" fmla="*/ 422211 h 1740760"/>
              <a:gd name="connsiteX5" fmla="*/ 785261 w 1740762"/>
              <a:gd name="connsiteY5" fmla="*/ 0 h 1740760"/>
              <a:gd name="connsiteX6" fmla="*/ 955501 w 1740762"/>
              <a:gd name="connsiteY6" fmla="*/ 0 h 1740760"/>
              <a:gd name="connsiteX7" fmla="*/ 955501 w 1740762"/>
              <a:gd name="connsiteY7" fmla="*/ 134329 h 1740760"/>
              <a:gd name="connsiteX8" fmla="*/ 1014988 w 1740762"/>
              <a:gd name="connsiteY8" fmla="*/ 143408 h 1740760"/>
              <a:gd name="connsiteX9" fmla="*/ 1073317 w 1740762"/>
              <a:gd name="connsiteY9" fmla="*/ 158020 h 1740760"/>
              <a:gd name="connsiteX10" fmla="*/ 1124821 w 1740762"/>
              <a:gd name="connsiteY10" fmla="*/ 33680 h 1740760"/>
              <a:gd name="connsiteX11" fmla="*/ 1282102 w 1740762"/>
              <a:gd name="connsiteY11" fmla="*/ 98828 h 1740760"/>
              <a:gd name="connsiteX12" fmla="*/ 1229998 w 1740762"/>
              <a:gd name="connsiteY12" fmla="*/ 224619 h 1740760"/>
              <a:gd name="connsiteX13" fmla="*/ 1250218 w 1740762"/>
              <a:gd name="connsiteY13" fmla="*/ 235760 h 1740760"/>
              <a:gd name="connsiteX14" fmla="*/ 1327066 w 1740762"/>
              <a:gd name="connsiteY14" fmla="*/ 289364 h 1740760"/>
              <a:gd name="connsiteX15" fmla="*/ 1329143 w 1740762"/>
              <a:gd name="connsiteY15" fmla="*/ 291241 h 1740760"/>
              <a:gd name="connsiteX16" fmla="*/ 1425645 w 1740762"/>
              <a:gd name="connsiteY16" fmla="*/ 194739 h 1740760"/>
              <a:gd name="connsiteX17" fmla="*/ 1546022 w 1740762"/>
              <a:gd name="connsiteY17" fmla="*/ 315117 h 1740760"/>
              <a:gd name="connsiteX18" fmla="*/ 1448558 w 1740762"/>
              <a:gd name="connsiteY18" fmla="*/ 412582 h 1740760"/>
              <a:gd name="connsiteX19" fmla="*/ 1457388 w 1740762"/>
              <a:gd name="connsiteY19" fmla="*/ 422838 h 1740760"/>
              <a:gd name="connsiteX20" fmla="*/ 1514167 w 1740762"/>
              <a:gd name="connsiteY20" fmla="*/ 511583 h 1740760"/>
              <a:gd name="connsiteX21" fmla="*/ 1641935 w 1740762"/>
              <a:gd name="connsiteY21" fmla="*/ 458659 h 1740760"/>
              <a:gd name="connsiteX22" fmla="*/ 1707082 w 1740762"/>
              <a:gd name="connsiteY22" fmla="*/ 615941 h 1740760"/>
              <a:gd name="connsiteX23" fmla="*/ 1579247 w 1740762"/>
              <a:gd name="connsiteY23" fmla="*/ 668892 h 1740760"/>
              <a:gd name="connsiteX24" fmla="*/ 1584835 w 1740762"/>
              <a:gd name="connsiteY24" fmla="*/ 687711 h 1740760"/>
              <a:gd name="connsiteX25" fmla="*/ 1601709 w 1740762"/>
              <a:gd name="connsiteY25" fmla="*/ 777321 h 1740760"/>
              <a:gd name="connsiteX26" fmla="*/ 1602202 w 1740762"/>
              <a:gd name="connsiteY26" fmla="*/ 785260 h 1740760"/>
              <a:gd name="connsiteX27" fmla="*/ 1740762 w 1740762"/>
              <a:gd name="connsiteY27" fmla="*/ 785260 h 1740760"/>
              <a:gd name="connsiteX28" fmla="*/ 1740762 w 1740762"/>
              <a:gd name="connsiteY28" fmla="*/ 955500 h 1740760"/>
              <a:gd name="connsiteX29" fmla="*/ 1602244 w 1740762"/>
              <a:gd name="connsiteY29" fmla="*/ 955500 h 1740760"/>
              <a:gd name="connsiteX30" fmla="*/ 1592412 w 1740762"/>
              <a:gd name="connsiteY30" fmla="*/ 1019928 h 1740760"/>
              <a:gd name="connsiteX31" fmla="*/ 1579385 w 1740762"/>
              <a:gd name="connsiteY31" fmla="*/ 1071925 h 1740760"/>
              <a:gd name="connsiteX32" fmla="*/ 1707082 w 1740762"/>
              <a:gd name="connsiteY32" fmla="*/ 1124819 h 1740760"/>
              <a:gd name="connsiteX33" fmla="*/ 1641935 w 1740762"/>
              <a:gd name="connsiteY33" fmla="*/ 1282101 h 1740760"/>
              <a:gd name="connsiteX34" fmla="*/ 1514336 w 1740762"/>
              <a:gd name="connsiteY34" fmla="*/ 1229247 h 1740760"/>
              <a:gd name="connsiteX35" fmla="*/ 1500059 w 1740762"/>
              <a:gd name="connsiteY35" fmla="*/ 1255158 h 1740760"/>
              <a:gd name="connsiteX36" fmla="*/ 1448892 w 1740762"/>
              <a:gd name="connsiteY36" fmla="*/ 1328512 h 1740760"/>
              <a:gd name="connsiteX37" fmla="*/ 1546022 w 1740762"/>
              <a:gd name="connsiteY37" fmla="*/ 1425643 h 1740760"/>
              <a:gd name="connsiteX38" fmla="*/ 1425645 w 1740762"/>
              <a:gd name="connsiteY38" fmla="*/ 1546021 h 1740760"/>
              <a:gd name="connsiteX39" fmla="*/ 1328549 w 1740762"/>
              <a:gd name="connsiteY39" fmla="*/ 1448925 h 1740760"/>
              <a:gd name="connsiteX40" fmla="*/ 1312981 w 1740762"/>
              <a:gd name="connsiteY40" fmla="*/ 1462328 h 1740760"/>
              <a:gd name="connsiteX41" fmla="*/ 1229762 w 1740762"/>
              <a:gd name="connsiteY41" fmla="*/ 1515571 h 1740760"/>
              <a:gd name="connsiteX42" fmla="*/ 1282102 w 1740762"/>
              <a:gd name="connsiteY42" fmla="*/ 1641932 h 1740760"/>
              <a:gd name="connsiteX43" fmla="*/ 1124821 w 1740762"/>
              <a:gd name="connsiteY43" fmla="*/ 1707080 h 1740760"/>
              <a:gd name="connsiteX44" fmla="*/ 1073151 w 1740762"/>
              <a:gd name="connsiteY44" fmla="*/ 1582339 h 1740760"/>
              <a:gd name="connsiteX45" fmla="*/ 1048108 w 1740762"/>
              <a:gd name="connsiteY45" fmla="*/ 1589775 h 1740760"/>
              <a:gd name="connsiteX46" fmla="*/ 958498 w 1740762"/>
              <a:gd name="connsiteY46" fmla="*/ 1606649 h 1740760"/>
              <a:gd name="connsiteX47" fmla="*/ 955501 w 1740762"/>
              <a:gd name="connsiteY47" fmla="*/ 1606835 h 1740760"/>
              <a:gd name="connsiteX48" fmla="*/ 955501 w 1740762"/>
              <a:gd name="connsiteY48" fmla="*/ 1740760 h 1740760"/>
              <a:gd name="connsiteX49" fmla="*/ 785261 w 1740762"/>
              <a:gd name="connsiteY49" fmla="*/ 1740760 h 1740760"/>
              <a:gd name="connsiteX50" fmla="*/ 785261 w 1740762"/>
              <a:gd name="connsiteY50" fmla="*/ 1607939 h 1740760"/>
              <a:gd name="connsiteX51" fmla="*/ 715891 w 1740762"/>
              <a:gd name="connsiteY51" fmla="*/ 1597352 h 1740760"/>
              <a:gd name="connsiteX52" fmla="*/ 666516 w 1740762"/>
              <a:gd name="connsiteY52" fmla="*/ 1584982 h 1740760"/>
              <a:gd name="connsiteX53" fmla="*/ 615942 w 1740762"/>
              <a:gd name="connsiteY53" fmla="*/ 1707080 h 1740760"/>
              <a:gd name="connsiteX54" fmla="*/ 458661 w 1740762"/>
              <a:gd name="connsiteY54" fmla="*/ 1641932 h 1740760"/>
              <a:gd name="connsiteX55" fmla="*/ 508928 w 1740762"/>
              <a:gd name="connsiteY55" fmla="*/ 1520575 h 1740760"/>
              <a:gd name="connsiteX56" fmla="*/ 480660 w 1740762"/>
              <a:gd name="connsiteY56" fmla="*/ 1504999 h 1740760"/>
              <a:gd name="connsiteX57" fmla="*/ 407307 w 1740762"/>
              <a:gd name="connsiteY57" fmla="*/ 1453832 h 1740760"/>
              <a:gd name="connsiteX58" fmla="*/ 315118 w 1740762"/>
              <a:gd name="connsiteY58" fmla="*/ 1546021 h 1740760"/>
              <a:gd name="connsiteX59" fmla="*/ 194740 w 1740762"/>
              <a:gd name="connsiteY59" fmla="*/ 1425643 h 1740760"/>
              <a:gd name="connsiteX60" fmla="*/ 286894 w 1740762"/>
              <a:gd name="connsiteY60" fmla="*/ 1333489 h 1740760"/>
              <a:gd name="connsiteX61" fmla="*/ 273491 w 1740762"/>
              <a:gd name="connsiteY61" fmla="*/ 1317922 h 1740760"/>
              <a:gd name="connsiteX62" fmla="*/ 218783 w 1740762"/>
              <a:gd name="connsiteY62" fmla="*/ 1232414 h 1740760"/>
              <a:gd name="connsiteX63" fmla="*/ 98828 w 1740762"/>
              <a:gd name="connsiteY63" fmla="*/ 1282101 h 1740760"/>
              <a:gd name="connsiteX64" fmla="*/ 33680 w 1740762"/>
              <a:gd name="connsiteY64" fmla="*/ 1124819 h 1740760"/>
              <a:gd name="connsiteX65" fmla="*/ 152714 w 1740762"/>
              <a:gd name="connsiteY65" fmla="*/ 1075514 h 1740760"/>
              <a:gd name="connsiteX66" fmla="*/ 146043 w 1740762"/>
              <a:gd name="connsiteY66" fmla="*/ 1053048 h 1740760"/>
              <a:gd name="connsiteX67" fmla="*/ 129170 w 1740762"/>
              <a:gd name="connsiteY67" fmla="*/ 963438 h 1740760"/>
              <a:gd name="connsiteX68" fmla="*/ 128677 w 1740762"/>
              <a:gd name="connsiteY68" fmla="*/ 955500 h 1740760"/>
              <a:gd name="connsiteX69" fmla="*/ 0 w 1740762"/>
              <a:gd name="connsiteY69" fmla="*/ 955500 h 1740760"/>
              <a:gd name="connsiteX70" fmla="*/ 0 w 1740762"/>
              <a:gd name="connsiteY70" fmla="*/ 785260 h 1740760"/>
              <a:gd name="connsiteX71" fmla="*/ 128814 w 1740762"/>
              <a:gd name="connsiteY71" fmla="*/ 785260 h 1740760"/>
              <a:gd name="connsiteX72" fmla="*/ 134981 w 1740762"/>
              <a:gd name="connsiteY72" fmla="*/ 739025 h 1740760"/>
              <a:gd name="connsiteX73" fmla="*/ 147040 w 1740762"/>
              <a:gd name="connsiteY73" fmla="*/ 683819 h 1740760"/>
              <a:gd name="connsiteX74" fmla="*/ 152622 w 1740762"/>
              <a:gd name="connsiteY74" fmla="*/ 665208 h 1740760"/>
              <a:gd name="connsiteX75" fmla="*/ 33680 w 1740762"/>
              <a:gd name="connsiteY75" fmla="*/ 615940 h 1740760"/>
              <a:gd name="connsiteX76" fmla="*/ 98828 w 1740762"/>
              <a:gd name="connsiteY76" fmla="*/ 458659 h 1740760"/>
              <a:gd name="connsiteX77" fmla="*/ 219054 w 1740762"/>
              <a:gd name="connsiteY77" fmla="*/ 508459 h 1740760"/>
              <a:gd name="connsiteX78" fmla="*/ 264199 w 1740762"/>
              <a:gd name="connsiteY78" fmla="*/ 435381 h 1740760"/>
              <a:gd name="connsiteX79" fmla="*/ 286732 w 1740762"/>
              <a:gd name="connsiteY79" fmla="*/ 407109 h 1740760"/>
              <a:gd name="connsiteX80" fmla="*/ 194740 w 1740762"/>
              <a:gd name="connsiteY80" fmla="*/ 315117 h 1740760"/>
              <a:gd name="connsiteX81" fmla="*/ 315118 w 1740762"/>
              <a:gd name="connsiteY81" fmla="*/ 194739 h 1740760"/>
              <a:gd name="connsiteX82" fmla="*/ 407197 w 1740762"/>
              <a:gd name="connsiteY82" fmla="*/ 286817 h 1740760"/>
              <a:gd name="connsiteX83" fmla="*/ 460791 w 1740762"/>
              <a:gd name="connsiteY83" fmla="*/ 248268 h 1740760"/>
              <a:gd name="connsiteX84" fmla="*/ 508858 w 1740762"/>
              <a:gd name="connsiteY84" fmla="*/ 220014 h 1740760"/>
              <a:gd name="connsiteX85" fmla="*/ 458661 w 1740762"/>
              <a:gd name="connsiteY85" fmla="*/ 98828 h 1740760"/>
              <a:gd name="connsiteX86" fmla="*/ 615942 w 1740762"/>
              <a:gd name="connsiteY86" fmla="*/ 33679 h 1740760"/>
              <a:gd name="connsiteX87" fmla="*/ 666597 w 1740762"/>
              <a:gd name="connsiteY87" fmla="*/ 155970 h 1740760"/>
              <a:gd name="connsiteX88" fmla="*/ 715891 w 1740762"/>
              <a:gd name="connsiteY88" fmla="*/ 143408 h 1740760"/>
              <a:gd name="connsiteX89" fmla="*/ 785261 w 1740762"/>
              <a:gd name="connsiteY89" fmla="*/ 132820 h 1740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40762" h="1740760">
                <a:moveTo>
                  <a:pt x="870381" y="422211"/>
                </a:moveTo>
                <a:cubicBezTo>
                  <a:pt x="622864" y="422211"/>
                  <a:pt x="422212" y="622863"/>
                  <a:pt x="422212" y="870380"/>
                </a:cubicBezTo>
                <a:cubicBezTo>
                  <a:pt x="422212" y="1117897"/>
                  <a:pt x="622864" y="1318549"/>
                  <a:pt x="870381" y="1318549"/>
                </a:cubicBezTo>
                <a:cubicBezTo>
                  <a:pt x="1117898" y="1318549"/>
                  <a:pt x="1318550" y="1117897"/>
                  <a:pt x="1318550" y="870380"/>
                </a:cubicBezTo>
                <a:cubicBezTo>
                  <a:pt x="1318550" y="622863"/>
                  <a:pt x="1117898" y="422211"/>
                  <a:pt x="870381" y="422211"/>
                </a:cubicBezTo>
                <a:close/>
                <a:moveTo>
                  <a:pt x="785261" y="0"/>
                </a:moveTo>
                <a:lnTo>
                  <a:pt x="955501" y="0"/>
                </a:lnTo>
                <a:lnTo>
                  <a:pt x="955501" y="134329"/>
                </a:lnTo>
                <a:lnTo>
                  <a:pt x="1014988" y="143408"/>
                </a:lnTo>
                <a:lnTo>
                  <a:pt x="1073317" y="158020"/>
                </a:lnTo>
                <a:lnTo>
                  <a:pt x="1124821" y="33680"/>
                </a:lnTo>
                <a:lnTo>
                  <a:pt x="1282102" y="98828"/>
                </a:lnTo>
                <a:lnTo>
                  <a:pt x="1229998" y="224619"/>
                </a:lnTo>
                <a:lnTo>
                  <a:pt x="1250218" y="235760"/>
                </a:lnTo>
                <a:cubicBezTo>
                  <a:pt x="1276992" y="252029"/>
                  <a:pt x="1302655" y="269943"/>
                  <a:pt x="1327066" y="289364"/>
                </a:cubicBezTo>
                <a:lnTo>
                  <a:pt x="1329143" y="291241"/>
                </a:lnTo>
                <a:lnTo>
                  <a:pt x="1425645" y="194739"/>
                </a:lnTo>
                <a:lnTo>
                  <a:pt x="1546022" y="315117"/>
                </a:lnTo>
                <a:lnTo>
                  <a:pt x="1448558" y="412582"/>
                </a:lnTo>
                <a:lnTo>
                  <a:pt x="1457388" y="422838"/>
                </a:lnTo>
                <a:lnTo>
                  <a:pt x="1514167" y="511583"/>
                </a:lnTo>
                <a:lnTo>
                  <a:pt x="1641935" y="458659"/>
                </a:lnTo>
                <a:lnTo>
                  <a:pt x="1707082" y="615941"/>
                </a:lnTo>
                <a:lnTo>
                  <a:pt x="1579247" y="668892"/>
                </a:lnTo>
                <a:lnTo>
                  <a:pt x="1584835" y="687711"/>
                </a:lnTo>
                <a:cubicBezTo>
                  <a:pt x="1592232" y="716929"/>
                  <a:pt x="1597895" y="746838"/>
                  <a:pt x="1601709" y="777321"/>
                </a:cubicBezTo>
                <a:lnTo>
                  <a:pt x="1602202" y="785260"/>
                </a:lnTo>
                <a:lnTo>
                  <a:pt x="1740762" y="785260"/>
                </a:lnTo>
                <a:lnTo>
                  <a:pt x="1740762" y="955500"/>
                </a:lnTo>
                <a:lnTo>
                  <a:pt x="1602244" y="955500"/>
                </a:lnTo>
                <a:lnTo>
                  <a:pt x="1592412" y="1019928"/>
                </a:lnTo>
                <a:lnTo>
                  <a:pt x="1579385" y="1071925"/>
                </a:lnTo>
                <a:lnTo>
                  <a:pt x="1707082" y="1124819"/>
                </a:lnTo>
                <a:lnTo>
                  <a:pt x="1641935" y="1282101"/>
                </a:lnTo>
                <a:lnTo>
                  <a:pt x="1514336" y="1229247"/>
                </a:lnTo>
                <a:lnTo>
                  <a:pt x="1500059" y="1255158"/>
                </a:lnTo>
                <a:lnTo>
                  <a:pt x="1448892" y="1328512"/>
                </a:lnTo>
                <a:lnTo>
                  <a:pt x="1546022" y="1425643"/>
                </a:lnTo>
                <a:lnTo>
                  <a:pt x="1425645" y="1546021"/>
                </a:lnTo>
                <a:lnTo>
                  <a:pt x="1328549" y="1448925"/>
                </a:lnTo>
                <a:lnTo>
                  <a:pt x="1312981" y="1462328"/>
                </a:lnTo>
                <a:lnTo>
                  <a:pt x="1229762" y="1515571"/>
                </a:lnTo>
                <a:lnTo>
                  <a:pt x="1282102" y="1641932"/>
                </a:lnTo>
                <a:lnTo>
                  <a:pt x="1124821" y="1707080"/>
                </a:lnTo>
                <a:lnTo>
                  <a:pt x="1073151" y="1582339"/>
                </a:lnTo>
                <a:lnTo>
                  <a:pt x="1048108" y="1589775"/>
                </a:lnTo>
                <a:cubicBezTo>
                  <a:pt x="1018890" y="1597172"/>
                  <a:pt x="988981" y="1602835"/>
                  <a:pt x="958498" y="1606649"/>
                </a:cubicBezTo>
                <a:lnTo>
                  <a:pt x="955501" y="1606835"/>
                </a:lnTo>
                <a:lnTo>
                  <a:pt x="955501" y="1740760"/>
                </a:lnTo>
                <a:lnTo>
                  <a:pt x="785261" y="1740760"/>
                </a:lnTo>
                <a:lnTo>
                  <a:pt x="785261" y="1607939"/>
                </a:lnTo>
                <a:lnTo>
                  <a:pt x="715891" y="1597352"/>
                </a:lnTo>
                <a:lnTo>
                  <a:pt x="666516" y="1584982"/>
                </a:lnTo>
                <a:lnTo>
                  <a:pt x="615942" y="1707080"/>
                </a:lnTo>
                <a:lnTo>
                  <a:pt x="458661" y="1641932"/>
                </a:lnTo>
                <a:lnTo>
                  <a:pt x="508928" y="1520575"/>
                </a:lnTo>
                <a:lnTo>
                  <a:pt x="480660" y="1504999"/>
                </a:lnTo>
                <a:lnTo>
                  <a:pt x="407307" y="1453832"/>
                </a:lnTo>
                <a:lnTo>
                  <a:pt x="315118" y="1546021"/>
                </a:lnTo>
                <a:lnTo>
                  <a:pt x="194740" y="1425643"/>
                </a:lnTo>
                <a:lnTo>
                  <a:pt x="286894" y="1333489"/>
                </a:lnTo>
                <a:lnTo>
                  <a:pt x="273491" y="1317922"/>
                </a:lnTo>
                <a:lnTo>
                  <a:pt x="218783" y="1232414"/>
                </a:lnTo>
                <a:lnTo>
                  <a:pt x="98828" y="1282101"/>
                </a:lnTo>
                <a:lnTo>
                  <a:pt x="33680" y="1124819"/>
                </a:lnTo>
                <a:lnTo>
                  <a:pt x="152714" y="1075514"/>
                </a:lnTo>
                <a:lnTo>
                  <a:pt x="146043" y="1053048"/>
                </a:lnTo>
                <a:cubicBezTo>
                  <a:pt x="138647" y="1023830"/>
                  <a:pt x="132984" y="993922"/>
                  <a:pt x="129170" y="963438"/>
                </a:cubicBezTo>
                <a:lnTo>
                  <a:pt x="128677" y="955500"/>
                </a:lnTo>
                <a:lnTo>
                  <a:pt x="0" y="955500"/>
                </a:lnTo>
                <a:lnTo>
                  <a:pt x="0" y="785260"/>
                </a:lnTo>
                <a:lnTo>
                  <a:pt x="128814" y="785260"/>
                </a:lnTo>
                <a:lnTo>
                  <a:pt x="134981" y="739025"/>
                </a:lnTo>
                <a:cubicBezTo>
                  <a:pt x="138313" y="720372"/>
                  <a:pt x="142341" y="701961"/>
                  <a:pt x="147040" y="683819"/>
                </a:cubicBezTo>
                <a:lnTo>
                  <a:pt x="152622" y="665208"/>
                </a:lnTo>
                <a:lnTo>
                  <a:pt x="33680" y="615940"/>
                </a:lnTo>
                <a:lnTo>
                  <a:pt x="98828" y="458659"/>
                </a:lnTo>
                <a:lnTo>
                  <a:pt x="219054" y="508459"/>
                </a:lnTo>
                <a:lnTo>
                  <a:pt x="264199" y="435381"/>
                </a:lnTo>
                <a:lnTo>
                  <a:pt x="286732" y="407109"/>
                </a:lnTo>
                <a:lnTo>
                  <a:pt x="194740" y="315117"/>
                </a:lnTo>
                <a:lnTo>
                  <a:pt x="315118" y="194739"/>
                </a:lnTo>
                <a:lnTo>
                  <a:pt x="407197" y="286817"/>
                </a:lnTo>
                <a:lnTo>
                  <a:pt x="460791" y="248268"/>
                </a:lnTo>
                <a:lnTo>
                  <a:pt x="508858" y="220014"/>
                </a:lnTo>
                <a:lnTo>
                  <a:pt x="458661" y="98828"/>
                </a:lnTo>
                <a:lnTo>
                  <a:pt x="615942" y="33679"/>
                </a:lnTo>
                <a:lnTo>
                  <a:pt x="666597" y="155970"/>
                </a:lnTo>
                <a:lnTo>
                  <a:pt x="715891" y="143408"/>
                </a:lnTo>
                <a:lnTo>
                  <a:pt x="785261" y="13282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1865">
              <a:solidFill>
                <a:prstClr val="white"/>
              </a:solidFill>
              <a:latin typeface="Arial" panose="020B0604020202020204" pitchFamily="34" charset="0"/>
              <a:ea typeface="微软雅黑" panose="020B0503020204020204" charset="-122"/>
              <a:sym typeface="Arial" panose="020B0604020202020204" pitchFamily="34" charset="0"/>
            </a:endParaRPr>
          </a:p>
        </p:txBody>
      </p:sp>
      <p:sp>
        <p:nvSpPr>
          <p:cNvPr id="281" name="任意多边形 280"/>
          <p:cNvSpPr/>
          <p:nvPr/>
        </p:nvSpPr>
        <p:spPr>
          <a:xfrm>
            <a:off x="3835962" y="2943009"/>
            <a:ext cx="431151" cy="431151"/>
          </a:xfrm>
          <a:custGeom>
            <a:avLst/>
            <a:gdLst>
              <a:gd name="connsiteX0" fmla="*/ 870381 w 1740762"/>
              <a:gd name="connsiteY0" fmla="*/ 422211 h 1740760"/>
              <a:gd name="connsiteX1" fmla="*/ 422212 w 1740762"/>
              <a:gd name="connsiteY1" fmla="*/ 870380 h 1740760"/>
              <a:gd name="connsiteX2" fmla="*/ 870381 w 1740762"/>
              <a:gd name="connsiteY2" fmla="*/ 1318549 h 1740760"/>
              <a:gd name="connsiteX3" fmla="*/ 1318550 w 1740762"/>
              <a:gd name="connsiteY3" fmla="*/ 870380 h 1740760"/>
              <a:gd name="connsiteX4" fmla="*/ 870381 w 1740762"/>
              <a:gd name="connsiteY4" fmla="*/ 422211 h 1740760"/>
              <a:gd name="connsiteX5" fmla="*/ 785261 w 1740762"/>
              <a:gd name="connsiteY5" fmla="*/ 0 h 1740760"/>
              <a:gd name="connsiteX6" fmla="*/ 955501 w 1740762"/>
              <a:gd name="connsiteY6" fmla="*/ 0 h 1740760"/>
              <a:gd name="connsiteX7" fmla="*/ 955501 w 1740762"/>
              <a:gd name="connsiteY7" fmla="*/ 134329 h 1740760"/>
              <a:gd name="connsiteX8" fmla="*/ 1014988 w 1740762"/>
              <a:gd name="connsiteY8" fmla="*/ 143408 h 1740760"/>
              <a:gd name="connsiteX9" fmla="*/ 1073317 w 1740762"/>
              <a:gd name="connsiteY9" fmla="*/ 158020 h 1740760"/>
              <a:gd name="connsiteX10" fmla="*/ 1124821 w 1740762"/>
              <a:gd name="connsiteY10" fmla="*/ 33680 h 1740760"/>
              <a:gd name="connsiteX11" fmla="*/ 1282102 w 1740762"/>
              <a:gd name="connsiteY11" fmla="*/ 98828 h 1740760"/>
              <a:gd name="connsiteX12" fmla="*/ 1229998 w 1740762"/>
              <a:gd name="connsiteY12" fmla="*/ 224619 h 1740760"/>
              <a:gd name="connsiteX13" fmla="*/ 1250218 w 1740762"/>
              <a:gd name="connsiteY13" fmla="*/ 235760 h 1740760"/>
              <a:gd name="connsiteX14" fmla="*/ 1327066 w 1740762"/>
              <a:gd name="connsiteY14" fmla="*/ 289364 h 1740760"/>
              <a:gd name="connsiteX15" fmla="*/ 1329143 w 1740762"/>
              <a:gd name="connsiteY15" fmla="*/ 291241 h 1740760"/>
              <a:gd name="connsiteX16" fmla="*/ 1425645 w 1740762"/>
              <a:gd name="connsiteY16" fmla="*/ 194739 h 1740760"/>
              <a:gd name="connsiteX17" fmla="*/ 1546022 w 1740762"/>
              <a:gd name="connsiteY17" fmla="*/ 315117 h 1740760"/>
              <a:gd name="connsiteX18" fmla="*/ 1448558 w 1740762"/>
              <a:gd name="connsiteY18" fmla="*/ 412582 h 1740760"/>
              <a:gd name="connsiteX19" fmla="*/ 1457388 w 1740762"/>
              <a:gd name="connsiteY19" fmla="*/ 422838 h 1740760"/>
              <a:gd name="connsiteX20" fmla="*/ 1514167 w 1740762"/>
              <a:gd name="connsiteY20" fmla="*/ 511583 h 1740760"/>
              <a:gd name="connsiteX21" fmla="*/ 1641935 w 1740762"/>
              <a:gd name="connsiteY21" fmla="*/ 458659 h 1740760"/>
              <a:gd name="connsiteX22" fmla="*/ 1707082 w 1740762"/>
              <a:gd name="connsiteY22" fmla="*/ 615941 h 1740760"/>
              <a:gd name="connsiteX23" fmla="*/ 1579247 w 1740762"/>
              <a:gd name="connsiteY23" fmla="*/ 668892 h 1740760"/>
              <a:gd name="connsiteX24" fmla="*/ 1584835 w 1740762"/>
              <a:gd name="connsiteY24" fmla="*/ 687711 h 1740760"/>
              <a:gd name="connsiteX25" fmla="*/ 1601709 w 1740762"/>
              <a:gd name="connsiteY25" fmla="*/ 777321 h 1740760"/>
              <a:gd name="connsiteX26" fmla="*/ 1602202 w 1740762"/>
              <a:gd name="connsiteY26" fmla="*/ 785260 h 1740760"/>
              <a:gd name="connsiteX27" fmla="*/ 1740762 w 1740762"/>
              <a:gd name="connsiteY27" fmla="*/ 785260 h 1740760"/>
              <a:gd name="connsiteX28" fmla="*/ 1740762 w 1740762"/>
              <a:gd name="connsiteY28" fmla="*/ 955500 h 1740760"/>
              <a:gd name="connsiteX29" fmla="*/ 1602244 w 1740762"/>
              <a:gd name="connsiteY29" fmla="*/ 955500 h 1740760"/>
              <a:gd name="connsiteX30" fmla="*/ 1592412 w 1740762"/>
              <a:gd name="connsiteY30" fmla="*/ 1019928 h 1740760"/>
              <a:gd name="connsiteX31" fmla="*/ 1579385 w 1740762"/>
              <a:gd name="connsiteY31" fmla="*/ 1071925 h 1740760"/>
              <a:gd name="connsiteX32" fmla="*/ 1707082 w 1740762"/>
              <a:gd name="connsiteY32" fmla="*/ 1124819 h 1740760"/>
              <a:gd name="connsiteX33" fmla="*/ 1641935 w 1740762"/>
              <a:gd name="connsiteY33" fmla="*/ 1282101 h 1740760"/>
              <a:gd name="connsiteX34" fmla="*/ 1514336 w 1740762"/>
              <a:gd name="connsiteY34" fmla="*/ 1229247 h 1740760"/>
              <a:gd name="connsiteX35" fmla="*/ 1500059 w 1740762"/>
              <a:gd name="connsiteY35" fmla="*/ 1255158 h 1740760"/>
              <a:gd name="connsiteX36" fmla="*/ 1448892 w 1740762"/>
              <a:gd name="connsiteY36" fmla="*/ 1328512 h 1740760"/>
              <a:gd name="connsiteX37" fmla="*/ 1546022 w 1740762"/>
              <a:gd name="connsiteY37" fmla="*/ 1425643 h 1740760"/>
              <a:gd name="connsiteX38" fmla="*/ 1425645 w 1740762"/>
              <a:gd name="connsiteY38" fmla="*/ 1546021 h 1740760"/>
              <a:gd name="connsiteX39" fmla="*/ 1328549 w 1740762"/>
              <a:gd name="connsiteY39" fmla="*/ 1448925 h 1740760"/>
              <a:gd name="connsiteX40" fmla="*/ 1312981 w 1740762"/>
              <a:gd name="connsiteY40" fmla="*/ 1462328 h 1740760"/>
              <a:gd name="connsiteX41" fmla="*/ 1229762 w 1740762"/>
              <a:gd name="connsiteY41" fmla="*/ 1515571 h 1740760"/>
              <a:gd name="connsiteX42" fmla="*/ 1282102 w 1740762"/>
              <a:gd name="connsiteY42" fmla="*/ 1641932 h 1740760"/>
              <a:gd name="connsiteX43" fmla="*/ 1124821 w 1740762"/>
              <a:gd name="connsiteY43" fmla="*/ 1707080 h 1740760"/>
              <a:gd name="connsiteX44" fmla="*/ 1073151 w 1740762"/>
              <a:gd name="connsiteY44" fmla="*/ 1582339 h 1740760"/>
              <a:gd name="connsiteX45" fmla="*/ 1048108 w 1740762"/>
              <a:gd name="connsiteY45" fmla="*/ 1589775 h 1740760"/>
              <a:gd name="connsiteX46" fmla="*/ 958498 w 1740762"/>
              <a:gd name="connsiteY46" fmla="*/ 1606649 h 1740760"/>
              <a:gd name="connsiteX47" fmla="*/ 955501 w 1740762"/>
              <a:gd name="connsiteY47" fmla="*/ 1606835 h 1740760"/>
              <a:gd name="connsiteX48" fmla="*/ 955501 w 1740762"/>
              <a:gd name="connsiteY48" fmla="*/ 1740760 h 1740760"/>
              <a:gd name="connsiteX49" fmla="*/ 785261 w 1740762"/>
              <a:gd name="connsiteY49" fmla="*/ 1740760 h 1740760"/>
              <a:gd name="connsiteX50" fmla="*/ 785261 w 1740762"/>
              <a:gd name="connsiteY50" fmla="*/ 1607939 h 1740760"/>
              <a:gd name="connsiteX51" fmla="*/ 715891 w 1740762"/>
              <a:gd name="connsiteY51" fmla="*/ 1597352 h 1740760"/>
              <a:gd name="connsiteX52" fmla="*/ 666516 w 1740762"/>
              <a:gd name="connsiteY52" fmla="*/ 1584982 h 1740760"/>
              <a:gd name="connsiteX53" fmla="*/ 615942 w 1740762"/>
              <a:gd name="connsiteY53" fmla="*/ 1707080 h 1740760"/>
              <a:gd name="connsiteX54" fmla="*/ 458661 w 1740762"/>
              <a:gd name="connsiteY54" fmla="*/ 1641932 h 1740760"/>
              <a:gd name="connsiteX55" fmla="*/ 508928 w 1740762"/>
              <a:gd name="connsiteY55" fmla="*/ 1520575 h 1740760"/>
              <a:gd name="connsiteX56" fmla="*/ 480660 w 1740762"/>
              <a:gd name="connsiteY56" fmla="*/ 1504999 h 1740760"/>
              <a:gd name="connsiteX57" fmla="*/ 407307 w 1740762"/>
              <a:gd name="connsiteY57" fmla="*/ 1453832 h 1740760"/>
              <a:gd name="connsiteX58" fmla="*/ 315118 w 1740762"/>
              <a:gd name="connsiteY58" fmla="*/ 1546021 h 1740760"/>
              <a:gd name="connsiteX59" fmla="*/ 194740 w 1740762"/>
              <a:gd name="connsiteY59" fmla="*/ 1425643 h 1740760"/>
              <a:gd name="connsiteX60" fmla="*/ 286894 w 1740762"/>
              <a:gd name="connsiteY60" fmla="*/ 1333489 h 1740760"/>
              <a:gd name="connsiteX61" fmla="*/ 273491 w 1740762"/>
              <a:gd name="connsiteY61" fmla="*/ 1317922 h 1740760"/>
              <a:gd name="connsiteX62" fmla="*/ 218783 w 1740762"/>
              <a:gd name="connsiteY62" fmla="*/ 1232414 h 1740760"/>
              <a:gd name="connsiteX63" fmla="*/ 98828 w 1740762"/>
              <a:gd name="connsiteY63" fmla="*/ 1282101 h 1740760"/>
              <a:gd name="connsiteX64" fmla="*/ 33680 w 1740762"/>
              <a:gd name="connsiteY64" fmla="*/ 1124819 h 1740760"/>
              <a:gd name="connsiteX65" fmla="*/ 152714 w 1740762"/>
              <a:gd name="connsiteY65" fmla="*/ 1075514 h 1740760"/>
              <a:gd name="connsiteX66" fmla="*/ 146043 w 1740762"/>
              <a:gd name="connsiteY66" fmla="*/ 1053048 h 1740760"/>
              <a:gd name="connsiteX67" fmla="*/ 129170 w 1740762"/>
              <a:gd name="connsiteY67" fmla="*/ 963438 h 1740760"/>
              <a:gd name="connsiteX68" fmla="*/ 128677 w 1740762"/>
              <a:gd name="connsiteY68" fmla="*/ 955500 h 1740760"/>
              <a:gd name="connsiteX69" fmla="*/ 0 w 1740762"/>
              <a:gd name="connsiteY69" fmla="*/ 955500 h 1740760"/>
              <a:gd name="connsiteX70" fmla="*/ 0 w 1740762"/>
              <a:gd name="connsiteY70" fmla="*/ 785260 h 1740760"/>
              <a:gd name="connsiteX71" fmla="*/ 128814 w 1740762"/>
              <a:gd name="connsiteY71" fmla="*/ 785260 h 1740760"/>
              <a:gd name="connsiteX72" fmla="*/ 134981 w 1740762"/>
              <a:gd name="connsiteY72" fmla="*/ 739025 h 1740760"/>
              <a:gd name="connsiteX73" fmla="*/ 147040 w 1740762"/>
              <a:gd name="connsiteY73" fmla="*/ 683819 h 1740760"/>
              <a:gd name="connsiteX74" fmla="*/ 152622 w 1740762"/>
              <a:gd name="connsiteY74" fmla="*/ 665208 h 1740760"/>
              <a:gd name="connsiteX75" fmla="*/ 33680 w 1740762"/>
              <a:gd name="connsiteY75" fmla="*/ 615940 h 1740760"/>
              <a:gd name="connsiteX76" fmla="*/ 98828 w 1740762"/>
              <a:gd name="connsiteY76" fmla="*/ 458659 h 1740760"/>
              <a:gd name="connsiteX77" fmla="*/ 219054 w 1740762"/>
              <a:gd name="connsiteY77" fmla="*/ 508459 h 1740760"/>
              <a:gd name="connsiteX78" fmla="*/ 264199 w 1740762"/>
              <a:gd name="connsiteY78" fmla="*/ 435381 h 1740760"/>
              <a:gd name="connsiteX79" fmla="*/ 286732 w 1740762"/>
              <a:gd name="connsiteY79" fmla="*/ 407109 h 1740760"/>
              <a:gd name="connsiteX80" fmla="*/ 194740 w 1740762"/>
              <a:gd name="connsiteY80" fmla="*/ 315117 h 1740760"/>
              <a:gd name="connsiteX81" fmla="*/ 315118 w 1740762"/>
              <a:gd name="connsiteY81" fmla="*/ 194739 h 1740760"/>
              <a:gd name="connsiteX82" fmla="*/ 407197 w 1740762"/>
              <a:gd name="connsiteY82" fmla="*/ 286817 h 1740760"/>
              <a:gd name="connsiteX83" fmla="*/ 460791 w 1740762"/>
              <a:gd name="connsiteY83" fmla="*/ 248268 h 1740760"/>
              <a:gd name="connsiteX84" fmla="*/ 508858 w 1740762"/>
              <a:gd name="connsiteY84" fmla="*/ 220014 h 1740760"/>
              <a:gd name="connsiteX85" fmla="*/ 458661 w 1740762"/>
              <a:gd name="connsiteY85" fmla="*/ 98828 h 1740760"/>
              <a:gd name="connsiteX86" fmla="*/ 615942 w 1740762"/>
              <a:gd name="connsiteY86" fmla="*/ 33679 h 1740760"/>
              <a:gd name="connsiteX87" fmla="*/ 666597 w 1740762"/>
              <a:gd name="connsiteY87" fmla="*/ 155970 h 1740760"/>
              <a:gd name="connsiteX88" fmla="*/ 715891 w 1740762"/>
              <a:gd name="connsiteY88" fmla="*/ 143408 h 1740760"/>
              <a:gd name="connsiteX89" fmla="*/ 785261 w 1740762"/>
              <a:gd name="connsiteY89" fmla="*/ 132820 h 1740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40762" h="1740760">
                <a:moveTo>
                  <a:pt x="870381" y="422211"/>
                </a:moveTo>
                <a:cubicBezTo>
                  <a:pt x="622864" y="422211"/>
                  <a:pt x="422212" y="622863"/>
                  <a:pt x="422212" y="870380"/>
                </a:cubicBezTo>
                <a:cubicBezTo>
                  <a:pt x="422212" y="1117897"/>
                  <a:pt x="622864" y="1318549"/>
                  <a:pt x="870381" y="1318549"/>
                </a:cubicBezTo>
                <a:cubicBezTo>
                  <a:pt x="1117898" y="1318549"/>
                  <a:pt x="1318550" y="1117897"/>
                  <a:pt x="1318550" y="870380"/>
                </a:cubicBezTo>
                <a:cubicBezTo>
                  <a:pt x="1318550" y="622863"/>
                  <a:pt x="1117898" y="422211"/>
                  <a:pt x="870381" y="422211"/>
                </a:cubicBezTo>
                <a:close/>
                <a:moveTo>
                  <a:pt x="785261" y="0"/>
                </a:moveTo>
                <a:lnTo>
                  <a:pt x="955501" y="0"/>
                </a:lnTo>
                <a:lnTo>
                  <a:pt x="955501" y="134329"/>
                </a:lnTo>
                <a:lnTo>
                  <a:pt x="1014988" y="143408"/>
                </a:lnTo>
                <a:lnTo>
                  <a:pt x="1073317" y="158020"/>
                </a:lnTo>
                <a:lnTo>
                  <a:pt x="1124821" y="33680"/>
                </a:lnTo>
                <a:lnTo>
                  <a:pt x="1282102" y="98828"/>
                </a:lnTo>
                <a:lnTo>
                  <a:pt x="1229998" y="224619"/>
                </a:lnTo>
                <a:lnTo>
                  <a:pt x="1250218" y="235760"/>
                </a:lnTo>
                <a:cubicBezTo>
                  <a:pt x="1276992" y="252029"/>
                  <a:pt x="1302655" y="269943"/>
                  <a:pt x="1327066" y="289364"/>
                </a:cubicBezTo>
                <a:lnTo>
                  <a:pt x="1329143" y="291241"/>
                </a:lnTo>
                <a:lnTo>
                  <a:pt x="1425645" y="194739"/>
                </a:lnTo>
                <a:lnTo>
                  <a:pt x="1546022" y="315117"/>
                </a:lnTo>
                <a:lnTo>
                  <a:pt x="1448558" y="412582"/>
                </a:lnTo>
                <a:lnTo>
                  <a:pt x="1457388" y="422838"/>
                </a:lnTo>
                <a:lnTo>
                  <a:pt x="1514167" y="511583"/>
                </a:lnTo>
                <a:lnTo>
                  <a:pt x="1641935" y="458659"/>
                </a:lnTo>
                <a:lnTo>
                  <a:pt x="1707082" y="615941"/>
                </a:lnTo>
                <a:lnTo>
                  <a:pt x="1579247" y="668892"/>
                </a:lnTo>
                <a:lnTo>
                  <a:pt x="1584835" y="687711"/>
                </a:lnTo>
                <a:cubicBezTo>
                  <a:pt x="1592232" y="716929"/>
                  <a:pt x="1597895" y="746838"/>
                  <a:pt x="1601709" y="777321"/>
                </a:cubicBezTo>
                <a:lnTo>
                  <a:pt x="1602202" y="785260"/>
                </a:lnTo>
                <a:lnTo>
                  <a:pt x="1740762" y="785260"/>
                </a:lnTo>
                <a:lnTo>
                  <a:pt x="1740762" y="955500"/>
                </a:lnTo>
                <a:lnTo>
                  <a:pt x="1602244" y="955500"/>
                </a:lnTo>
                <a:lnTo>
                  <a:pt x="1592412" y="1019928"/>
                </a:lnTo>
                <a:lnTo>
                  <a:pt x="1579385" y="1071925"/>
                </a:lnTo>
                <a:lnTo>
                  <a:pt x="1707082" y="1124819"/>
                </a:lnTo>
                <a:lnTo>
                  <a:pt x="1641935" y="1282101"/>
                </a:lnTo>
                <a:lnTo>
                  <a:pt x="1514336" y="1229247"/>
                </a:lnTo>
                <a:lnTo>
                  <a:pt x="1500059" y="1255158"/>
                </a:lnTo>
                <a:lnTo>
                  <a:pt x="1448892" y="1328512"/>
                </a:lnTo>
                <a:lnTo>
                  <a:pt x="1546022" y="1425643"/>
                </a:lnTo>
                <a:lnTo>
                  <a:pt x="1425645" y="1546021"/>
                </a:lnTo>
                <a:lnTo>
                  <a:pt x="1328549" y="1448925"/>
                </a:lnTo>
                <a:lnTo>
                  <a:pt x="1312981" y="1462328"/>
                </a:lnTo>
                <a:lnTo>
                  <a:pt x="1229762" y="1515571"/>
                </a:lnTo>
                <a:lnTo>
                  <a:pt x="1282102" y="1641932"/>
                </a:lnTo>
                <a:lnTo>
                  <a:pt x="1124821" y="1707080"/>
                </a:lnTo>
                <a:lnTo>
                  <a:pt x="1073151" y="1582339"/>
                </a:lnTo>
                <a:lnTo>
                  <a:pt x="1048108" y="1589775"/>
                </a:lnTo>
                <a:cubicBezTo>
                  <a:pt x="1018890" y="1597172"/>
                  <a:pt x="988981" y="1602835"/>
                  <a:pt x="958498" y="1606649"/>
                </a:cubicBezTo>
                <a:lnTo>
                  <a:pt x="955501" y="1606835"/>
                </a:lnTo>
                <a:lnTo>
                  <a:pt x="955501" y="1740760"/>
                </a:lnTo>
                <a:lnTo>
                  <a:pt x="785261" y="1740760"/>
                </a:lnTo>
                <a:lnTo>
                  <a:pt x="785261" y="1607939"/>
                </a:lnTo>
                <a:lnTo>
                  <a:pt x="715891" y="1597352"/>
                </a:lnTo>
                <a:lnTo>
                  <a:pt x="666516" y="1584982"/>
                </a:lnTo>
                <a:lnTo>
                  <a:pt x="615942" y="1707080"/>
                </a:lnTo>
                <a:lnTo>
                  <a:pt x="458661" y="1641932"/>
                </a:lnTo>
                <a:lnTo>
                  <a:pt x="508928" y="1520575"/>
                </a:lnTo>
                <a:lnTo>
                  <a:pt x="480660" y="1504999"/>
                </a:lnTo>
                <a:lnTo>
                  <a:pt x="407307" y="1453832"/>
                </a:lnTo>
                <a:lnTo>
                  <a:pt x="315118" y="1546021"/>
                </a:lnTo>
                <a:lnTo>
                  <a:pt x="194740" y="1425643"/>
                </a:lnTo>
                <a:lnTo>
                  <a:pt x="286894" y="1333489"/>
                </a:lnTo>
                <a:lnTo>
                  <a:pt x="273491" y="1317922"/>
                </a:lnTo>
                <a:lnTo>
                  <a:pt x="218783" y="1232414"/>
                </a:lnTo>
                <a:lnTo>
                  <a:pt x="98828" y="1282101"/>
                </a:lnTo>
                <a:lnTo>
                  <a:pt x="33680" y="1124819"/>
                </a:lnTo>
                <a:lnTo>
                  <a:pt x="152714" y="1075514"/>
                </a:lnTo>
                <a:lnTo>
                  <a:pt x="146043" y="1053048"/>
                </a:lnTo>
                <a:cubicBezTo>
                  <a:pt x="138647" y="1023830"/>
                  <a:pt x="132984" y="993922"/>
                  <a:pt x="129170" y="963438"/>
                </a:cubicBezTo>
                <a:lnTo>
                  <a:pt x="128677" y="955500"/>
                </a:lnTo>
                <a:lnTo>
                  <a:pt x="0" y="955500"/>
                </a:lnTo>
                <a:lnTo>
                  <a:pt x="0" y="785260"/>
                </a:lnTo>
                <a:lnTo>
                  <a:pt x="128814" y="785260"/>
                </a:lnTo>
                <a:lnTo>
                  <a:pt x="134981" y="739025"/>
                </a:lnTo>
                <a:cubicBezTo>
                  <a:pt x="138313" y="720372"/>
                  <a:pt x="142341" y="701961"/>
                  <a:pt x="147040" y="683819"/>
                </a:cubicBezTo>
                <a:lnTo>
                  <a:pt x="152622" y="665208"/>
                </a:lnTo>
                <a:lnTo>
                  <a:pt x="33680" y="615940"/>
                </a:lnTo>
                <a:lnTo>
                  <a:pt x="98828" y="458659"/>
                </a:lnTo>
                <a:lnTo>
                  <a:pt x="219054" y="508459"/>
                </a:lnTo>
                <a:lnTo>
                  <a:pt x="264199" y="435381"/>
                </a:lnTo>
                <a:lnTo>
                  <a:pt x="286732" y="407109"/>
                </a:lnTo>
                <a:lnTo>
                  <a:pt x="194740" y="315117"/>
                </a:lnTo>
                <a:lnTo>
                  <a:pt x="315118" y="194739"/>
                </a:lnTo>
                <a:lnTo>
                  <a:pt x="407197" y="286817"/>
                </a:lnTo>
                <a:lnTo>
                  <a:pt x="460791" y="248268"/>
                </a:lnTo>
                <a:lnTo>
                  <a:pt x="508858" y="220014"/>
                </a:lnTo>
                <a:lnTo>
                  <a:pt x="458661" y="98828"/>
                </a:lnTo>
                <a:lnTo>
                  <a:pt x="615942" y="33679"/>
                </a:lnTo>
                <a:lnTo>
                  <a:pt x="666597" y="155970"/>
                </a:lnTo>
                <a:lnTo>
                  <a:pt x="715891" y="143408"/>
                </a:lnTo>
                <a:lnTo>
                  <a:pt x="785261" y="13282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1865">
              <a:solidFill>
                <a:prstClr val="white"/>
              </a:solidFill>
              <a:latin typeface="Arial" panose="020B0604020202020204" pitchFamily="34" charset="0"/>
              <a:ea typeface="微软雅黑" panose="020B0503020204020204" charset="-122"/>
              <a:sym typeface="Arial" panose="020B0604020202020204" pitchFamily="34" charset="0"/>
            </a:endParaRPr>
          </a:p>
        </p:txBody>
      </p:sp>
      <p:grpSp>
        <p:nvGrpSpPr>
          <p:cNvPr id="282" name="组合 281"/>
          <p:cNvGrpSpPr/>
          <p:nvPr/>
        </p:nvGrpSpPr>
        <p:grpSpPr>
          <a:xfrm>
            <a:off x="3723982" y="2210844"/>
            <a:ext cx="691200" cy="690777"/>
            <a:chOff x="1375264" y="1372730"/>
            <a:chExt cx="1252329" cy="1251561"/>
          </a:xfrm>
          <a:solidFill>
            <a:schemeClr val="bg1"/>
          </a:solidFill>
          <a:effectLst/>
        </p:grpSpPr>
        <p:sp>
          <p:nvSpPr>
            <p:cNvPr id="283" name="任意多边形 282"/>
            <p:cNvSpPr/>
            <p:nvPr/>
          </p:nvSpPr>
          <p:spPr>
            <a:xfrm>
              <a:off x="1375264" y="1372730"/>
              <a:ext cx="625778" cy="625779"/>
            </a:xfrm>
            <a:custGeom>
              <a:avLst/>
              <a:gdLst>
                <a:gd name="connsiteX0" fmla="*/ 564580 w 625779"/>
                <a:gd name="connsiteY0" fmla="*/ 0 h 625780"/>
                <a:gd name="connsiteX1" fmla="*/ 625779 w 625779"/>
                <a:gd name="connsiteY1" fmla="*/ 0 h 625780"/>
                <a:gd name="connsiteX2" fmla="*/ 625779 w 625779"/>
                <a:gd name="connsiteY2" fmla="*/ 303558 h 625780"/>
                <a:gd name="connsiteX3" fmla="*/ 303558 w 625779"/>
                <a:gd name="connsiteY3" fmla="*/ 625779 h 625780"/>
                <a:gd name="connsiteX4" fmla="*/ 303559 w 625779"/>
                <a:gd name="connsiteY4" fmla="*/ 625780 h 625780"/>
                <a:gd name="connsiteX5" fmla="*/ 0 w 625779"/>
                <a:gd name="connsiteY5" fmla="*/ 625780 h 625780"/>
                <a:gd name="connsiteX6" fmla="*/ 0 w 625779"/>
                <a:gd name="connsiteY6" fmla="*/ 564580 h 625780"/>
                <a:gd name="connsiteX7" fmla="*/ 92614 w 625779"/>
                <a:gd name="connsiteY7" fmla="*/ 564580 h 625780"/>
                <a:gd name="connsiteX8" fmla="*/ 97048 w 625779"/>
                <a:gd name="connsiteY8" fmla="*/ 531339 h 625780"/>
                <a:gd name="connsiteX9" fmla="*/ 105718 w 625779"/>
                <a:gd name="connsiteY9" fmla="*/ 491647 h 625780"/>
                <a:gd name="connsiteX10" fmla="*/ 109731 w 625779"/>
                <a:gd name="connsiteY10" fmla="*/ 478266 h 625780"/>
                <a:gd name="connsiteX11" fmla="*/ 24215 w 625779"/>
                <a:gd name="connsiteY11" fmla="*/ 442844 h 625780"/>
                <a:gd name="connsiteX12" fmla="*/ 71055 w 625779"/>
                <a:gd name="connsiteY12" fmla="*/ 329763 h 625780"/>
                <a:gd name="connsiteX13" fmla="*/ 157494 w 625779"/>
                <a:gd name="connsiteY13" fmla="*/ 365568 h 625780"/>
                <a:gd name="connsiteX14" fmla="*/ 189952 w 625779"/>
                <a:gd name="connsiteY14" fmla="*/ 313027 h 625780"/>
                <a:gd name="connsiteX15" fmla="*/ 206152 w 625779"/>
                <a:gd name="connsiteY15" fmla="*/ 292700 h 625780"/>
                <a:gd name="connsiteX16" fmla="*/ 140013 w 625779"/>
                <a:gd name="connsiteY16" fmla="*/ 226560 h 625780"/>
                <a:gd name="connsiteX17" fmla="*/ 226561 w 625779"/>
                <a:gd name="connsiteY17" fmla="*/ 140012 h 625780"/>
                <a:gd name="connsiteX18" fmla="*/ 292763 w 625779"/>
                <a:gd name="connsiteY18" fmla="*/ 206214 h 625780"/>
                <a:gd name="connsiteX19" fmla="*/ 331296 w 625779"/>
                <a:gd name="connsiteY19" fmla="*/ 178498 h 625780"/>
                <a:gd name="connsiteX20" fmla="*/ 365854 w 625779"/>
                <a:gd name="connsiteY20" fmla="*/ 158184 h 625780"/>
                <a:gd name="connsiteX21" fmla="*/ 329764 w 625779"/>
                <a:gd name="connsiteY21" fmla="*/ 71055 h 625780"/>
                <a:gd name="connsiteX22" fmla="*/ 442845 w 625779"/>
                <a:gd name="connsiteY22" fmla="*/ 24214 h 625780"/>
                <a:gd name="connsiteX23" fmla="*/ 479264 w 625779"/>
                <a:gd name="connsiteY23" fmla="*/ 112138 h 625780"/>
                <a:gd name="connsiteX24" fmla="*/ 514705 w 625779"/>
                <a:gd name="connsiteY24" fmla="*/ 103106 h 625780"/>
                <a:gd name="connsiteX25" fmla="*/ 564580 w 625779"/>
                <a:gd name="connsiteY25" fmla="*/ 95494 h 6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25779" h="625780">
                  <a:moveTo>
                    <a:pt x="564580" y="0"/>
                  </a:moveTo>
                  <a:lnTo>
                    <a:pt x="625779" y="0"/>
                  </a:lnTo>
                  <a:lnTo>
                    <a:pt x="625779" y="303558"/>
                  </a:lnTo>
                  <a:cubicBezTo>
                    <a:pt x="447821" y="303558"/>
                    <a:pt x="303558" y="447821"/>
                    <a:pt x="303558" y="625779"/>
                  </a:cubicBezTo>
                  <a:lnTo>
                    <a:pt x="303559" y="625780"/>
                  </a:lnTo>
                  <a:lnTo>
                    <a:pt x="0" y="625780"/>
                  </a:lnTo>
                  <a:lnTo>
                    <a:pt x="0" y="564580"/>
                  </a:lnTo>
                  <a:lnTo>
                    <a:pt x="92614" y="564580"/>
                  </a:lnTo>
                  <a:lnTo>
                    <a:pt x="97048" y="531339"/>
                  </a:lnTo>
                  <a:cubicBezTo>
                    <a:pt x="99443" y="517928"/>
                    <a:pt x="102339" y="504691"/>
                    <a:pt x="105718" y="491647"/>
                  </a:cubicBezTo>
                  <a:lnTo>
                    <a:pt x="109731" y="478266"/>
                  </a:lnTo>
                  <a:lnTo>
                    <a:pt x="24215" y="442844"/>
                  </a:lnTo>
                  <a:lnTo>
                    <a:pt x="71055" y="329763"/>
                  </a:lnTo>
                  <a:lnTo>
                    <a:pt x="157494" y="365568"/>
                  </a:lnTo>
                  <a:lnTo>
                    <a:pt x="189952" y="313027"/>
                  </a:lnTo>
                  <a:lnTo>
                    <a:pt x="206152" y="292700"/>
                  </a:lnTo>
                  <a:lnTo>
                    <a:pt x="140013" y="226560"/>
                  </a:lnTo>
                  <a:lnTo>
                    <a:pt x="226561" y="140012"/>
                  </a:lnTo>
                  <a:lnTo>
                    <a:pt x="292763" y="206214"/>
                  </a:lnTo>
                  <a:lnTo>
                    <a:pt x="331296" y="178498"/>
                  </a:lnTo>
                  <a:lnTo>
                    <a:pt x="365854" y="158184"/>
                  </a:lnTo>
                  <a:lnTo>
                    <a:pt x="329764" y="71055"/>
                  </a:lnTo>
                  <a:lnTo>
                    <a:pt x="442845" y="24214"/>
                  </a:lnTo>
                  <a:lnTo>
                    <a:pt x="479264" y="112138"/>
                  </a:lnTo>
                  <a:lnTo>
                    <a:pt x="514705" y="103106"/>
                  </a:lnTo>
                  <a:lnTo>
                    <a:pt x="564580" y="954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a:solidFill>
                  <a:prstClr val="white"/>
                </a:solidFill>
                <a:latin typeface="Arial" panose="020B0604020202020204" pitchFamily="34" charset="0"/>
                <a:ea typeface="微软雅黑" panose="020B0503020204020204" charset="-122"/>
                <a:sym typeface="Arial" panose="020B0604020202020204" pitchFamily="34" charset="0"/>
              </a:endParaRPr>
            </a:p>
          </p:txBody>
        </p:sp>
        <p:sp>
          <p:nvSpPr>
            <p:cNvPr id="284" name="任意多边形 283"/>
            <p:cNvSpPr/>
            <p:nvPr/>
          </p:nvSpPr>
          <p:spPr>
            <a:xfrm rot="5400000">
              <a:off x="2001043" y="1372732"/>
              <a:ext cx="625779" cy="625781"/>
            </a:xfrm>
            <a:custGeom>
              <a:avLst/>
              <a:gdLst>
                <a:gd name="connsiteX0" fmla="*/ 564580 w 625779"/>
                <a:gd name="connsiteY0" fmla="*/ 0 h 625780"/>
                <a:gd name="connsiteX1" fmla="*/ 625779 w 625779"/>
                <a:gd name="connsiteY1" fmla="*/ 0 h 625780"/>
                <a:gd name="connsiteX2" fmla="*/ 625779 w 625779"/>
                <a:gd name="connsiteY2" fmla="*/ 303558 h 625780"/>
                <a:gd name="connsiteX3" fmla="*/ 303558 w 625779"/>
                <a:gd name="connsiteY3" fmla="*/ 625779 h 625780"/>
                <a:gd name="connsiteX4" fmla="*/ 303559 w 625779"/>
                <a:gd name="connsiteY4" fmla="*/ 625780 h 625780"/>
                <a:gd name="connsiteX5" fmla="*/ 0 w 625779"/>
                <a:gd name="connsiteY5" fmla="*/ 625780 h 625780"/>
                <a:gd name="connsiteX6" fmla="*/ 0 w 625779"/>
                <a:gd name="connsiteY6" fmla="*/ 564580 h 625780"/>
                <a:gd name="connsiteX7" fmla="*/ 92614 w 625779"/>
                <a:gd name="connsiteY7" fmla="*/ 564580 h 625780"/>
                <a:gd name="connsiteX8" fmla="*/ 97048 w 625779"/>
                <a:gd name="connsiteY8" fmla="*/ 531339 h 625780"/>
                <a:gd name="connsiteX9" fmla="*/ 105718 w 625779"/>
                <a:gd name="connsiteY9" fmla="*/ 491647 h 625780"/>
                <a:gd name="connsiteX10" fmla="*/ 109731 w 625779"/>
                <a:gd name="connsiteY10" fmla="*/ 478266 h 625780"/>
                <a:gd name="connsiteX11" fmla="*/ 24215 w 625779"/>
                <a:gd name="connsiteY11" fmla="*/ 442844 h 625780"/>
                <a:gd name="connsiteX12" fmla="*/ 71055 w 625779"/>
                <a:gd name="connsiteY12" fmla="*/ 329763 h 625780"/>
                <a:gd name="connsiteX13" fmla="*/ 157494 w 625779"/>
                <a:gd name="connsiteY13" fmla="*/ 365568 h 625780"/>
                <a:gd name="connsiteX14" fmla="*/ 189952 w 625779"/>
                <a:gd name="connsiteY14" fmla="*/ 313027 h 625780"/>
                <a:gd name="connsiteX15" fmla="*/ 206152 w 625779"/>
                <a:gd name="connsiteY15" fmla="*/ 292700 h 625780"/>
                <a:gd name="connsiteX16" fmla="*/ 140013 w 625779"/>
                <a:gd name="connsiteY16" fmla="*/ 226560 h 625780"/>
                <a:gd name="connsiteX17" fmla="*/ 226561 w 625779"/>
                <a:gd name="connsiteY17" fmla="*/ 140012 h 625780"/>
                <a:gd name="connsiteX18" fmla="*/ 292763 w 625779"/>
                <a:gd name="connsiteY18" fmla="*/ 206214 h 625780"/>
                <a:gd name="connsiteX19" fmla="*/ 331296 w 625779"/>
                <a:gd name="connsiteY19" fmla="*/ 178498 h 625780"/>
                <a:gd name="connsiteX20" fmla="*/ 365854 w 625779"/>
                <a:gd name="connsiteY20" fmla="*/ 158184 h 625780"/>
                <a:gd name="connsiteX21" fmla="*/ 329764 w 625779"/>
                <a:gd name="connsiteY21" fmla="*/ 71055 h 625780"/>
                <a:gd name="connsiteX22" fmla="*/ 442845 w 625779"/>
                <a:gd name="connsiteY22" fmla="*/ 24214 h 625780"/>
                <a:gd name="connsiteX23" fmla="*/ 479264 w 625779"/>
                <a:gd name="connsiteY23" fmla="*/ 112138 h 625780"/>
                <a:gd name="connsiteX24" fmla="*/ 514705 w 625779"/>
                <a:gd name="connsiteY24" fmla="*/ 103106 h 625780"/>
                <a:gd name="connsiteX25" fmla="*/ 564580 w 625779"/>
                <a:gd name="connsiteY25" fmla="*/ 95494 h 6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25779" h="625780">
                  <a:moveTo>
                    <a:pt x="564580" y="0"/>
                  </a:moveTo>
                  <a:lnTo>
                    <a:pt x="625779" y="0"/>
                  </a:lnTo>
                  <a:lnTo>
                    <a:pt x="625779" y="303558"/>
                  </a:lnTo>
                  <a:cubicBezTo>
                    <a:pt x="447821" y="303558"/>
                    <a:pt x="303558" y="447821"/>
                    <a:pt x="303558" y="625779"/>
                  </a:cubicBezTo>
                  <a:lnTo>
                    <a:pt x="303559" y="625780"/>
                  </a:lnTo>
                  <a:lnTo>
                    <a:pt x="0" y="625780"/>
                  </a:lnTo>
                  <a:lnTo>
                    <a:pt x="0" y="564580"/>
                  </a:lnTo>
                  <a:lnTo>
                    <a:pt x="92614" y="564580"/>
                  </a:lnTo>
                  <a:lnTo>
                    <a:pt x="97048" y="531339"/>
                  </a:lnTo>
                  <a:cubicBezTo>
                    <a:pt x="99443" y="517928"/>
                    <a:pt x="102339" y="504691"/>
                    <a:pt x="105718" y="491647"/>
                  </a:cubicBezTo>
                  <a:lnTo>
                    <a:pt x="109731" y="478266"/>
                  </a:lnTo>
                  <a:lnTo>
                    <a:pt x="24215" y="442844"/>
                  </a:lnTo>
                  <a:lnTo>
                    <a:pt x="71055" y="329763"/>
                  </a:lnTo>
                  <a:lnTo>
                    <a:pt x="157494" y="365568"/>
                  </a:lnTo>
                  <a:lnTo>
                    <a:pt x="189952" y="313027"/>
                  </a:lnTo>
                  <a:lnTo>
                    <a:pt x="206152" y="292700"/>
                  </a:lnTo>
                  <a:lnTo>
                    <a:pt x="140013" y="226560"/>
                  </a:lnTo>
                  <a:lnTo>
                    <a:pt x="226561" y="140012"/>
                  </a:lnTo>
                  <a:lnTo>
                    <a:pt x="292763" y="206214"/>
                  </a:lnTo>
                  <a:lnTo>
                    <a:pt x="331296" y="178498"/>
                  </a:lnTo>
                  <a:lnTo>
                    <a:pt x="365854" y="158184"/>
                  </a:lnTo>
                  <a:lnTo>
                    <a:pt x="329764" y="71055"/>
                  </a:lnTo>
                  <a:lnTo>
                    <a:pt x="442845" y="24214"/>
                  </a:lnTo>
                  <a:lnTo>
                    <a:pt x="479264" y="112138"/>
                  </a:lnTo>
                  <a:lnTo>
                    <a:pt x="514705" y="103106"/>
                  </a:lnTo>
                  <a:lnTo>
                    <a:pt x="564580" y="954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a:solidFill>
                  <a:prstClr val="white"/>
                </a:solidFill>
                <a:latin typeface="Arial" panose="020B0604020202020204" pitchFamily="34" charset="0"/>
                <a:ea typeface="微软雅黑" panose="020B0503020204020204" charset="-122"/>
                <a:sym typeface="Arial" panose="020B0604020202020204" pitchFamily="34" charset="0"/>
              </a:endParaRPr>
            </a:p>
          </p:txBody>
        </p:sp>
        <p:sp>
          <p:nvSpPr>
            <p:cNvPr id="285" name="任意多边形 284"/>
            <p:cNvSpPr/>
            <p:nvPr/>
          </p:nvSpPr>
          <p:spPr>
            <a:xfrm rot="10800000">
              <a:off x="2001815" y="1998512"/>
              <a:ext cx="625778" cy="625779"/>
            </a:xfrm>
            <a:custGeom>
              <a:avLst/>
              <a:gdLst>
                <a:gd name="connsiteX0" fmla="*/ 564580 w 625779"/>
                <a:gd name="connsiteY0" fmla="*/ 0 h 625780"/>
                <a:gd name="connsiteX1" fmla="*/ 625779 w 625779"/>
                <a:gd name="connsiteY1" fmla="*/ 0 h 625780"/>
                <a:gd name="connsiteX2" fmla="*/ 625779 w 625779"/>
                <a:gd name="connsiteY2" fmla="*/ 303558 h 625780"/>
                <a:gd name="connsiteX3" fmla="*/ 303558 w 625779"/>
                <a:gd name="connsiteY3" fmla="*/ 625779 h 625780"/>
                <a:gd name="connsiteX4" fmla="*/ 303559 w 625779"/>
                <a:gd name="connsiteY4" fmla="*/ 625780 h 625780"/>
                <a:gd name="connsiteX5" fmla="*/ 0 w 625779"/>
                <a:gd name="connsiteY5" fmla="*/ 625780 h 625780"/>
                <a:gd name="connsiteX6" fmla="*/ 0 w 625779"/>
                <a:gd name="connsiteY6" fmla="*/ 564580 h 625780"/>
                <a:gd name="connsiteX7" fmla="*/ 92614 w 625779"/>
                <a:gd name="connsiteY7" fmla="*/ 564580 h 625780"/>
                <a:gd name="connsiteX8" fmla="*/ 97048 w 625779"/>
                <a:gd name="connsiteY8" fmla="*/ 531339 h 625780"/>
                <a:gd name="connsiteX9" fmla="*/ 105718 w 625779"/>
                <a:gd name="connsiteY9" fmla="*/ 491647 h 625780"/>
                <a:gd name="connsiteX10" fmla="*/ 109731 w 625779"/>
                <a:gd name="connsiteY10" fmla="*/ 478266 h 625780"/>
                <a:gd name="connsiteX11" fmla="*/ 24215 w 625779"/>
                <a:gd name="connsiteY11" fmla="*/ 442844 h 625780"/>
                <a:gd name="connsiteX12" fmla="*/ 71055 w 625779"/>
                <a:gd name="connsiteY12" fmla="*/ 329763 h 625780"/>
                <a:gd name="connsiteX13" fmla="*/ 157494 w 625779"/>
                <a:gd name="connsiteY13" fmla="*/ 365568 h 625780"/>
                <a:gd name="connsiteX14" fmla="*/ 189952 w 625779"/>
                <a:gd name="connsiteY14" fmla="*/ 313027 h 625780"/>
                <a:gd name="connsiteX15" fmla="*/ 206152 w 625779"/>
                <a:gd name="connsiteY15" fmla="*/ 292700 h 625780"/>
                <a:gd name="connsiteX16" fmla="*/ 140013 w 625779"/>
                <a:gd name="connsiteY16" fmla="*/ 226560 h 625780"/>
                <a:gd name="connsiteX17" fmla="*/ 226561 w 625779"/>
                <a:gd name="connsiteY17" fmla="*/ 140012 h 625780"/>
                <a:gd name="connsiteX18" fmla="*/ 292763 w 625779"/>
                <a:gd name="connsiteY18" fmla="*/ 206214 h 625780"/>
                <a:gd name="connsiteX19" fmla="*/ 331296 w 625779"/>
                <a:gd name="connsiteY19" fmla="*/ 178498 h 625780"/>
                <a:gd name="connsiteX20" fmla="*/ 365854 w 625779"/>
                <a:gd name="connsiteY20" fmla="*/ 158184 h 625780"/>
                <a:gd name="connsiteX21" fmla="*/ 329764 w 625779"/>
                <a:gd name="connsiteY21" fmla="*/ 71055 h 625780"/>
                <a:gd name="connsiteX22" fmla="*/ 442845 w 625779"/>
                <a:gd name="connsiteY22" fmla="*/ 24214 h 625780"/>
                <a:gd name="connsiteX23" fmla="*/ 479264 w 625779"/>
                <a:gd name="connsiteY23" fmla="*/ 112138 h 625780"/>
                <a:gd name="connsiteX24" fmla="*/ 514705 w 625779"/>
                <a:gd name="connsiteY24" fmla="*/ 103106 h 625780"/>
                <a:gd name="connsiteX25" fmla="*/ 564580 w 625779"/>
                <a:gd name="connsiteY25" fmla="*/ 95494 h 6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25779" h="625780">
                  <a:moveTo>
                    <a:pt x="564580" y="0"/>
                  </a:moveTo>
                  <a:lnTo>
                    <a:pt x="625779" y="0"/>
                  </a:lnTo>
                  <a:lnTo>
                    <a:pt x="625779" y="303558"/>
                  </a:lnTo>
                  <a:cubicBezTo>
                    <a:pt x="447821" y="303558"/>
                    <a:pt x="303558" y="447821"/>
                    <a:pt x="303558" y="625779"/>
                  </a:cubicBezTo>
                  <a:lnTo>
                    <a:pt x="303559" y="625780"/>
                  </a:lnTo>
                  <a:lnTo>
                    <a:pt x="0" y="625780"/>
                  </a:lnTo>
                  <a:lnTo>
                    <a:pt x="0" y="564580"/>
                  </a:lnTo>
                  <a:lnTo>
                    <a:pt x="92614" y="564580"/>
                  </a:lnTo>
                  <a:lnTo>
                    <a:pt x="97048" y="531339"/>
                  </a:lnTo>
                  <a:cubicBezTo>
                    <a:pt x="99443" y="517928"/>
                    <a:pt x="102339" y="504691"/>
                    <a:pt x="105718" y="491647"/>
                  </a:cubicBezTo>
                  <a:lnTo>
                    <a:pt x="109731" y="478266"/>
                  </a:lnTo>
                  <a:lnTo>
                    <a:pt x="24215" y="442844"/>
                  </a:lnTo>
                  <a:lnTo>
                    <a:pt x="71055" y="329763"/>
                  </a:lnTo>
                  <a:lnTo>
                    <a:pt x="157494" y="365568"/>
                  </a:lnTo>
                  <a:lnTo>
                    <a:pt x="189952" y="313027"/>
                  </a:lnTo>
                  <a:lnTo>
                    <a:pt x="206152" y="292700"/>
                  </a:lnTo>
                  <a:lnTo>
                    <a:pt x="140013" y="226560"/>
                  </a:lnTo>
                  <a:lnTo>
                    <a:pt x="226561" y="140012"/>
                  </a:lnTo>
                  <a:lnTo>
                    <a:pt x="292763" y="206214"/>
                  </a:lnTo>
                  <a:lnTo>
                    <a:pt x="331296" y="178498"/>
                  </a:lnTo>
                  <a:lnTo>
                    <a:pt x="365854" y="158184"/>
                  </a:lnTo>
                  <a:lnTo>
                    <a:pt x="329764" y="71055"/>
                  </a:lnTo>
                  <a:lnTo>
                    <a:pt x="442845" y="24214"/>
                  </a:lnTo>
                  <a:lnTo>
                    <a:pt x="479264" y="112138"/>
                  </a:lnTo>
                  <a:lnTo>
                    <a:pt x="514705" y="103106"/>
                  </a:lnTo>
                  <a:lnTo>
                    <a:pt x="564580" y="954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a:solidFill>
                  <a:prstClr val="white"/>
                </a:solidFill>
                <a:latin typeface="Arial" panose="020B0604020202020204" pitchFamily="34" charset="0"/>
                <a:ea typeface="微软雅黑" panose="020B0503020204020204" charset="-122"/>
                <a:sym typeface="Arial" panose="020B0604020202020204" pitchFamily="34" charset="0"/>
              </a:endParaRPr>
            </a:p>
          </p:txBody>
        </p:sp>
        <p:sp>
          <p:nvSpPr>
            <p:cNvPr id="286" name="任意多边形 285"/>
            <p:cNvSpPr/>
            <p:nvPr/>
          </p:nvSpPr>
          <p:spPr>
            <a:xfrm rot="16200000">
              <a:off x="1375265" y="1998511"/>
              <a:ext cx="625779" cy="625781"/>
            </a:xfrm>
            <a:custGeom>
              <a:avLst/>
              <a:gdLst>
                <a:gd name="connsiteX0" fmla="*/ 564580 w 625779"/>
                <a:gd name="connsiteY0" fmla="*/ 0 h 625780"/>
                <a:gd name="connsiteX1" fmla="*/ 625779 w 625779"/>
                <a:gd name="connsiteY1" fmla="*/ 0 h 625780"/>
                <a:gd name="connsiteX2" fmla="*/ 625779 w 625779"/>
                <a:gd name="connsiteY2" fmla="*/ 303558 h 625780"/>
                <a:gd name="connsiteX3" fmla="*/ 303558 w 625779"/>
                <a:gd name="connsiteY3" fmla="*/ 625779 h 625780"/>
                <a:gd name="connsiteX4" fmla="*/ 303559 w 625779"/>
                <a:gd name="connsiteY4" fmla="*/ 625780 h 625780"/>
                <a:gd name="connsiteX5" fmla="*/ 0 w 625779"/>
                <a:gd name="connsiteY5" fmla="*/ 625780 h 625780"/>
                <a:gd name="connsiteX6" fmla="*/ 0 w 625779"/>
                <a:gd name="connsiteY6" fmla="*/ 564580 h 625780"/>
                <a:gd name="connsiteX7" fmla="*/ 92614 w 625779"/>
                <a:gd name="connsiteY7" fmla="*/ 564580 h 625780"/>
                <a:gd name="connsiteX8" fmla="*/ 97048 w 625779"/>
                <a:gd name="connsiteY8" fmla="*/ 531339 h 625780"/>
                <a:gd name="connsiteX9" fmla="*/ 105718 w 625779"/>
                <a:gd name="connsiteY9" fmla="*/ 491647 h 625780"/>
                <a:gd name="connsiteX10" fmla="*/ 109731 w 625779"/>
                <a:gd name="connsiteY10" fmla="*/ 478266 h 625780"/>
                <a:gd name="connsiteX11" fmla="*/ 24215 w 625779"/>
                <a:gd name="connsiteY11" fmla="*/ 442844 h 625780"/>
                <a:gd name="connsiteX12" fmla="*/ 71055 w 625779"/>
                <a:gd name="connsiteY12" fmla="*/ 329763 h 625780"/>
                <a:gd name="connsiteX13" fmla="*/ 157494 w 625779"/>
                <a:gd name="connsiteY13" fmla="*/ 365568 h 625780"/>
                <a:gd name="connsiteX14" fmla="*/ 189952 w 625779"/>
                <a:gd name="connsiteY14" fmla="*/ 313027 h 625780"/>
                <a:gd name="connsiteX15" fmla="*/ 206152 w 625779"/>
                <a:gd name="connsiteY15" fmla="*/ 292700 h 625780"/>
                <a:gd name="connsiteX16" fmla="*/ 140013 w 625779"/>
                <a:gd name="connsiteY16" fmla="*/ 226560 h 625780"/>
                <a:gd name="connsiteX17" fmla="*/ 226561 w 625779"/>
                <a:gd name="connsiteY17" fmla="*/ 140012 h 625780"/>
                <a:gd name="connsiteX18" fmla="*/ 292763 w 625779"/>
                <a:gd name="connsiteY18" fmla="*/ 206214 h 625780"/>
                <a:gd name="connsiteX19" fmla="*/ 331296 w 625779"/>
                <a:gd name="connsiteY19" fmla="*/ 178498 h 625780"/>
                <a:gd name="connsiteX20" fmla="*/ 365854 w 625779"/>
                <a:gd name="connsiteY20" fmla="*/ 158184 h 625780"/>
                <a:gd name="connsiteX21" fmla="*/ 329764 w 625779"/>
                <a:gd name="connsiteY21" fmla="*/ 71055 h 625780"/>
                <a:gd name="connsiteX22" fmla="*/ 442845 w 625779"/>
                <a:gd name="connsiteY22" fmla="*/ 24214 h 625780"/>
                <a:gd name="connsiteX23" fmla="*/ 479264 w 625779"/>
                <a:gd name="connsiteY23" fmla="*/ 112138 h 625780"/>
                <a:gd name="connsiteX24" fmla="*/ 514705 w 625779"/>
                <a:gd name="connsiteY24" fmla="*/ 103106 h 625780"/>
                <a:gd name="connsiteX25" fmla="*/ 564580 w 625779"/>
                <a:gd name="connsiteY25" fmla="*/ 95494 h 6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25779" h="625780">
                  <a:moveTo>
                    <a:pt x="564580" y="0"/>
                  </a:moveTo>
                  <a:lnTo>
                    <a:pt x="625779" y="0"/>
                  </a:lnTo>
                  <a:lnTo>
                    <a:pt x="625779" y="303558"/>
                  </a:lnTo>
                  <a:cubicBezTo>
                    <a:pt x="447821" y="303558"/>
                    <a:pt x="303558" y="447821"/>
                    <a:pt x="303558" y="625779"/>
                  </a:cubicBezTo>
                  <a:lnTo>
                    <a:pt x="303559" y="625780"/>
                  </a:lnTo>
                  <a:lnTo>
                    <a:pt x="0" y="625780"/>
                  </a:lnTo>
                  <a:lnTo>
                    <a:pt x="0" y="564580"/>
                  </a:lnTo>
                  <a:lnTo>
                    <a:pt x="92614" y="564580"/>
                  </a:lnTo>
                  <a:lnTo>
                    <a:pt x="97048" y="531339"/>
                  </a:lnTo>
                  <a:cubicBezTo>
                    <a:pt x="99443" y="517928"/>
                    <a:pt x="102339" y="504691"/>
                    <a:pt x="105718" y="491647"/>
                  </a:cubicBezTo>
                  <a:lnTo>
                    <a:pt x="109731" y="478266"/>
                  </a:lnTo>
                  <a:lnTo>
                    <a:pt x="24215" y="442844"/>
                  </a:lnTo>
                  <a:lnTo>
                    <a:pt x="71055" y="329763"/>
                  </a:lnTo>
                  <a:lnTo>
                    <a:pt x="157494" y="365568"/>
                  </a:lnTo>
                  <a:lnTo>
                    <a:pt x="189952" y="313027"/>
                  </a:lnTo>
                  <a:lnTo>
                    <a:pt x="206152" y="292700"/>
                  </a:lnTo>
                  <a:lnTo>
                    <a:pt x="140013" y="226560"/>
                  </a:lnTo>
                  <a:lnTo>
                    <a:pt x="226561" y="140012"/>
                  </a:lnTo>
                  <a:lnTo>
                    <a:pt x="292763" y="206214"/>
                  </a:lnTo>
                  <a:lnTo>
                    <a:pt x="331296" y="178498"/>
                  </a:lnTo>
                  <a:lnTo>
                    <a:pt x="365854" y="158184"/>
                  </a:lnTo>
                  <a:lnTo>
                    <a:pt x="329764" y="71055"/>
                  </a:lnTo>
                  <a:lnTo>
                    <a:pt x="442845" y="24214"/>
                  </a:lnTo>
                  <a:lnTo>
                    <a:pt x="479264" y="112138"/>
                  </a:lnTo>
                  <a:lnTo>
                    <a:pt x="514705" y="103106"/>
                  </a:lnTo>
                  <a:lnTo>
                    <a:pt x="564580" y="954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a:solidFill>
                  <a:prstClr val="white"/>
                </a:solidFill>
                <a:latin typeface="Arial" panose="020B0604020202020204" pitchFamily="34" charset="0"/>
                <a:ea typeface="微软雅黑" panose="020B0503020204020204" charset="-122"/>
                <a:sym typeface="Arial" panose="020B0604020202020204" pitchFamily="34" charset="0"/>
              </a:endParaRPr>
            </a:p>
          </p:txBody>
        </p:sp>
      </p:grpSp>
      <p:sp>
        <p:nvSpPr>
          <p:cNvPr id="2" name="标题 4"/>
          <p:cNvSpPr txBox="1"/>
          <p:nvPr/>
        </p:nvSpPr>
        <p:spPr>
          <a:xfrm>
            <a:off x="5267960" y="300990"/>
            <a:ext cx="1878330" cy="468630"/>
          </a:xfrm>
          <a:prstGeom prst="rect">
            <a:avLst/>
          </a:prstGeom>
        </p:spPr>
        <p:txBody>
          <a:bodyPr vert="horz" lIns="91425" tIns="45712" rIns="91425" bIns="45712"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2000" dirty="0">
                <a:latin typeface="微软雅黑" panose="020B0503020204020204" charset="-122"/>
                <a:ea typeface="微软雅黑" panose="020B0503020204020204" charset="-122"/>
              </a:rPr>
              <a:t>此处添加名称</a:t>
            </a:r>
          </a:p>
        </p:txBody>
      </p:sp>
      <p:cxnSp>
        <p:nvCxnSpPr>
          <p:cNvPr id="3" name="直接连接符 2"/>
          <p:cNvCxnSpPr/>
          <p:nvPr/>
        </p:nvCxnSpPr>
        <p:spPr>
          <a:xfrm>
            <a:off x="-95086" y="549146"/>
            <a:ext cx="5088651" cy="0"/>
          </a:xfrm>
          <a:prstGeom prst="line">
            <a:avLst/>
          </a:prstGeom>
          <a:ln>
            <a:solidFill>
              <a:schemeClr val="tx1"/>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a:off x="7104549" y="549146"/>
            <a:ext cx="5111740" cy="0"/>
          </a:xfrm>
          <a:prstGeom prst="line">
            <a:avLst/>
          </a:prstGeom>
          <a:ln>
            <a:solidFill>
              <a:schemeClr val="tx1"/>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spTree>
  </p:cSld>
  <p:clrMapOvr>
    <a:masterClrMapping/>
  </p:clrMapOvr>
  <p:transition advTm="10717">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withEffect">
                                  <p:stCondLst>
                                    <p:cond delay="0"/>
                                  </p:stCondLst>
                                  <p:childTnLst>
                                    <p:set>
                                      <p:cBhvr>
                                        <p:cTn id="6" dur="1" fill="hold">
                                          <p:stCondLst>
                                            <p:cond delay="0"/>
                                          </p:stCondLst>
                                        </p:cTn>
                                        <p:tgtEl>
                                          <p:spTgt spid="215"/>
                                        </p:tgtEl>
                                        <p:attrNameLst>
                                          <p:attrName>style.visibility</p:attrName>
                                        </p:attrNameLst>
                                      </p:cBhvr>
                                      <p:to>
                                        <p:strVal val="visible"/>
                                      </p:to>
                                    </p:set>
                                    <p:animEffect transition="in" filter="fade">
                                      <p:cBhvr>
                                        <p:cTn id="7" dur="500"/>
                                        <p:tgtEl>
                                          <p:spTgt spid="215"/>
                                        </p:tgtEl>
                                      </p:cBhvr>
                                    </p:animEffect>
                                    <p:anim calcmode="lin" valueType="num">
                                      <p:cBhvr>
                                        <p:cTn id="8" dur="500" fill="hold"/>
                                        <p:tgtEl>
                                          <p:spTgt spid="215"/>
                                        </p:tgtEl>
                                        <p:attrNameLst>
                                          <p:attrName>ppt_w</p:attrName>
                                        </p:attrNameLst>
                                      </p:cBhvr>
                                      <p:tavLst>
                                        <p:tav tm="0" fmla="#ppt_w*sin(2.5*pi*$)">
                                          <p:val>
                                            <p:fltVal val="0"/>
                                          </p:val>
                                        </p:tav>
                                        <p:tav tm="100000">
                                          <p:val>
                                            <p:fltVal val="1"/>
                                          </p:val>
                                        </p:tav>
                                      </p:tavLst>
                                    </p:anim>
                                    <p:anim calcmode="lin" valueType="num">
                                      <p:cBhvr>
                                        <p:cTn id="9" dur="500" fill="hold"/>
                                        <p:tgtEl>
                                          <p:spTgt spid="215"/>
                                        </p:tgtEl>
                                        <p:attrNameLst>
                                          <p:attrName>ppt_h</p:attrName>
                                        </p:attrNameLst>
                                      </p:cBhvr>
                                      <p:tavLst>
                                        <p:tav tm="0">
                                          <p:val>
                                            <p:strVal val="#ppt_h"/>
                                          </p:val>
                                        </p:tav>
                                        <p:tav tm="100000">
                                          <p:val>
                                            <p:strVal val="#ppt_h"/>
                                          </p:val>
                                        </p:tav>
                                      </p:tavLst>
                                    </p:anim>
                                  </p:childTnLst>
                                </p:cTn>
                              </p:par>
                              <p:par>
                                <p:cTn id="10" presetID="45" presetClass="entr" presetSubtype="0" fill="hold" grpId="0" nodeType="withEffect">
                                  <p:stCondLst>
                                    <p:cond delay="250"/>
                                  </p:stCondLst>
                                  <p:childTnLst>
                                    <p:set>
                                      <p:cBhvr>
                                        <p:cTn id="11" dur="1" fill="hold">
                                          <p:stCondLst>
                                            <p:cond delay="0"/>
                                          </p:stCondLst>
                                        </p:cTn>
                                        <p:tgtEl>
                                          <p:spTgt spid="274"/>
                                        </p:tgtEl>
                                        <p:attrNameLst>
                                          <p:attrName>style.visibility</p:attrName>
                                        </p:attrNameLst>
                                      </p:cBhvr>
                                      <p:to>
                                        <p:strVal val="visible"/>
                                      </p:to>
                                    </p:set>
                                    <p:animEffect transition="in" filter="fade">
                                      <p:cBhvr>
                                        <p:cTn id="12" dur="500"/>
                                        <p:tgtEl>
                                          <p:spTgt spid="274"/>
                                        </p:tgtEl>
                                      </p:cBhvr>
                                    </p:animEffect>
                                    <p:anim calcmode="lin" valueType="num">
                                      <p:cBhvr>
                                        <p:cTn id="13" dur="500" fill="hold"/>
                                        <p:tgtEl>
                                          <p:spTgt spid="274"/>
                                        </p:tgtEl>
                                        <p:attrNameLst>
                                          <p:attrName>ppt_w</p:attrName>
                                        </p:attrNameLst>
                                      </p:cBhvr>
                                      <p:tavLst>
                                        <p:tav tm="0" fmla="#ppt_w*sin(2.5*pi*$)">
                                          <p:val>
                                            <p:fltVal val="0"/>
                                          </p:val>
                                        </p:tav>
                                        <p:tav tm="100000">
                                          <p:val>
                                            <p:fltVal val="1"/>
                                          </p:val>
                                        </p:tav>
                                      </p:tavLst>
                                    </p:anim>
                                    <p:anim calcmode="lin" valueType="num">
                                      <p:cBhvr>
                                        <p:cTn id="14" dur="500" fill="hold"/>
                                        <p:tgtEl>
                                          <p:spTgt spid="274"/>
                                        </p:tgtEl>
                                        <p:attrNameLst>
                                          <p:attrName>ppt_h</p:attrName>
                                        </p:attrNameLst>
                                      </p:cBhvr>
                                      <p:tavLst>
                                        <p:tav tm="0">
                                          <p:val>
                                            <p:strVal val="#ppt_h"/>
                                          </p:val>
                                        </p:tav>
                                        <p:tav tm="100000">
                                          <p:val>
                                            <p:strVal val="#ppt_h"/>
                                          </p:val>
                                        </p:tav>
                                      </p:tavLst>
                                    </p:anim>
                                  </p:childTnLst>
                                </p:cTn>
                              </p:par>
                              <p:par>
                                <p:cTn id="15" presetID="23" presetClass="entr" presetSubtype="16" fill="hold" nodeType="withEffect">
                                  <p:stCondLst>
                                    <p:cond delay="600"/>
                                  </p:stCondLst>
                                  <p:childTnLst>
                                    <p:set>
                                      <p:cBhvr>
                                        <p:cTn id="16" dur="1" fill="hold">
                                          <p:stCondLst>
                                            <p:cond delay="0"/>
                                          </p:stCondLst>
                                        </p:cTn>
                                        <p:tgtEl>
                                          <p:spTgt spid="282"/>
                                        </p:tgtEl>
                                        <p:attrNameLst>
                                          <p:attrName>style.visibility</p:attrName>
                                        </p:attrNameLst>
                                      </p:cBhvr>
                                      <p:to>
                                        <p:strVal val="visible"/>
                                      </p:to>
                                    </p:set>
                                    <p:anim calcmode="lin" valueType="num">
                                      <p:cBhvr>
                                        <p:cTn id="17" dur="500" fill="hold"/>
                                        <p:tgtEl>
                                          <p:spTgt spid="282"/>
                                        </p:tgtEl>
                                        <p:attrNameLst>
                                          <p:attrName>ppt_w</p:attrName>
                                        </p:attrNameLst>
                                      </p:cBhvr>
                                      <p:tavLst>
                                        <p:tav tm="0">
                                          <p:val>
                                            <p:fltVal val="0"/>
                                          </p:val>
                                        </p:tav>
                                        <p:tav tm="100000">
                                          <p:val>
                                            <p:strVal val="#ppt_w"/>
                                          </p:val>
                                        </p:tav>
                                      </p:tavLst>
                                    </p:anim>
                                    <p:anim calcmode="lin" valueType="num">
                                      <p:cBhvr>
                                        <p:cTn id="18" dur="500" fill="hold"/>
                                        <p:tgtEl>
                                          <p:spTgt spid="282"/>
                                        </p:tgtEl>
                                        <p:attrNameLst>
                                          <p:attrName>ppt_h</p:attrName>
                                        </p:attrNameLst>
                                      </p:cBhvr>
                                      <p:tavLst>
                                        <p:tav tm="0">
                                          <p:val>
                                            <p:fltVal val="0"/>
                                          </p:val>
                                        </p:tav>
                                        <p:tav tm="100000">
                                          <p:val>
                                            <p:strVal val="#ppt_h"/>
                                          </p:val>
                                        </p:tav>
                                      </p:tavLst>
                                    </p:anim>
                                  </p:childTnLst>
                                </p:cTn>
                              </p:par>
                              <p:par>
                                <p:cTn id="19" presetID="6" presetClass="emph" presetSubtype="0" autoRev="1" fill="hold" nodeType="withEffect">
                                  <p:stCondLst>
                                    <p:cond delay="1100"/>
                                  </p:stCondLst>
                                  <p:childTnLst>
                                    <p:animScale>
                                      <p:cBhvr>
                                        <p:cTn id="20" dur="150" fill="hold"/>
                                        <p:tgtEl>
                                          <p:spTgt spid="282"/>
                                        </p:tgtEl>
                                      </p:cBhvr>
                                      <p:by x="110000" y="110000"/>
                                    </p:animScale>
                                  </p:childTnLst>
                                </p:cTn>
                              </p:par>
                              <p:par>
                                <p:cTn id="21" presetID="23" presetClass="entr" presetSubtype="16" fill="hold" nodeType="withEffect">
                                  <p:stCondLst>
                                    <p:cond delay="600"/>
                                  </p:stCondLst>
                                  <p:childTnLst>
                                    <p:set>
                                      <p:cBhvr>
                                        <p:cTn id="22" dur="1" fill="hold">
                                          <p:stCondLst>
                                            <p:cond delay="0"/>
                                          </p:stCondLst>
                                        </p:cTn>
                                        <p:tgtEl>
                                          <p:spTgt spid="275"/>
                                        </p:tgtEl>
                                        <p:attrNameLst>
                                          <p:attrName>style.visibility</p:attrName>
                                        </p:attrNameLst>
                                      </p:cBhvr>
                                      <p:to>
                                        <p:strVal val="visible"/>
                                      </p:to>
                                    </p:set>
                                    <p:anim calcmode="lin" valueType="num">
                                      <p:cBhvr>
                                        <p:cTn id="23" dur="500" fill="hold"/>
                                        <p:tgtEl>
                                          <p:spTgt spid="275"/>
                                        </p:tgtEl>
                                        <p:attrNameLst>
                                          <p:attrName>ppt_w</p:attrName>
                                        </p:attrNameLst>
                                      </p:cBhvr>
                                      <p:tavLst>
                                        <p:tav tm="0">
                                          <p:val>
                                            <p:fltVal val="0"/>
                                          </p:val>
                                        </p:tav>
                                        <p:tav tm="100000">
                                          <p:val>
                                            <p:strVal val="#ppt_w"/>
                                          </p:val>
                                        </p:tav>
                                      </p:tavLst>
                                    </p:anim>
                                    <p:anim calcmode="lin" valueType="num">
                                      <p:cBhvr>
                                        <p:cTn id="24" dur="500" fill="hold"/>
                                        <p:tgtEl>
                                          <p:spTgt spid="275"/>
                                        </p:tgtEl>
                                        <p:attrNameLst>
                                          <p:attrName>ppt_h</p:attrName>
                                        </p:attrNameLst>
                                      </p:cBhvr>
                                      <p:tavLst>
                                        <p:tav tm="0">
                                          <p:val>
                                            <p:fltVal val="0"/>
                                          </p:val>
                                        </p:tav>
                                        <p:tav tm="100000">
                                          <p:val>
                                            <p:strVal val="#ppt_h"/>
                                          </p:val>
                                        </p:tav>
                                      </p:tavLst>
                                    </p:anim>
                                  </p:childTnLst>
                                </p:cTn>
                              </p:par>
                              <p:par>
                                <p:cTn id="25" presetID="6" presetClass="emph" presetSubtype="0" autoRev="1" fill="hold" nodeType="withEffect">
                                  <p:stCondLst>
                                    <p:cond delay="1100"/>
                                  </p:stCondLst>
                                  <p:childTnLst>
                                    <p:animScale>
                                      <p:cBhvr>
                                        <p:cTn id="26" dur="150" fill="hold"/>
                                        <p:tgtEl>
                                          <p:spTgt spid="275"/>
                                        </p:tgtEl>
                                      </p:cBhvr>
                                      <p:by x="110000" y="110000"/>
                                    </p:animScale>
                                  </p:childTnLst>
                                </p:cTn>
                              </p:par>
                              <p:par>
                                <p:cTn id="27" presetID="23" presetClass="entr" presetSubtype="16" fill="hold" grpId="0" nodeType="withEffect">
                                  <p:stCondLst>
                                    <p:cond delay="700"/>
                                  </p:stCondLst>
                                  <p:childTnLst>
                                    <p:set>
                                      <p:cBhvr>
                                        <p:cTn id="28" dur="1" fill="hold">
                                          <p:stCondLst>
                                            <p:cond delay="0"/>
                                          </p:stCondLst>
                                        </p:cTn>
                                        <p:tgtEl>
                                          <p:spTgt spid="281"/>
                                        </p:tgtEl>
                                        <p:attrNameLst>
                                          <p:attrName>style.visibility</p:attrName>
                                        </p:attrNameLst>
                                      </p:cBhvr>
                                      <p:to>
                                        <p:strVal val="visible"/>
                                      </p:to>
                                    </p:set>
                                    <p:anim calcmode="lin" valueType="num">
                                      <p:cBhvr>
                                        <p:cTn id="29" dur="500" fill="hold"/>
                                        <p:tgtEl>
                                          <p:spTgt spid="281"/>
                                        </p:tgtEl>
                                        <p:attrNameLst>
                                          <p:attrName>ppt_w</p:attrName>
                                        </p:attrNameLst>
                                      </p:cBhvr>
                                      <p:tavLst>
                                        <p:tav tm="0">
                                          <p:val>
                                            <p:fltVal val="0"/>
                                          </p:val>
                                        </p:tav>
                                        <p:tav tm="100000">
                                          <p:val>
                                            <p:strVal val="#ppt_w"/>
                                          </p:val>
                                        </p:tav>
                                      </p:tavLst>
                                    </p:anim>
                                    <p:anim calcmode="lin" valueType="num">
                                      <p:cBhvr>
                                        <p:cTn id="30" dur="500" fill="hold"/>
                                        <p:tgtEl>
                                          <p:spTgt spid="281"/>
                                        </p:tgtEl>
                                        <p:attrNameLst>
                                          <p:attrName>ppt_h</p:attrName>
                                        </p:attrNameLst>
                                      </p:cBhvr>
                                      <p:tavLst>
                                        <p:tav tm="0">
                                          <p:val>
                                            <p:fltVal val="0"/>
                                          </p:val>
                                        </p:tav>
                                        <p:tav tm="100000">
                                          <p:val>
                                            <p:strVal val="#ppt_h"/>
                                          </p:val>
                                        </p:tav>
                                      </p:tavLst>
                                    </p:anim>
                                  </p:childTnLst>
                                </p:cTn>
                              </p:par>
                              <p:par>
                                <p:cTn id="31" presetID="23" presetClass="entr" presetSubtype="16" fill="hold" grpId="0" nodeType="withEffect">
                                  <p:stCondLst>
                                    <p:cond delay="750"/>
                                  </p:stCondLst>
                                  <p:childTnLst>
                                    <p:set>
                                      <p:cBhvr>
                                        <p:cTn id="32" dur="1" fill="hold">
                                          <p:stCondLst>
                                            <p:cond delay="0"/>
                                          </p:stCondLst>
                                        </p:cTn>
                                        <p:tgtEl>
                                          <p:spTgt spid="280"/>
                                        </p:tgtEl>
                                        <p:attrNameLst>
                                          <p:attrName>style.visibility</p:attrName>
                                        </p:attrNameLst>
                                      </p:cBhvr>
                                      <p:to>
                                        <p:strVal val="visible"/>
                                      </p:to>
                                    </p:set>
                                    <p:anim calcmode="lin" valueType="num">
                                      <p:cBhvr>
                                        <p:cTn id="33" dur="500" fill="hold"/>
                                        <p:tgtEl>
                                          <p:spTgt spid="280"/>
                                        </p:tgtEl>
                                        <p:attrNameLst>
                                          <p:attrName>ppt_w</p:attrName>
                                        </p:attrNameLst>
                                      </p:cBhvr>
                                      <p:tavLst>
                                        <p:tav tm="0">
                                          <p:val>
                                            <p:fltVal val="0"/>
                                          </p:val>
                                        </p:tav>
                                        <p:tav tm="100000">
                                          <p:val>
                                            <p:strVal val="#ppt_w"/>
                                          </p:val>
                                        </p:tav>
                                      </p:tavLst>
                                    </p:anim>
                                    <p:anim calcmode="lin" valueType="num">
                                      <p:cBhvr>
                                        <p:cTn id="34" dur="500" fill="hold"/>
                                        <p:tgtEl>
                                          <p:spTgt spid="280"/>
                                        </p:tgtEl>
                                        <p:attrNameLst>
                                          <p:attrName>ppt_h</p:attrName>
                                        </p:attrNameLst>
                                      </p:cBhvr>
                                      <p:tavLst>
                                        <p:tav tm="0">
                                          <p:val>
                                            <p:fltVal val="0"/>
                                          </p:val>
                                        </p:tav>
                                        <p:tav tm="100000">
                                          <p:val>
                                            <p:strVal val="#ppt_h"/>
                                          </p:val>
                                        </p:tav>
                                      </p:tavLst>
                                    </p:anim>
                                  </p:childTnLst>
                                </p:cTn>
                              </p:par>
                              <p:par>
                                <p:cTn id="35" presetID="6" presetClass="emph" presetSubtype="0" autoRev="1" fill="hold" grpId="1" nodeType="withEffect">
                                  <p:stCondLst>
                                    <p:cond delay="1200"/>
                                  </p:stCondLst>
                                  <p:childTnLst>
                                    <p:animScale>
                                      <p:cBhvr>
                                        <p:cTn id="36" dur="150" fill="hold"/>
                                        <p:tgtEl>
                                          <p:spTgt spid="281"/>
                                        </p:tgtEl>
                                      </p:cBhvr>
                                      <p:by x="110000" y="110000"/>
                                    </p:animScale>
                                  </p:childTnLst>
                                </p:cTn>
                              </p:par>
                              <p:par>
                                <p:cTn id="37" presetID="6" presetClass="emph" presetSubtype="0" autoRev="1" fill="hold" grpId="1" nodeType="withEffect">
                                  <p:stCondLst>
                                    <p:cond delay="1250"/>
                                  </p:stCondLst>
                                  <p:childTnLst>
                                    <p:animScale>
                                      <p:cBhvr>
                                        <p:cTn id="38" dur="150" fill="hold"/>
                                        <p:tgtEl>
                                          <p:spTgt spid="280"/>
                                        </p:tgtEl>
                                      </p:cBhvr>
                                      <p:by x="110000" y="110000"/>
                                    </p:animScale>
                                  </p:childTnLst>
                                </p:cTn>
                              </p:par>
                              <p:par>
                                <p:cTn id="39" presetID="8" presetClass="emph" presetSubtype="0" repeatCount="indefinite" fill="hold" nodeType="withEffect">
                                  <p:stCondLst>
                                    <p:cond delay="1500"/>
                                  </p:stCondLst>
                                  <p:childTnLst>
                                    <p:animRot by="21600000">
                                      <p:cBhvr>
                                        <p:cTn id="40" dur="2000" fill="hold"/>
                                        <p:tgtEl>
                                          <p:spTgt spid="282"/>
                                        </p:tgtEl>
                                        <p:attrNameLst>
                                          <p:attrName>r</p:attrName>
                                        </p:attrNameLst>
                                      </p:cBhvr>
                                    </p:animRot>
                                  </p:childTnLst>
                                </p:cTn>
                              </p:par>
                              <p:par>
                                <p:cTn id="41" presetID="8" presetClass="emph" presetSubtype="0" repeatCount="indefinite" fill="hold" nodeType="withEffect">
                                  <p:stCondLst>
                                    <p:cond delay="1500"/>
                                  </p:stCondLst>
                                  <p:childTnLst>
                                    <p:animRot by="21600000">
                                      <p:cBhvr>
                                        <p:cTn id="42" dur="2000" fill="hold"/>
                                        <p:tgtEl>
                                          <p:spTgt spid="275"/>
                                        </p:tgtEl>
                                        <p:attrNameLst>
                                          <p:attrName>r</p:attrName>
                                        </p:attrNameLst>
                                      </p:cBhvr>
                                    </p:animRot>
                                  </p:childTnLst>
                                </p:cTn>
                              </p:par>
                              <p:par>
                                <p:cTn id="43" presetID="8" presetClass="emph" presetSubtype="0" repeatCount="indefinite" fill="hold" grpId="2" nodeType="withEffect">
                                  <p:stCondLst>
                                    <p:cond delay="1500"/>
                                  </p:stCondLst>
                                  <p:childTnLst>
                                    <p:animRot by="21600000">
                                      <p:cBhvr>
                                        <p:cTn id="44" dur="2000" fill="hold"/>
                                        <p:tgtEl>
                                          <p:spTgt spid="281"/>
                                        </p:tgtEl>
                                        <p:attrNameLst>
                                          <p:attrName>r</p:attrName>
                                        </p:attrNameLst>
                                      </p:cBhvr>
                                    </p:animRot>
                                  </p:childTnLst>
                                </p:cTn>
                              </p:par>
                              <p:par>
                                <p:cTn id="45" presetID="8" presetClass="emph" presetSubtype="0" repeatCount="indefinite" fill="hold" grpId="2" nodeType="withEffect">
                                  <p:stCondLst>
                                    <p:cond delay="1500"/>
                                  </p:stCondLst>
                                  <p:childTnLst>
                                    <p:animRot by="-21600000">
                                      <p:cBhvr>
                                        <p:cTn id="46" dur="2000" fill="hold"/>
                                        <p:tgtEl>
                                          <p:spTgt spid="280"/>
                                        </p:tgtEl>
                                        <p:attrNameLst>
                                          <p:attrName>r</p:attrName>
                                        </p:attrNameLst>
                                      </p:cBhvr>
                                    </p:animRot>
                                  </p:childTnLst>
                                </p:cTn>
                              </p:par>
                              <p:par>
                                <p:cTn id="47" presetID="23" presetClass="entr" presetSubtype="16" fill="hold" nodeType="withEffect">
                                  <p:stCondLst>
                                    <p:cond delay="2000"/>
                                  </p:stCondLst>
                                  <p:childTnLst>
                                    <p:set>
                                      <p:cBhvr>
                                        <p:cTn id="48" dur="1" fill="hold">
                                          <p:stCondLst>
                                            <p:cond delay="0"/>
                                          </p:stCondLst>
                                        </p:cTn>
                                        <p:tgtEl>
                                          <p:spTgt spid="261"/>
                                        </p:tgtEl>
                                        <p:attrNameLst>
                                          <p:attrName>style.visibility</p:attrName>
                                        </p:attrNameLst>
                                      </p:cBhvr>
                                      <p:to>
                                        <p:strVal val="visible"/>
                                      </p:to>
                                    </p:set>
                                    <p:anim calcmode="lin" valueType="num">
                                      <p:cBhvr>
                                        <p:cTn id="49" dur="250" fill="hold"/>
                                        <p:tgtEl>
                                          <p:spTgt spid="261"/>
                                        </p:tgtEl>
                                        <p:attrNameLst>
                                          <p:attrName>ppt_w</p:attrName>
                                        </p:attrNameLst>
                                      </p:cBhvr>
                                      <p:tavLst>
                                        <p:tav tm="0">
                                          <p:val>
                                            <p:fltVal val="0"/>
                                          </p:val>
                                        </p:tav>
                                        <p:tav tm="100000">
                                          <p:val>
                                            <p:strVal val="#ppt_w"/>
                                          </p:val>
                                        </p:tav>
                                      </p:tavLst>
                                    </p:anim>
                                    <p:anim calcmode="lin" valueType="num">
                                      <p:cBhvr>
                                        <p:cTn id="50" dur="250" fill="hold"/>
                                        <p:tgtEl>
                                          <p:spTgt spid="261"/>
                                        </p:tgtEl>
                                        <p:attrNameLst>
                                          <p:attrName>ppt_h</p:attrName>
                                        </p:attrNameLst>
                                      </p:cBhvr>
                                      <p:tavLst>
                                        <p:tav tm="0">
                                          <p:val>
                                            <p:fltVal val="0"/>
                                          </p:val>
                                        </p:tav>
                                        <p:tav tm="100000">
                                          <p:val>
                                            <p:strVal val="#ppt_h"/>
                                          </p:val>
                                        </p:tav>
                                      </p:tavLst>
                                    </p:anim>
                                  </p:childTnLst>
                                </p:cTn>
                              </p:par>
                              <p:par>
                                <p:cTn id="51" presetID="6" presetClass="emph" presetSubtype="0" autoRev="1" fill="hold" nodeType="withEffect">
                                  <p:stCondLst>
                                    <p:cond delay="2250"/>
                                  </p:stCondLst>
                                  <p:childTnLst>
                                    <p:animScale>
                                      <p:cBhvr>
                                        <p:cTn id="52" dur="150" fill="hold"/>
                                        <p:tgtEl>
                                          <p:spTgt spid="261"/>
                                        </p:tgtEl>
                                      </p:cBhvr>
                                      <p:by x="110000" y="110000"/>
                                    </p:animScale>
                                  </p:childTnLst>
                                </p:cTn>
                              </p:par>
                              <p:par>
                                <p:cTn id="53" presetID="23" presetClass="entr" presetSubtype="16" fill="hold" grpId="0" nodeType="withEffect">
                                  <p:stCondLst>
                                    <p:cond delay="2500"/>
                                  </p:stCondLst>
                                  <p:childTnLst>
                                    <p:set>
                                      <p:cBhvr>
                                        <p:cTn id="54" dur="1" fill="hold">
                                          <p:stCondLst>
                                            <p:cond delay="0"/>
                                          </p:stCondLst>
                                        </p:cTn>
                                        <p:tgtEl>
                                          <p:spTgt spid="30"/>
                                        </p:tgtEl>
                                        <p:attrNameLst>
                                          <p:attrName>style.visibility</p:attrName>
                                        </p:attrNameLst>
                                      </p:cBhvr>
                                      <p:to>
                                        <p:strVal val="visible"/>
                                      </p:to>
                                    </p:set>
                                    <p:anim calcmode="lin" valueType="num">
                                      <p:cBhvr>
                                        <p:cTn id="55" dur="250" fill="hold"/>
                                        <p:tgtEl>
                                          <p:spTgt spid="30"/>
                                        </p:tgtEl>
                                        <p:attrNameLst>
                                          <p:attrName>ppt_w</p:attrName>
                                        </p:attrNameLst>
                                      </p:cBhvr>
                                      <p:tavLst>
                                        <p:tav tm="0">
                                          <p:val>
                                            <p:fltVal val="0"/>
                                          </p:val>
                                        </p:tav>
                                        <p:tav tm="100000">
                                          <p:val>
                                            <p:strVal val="#ppt_w"/>
                                          </p:val>
                                        </p:tav>
                                      </p:tavLst>
                                    </p:anim>
                                    <p:anim calcmode="lin" valueType="num">
                                      <p:cBhvr>
                                        <p:cTn id="56" dur="250" fill="hold"/>
                                        <p:tgtEl>
                                          <p:spTgt spid="30"/>
                                        </p:tgtEl>
                                        <p:attrNameLst>
                                          <p:attrName>ppt_h</p:attrName>
                                        </p:attrNameLst>
                                      </p:cBhvr>
                                      <p:tavLst>
                                        <p:tav tm="0">
                                          <p:val>
                                            <p:fltVal val="0"/>
                                          </p:val>
                                        </p:tav>
                                        <p:tav tm="100000">
                                          <p:val>
                                            <p:strVal val="#ppt_h"/>
                                          </p:val>
                                        </p:tav>
                                      </p:tavLst>
                                    </p:anim>
                                  </p:childTnLst>
                                </p:cTn>
                              </p:par>
                              <p:par>
                                <p:cTn id="57" presetID="6" presetClass="emph" presetSubtype="0" autoRev="1" fill="hold" grpId="1" nodeType="withEffect">
                                  <p:stCondLst>
                                    <p:cond delay="2750"/>
                                  </p:stCondLst>
                                  <p:childTnLst>
                                    <p:animScale>
                                      <p:cBhvr>
                                        <p:cTn id="58" dur="150" fill="hold"/>
                                        <p:tgtEl>
                                          <p:spTgt spid="30"/>
                                        </p:tgtEl>
                                      </p:cBhvr>
                                      <p:by x="110000" y="110000"/>
                                    </p:animScale>
                                  </p:childTnLst>
                                </p:cTn>
                              </p:par>
                              <p:par>
                                <p:cTn id="59" presetID="23" presetClass="entr" presetSubtype="16" fill="hold" grpId="0" nodeType="withEffect">
                                  <p:stCondLst>
                                    <p:cond delay="2550"/>
                                  </p:stCondLst>
                                  <p:childTnLst>
                                    <p:set>
                                      <p:cBhvr>
                                        <p:cTn id="60" dur="1" fill="hold">
                                          <p:stCondLst>
                                            <p:cond delay="0"/>
                                          </p:stCondLst>
                                        </p:cTn>
                                        <p:tgtEl>
                                          <p:spTgt spid="82"/>
                                        </p:tgtEl>
                                        <p:attrNameLst>
                                          <p:attrName>style.visibility</p:attrName>
                                        </p:attrNameLst>
                                      </p:cBhvr>
                                      <p:to>
                                        <p:strVal val="visible"/>
                                      </p:to>
                                    </p:set>
                                    <p:anim calcmode="lin" valueType="num">
                                      <p:cBhvr>
                                        <p:cTn id="61" dur="250" fill="hold"/>
                                        <p:tgtEl>
                                          <p:spTgt spid="82"/>
                                        </p:tgtEl>
                                        <p:attrNameLst>
                                          <p:attrName>ppt_w</p:attrName>
                                        </p:attrNameLst>
                                      </p:cBhvr>
                                      <p:tavLst>
                                        <p:tav tm="0">
                                          <p:val>
                                            <p:fltVal val="0"/>
                                          </p:val>
                                        </p:tav>
                                        <p:tav tm="100000">
                                          <p:val>
                                            <p:strVal val="#ppt_w"/>
                                          </p:val>
                                        </p:tav>
                                      </p:tavLst>
                                    </p:anim>
                                    <p:anim calcmode="lin" valueType="num">
                                      <p:cBhvr>
                                        <p:cTn id="62" dur="250" fill="hold"/>
                                        <p:tgtEl>
                                          <p:spTgt spid="82"/>
                                        </p:tgtEl>
                                        <p:attrNameLst>
                                          <p:attrName>ppt_h</p:attrName>
                                        </p:attrNameLst>
                                      </p:cBhvr>
                                      <p:tavLst>
                                        <p:tav tm="0">
                                          <p:val>
                                            <p:fltVal val="0"/>
                                          </p:val>
                                        </p:tav>
                                        <p:tav tm="100000">
                                          <p:val>
                                            <p:strVal val="#ppt_h"/>
                                          </p:val>
                                        </p:tav>
                                      </p:tavLst>
                                    </p:anim>
                                  </p:childTnLst>
                                </p:cTn>
                              </p:par>
                              <p:par>
                                <p:cTn id="63" presetID="6" presetClass="emph" presetSubtype="0" autoRev="1" fill="hold" grpId="1" nodeType="withEffect">
                                  <p:stCondLst>
                                    <p:cond delay="2800"/>
                                  </p:stCondLst>
                                  <p:childTnLst>
                                    <p:animScale>
                                      <p:cBhvr>
                                        <p:cTn id="64" dur="150" fill="hold"/>
                                        <p:tgtEl>
                                          <p:spTgt spid="82"/>
                                        </p:tgtEl>
                                      </p:cBhvr>
                                      <p:by x="110000" y="110000"/>
                                    </p:animScale>
                                  </p:childTnLst>
                                </p:cTn>
                              </p:par>
                              <p:par>
                                <p:cTn id="65" presetID="23" presetClass="entr" presetSubtype="16" fill="hold" nodeType="withEffect">
                                  <p:stCondLst>
                                    <p:cond delay="2500"/>
                                  </p:stCondLst>
                                  <p:childTnLst>
                                    <p:set>
                                      <p:cBhvr>
                                        <p:cTn id="66" dur="1" fill="hold">
                                          <p:stCondLst>
                                            <p:cond delay="0"/>
                                          </p:stCondLst>
                                        </p:cTn>
                                        <p:tgtEl>
                                          <p:spTgt spid="128"/>
                                        </p:tgtEl>
                                        <p:attrNameLst>
                                          <p:attrName>style.visibility</p:attrName>
                                        </p:attrNameLst>
                                      </p:cBhvr>
                                      <p:to>
                                        <p:strVal val="visible"/>
                                      </p:to>
                                    </p:set>
                                    <p:anim calcmode="lin" valueType="num">
                                      <p:cBhvr>
                                        <p:cTn id="67" dur="250" fill="hold"/>
                                        <p:tgtEl>
                                          <p:spTgt spid="128"/>
                                        </p:tgtEl>
                                        <p:attrNameLst>
                                          <p:attrName>ppt_w</p:attrName>
                                        </p:attrNameLst>
                                      </p:cBhvr>
                                      <p:tavLst>
                                        <p:tav tm="0">
                                          <p:val>
                                            <p:fltVal val="0"/>
                                          </p:val>
                                        </p:tav>
                                        <p:tav tm="100000">
                                          <p:val>
                                            <p:strVal val="#ppt_w"/>
                                          </p:val>
                                        </p:tav>
                                      </p:tavLst>
                                    </p:anim>
                                    <p:anim calcmode="lin" valueType="num">
                                      <p:cBhvr>
                                        <p:cTn id="68" dur="250" fill="hold"/>
                                        <p:tgtEl>
                                          <p:spTgt spid="128"/>
                                        </p:tgtEl>
                                        <p:attrNameLst>
                                          <p:attrName>ppt_h</p:attrName>
                                        </p:attrNameLst>
                                      </p:cBhvr>
                                      <p:tavLst>
                                        <p:tav tm="0">
                                          <p:val>
                                            <p:fltVal val="0"/>
                                          </p:val>
                                        </p:tav>
                                        <p:tav tm="100000">
                                          <p:val>
                                            <p:strVal val="#ppt_h"/>
                                          </p:val>
                                        </p:tav>
                                      </p:tavLst>
                                    </p:anim>
                                  </p:childTnLst>
                                </p:cTn>
                              </p:par>
                              <p:par>
                                <p:cTn id="69" presetID="6" presetClass="emph" presetSubtype="0" autoRev="1" fill="hold" nodeType="withEffect">
                                  <p:stCondLst>
                                    <p:cond delay="2750"/>
                                  </p:stCondLst>
                                  <p:childTnLst>
                                    <p:animScale>
                                      <p:cBhvr>
                                        <p:cTn id="70" dur="150" fill="hold"/>
                                        <p:tgtEl>
                                          <p:spTgt spid="128"/>
                                        </p:tgtEl>
                                      </p:cBhvr>
                                      <p:by x="110000" y="110000"/>
                                    </p:animScale>
                                  </p:childTnLst>
                                </p:cTn>
                              </p:par>
                              <p:par>
                                <p:cTn id="71" presetID="23" presetClass="entr" presetSubtype="16" fill="hold" nodeType="withEffect">
                                  <p:stCondLst>
                                    <p:cond delay="2600"/>
                                  </p:stCondLst>
                                  <p:childTnLst>
                                    <p:set>
                                      <p:cBhvr>
                                        <p:cTn id="72" dur="1" fill="hold">
                                          <p:stCondLst>
                                            <p:cond delay="0"/>
                                          </p:stCondLst>
                                        </p:cTn>
                                        <p:tgtEl>
                                          <p:spTgt spid="60"/>
                                        </p:tgtEl>
                                        <p:attrNameLst>
                                          <p:attrName>style.visibility</p:attrName>
                                        </p:attrNameLst>
                                      </p:cBhvr>
                                      <p:to>
                                        <p:strVal val="visible"/>
                                      </p:to>
                                    </p:set>
                                    <p:anim calcmode="lin" valueType="num">
                                      <p:cBhvr>
                                        <p:cTn id="73" dur="250" fill="hold"/>
                                        <p:tgtEl>
                                          <p:spTgt spid="60"/>
                                        </p:tgtEl>
                                        <p:attrNameLst>
                                          <p:attrName>ppt_w</p:attrName>
                                        </p:attrNameLst>
                                      </p:cBhvr>
                                      <p:tavLst>
                                        <p:tav tm="0">
                                          <p:val>
                                            <p:fltVal val="0"/>
                                          </p:val>
                                        </p:tav>
                                        <p:tav tm="100000">
                                          <p:val>
                                            <p:strVal val="#ppt_w"/>
                                          </p:val>
                                        </p:tav>
                                      </p:tavLst>
                                    </p:anim>
                                    <p:anim calcmode="lin" valueType="num">
                                      <p:cBhvr>
                                        <p:cTn id="74" dur="250" fill="hold"/>
                                        <p:tgtEl>
                                          <p:spTgt spid="60"/>
                                        </p:tgtEl>
                                        <p:attrNameLst>
                                          <p:attrName>ppt_h</p:attrName>
                                        </p:attrNameLst>
                                      </p:cBhvr>
                                      <p:tavLst>
                                        <p:tav tm="0">
                                          <p:val>
                                            <p:fltVal val="0"/>
                                          </p:val>
                                        </p:tav>
                                        <p:tav tm="100000">
                                          <p:val>
                                            <p:strVal val="#ppt_h"/>
                                          </p:val>
                                        </p:tav>
                                      </p:tavLst>
                                    </p:anim>
                                  </p:childTnLst>
                                </p:cTn>
                              </p:par>
                              <p:par>
                                <p:cTn id="75" presetID="6" presetClass="emph" presetSubtype="0" autoRev="1" fill="hold" nodeType="withEffect">
                                  <p:stCondLst>
                                    <p:cond delay="2850"/>
                                  </p:stCondLst>
                                  <p:childTnLst>
                                    <p:animScale>
                                      <p:cBhvr>
                                        <p:cTn id="76" dur="150" fill="hold"/>
                                        <p:tgtEl>
                                          <p:spTgt spid="60"/>
                                        </p:tgtEl>
                                      </p:cBhvr>
                                      <p:by x="110000" y="110000"/>
                                    </p:animScale>
                                  </p:childTnLst>
                                </p:cTn>
                              </p:par>
                              <p:par>
                                <p:cTn id="77" presetID="23" presetClass="entr" presetSubtype="16" fill="hold" nodeType="withEffect">
                                  <p:stCondLst>
                                    <p:cond delay="2550"/>
                                  </p:stCondLst>
                                  <p:childTnLst>
                                    <p:set>
                                      <p:cBhvr>
                                        <p:cTn id="78" dur="1" fill="hold">
                                          <p:stCondLst>
                                            <p:cond delay="0"/>
                                          </p:stCondLst>
                                        </p:cTn>
                                        <p:tgtEl>
                                          <p:spTgt spid="170"/>
                                        </p:tgtEl>
                                        <p:attrNameLst>
                                          <p:attrName>style.visibility</p:attrName>
                                        </p:attrNameLst>
                                      </p:cBhvr>
                                      <p:to>
                                        <p:strVal val="visible"/>
                                      </p:to>
                                    </p:set>
                                    <p:anim calcmode="lin" valueType="num">
                                      <p:cBhvr>
                                        <p:cTn id="79" dur="250" fill="hold"/>
                                        <p:tgtEl>
                                          <p:spTgt spid="170"/>
                                        </p:tgtEl>
                                        <p:attrNameLst>
                                          <p:attrName>ppt_w</p:attrName>
                                        </p:attrNameLst>
                                      </p:cBhvr>
                                      <p:tavLst>
                                        <p:tav tm="0">
                                          <p:val>
                                            <p:fltVal val="0"/>
                                          </p:val>
                                        </p:tav>
                                        <p:tav tm="100000">
                                          <p:val>
                                            <p:strVal val="#ppt_w"/>
                                          </p:val>
                                        </p:tav>
                                      </p:tavLst>
                                    </p:anim>
                                    <p:anim calcmode="lin" valueType="num">
                                      <p:cBhvr>
                                        <p:cTn id="80" dur="250" fill="hold"/>
                                        <p:tgtEl>
                                          <p:spTgt spid="170"/>
                                        </p:tgtEl>
                                        <p:attrNameLst>
                                          <p:attrName>ppt_h</p:attrName>
                                        </p:attrNameLst>
                                      </p:cBhvr>
                                      <p:tavLst>
                                        <p:tav tm="0">
                                          <p:val>
                                            <p:fltVal val="0"/>
                                          </p:val>
                                        </p:tav>
                                        <p:tav tm="100000">
                                          <p:val>
                                            <p:strVal val="#ppt_h"/>
                                          </p:val>
                                        </p:tav>
                                      </p:tavLst>
                                    </p:anim>
                                  </p:childTnLst>
                                </p:cTn>
                              </p:par>
                              <p:par>
                                <p:cTn id="81" presetID="6" presetClass="emph" presetSubtype="0" autoRev="1" fill="hold" nodeType="withEffect">
                                  <p:stCondLst>
                                    <p:cond delay="2800"/>
                                  </p:stCondLst>
                                  <p:childTnLst>
                                    <p:animScale>
                                      <p:cBhvr>
                                        <p:cTn id="82" dur="150" fill="hold"/>
                                        <p:tgtEl>
                                          <p:spTgt spid="170"/>
                                        </p:tgtEl>
                                      </p:cBhvr>
                                      <p:by x="110000" y="110000"/>
                                    </p:animScale>
                                  </p:childTnLst>
                                </p:cTn>
                              </p:par>
                              <p:par>
                                <p:cTn id="83" presetID="23" presetClass="entr" presetSubtype="16" fill="hold" nodeType="withEffect">
                                  <p:stCondLst>
                                    <p:cond delay="2600"/>
                                  </p:stCondLst>
                                  <p:childTnLst>
                                    <p:set>
                                      <p:cBhvr>
                                        <p:cTn id="84" dur="1" fill="hold">
                                          <p:stCondLst>
                                            <p:cond delay="0"/>
                                          </p:stCondLst>
                                        </p:cTn>
                                        <p:tgtEl>
                                          <p:spTgt spid="178"/>
                                        </p:tgtEl>
                                        <p:attrNameLst>
                                          <p:attrName>style.visibility</p:attrName>
                                        </p:attrNameLst>
                                      </p:cBhvr>
                                      <p:to>
                                        <p:strVal val="visible"/>
                                      </p:to>
                                    </p:set>
                                    <p:anim calcmode="lin" valueType="num">
                                      <p:cBhvr>
                                        <p:cTn id="85" dur="250" fill="hold"/>
                                        <p:tgtEl>
                                          <p:spTgt spid="178"/>
                                        </p:tgtEl>
                                        <p:attrNameLst>
                                          <p:attrName>ppt_w</p:attrName>
                                        </p:attrNameLst>
                                      </p:cBhvr>
                                      <p:tavLst>
                                        <p:tav tm="0">
                                          <p:val>
                                            <p:fltVal val="0"/>
                                          </p:val>
                                        </p:tav>
                                        <p:tav tm="100000">
                                          <p:val>
                                            <p:strVal val="#ppt_w"/>
                                          </p:val>
                                        </p:tav>
                                      </p:tavLst>
                                    </p:anim>
                                    <p:anim calcmode="lin" valueType="num">
                                      <p:cBhvr>
                                        <p:cTn id="86" dur="250" fill="hold"/>
                                        <p:tgtEl>
                                          <p:spTgt spid="178"/>
                                        </p:tgtEl>
                                        <p:attrNameLst>
                                          <p:attrName>ppt_h</p:attrName>
                                        </p:attrNameLst>
                                      </p:cBhvr>
                                      <p:tavLst>
                                        <p:tav tm="0">
                                          <p:val>
                                            <p:fltVal val="0"/>
                                          </p:val>
                                        </p:tav>
                                        <p:tav tm="100000">
                                          <p:val>
                                            <p:strVal val="#ppt_h"/>
                                          </p:val>
                                        </p:tav>
                                      </p:tavLst>
                                    </p:anim>
                                  </p:childTnLst>
                                </p:cTn>
                              </p:par>
                              <p:par>
                                <p:cTn id="87" presetID="6" presetClass="emph" presetSubtype="0" autoRev="1" fill="hold" nodeType="withEffect">
                                  <p:stCondLst>
                                    <p:cond delay="2850"/>
                                  </p:stCondLst>
                                  <p:childTnLst>
                                    <p:animScale>
                                      <p:cBhvr>
                                        <p:cTn id="88" dur="150" fill="hold"/>
                                        <p:tgtEl>
                                          <p:spTgt spid="178"/>
                                        </p:tgtEl>
                                      </p:cBhvr>
                                      <p:by x="110000" y="110000"/>
                                    </p:animScale>
                                  </p:childTnLst>
                                </p:cTn>
                              </p:par>
                              <p:par>
                                <p:cTn id="89" presetID="23" presetClass="entr" presetSubtype="16" fill="hold" grpId="0" nodeType="withEffect">
                                  <p:stCondLst>
                                    <p:cond delay="2500"/>
                                  </p:stCondLst>
                                  <p:childTnLst>
                                    <p:set>
                                      <p:cBhvr>
                                        <p:cTn id="90" dur="1" fill="hold">
                                          <p:stCondLst>
                                            <p:cond delay="0"/>
                                          </p:stCondLst>
                                        </p:cTn>
                                        <p:tgtEl>
                                          <p:spTgt spid="75"/>
                                        </p:tgtEl>
                                        <p:attrNameLst>
                                          <p:attrName>style.visibility</p:attrName>
                                        </p:attrNameLst>
                                      </p:cBhvr>
                                      <p:to>
                                        <p:strVal val="visible"/>
                                      </p:to>
                                    </p:set>
                                    <p:anim calcmode="lin" valueType="num">
                                      <p:cBhvr>
                                        <p:cTn id="91" dur="250" fill="hold"/>
                                        <p:tgtEl>
                                          <p:spTgt spid="75"/>
                                        </p:tgtEl>
                                        <p:attrNameLst>
                                          <p:attrName>ppt_w</p:attrName>
                                        </p:attrNameLst>
                                      </p:cBhvr>
                                      <p:tavLst>
                                        <p:tav tm="0">
                                          <p:val>
                                            <p:fltVal val="0"/>
                                          </p:val>
                                        </p:tav>
                                        <p:tav tm="100000">
                                          <p:val>
                                            <p:strVal val="#ppt_w"/>
                                          </p:val>
                                        </p:tav>
                                      </p:tavLst>
                                    </p:anim>
                                    <p:anim calcmode="lin" valueType="num">
                                      <p:cBhvr>
                                        <p:cTn id="92" dur="250" fill="hold"/>
                                        <p:tgtEl>
                                          <p:spTgt spid="75"/>
                                        </p:tgtEl>
                                        <p:attrNameLst>
                                          <p:attrName>ppt_h</p:attrName>
                                        </p:attrNameLst>
                                      </p:cBhvr>
                                      <p:tavLst>
                                        <p:tav tm="0">
                                          <p:val>
                                            <p:fltVal val="0"/>
                                          </p:val>
                                        </p:tav>
                                        <p:tav tm="100000">
                                          <p:val>
                                            <p:strVal val="#ppt_h"/>
                                          </p:val>
                                        </p:tav>
                                      </p:tavLst>
                                    </p:anim>
                                  </p:childTnLst>
                                </p:cTn>
                              </p:par>
                              <p:par>
                                <p:cTn id="93" presetID="6" presetClass="emph" presetSubtype="0" autoRev="1" fill="hold" grpId="1" nodeType="withEffect">
                                  <p:stCondLst>
                                    <p:cond delay="2750"/>
                                  </p:stCondLst>
                                  <p:childTnLst>
                                    <p:animScale>
                                      <p:cBhvr>
                                        <p:cTn id="94" dur="150" fill="hold"/>
                                        <p:tgtEl>
                                          <p:spTgt spid="75"/>
                                        </p:tgtEl>
                                      </p:cBhvr>
                                      <p:by x="110000" y="110000"/>
                                    </p:animScale>
                                  </p:childTnLst>
                                </p:cTn>
                              </p:par>
                              <p:par>
                                <p:cTn id="95" presetID="23" presetClass="entr" presetSubtype="16" fill="hold" nodeType="withEffect">
                                  <p:stCondLst>
                                    <p:cond delay="2500"/>
                                  </p:stCondLst>
                                  <p:childTnLst>
                                    <p:set>
                                      <p:cBhvr>
                                        <p:cTn id="96" dur="1" fill="hold">
                                          <p:stCondLst>
                                            <p:cond delay="0"/>
                                          </p:stCondLst>
                                        </p:cTn>
                                        <p:tgtEl>
                                          <p:spTgt spid="115"/>
                                        </p:tgtEl>
                                        <p:attrNameLst>
                                          <p:attrName>style.visibility</p:attrName>
                                        </p:attrNameLst>
                                      </p:cBhvr>
                                      <p:to>
                                        <p:strVal val="visible"/>
                                      </p:to>
                                    </p:set>
                                    <p:anim calcmode="lin" valueType="num">
                                      <p:cBhvr>
                                        <p:cTn id="97" dur="250" fill="hold"/>
                                        <p:tgtEl>
                                          <p:spTgt spid="115"/>
                                        </p:tgtEl>
                                        <p:attrNameLst>
                                          <p:attrName>ppt_w</p:attrName>
                                        </p:attrNameLst>
                                      </p:cBhvr>
                                      <p:tavLst>
                                        <p:tav tm="0">
                                          <p:val>
                                            <p:fltVal val="0"/>
                                          </p:val>
                                        </p:tav>
                                        <p:tav tm="100000">
                                          <p:val>
                                            <p:strVal val="#ppt_w"/>
                                          </p:val>
                                        </p:tav>
                                      </p:tavLst>
                                    </p:anim>
                                    <p:anim calcmode="lin" valueType="num">
                                      <p:cBhvr>
                                        <p:cTn id="98" dur="250" fill="hold"/>
                                        <p:tgtEl>
                                          <p:spTgt spid="115"/>
                                        </p:tgtEl>
                                        <p:attrNameLst>
                                          <p:attrName>ppt_h</p:attrName>
                                        </p:attrNameLst>
                                      </p:cBhvr>
                                      <p:tavLst>
                                        <p:tav tm="0">
                                          <p:val>
                                            <p:fltVal val="0"/>
                                          </p:val>
                                        </p:tav>
                                        <p:tav tm="100000">
                                          <p:val>
                                            <p:strVal val="#ppt_h"/>
                                          </p:val>
                                        </p:tav>
                                      </p:tavLst>
                                    </p:anim>
                                  </p:childTnLst>
                                </p:cTn>
                              </p:par>
                              <p:par>
                                <p:cTn id="99" presetID="6" presetClass="emph" presetSubtype="0" autoRev="1" fill="hold" nodeType="withEffect">
                                  <p:stCondLst>
                                    <p:cond delay="2750"/>
                                  </p:stCondLst>
                                  <p:childTnLst>
                                    <p:animScale>
                                      <p:cBhvr>
                                        <p:cTn id="100" dur="150" fill="hold"/>
                                        <p:tgtEl>
                                          <p:spTgt spid="115"/>
                                        </p:tgtEl>
                                      </p:cBhvr>
                                      <p:by x="110000" y="110000"/>
                                    </p:animScale>
                                  </p:childTnLst>
                                </p:cTn>
                              </p:par>
                              <p:par>
                                <p:cTn id="101" presetID="23" presetClass="entr" presetSubtype="16" fill="hold" nodeType="withEffect">
                                  <p:stCondLst>
                                    <p:cond delay="2700"/>
                                  </p:stCondLst>
                                  <p:childTnLst>
                                    <p:set>
                                      <p:cBhvr>
                                        <p:cTn id="102" dur="1" fill="hold">
                                          <p:stCondLst>
                                            <p:cond delay="0"/>
                                          </p:stCondLst>
                                        </p:cTn>
                                        <p:tgtEl>
                                          <p:spTgt spid="31"/>
                                        </p:tgtEl>
                                        <p:attrNameLst>
                                          <p:attrName>style.visibility</p:attrName>
                                        </p:attrNameLst>
                                      </p:cBhvr>
                                      <p:to>
                                        <p:strVal val="visible"/>
                                      </p:to>
                                    </p:set>
                                    <p:anim calcmode="lin" valueType="num">
                                      <p:cBhvr>
                                        <p:cTn id="103" dur="250" fill="hold"/>
                                        <p:tgtEl>
                                          <p:spTgt spid="31"/>
                                        </p:tgtEl>
                                        <p:attrNameLst>
                                          <p:attrName>ppt_w</p:attrName>
                                        </p:attrNameLst>
                                      </p:cBhvr>
                                      <p:tavLst>
                                        <p:tav tm="0">
                                          <p:val>
                                            <p:fltVal val="0"/>
                                          </p:val>
                                        </p:tav>
                                        <p:tav tm="100000">
                                          <p:val>
                                            <p:strVal val="#ppt_w"/>
                                          </p:val>
                                        </p:tav>
                                      </p:tavLst>
                                    </p:anim>
                                    <p:anim calcmode="lin" valueType="num">
                                      <p:cBhvr>
                                        <p:cTn id="104" dur="250" fill="hold"/>
                                        <p:tgtEl>
                                          <p:spTgt spid="31"/>
                                        </p:tgtEl>
                                        <p:attrNameLst>
                                          <p:attrName>ppt_h</p:attrName>
                                        </p:attrNameLst>
                                      </p:cBhvr>
                                      <p:tavLst>
                                        <p:tav tm="0">
                                          <p:val>
                                            <p:fltVal val="0"/>
                                          </p:val>
                                        </p:tav>
                                        <p:tav tm="100000">
                                          <p:val>
                                            <p:strVal val="#ppt_h"/>
                                          </p:val>
                                        </p:tav>
                                      </p:tavLst>
                                    </p:anim>
                                  </p:childTnLst>
                                </p:cTn>
                              </p:par>
                              <p:par>
                                <p:cTn id="105" presetID="6" presetClass="emph" presetSubtype="0" autoRev="1" fill="hold" nodeType="withEffect">
                                  <p:stCondLst>
                                    <p:cond delay="2950"/>
                                  </p:stCondLst>
                                  <p:childTnLst>
                                    <p:animScale>
                                      <p:cBhvr>
                                        <p:cTn id="106" dur="150" fill="hold"/>
                                        <p:tgtEl>
                                          <p:spTgt spid="31"/>
                                        </p:tgtEl>
                                      </p:cBhvr>
                                      <p:by x="110000" y="110000"/>
                                    </p:animScale>
                                  </p:childTnLst>
                                </p:cTn>
                              </p:par>
                              <p:par>
                                <p:cTn id="107" presetID="23" presetClass="entr" presetSubtype="16" fill="hold" grpId="0" nodeType="withEffect">
                                  <p:stCondLst>
                                    <p:cond delay="2000"/>
                                  </p:stCondLst>
                                  <p:childTnLst>
                                    <p:set>
                                      <p:cBhvr>
                                        <p:cTn id="108" dur="1" fill="hold">
                                          <p:stCondLst>
                                            <p:cond delay="0"/>
                                          </p:stCondLst>
                                        </p:cTn>
                                        <p:tgtEl>
                                          <p:spTgt spid="187"/>
                                        </p:tgtEl>
                                        <p:attrNameLst>
                                          <p:attrName>style.visibility</p:attrName>
                                        </p:attrNameLst>
                                      </p:cBhvr>
                                      <p:to>
                                        <p:strVal val="visible"/>
                                      </p:to>
                                    </p:set>
                                    <p:anim calcmode="lin" valueType="num">
                                      <p:cBhvr>
                                        <p:cTn id="109" dur="250" fill="hold"/>
                                        <p:tgtEl>
                                          <p:spTgt spid="187"/>
                                        </p:tgtEl>
                                        <p:attrNameLst>
                                          <p:attrName>ppt_w</p:attrName>
                                        </p:attrNameLst>
                                      </p:cBhvr>
                                      <p:tavLst>
                                        <p:tav tm="0">
                                          <p:val>
                                            <p:fltVal val="0"/>
                                          </p:val>
                                        </p:tav>
                                        <p:tav tm="100000">
                                          <p:val>
                                            <p:strVal val="#ppt_w"/>
                                          </p:val>
                                        </p:tav>
                                      </p:tavLst>
                                    </p:anim>
                                    <p:anim calcmode="lin" valueType="num">
                                      <p:cBhvr>
                                        <p:cTn id="110" dur="250" fill="hold"/>
                                        <p:tgtEl>
                                          <p:spTgt spid="187"/>
                                        </p:tgtEl>
                                        <p:attrNameLst>
                                          <p:attrName>ppt_h</p:attrName>
                                        </p:attrNameLst>
                                      </p:cBhvr>
                                      <p:tavLst>
                                        <p:tav tm="0">
                                          <p:val>
                                            <p:fltVal val="0"/>
                                          </p:val>
                                        </p:tav>
                                        <p:tav tm="100000">
                                          <p:val>
                                            <p:strVal val="#ppt_h"/>
                                          </p:val>
                                        </p:tav>
                                      </p:tavLst>
                                    </p:anim>
                                  </p:childTnLst>
                                </p:cTn>
                              </p:par>
                              <p:par>
                                <p:cTn id="111" presetID="6" presetClass="emph" presetSubtype="0" autoRev="1" fill="hold" grpId="1" nodeType="withEffect">
                                  <p:stCondLst>
                                    <p:cond delay="2250"/>
                                  </p:stCondLst>
                                  <p:childTnLst>
                                    <p:animScale>
                                      <p:cBhvr>
                                        <p:cTn id="112" dur="150" fill="hold"/>
                                        <p:tgtEl>
                                          <p:spTgt spid="187"/>
                                        </p:tgtEl>
                                      </p:cBhvr>
                                      <p:by x="110000" y="110000"/>
                                    </p:animScale>
                                  </p:childTnLst>
                                </p:cTn>
                              </p:par>
                              <p:par>
                                <p:cTn id="113" presetID="23" presetClass="entr" presetSubtype="16" fill="hold" nodeType="withEffect">
                                  <p:stCondLst>
                                    <p:cond delay="2500"/>
                                  </p:stCondLst>
                                  <p:childTnLst>
                                    <p:set>
                                      <p:cBhvr>
                                        <p:cTn id="114" dur="1" fill="hold">
                                          <p:stCondLst>
                                            <p:cond delay="0"/>
                                          </p:stCondLst>
                                        </p:cTn>
                                        <p:tgtEl>
                                          <p:spTgt spid="76"/>
                                        </p:tgtEl>
                                        <p:attrNameLst>
                                          <p:attrName>style.visibility</p:attrName>
                                        </p:attrNameLst>
                                      </p:cBhvr>
                                      <p:to>
                                        <p:strVal val="visible"/>
                                      </p:to>
                                    </p:set>
                                    <p:anim calcmode="lin" valueType="num">
                                      <p:cBhvr>
                                        <p:cTn id="115" dur="250" fill="hold"/>
                                        <p:tgtEl>
                                          <p:spTgt spid="76"/>
                                        </p:tgtEl>
                                        <p:attrNameLst>
                                          <p:attrName>ppt_w</p:attrName>
                                        </p:attrNameLst>
                                      </p:cBhvr>
                                      <p:tavLst>
                                        <p:tav tm="0">
                                          <p:val>
                                            <p:fltVal val="0"/>
                                          </p:val>
                                        </p:tav>
                                        <p:tav tm="100000">
                                          <p:val>
                                            <p:strVal val="#ppt_w"/>
                                          </p:val>
                                        </p:tav>
                                      </p:tavLst>
                                    </p:anim>
                                    <p:anim calcmode="lin" valueType="num">
                                      <p:cBhvr>
                                        <p:cTn id="116" dur="250" fill="hold"/>
                                        <p:tgtEl>
                                          <p:spTgt spid="76"/>
                                        </p:tgtEl>
                                        <p:attrNameLst>
                                          <p:attrName>ppt_h</p:attrName>
                                        </p:attrNameLst>
                                      </p:cBhvr>
                                      <p:tavLst>
                                        <p:tav tm="0">
                                          <p:val>
                                            <p:fltVal val="0"/>
                                          </p:val>
                                        </p:tav>
                                        <p:tav tm="100000">
                                          <p:val>
                                            <p:strVal val="#ppt_h"/>
                                          </p:val>
                                        </p:tav>
                                      </p:tavLst>
                                    </p:anim>
                                  </p:childTnLst>
                                </p:cTn>
                              </p:par>
                              <p:par>
                                <p:cTn id="117" presetID="6" presetClass="emph" presetSubtype="0" autoRev="1" fill="hold" nodeType="withEffect">
                                  <p:stCondLst>
                                    <p:cond delay="2750"/>
                                  </p:stCondLst>
                                  <p:childTnLst>
                                    <p:animScale>
                                      <p:cBhvr>
                                        <p:cTn id="118" dur="150" fill="hold"/>
                                        <p:tgtEl>
                                          <p:spTgt spid="76"/>
                                        </p:tgtEl>
                                      </p:cBhvr>
                                      <p:by x="110000" y="110000"/>
                                    </p:animScale>
                                  </p:childTnLst>
                                </p:cTn>
                              </p:par>
                              <p:par>
                                <p:cTn id="119" presetID="23" presetClass="entr" presetSubtype="16" fill="hold" nodeType="withEffect">
                                  <p:stCondLst>
                                    <p:cond delay="2600"/>
                                  </p:stCondLst>
                                  <p:childTnLst>
                                    <p:set>
                                      <p:cBhvr>
                                        <p:cTn id="120" dur="1" fill="hold">
                                          <p:stCondLst>
                                            <p:cond delay="0"/>
                                          </p:stCondLst>
                                        </p:cTn>
                                        <p:tgtEl>
                                          <p:spTgt spid="84"/>
                                        </p:tgtEl>
                                        <p:attrNameLst>
                                          <p:attrName>style.visibility</p:attrName>
                                        </p:attrNameLst>
                                      </p:cBhvr>
                                      <p:to>
                                        <p:strVal val="visible"/>
                                      </p:to>
                                    </p:set>
                                    <p:anim calcmode="lin" valueType="num">
                                      <p:cBhvr>
                                        <p:cTn id="121" dur="250" fill="hold"/>
                                        <p:tgtEl>
                                          <p:spTgt spid="84"/>
                                        </p:tgtEl>
                                        <p:attrNameLst>
                                          <p:attrName>ppt_w</p:attrName>
                                        </p:attrNameLst>
                                      </p:cBhvr>
                                      <p:tavLst>
                                        <p:tav tm="0">
                                          <p:val>
                                            <p:fltVal val="0"/>
                                          </p:val>
                                        </p:tav>
                                        <p:tav tm="100000">
                                          <p:val>
                                            <p:strVal val="#ppt_w"/>
                                          </p:val>
                                        </p:tav>
                                      </p:tavLst>
                                    </p:anim>
                                    <p:anim calcmode="lin" valueType="num">
                                      <p:cBhvr>
                                        <p:cTn id="122" dur="250" fill="hold"/>
                                        <p:tgtEl>
                                          <p:spTgt spid="84"/>
                                        </p:tgtEl>
                                        <p:attrNameLst>
                                          <p:attrName>ppt_h</p:attrName>
                                        </p:attrNameLst>
                                      </p:cBhvr>
                                      <p:tavLst>
                                        <p:tav tm="0">
                                          <p:val>
                                            <p:fltVal val="0"/>
                                          </p:val>
                                        </p:tav>
                                        <p:tav tm="100000">
                                          <p:val>
                                            <p:strVal val="#ppt_h"/>
                                          </p:val>
                                        </p:tav>
                                      </p:tavLst>
                                    </p:anim>
                                  </p:childTnLst>
                                </p:cTn>
                              </p:par>
                              <p:par>
                                <p:cTn id="123" presetID="6" presetClass="emph" presetSubtype="0" autoRev="1" fill="hold" nodeType="withEffect">
                                  <p:stCondLst>
                                    <p:cond delay="2850"/>
                                  </p:stCondLst>
                                  <p:childTnLst>
                                    <p:animScale>
                                      <p:cBhvr>
                                        <p:cTn id="124" dur="150" fill="hold"/>
                                        <p:tgtEl>
                                          <p:spTgt spid="84"/>
                                        </p:tgtEl>
                                      </p:cBhvr>
                                      <p:by x="110000" y="110000"/>
                                    </p:animScale>
                                  </p:childTnLst>
                                </p:cTn>
                              </p:par>
                              <p:par>
                                <p:cTn id="125" presetID="23" presetClass="entr" presetSubtype="16" fill="hold" grpId="0" nodeType="withEffect">
                                  <p:stCondLst>
                                    <p:cond delay="2700"/>
                                  </p:stCondLst>
                                  <p:childTnLst>
                                    <p:set>
                                      <p:cBhvr>
                                        <p:cTn id="126" dur="1" fill="hold">
                                          <p:stCondLst>
                                            <p:cond delay="0"/>
                                          </p:stCondLst>
                                        </p:cTn>
                                        <p:tgtEl>
                                          <p:spTgt spid="83"/>
                                        </p:tgtEl>
                                        <p:attrNameLst>
                                          <p:attrName>style.visibility</p:attrName>
                                        </p:attrNameLst>
                                      </p:cBhvr>
                                      <p:to>
                                        <p:strVal val="visible"/>
                                      </p:to>
                                    </p:set>
                                    <p:anim calcmode="lin" valueType="num">
                                      <p:cBhvr>
                                        <p:cTn id="127" dur="250" fill="hold"/>
                                        <p:tgtEl>
                                          <p:spTgt spid="83"/>
                                        </p:tgtEl>
                                        <p:attrNameLst>
                                          <p:attrName>ppt_w</p:attrName>
                                        </p:attrNameLst>
                                      </p:cBhvr>
                                      <p:tavLst>
                                        <p:tav tm="0">
                                          <p:val>
                                            <p:fltVal val="0"/>
                                          </p:val>
                                        </p:tav>
                                        <p:tav tm="100000">
                                          <p:val>
                                            <p:strVal val="#ppt_w"/>
                                          </p:val>
                                        </p:tav>
                                      </p:tavLst>
                                    </p:anim>
                                    <p:anim calcmode="lin" valueType="num">
                                      <p:cBhvr>
                                        <p:cTn id="128" dur="250" fill="hold"/>
                                        <p:tgtEl>
                                          <p:spTgt spid="83"/>
                                        </p:tgtEl>
                                        <p:attrNameLst>
                                          <p:attrName>ppt_h</p:attrName>
                                        </p:attrNameLst>
                                      </p:cBhvr>
                                      <p:tavLst>
                                        <p:tav tm="0">
                                          <p:val>
                                            <p:fltVal val="0"/>
                                          </p:val>
                                        </p:tav>
                                        <p:tav tm="100000">
                                          <p:val>
                                            <p:strVal val="#ppt_h"/>
                                          </p:val>
                                        </p:tav>
                                      </p:tavLst>
                                    </p:anim>
                                  </p:childTnLst>
                                </p:cTn>
                              </p:par>
                              <p:par>
                                <p:cTn id="129" presetID="6" presetClass="emph" presetSubtype="0" autoRev="1" fill="hold" grpId="1" nodeType="withEffect">
                                  <p:stCondLst>
                                    <p:cond delay="2950"/>
                                  </p:stCondLst>
                                  <p:childTnLst>
                                    <p:animScale>
                                      <p:cBhvr>
                                        <p:cTn id="130" dur="150" fill="hold"/>
                                        <p:tgtEl>
                                          <p:spTgt spid="83"/>
                                        </p:tgtEl>
                                      </p:cBhvr>
                                      <p:by x="110000" y="110000"/>
                                    </p:animScale>
                                  </p:childTnLst>
                                </p:cTn>
                              </p:par>
                              <p:par>
                                <p:cTn id="131" presetID="23" presetClass="entr" presetSubtype="16" fill="hold" grpId="0" nodeType="withEffect">
                                  <p:stCondLst>
                                    <p:cond delay="2500"/>
                                  </p:stCondLst>
                                  <p:childTnLst>
                                    <p:set>
                                      <p:cBhvr>
                                        <p:cTn id="132" dur="1" fill="hold">
                                          <p:stCondLst>
                                            <p:cond delay="0"/>
                                          </p:stCondLst>
                                        </p:cTn>
                                        <p:tgtEl>
                                          <p:spTgt spid="188"/>
                                        </p:tgtEl>
                                        <p:attrNameLst>
                                          <p:attrName>style.visibility</p:attrName>
                                        </p:attrNameLst>
                                      </p:cBhvr>
                                      <p:to>
                                        <p:strVal val="visible"/>
                                      </p:to>
                                    </p:set>
                                    <p:anim calcmode="lin" valueType="num">
                                      <p:cBhvr>
                                        <p:cTn id="133" dur="250" fill="hold"/>
                                        <p:tgtEl>
                                          <p:spTgt spid="188"/>
                                        </p:tgtEl>
                                        <p:attrNameLst>
                                          <p:attrName>ppt_w</p:attrName>
                                        </p:attrNameLst>
                                      </p:cBhvr>
                                      <p:tavLst>
                                        <p:tav tm="0">
                                          <p:val>
                                            <p:fltVal val="0"/>
                                          </p:val>
                                        </p:tav>
                                        <p:tav tm="100000">
                                          <p:val>
                                            <p:strVal val="#ppt_w"/>
                                          </p:val>
                                        </p:tav>
                                      </p:tavLst>
                                    </p:anim>
                                    <p:anim calcmode="lin" valueType="num">
                                      <p:cBhvr>
                                        <p:cTn id="134" dur="250" fill="hold"/>
                                        <p:tgtEl>
                                          <p:spTgt spid="188"/>
                                        </p:tgtEl>
                                        <p:attrNameLst>
                                          <p:attrName>ppt_h</p:attrName>
                                        </p:attrNameLst>
                                      </p:cBhvr>
                                      <p:tavLst>
                                        <p:tav tm="0">
                                          <p:val>
                                            <p:fltVal val="0"/>
                                          </p:val>
                                        </p:tav>
                                        <p:tav tm="100000">
                                          <p:val>
                                            <p:strVal val="#ppt_h"/>
                                          </p:val>
                                        </p:tav>
                                      </p:tavLst>
                                    </p:anim>
                                  </p:childTnLst>
                                </p:cTn>
                              </p:par>
                              <p:par>
                                <p:cTn id="135" presetID="6" presetClass="emph" presetSubtype="0" autoRev="1" fill="hold" grpId="1" nodeType="withEffect">
                                  <p:stCondLst>
                                    <p:cond delay="2750"/>
                                  </p:stCondLst>
                                  <p:childTnLst>
                                    <p:animScale>
                                      <p:cBhvr>
                                        <p:cTn id="136" dur="150" fill="hold"/>
                                        <p:tgtEl>
                                          <p:spTgt spid="188"/>
                                        </p:tgtEl>
                                      </p:cBhvr>
                                      <p:by x="110000" y="110000"/>
                                    </p:animScale>
                                  </p:childTnLst>
                                </p:cTn>
                              </p:par>
                              <p:par>
                                <p:cTn id="137" presetID="23" presetClass="entr" presetSubtype="16" fill="hold" grpId="0" nodeType="withEffect">
                                  <p:stCondLst>
                                    <p:cond delay="2000"/>
                                  </p:stCondLst>
                                  <p:childTnLst>
                                    <p:set>
                                      <p:cBhvr>
                                        <p:cTn id="138" dur="1" fill="hold">
                                          <p:stCondLst>
                                            <p:cond delay="0"/>
                                          </p:stCondLst>
                                        </p:cTn>
                                        <p:tgtEl>
                                          <p:spTgt spid="190"/>
                                        </p:tgtEl>
                                        <p:attrNameLst>
                                          <p:attrName>style.visibility</p:attrName>
                                        </p:attrNameLst>
                                      </p:cBhvr>
                                      <p:to>
                                        <p:strVal val="visible"/>
                                      </p:to>
                                    </p:set>
                                    <p:anim calcmode="lin" valueType="num">
                                      <p:cBhvr>
                                        <p:cTn id="139" dur="250" fill="hold"/>
                                        <p:tgtEl>
                                          <p:spTgt spid="190"/>
                                        </p:tgtEl>
                                        <p:attrNameLst>
                                          <p:attrName>ppt_w</p:attrName>
                                        </p:attrNameLst>
                                      </p:cBhvr>
                                      <p:tavLst>
                                        <p:tav tm="0">
                                          <p:val>
                                            <p:fltVal val="0"/>
                                          </p:val>
                                        </p:tav>
                                        <p:tav tm="100000">
                                          <p:val>
                                            <p:strVal val="#ppt_w"/>
                                          </p:val>
                                        </p:tav>
                                      </p:tavLst>
                                    </p:anim>
                                    <p:anim calcmode="lin" valueType="num">
                                      <p:cBhvr>
                                        <p:cTn id="140" dur="250" fill="hold"/>
                                        <p:tgtEl>
                                          <p:spTgt spid="190"/>
                                        </p:tgtEl>
                                        <p:attrNameLst>
                                          <p:attrName>ppt_h</p:attrName>
                                        </p:attrNameLst>
                                      </p:cBhvr>
                                      <p:tavLst>
                                        <p:tav tm="0">
                                          <p:val>
                                            <p:fltVal val="0"/>
                                          </p:val>
                                        </p:tav>
                                        <p:tav tm="100000">
                                          <p:val>
                                            <p:strVal val="#ppt_h"/>
                                          </p:val>
                                        </p:tav>
                                      </p:tavLst>
                                    </p:anim>
                                  </p:childTnLst>
                                </p:cTn>
                              </p:par>
                              <p:par>
                                <p:cTn id="141" presetID="6" presetClass="emph" presetSubtype="0" autoRev="1" fill="hold" grpId="1" nodeType="withEffect">
                                  <p:stCondLst>
                                    <p:cond delay="2250"/>
                                  </p:stCondLst>
                                  <p:childTnLst>
                                    <p:animScale>
                                      <p:cBhvr>
                                        <p:cTn id="142" dur="150" fill="hold"/>
                                        <p:tgtEl>
                                          <p:spTgt spid="190"/>
                                        </p:tgtEl>
                                      </p:cBhvr>
                                      <p:by x="110000" y="110000"/>
                                    </p:animScale>
                                  </p:childTnLst>
                                </p:cTn>
                              </p:par>
                              <p:par>
                                <p:cTn id="143" presetID="23" presetClass="entr" presetSubtype="16" fill="hold" grpId="0" nodeType="withEffect">
                                  <p:stCondLst>
                                    <p:cond delay="2700"/>
                                  </p:stCondLst>
                                  <p:childTnLst>
                                    <p:set>
                                      <p:cBhvr>
                                        <p:cTn id="144" dur="1" fill="hold">
                                          <p:stCondLst>
                                            <p:cond delay="0"/>
                                          </p:stCondLst>
                                        </p:cTn>
                                        <p:tgtEl>
                                          <p:spTgt spid="96"/>
                                        </p:tgtEl>
                                        <p:attrNameLst>
                                          <p:attrName>style.visibility</p:attrName>
                                        </p:attrNameLst>
                                      </p:cBhvr>
                                      <p:to>
                                        <p:strVal val="visible"/>
                                      </p:to>
                                    </p:set>
                                    <p:anim calcmode="lin" valueType="num">
                                      <p:cBhvr>
                                        <p:cTn id="145" dur="250" fill="hold"/>
                                        <p:tgtEl>
                                          <p:spTgt spid="96"/>
                                        </p:tgtEl>
                                        <p:attrNameLst>
                                          <p:attrName>ppt_w</p:attrName>
                                        </p:attrNameLst>
                                      </p:cBhvr>
                                      <p:tavLst>
                                        <p:tav tm="0">
                                          <p:val>
                                            <p:fltVal val="0"/>
                                          </p:val>
                                        </p:tav>
                                        <p:tav tm="100000">
                                          <p:val>
                                            <p:strVal val="#ppt_w"/>
                                          </p:val>
                                        </p:tav>
                                      </p:tavLst>
                                    </p:anim>
                                    <p:anim calcmode="lin" valueType="num">
                                      <p:cBhvr>
                                        <p:cTn id="146" dur="250" fill="hold"/>
                                        <p:tgtEl>
                                          <p:spTgt spid="96"/>
                                        </p:tgtEl>
                                        <p:attrNameLst>
                                          <p:attrName>ppt_h</p:attrName>
                                        </p:attrNameLst>
                                      </p:cBhvr>
                                      <p:tavLst>
                                        <p:tav tm="0">
                                          <p:val>
                                            <p:fltVal val="0"/>
                                          </p:val>
                                        </p:tav>
                                        <p:tav tm="100000">
                                          <p:val>
                                            <p:strVal val="#ppt_h"/>
                                          </p:val>
                                        </p:tav>
                                      </p:tavLst>
                                    </p:anim>
                                  </p:childTnLst>
                                </p:cTn>
                              </p:par>
                              <p:par>
                                <p:cTn id="147" presetID="6" presetClass="emph" presetSubtype="0" autoRev="1" fill="hold" grpId="1" nodeType="withEffect">
                                  <p:stCondLst>
                                    <p:cond delay="2950"/>
                                  </p:stCondLst>
                                  <p:childTnLst>
                                    <p:animScale>
                                      <p:cBhvr>
                                        <p:cTn id="148" dur="150" fill="hold"/>
                                        <p:tgtEl>
                                          <p:spTgt spid="96"/>
                                        </p:tgtEl>
                                      </p:cBhvr>
                                      <p:by x="110000" y="110000"/>
                                    </p:animScale>
                                  </p:childTnLst>
                                </p:cTn>
                              </p:par>
                              <p:par>
                                <p:cTn id="149" presetID="23" presetClass="entr" presetSubtype="16" fill="hold" grpId="0" nodeType="withEffect">
                                  <p:stCondLst>
                                    <p:cond delay="2500"/>
                                  </p:stCondLst>
                                  <p:childTnLst>
                                    <p:set>
                                      <p:cBhvr>
                                        <p:cTn id="150" dur="1" fill="hold">
                                          <p:stCondLst>
                                            <p:cond delay="0"/>
                                          </p:stCondLst>
                                        </p:cTn>
                                        <p:tgtEl>
                                          <p:spTgt spid="97"/>
                                        </p:tgtEl>
                                        <p:attrNameLst>
                                          <p:attrName>style.visibility</p:attrName>
                                        </p:attrNameLst>
                                      </p:cBhvr>
                                      <p:to>
                                        <p:strVal val="visible"/>
                                      </p:to>
                                    </p:set>
                                    <p:anim calcmode="lin" valueType="num">
                                      <p:cBhvr>
                                        <p:cTn id="151" dur="250" fill="hold"/>
                                        <p:tgtEl>
                                          <p:spTgt spid="97"/>
                                        </p:tgtEl>
                                        <p:attrNameLst>
                                          <p:attrName>ppt_w</p:attrName>
                                        </p:attrNameLst>
                                      </p:cBhvr>
                                      <p:tavLst>
                                        <p:tav tm="0">
                                          <p:val>
                                            <p:fltVal val="0"/>
                                          </p:val>
                                        </p:tav>
                                        <p:tav tm="100000">
                                          <p:val>
                                            <p:strVal val="#ppt_w"/>
                                          </p:val>
                                        </p:tav>
                                      </p:tavLst>
                                    </p:anim>
                                    <p:anim calcmode="lin" valueType="num">
                                      <p:cBhvr>
                                        <p:cTn id="152" dur="250" fill="hold"/>
                                        <p:tgtEl>
                                          <p:spTgt spid="97"/>
                                        </p:tgtEl>
                                        <p:attrNameLst>
                                          <p:attrName>ppt_h</p:attrName>
                                        </p:attrNameLst>
                                      </p:cBhvr>
                                      <p:tavLst>
                                        <p:tav tm="0">
                                          <p:val>
                                            <p:fltVal val="0"/>
                                          </p:val>
                                        </p:tav>
                                        <p:tav tm="100000">
                                          <p:val>
                                            <p:strVal val="#ppt_h"/>
                                          </p:val>
                                        </p:tav>
                                      </p:tavLst>
                                    </p:anim>
                                  </p:childTnLst>
                                </p:cTn>
                              </p:par>
                              <p:par>
                                <p:cTn id="153" presetID="6" presetClass="emph" presetSubtype="0" autoRev="1" fill="hold" grpId="1" nodeType="withEffect">
                                  <p:stCondLst>
                                    <p:cond delay="2750"/>
                                  </p:stCondLst>
                                  <p:childTnLst>
                                    <p:animScale>
                                      <p:cBhvr>
                                        <p:cTn id="154" dur="150" fill="hold"/>
                                        <p:tgtEl>
                                          <p:spTgt spid="97"/>
                                        </p:tgtEl>
                                      </p:cBhvr>
                                      <p:by x="110000" y="110000"/>
                                    </p:animScale>
                                  </p:childTnLst>
                                </p:cTn>
                              </p:par>
                              <p:par>
                                <p:cTn id="155" presetID="23" presetClass="entr" presetSubtype="16" fill="hold" nodeType="withEffect">
                                  <p:stCondLst>
                                    <p:cond delay="2000"/>
                                  </p:stCondLst>
                                  <p:childTnLst>
                                    <p:set>
                                      <p:cBhvr>
                                        <p:cTn id="156" dur="1" fill="hold">
                                          <p:stCondLst>
                                            <p:cond delay="0"/>
                                          </p:stCondLst>
                                        </p:cTn>
                                        <p:tgtEl>
                                          <p:spTgt spid="37"/>
                                        </p:tgtEl>
                                        <p:attrNameLst>
                                          <p:attrName>style.visibility</p:attrName>
                                        </p:attrNameLst>
                                      </p:cBhvr>
                                      <p:to>
                                        <p:strVal val="visible"/>
                                      </p:to>
                                    </p:set>
                                    <p:anim calcmode="lin" valueType="num">
                                      <p:cBhvr>
                                        <p:cTn id="157" dur="250" fill="hold"/>
                                        <p:tgtEl>
                                          <p:spTgt spid="37"/>
                                        </p:tgtEl>
                                        <p:attrNameLst>
                                          <p:attrName>ppt_w</p:attrName>
                                        </p:attrNameLst>
                                      </p:cBhvr>
                                      <p:tavLst>
                                        <p:tav tm="0">
                                          <p:val>
                                            <p:fltVal val="0"/>
                                          </p:val>
                                        </p:tav>
                                        <p:tav tm="100000">
                                          <p:val>
                                            <p:strVal val="#ppt_w"/>
                                          </p:val>
                                        </p:tav>
                                      </p:tavLst>
                                    </p:anim>
                                    <p:anim calcmode="lin" valueType="num">
                                      <p:cBhvr>
                                        <p:cTn id="158" dur="250" fill="hold"/>
                                        <p:tgtEl>
                                          <p:spTgt spid="37"/>
                                        </p:tgtEl>
                                        <p:attrNameLst>
                                          <p:attrName>ppt_h</p:attrName>
                                        </p:attrNameLst>
                                      </p:cBhvr>
                                      <p:tavLst>
                                        <p:tav tm="0">
                                          <p:val>
                                            <p:fltVal val="0"/>
                                          </p:val>
                                        </p:tav>
                                        <p:tav tm="100000">
                                          <p:val>
                                            <p:strVal val="#ppt_h"/>
                                          </p:val>
                                        </p:tav>
                                      </p:tavLst>
                                    </p:anim>
                                  </p:childTnLst>
                                </p:cTn>
                              </p:par>
                              <p:par>
                                <p:cTn id="159" presetID="6" presetClass="emph" presetSubtype="0" autoRev="1" fill="hold" nodeType="withEffect">
                                  <p:stCondLst>
                                    <p:cond delay="2250"/>
                                  </p:stCondLst>
                                  <p:childTnLst>
                                    <p:animScale>
                                      <p:cBhvr>
                                        <p:cTn id="160" dur="150" fill="hold"/>
                                        <p:tgtEl>
                                          <p:spTgt spid="37"/>
                                        </p:tgtEl>
                                      </p:cBhvr>
                                      <p:by x="110000" y="110000"/>
                                    </p:animScale>
                                  </p:childTnLst>
                                </p:cTn>
                              </p:par>
                              <p:par>
                                <p:cTn id="161" presetID="23" presetClass="entr" presetSubtype="16" fill="hold" grpId="0" nodeType="withEffect">
                                  <p:stCondLst>
                                    <p:cond delay="2000"/>
                                  </p:stCondLst>
                                  <p:childTnLst>
                                    <p:set>
                                      <p:cBhvr>
                                        <p:cTn id="162" dur="1" fill="hold">
                                          <p:stCondLst>
                                            <p:cond delay="0"/>
                                          </p:stCondLst>
                                        </p:cTn>
                                        <p:tgtEl>
                                          <p:spTgt spid="214"/>
                                        </p:tgtEl>
                                        <p:attrNameLst>
                                          <p:attrName>style.visibility</p:attrName>
                                        </p:attrNameLst>
                                      </p:cBhvr>
                                      <p:to>
                                        <p:strVal val="visible"/>
                                      </p:to>
                                    </p:set>
                                    <p:anim calcmode="lin" valueType="num">
                                      <p:cBhvr>
                                        <p:cTn id="163" dur="250" fill="hold"/>
                                        <p:tgtEl>
                                          <p:spTgt spid="214"/>
                                        </p:tgtEl>
                                        <p:attrNameLst>
                                          <p:attrName>ppt_w</p:attrName>
                                        </p:attrNameLst>
                                      </p:cBhvr>
                                      <p:tavLst>
                                        <p:tav tm="0">
                                          <p:val>
                                            <p:fltVal val="0"/>
                                          </p:val>
                                        </p:tav>
                                        <p:tav tm="100000">
                                          <p:val>
                                            <p:strVal val="#ppt_w"/>
                                          </p:val>
                                        </p:tav>
                                      </p:tavLst>
                                    </p:anim>
                                    <p:anim calcmode="lin" valueType="num">
                                      <p:cBhvr>
                                        <p:cTn id="164" dur="250" fill="hold"/>
                                        <p:tgtEl>
                                          <p:spTgt spid="214"/>
                                        </p:tgtEl>
                                        <p:attrNameLst>
                                          <p:attrName>ppt_h</p:attrName>
                                        </p:attrNameLst>
                                      </p:cBhvr>
                                      <p:tavLst>
                                        <p:tav tm="0">
                                          <p:val>
                                            <p:fltVal val="0"/>
                                          </p:val>
                                        </p:tav>
                                        <p:tav tm="100000">
                                          <p:val>
                                            <p:strVal val="#ppt_h"/>
                                          </p:val>
                                        </p:tav>
                                      </p:tavLst>
                                    </p:anim>
                                  </p:childTnLst>
                                </p:cTn>
                              </p:par>
                              <p:par>
                                <p:cTn id="165" presetID="6" presetClass="emph" presetSubtype="0" autoRev="1" fill="hold" grpId="1" nodeType="withEffect">
                                  <p:stCondLst>
                                    <p:cond delay="2250"/>
                                  </p:stCondLst>
                                  <p:childTnLst>
                                    <p:animScale>
                                      <p:cBhvr>
                                        <p:cTn id="166" dur="150" fill="hold"/>
                                        <p:tgtEl>
                                          <p:spTgt spid="214"/>
                                        </p:tgtEl>
                                      </p:cBhvr>
                                      <p:by x="110000" y="110000"/>
                                    </p:animScale>
                                  </p:childTnLst>
                                </p:cTn>
                              </p:par>
                              <p:par>
                                <p:cTn id="167" presetID="23" presetClass="entr" presetSubtype="16" fill="hold" nodeType="withEffect">
                                  <p:stCondLst>
                                    <p:cond delay="2500"/>
                                  </p:stCondLst>
                                  <p:childTnLst>
                                    <p:set>
                                      <p:cBhvr>
                                        <p:cTn id="168" dur="1" fill="hold">
                                          <p:stCondLst>
                                            <p:cond delay="0"/>
                                          </p:stCondLst>
                                        </p:cTn>
                                        <p:tgtEl>
                                          <p:spTgt spid="198"/>
                                        </p:tgtEl>
                                        <p:attrNameLst>
                                          <p:attrName>style.visibility</p:attrName>
                                        </p:attrNameLst>
                                      </p:cBhvr>
                                      <p:to>
                                        <p:strVal val="visible"/>
                                      </p:to>
                                    </p:set>
                                    <p:anim calcmode="lin" valueType="num">
                                      <p:cBhvr>
                                        <p:cTn id="169" dur="250" fill="hold"/>
                                        <p:tgtEl>
                                          <p:spTgt spid="198"/>
                                        </p:tgtEl>
                                        <p:attrNameLst>
                                          <p:attrName>ppt_w</p:attrName>
                                        </p:attrNameLst>
                                      </p:cBhvr>
                                      <p:tavLst>
                                        <p:tav tm="0">
                                          <p:val>
                                            <p:fltVal val="0"/>
                                          </p:val>
                                        </p:tav>
                                        <p:tav tm="100000">
                                          <p:val>
                                            <p:strVal val="#ppt_w"/>
                                          </p:val>
                                        </p:tav>
                                      </p:tavLst>
                                    </p:anim>
                                    <p:anim calcmode="lin" valueType="num">
                                      <p:cBhvr>
                                        <p:cTn id="170" dur="250" fill="hold"/>
                                        <p:tgtEl>
                                          <p:spTgt spid="198"/>
                                        </p:tgtEl>
                                        <p:attrNameLst>
                                          <p:attrName>ppt_h</p:attrName>
                                        </p:attrNameLst>
                                      </p:cBhvr>
                                      <p:tavLst>
                                        <p:tav tm="0">
                                          <p:val>
                                            <p:fltVal val="0"/>
                                          </p:val>
                                        </p:tav>
                                        <p:tav tm="100000">
                                          <p:val>
                                            <p:strVal val="#ppt_h"/>
                                          </p:val>
                                        </p:tav>
                                      </p:tavLst>
                                    </p:anim>
                                  </p:childTnLst>
                                </p:cTn>
                              </p:par>
                              <p:par>
                                <p:cTn id="171" presetID="6" presetClass="emph" presetSubtype="0" autoRev="1" fill="hold" nodeType="withEffect">
                                  <p:stCondLst>
                                    <p:cond delay="2750"/>
                                  </p:stCondLst>
                                  <p:childTnLst>
                                    <p:animScale>
                                      <p:cBhvr>
                                        <p:cTn id="172" dur="150" fill="hold"/>
                                        <p:tgtEl>
                                          <p:spTgt spid="198"/>
                                        </p:tgtEl>
                                      </p:cBhvr>
                                      <p:by x="110000" y="110000"/>
                                    </p:animScale>
                                  </p:childTnLst>
                                </p:cTn>
                              </p:par>
                              <p:par>
                                <p:cTn id="173" presetID="23" presetClass="entr" presetSubtype="16" fill="hold" nodeType="withEffect">
                                  <p:stCondLst>
                                    <p:cond delay="2000"/>
                                  </p:stCondLst>
                                  <p:childTnLst>
                                    <p:set>
                                      <p:cBhvr>
                                        <p:cTn id="174" dur="1" fill="hold">
                                          <p:stCondLst>
                                            <p:cond delay="0"/>
                                          </p:stCondLst>
                                        </p:cTn>
                                        <p:tgtEl>
                                          <p:spTgt spid="191"/>
                                        </p:tgtEl>
                                        <p:attrNameLst>
                                          <p:attrName>style.visibility</p:attrName>
                                        </p:attrNameLst>
                                      </p:cBhvr>
                                      <p:to>
                                        <p:strVal val="visible"/>
                                      </p:to>
                                    </p:set>
                                    <p:anim calcmode="lin" valueType="num">
                                      <p:cBhvr>
                                        <p:cTn id="175" dur="250" fill="hold"/>
                                        <p:tgtEl>
                                          <p:spTgt spid="191"/>
                                        </p:tgtEl>
                                        <p:attrNameLst>
                                          <p:attrName>ppt_w</p:attrName>
                                        </p:attrNameLst>
                                      </p:cBhvr>
                                      <p:tavLst>
                                        <p:tav tm="0">
                                          <p:val>
                                            <p:fltVal val="0"/>
                                          </p:val>
                                        </p:tav>
                                        <p:tav tm="100000">
                                          <p:val>
                                            <p:strVal val="#ppt_w"/>
                                          </p:val>
                                        </p:tav>
                                      </p:tavLst>
                                    </p:anim>
                                    <p:anim calcmode="lin" valueType="num">
                                      <p:cBhvr>
                                        <p:cTn id="176" dur="250" fill="hold"/>
                                        <p:tgtEl>
                                          <p:spTgt spid="191"/>
                                        </p:tgtEl>
                                        <p:attrNameLst>
                                          <p:attrName>ppt_h</p:attrName>
                                        </p:attrNameLst>
                                      </p:cBhvr>
                                      <p:tavLst>
                                        <p:tav tm="0">
                                          <p:val>
                                            <p:fltVal val="0"/>
                                          </p:val>
                                        </p:tav>
                                        <p:tav tm="100000">
                                          <p:val>
                                            <p:strVal val="#ppt_h"/>
                                          </p:val>
                                        </p:tav>
                                      </p:tavLst>
                                    </p:anim>
                                  </p:childTnLst>
                                </p:cTn>
                              </p:par>
                              <p:par>
                                <p:cTn id="177" presetID="6" presetClass="emph" presetSubtype="0" autoRev="1" fill="hold" nodeType="withEffect">
                                  <p:stCondLst>
                                    <p:cond delay="2250"/>
                                  </p:stCondLst>
                                  <p:childTnLst>
                                    <p:animScale>
                                      <p:cBhvr>
                                        <p:cTn id="178" dur="150" fill="hold"/>
                                        <p:tgtEl>
                                          <p:spTgt spid="191"/>
                                        </p:tgtEl>
                                      </p:cBhvr>
                                      <p:by x="110000" y="110000"/>
                                    </p:animScale>
                                  </p:childTnLst>
                                </p:cTn>
                              </p:par>
                              <p:par>
                                <p:cTn id="179" presetID="23" presetClass="entr" presetSubtype="16" fill="hold" nodeType="withEffect">
                                  <p:stCondLst>
                                    <p:cond delay="2700"/>
                                  </p:stCondLst>
                                  <p:childTnLst>
                                    <p:set>
                                      <p:cBhvr>
                                        <p:cTn id="180" dur="1" fill="hold">
                                          <p:stCondLst>
                                            <p:cond delay="0"/>
                                          </p:stCondLst>
                                        </p:cTn>
                                        <p:tgtEl>
                                          <p:spTgt spid="123"/>
                                        </p:tgtEl>
                                        <p:attrNameLst>
                                          <p:attrName>style.visibility</p:attrName>
                                        </p:attrNameLst>
                                      </p:cBhvr>
                                      <p:to>
                                        <p:strVal val="visible"/>
                                      </p:to>
                                    </p:set>
                                    <p:anim calcmode="lin" valueType="num">
                                      <p:cBhvr>
                                        <p:cTn id="181" dur="250" fill="hold"/>
                                        <p:tgtEl>
                                          <p:spTgt spid="123"/>
                                        </p:tgtEl>
                                        <p:attrNameLst>
                                          <p:attrName>ppt_w</p:attrName>
                                        </p:attrNameLst>
                                      </p:cBhvr>
                                      <p:tavLst>
                                        <p:tav tm="0">
                                          <p:val>
                                            <p:fltVal val="0"/>
                                          </p:val>
                                        </p:tav>
                                        <p:tav tm="100000">
                                          <p:val>
                                            <p:strVal val="#ppt_w"/>
                                          </p:val>
                                        </p:tav>
                                      </p:tavLst>
                                    </p:anim>
                                    <p:anim calcmode="lin" valueType="num">
                                      <p:cBhvr>
                                        <p:cTn id="182" dur="250" fill="hold"/>
                                        <p:tgtEl>
                                          <p:spTgt spid="123"/>
                                        </p:tgtEl>
                                        <p:attrNameLst>
                                          <p:attrName>ppt_h</p:attrName>
                                        </p:attrNameLst>
                                      </p:cBhvr>
                                      <p:tavLst>
                                        <p:tav tm="0">
                                          <p:val>
                                            <p:fltVal val="0"/>
                                          </p:val>
                                        </p:tav>
                                        <p:tav tm="100000">
                                          <p:val>
                                            <p:strVal val="#ppt_h"/>
                                          </p:val>
                                        </p:tav>
                                      </p:tavLst>
                                    </p:anim>
                                  </p:childTnLst>
                                </p:cTn>
                              </p:par>
                              <p:par>
                                <p:cTn id="183" presetID="6" presetClass="emph" presetSubtype="0" autoRev="1" fill="hold" nodeType="withEffect">
                                  <p:stCondLst>
                                    <p:cond delay="2950"/>
                                  </p:stCondLst>
                                  <p:childTnLst>
                                    <p:animScale>
                                      <p:cBhvr>
                                        <p:cTn id="184" dur="150" fill="hold"/>
                                        <p:tgtEl>
                                          <p:spTgt spid="123"/>
                                        </p:tgtEl>
                                      </p:cBhvr>
                                      <p:by x="110000" y="110000"/>
                                    </p:animScale>
                                  </p:childTnLst>
                                </p:cTn>
                              </p:par>
                              <p:par>
                                <p:cTn id="185" presetID="23" presetClass="entr" presetSubtype="16" fill="hold" nodeType="withEffect">
                                  <p:stCondLst>
                                    <p:cond delay="2700"/>
                                  </p:stCondLst>
                                  <p:childTnLst>
                                    <p:set>
                                      <p:cBhvr>
                                        <p:cTn id="186" dur="1" fill="hold">
                                          <p:stCondLst>
                                            <p:cond delay="0"/>
                                          </p:stCondLst>
                                        </p:cTn>
                                        <p:tgtEl>
                                          <p:spTgt spid="183"/>
                                        </p:tgtEl>
                                        <p:attrNameLst>
                                          <p:attrName>style.visibility</p:attrName>
                                        </p:attrNameLst>
                                      </p:cBhvr>
                                      <p:to>
                                        <p:strVal val="visible"/>
                                      </p:to>
                                    </p:set>
                                    <p:anim calcmode="lin" valueType="num">
                                      <p:cBhvr>
                                        <p:cTn id="187" dur="250" fill="hold"/>
                                        <p:tgtEl>
                                          <p:spTgt spid="183"/>
                                        </p:tgtEl>
                                        <p:attrNameLst>
                                          <p:attrName>ppt_w</p:attrName>
                                        </p:attrNameLst>
                                      </p:cBhvr>
                                      <p:tavLst>
                                        <p:tav tm="0">
                                          <p:val>
                                            <p:fltVal val="0"/>
                                          </p:val>
                                        </p:tav>
                                        <p:tav tm="100000">
                                          <p:val>
                                            <p:strVal val="#ppt_w"/>
                                          </p:val>
                                        </p:tav>
                                      </p:tavLst>
                                    </p:anim>
                                    <p:anim calcmode="lin" valueType="num">
                                      <p:cBhvr>
                                        <p:cTn id="188" dur="250" fill="hold"/>
                                        <p:tgtEl>
                                          <p:spTgt spid="183"/>
                                        </p:tgtEl>
                                        <p:attrNameLst>
                                          <p:attrName>ppt_h</p:attrName>
                                        </p:attrNameLst>
                                      </p:cBhvr>
                                      <p:tavLst>
                                        <p:tav tm="0">
                                          <p:val>
                                            <p:fltVal val="0"/>
                                          </p:val>
                                        </p:tav>
                                        <p:tav tm="100000">
                                          <p:val>
                                            <p:strVal val="#ppt_h"/>
                                          </p:val>
                                        </p:tav>
                                      </p:tavLst>
                                    </p:anim>
                                  </p:childTnLst>
                                </p:cTn>
                              </p:par>
                              <p:par>
                                <p:cTn id="189" presetID="6" presetClass="emph" presetSubtype="0" autoRev="1" fill="hold" nodeType="withEffect">
                                  <p:stCondLst>
                                    <p:cond delay="2950"/>
                                  </p:stCondLst>
                                  <p:childTnLst>
                                    <p:animScale>
                                      <p:cBhvr>
                                        <p:cTn id="190" dur="150" fill="hold"/>
                                        <p:tgtEl>
                                          <p:spTgt spid="183"/>
                                        </p:tgtEl>
                                      </p:cBhvr>
                                      <p:by x="110000" y="110000"/>
                                    </p:animScale>
                                  </p:childTnLst>
                                </p:cTn>
                              </p:par>
                              <p:par>
                                <p:cTn id="191" presetID="23" presetClass="entr" presetSubtype="16" fill="hold" nodeType="withEffect">
                                  <p:stCondLst>
                                    <p:cond delay="2600"/>
                                  </p:stCondLst>
                                  <p:childTnLst>
                                    <p:set>
                                      <p:cBhvr>
                                        <p:cTn id="192" dur="1" fill="hold">
                                          <p:stCondLst>
                                            <p:cond delay="0"/>
                                          </p:stCondLst>
                                        </p:cTn>
                                        <p:tgtEl>
                                          <p:spTgt spid="89"/>
                                        </p:tgtEl>
                                        <p:attrNameLst>
                                          <p:attrName>style.visibility</p:attrName>
                                        </p:attrNameLst>
                                      </p:cBhvr>
                                      <p:to>
                                        <p:strVal val="visible"/>
                                      </p:to>
                                    </p:set>
                                    <p:anim calcmode="lin" valueType="num">
                                      <p:cBhvr>
                                        <p:cTn id="193" dur="250" fill="hold"/>
                                        <p:tgtEl>
                                          <p:spTgt spid="89"/>
                                        </p:tgtEl>
                                        <p:attrNameLst>
                                          <p:attrName>ppt_w</p:attrName>
                                        </p:attrNameLst>
                                      </p:cBhvr>
                                      <p:tavLst>
                                        <p:tav tm="0">
                                          <p:val>
                                            <p:fltVal val="0"/>
                                          </p:val>
                                        </p:tav>
                                        <p:tav tm="100000">
                                          <p:val>
                                            <p:strVal val="#ppt_w"/>
                                          </p:val>
                                        </p:tav>
                                      </p:tavLst>
                                    </p:anim>
                                    <p:anim calcmode="lin" valueType="num">
                                      <p:cBhvr>
                                        <p:cTn id="194" dur="250" fill="hold"/>
                                        <p:tgtEl>
                                          <p:spTgt spid="89"/>
                                        </p:tgtEl>
                                        <p:attrNameLst>
                                          <p:attrName>ppt_h</p:attrName>
                                        </p:attrNameLst>
                                      </p:cBhvr>
                                      <p:tavLst>
                                        <p:tav tm="0">
                                          <p:val>
                                            <p:fltVal val="0"/>
                                          </p:val>
                                        </p:tav>
                                        <p:tav tm="100000">
                                          <p:val>
                                            <p:strVal val="#ppt_h"/>
                                          </p:val>
                                        </p:tav>
                                      </p:tavLst>
                                    </p:anim>
                                  </p:childTnLst>
                                </p:cTn>
                              </p:par>
                              <p:par>
                                <p:cTn id="195" presetID="6" presetClass="emph" presetSubtype="0" autoRev="1" fill="hold" nodeType="withEffect">
                                  <p:stCondLst>
                                    <p:cond delay="2850"/>
                                  </p:stCondLst>
                                  <p:childTnLst>
                                    <p:animScale>
                                      <p:cBhvr>
                                        <p:cTn id="196" dur="150" fill="hold"/>
                                        <p:tgtEl>
                                          <p:spTgt spid="89"/>
                                        </p:tgtEl>
                                      </p:cBhvr>
                                      <p:by x="110000" y="110000"/>
                                    </p:animScale>
                                  </p:childTnLst>
                                </p:cTn>
                              </p:par>
                              <p:par>
                                <p:cTn id="197" presetID="23" presetClass="entr" presetSubtype="16" fill="hold" nodeType="withEffect">
                                  <p:stCondLst>
                                    <p:cond delay="2000"/>
                                  </p:stCondLst>
                                  <p:childTnLst>
                                    <p:set>
                                      <p:cBhvr>
                                        <p:cTn id="198" dur="1" fill="hold">
                                          <p:stCondLst>
                                            <p:cond delay="0"/>
                                          </p:stCondLst>
                                        </p:cTn>
                                        <p:tgtEl>
                                          <p:spTgt spid="133"/>
                                        </p:tgtEl>
                                        <p:attrNameLst>
                                          <p:attrName>style.visibility</p:attrName>
                                        </p:attrNameLst>
                                      </p:cBhvr>
                                      <p:to>
                                        <p:strVal val="visible"/>
                                      </p:to>
                                    </p:set>
                                    <p:anim calcmode="lin" valueType="num">
                                      <p:cBhvr>
                                        <p:cTn id="199" dur="250" fill="hold"/>
                                        <p:tgtEl>
                                          <p:spTgt spid="133"/>
                                        </p:tgtEl>
                                        <p:attrNameLst>
                                          <p:attrName>ppt_w</p:attrName>
                                        </p:attrNameLst>
                                      </p:cBhvr>
                                      <p:tavLst>
                                        <p:tav tm="0">
                                          <p:val>
                                            <p:fltVal val="0"/>
                                          </p:val>
                                        </p:tav>
                                        <p:tav tm="100000">
                                          <p:val>
                                            <p:strVal val="#ppt_w"/>
                                          </p:val>
                                        </p:tav>
                                      </p:tavLst>
                                    </p:anim>
                                    <p:anim calcmode="lin" valueType="num">
                                      <p:cBhvr>
                                        <p:cTn id="200" dur="250" fill="hold"/>
                                        <p:tgtEl>
                                          <p:spTgt spid="133"/>
                                        </p:tgtEl>
                                        <p:attrNameLst>
                                          <p:attrName>ppt_h</p:attrName>
                                        </p:attrNameLst>
                                      </p:cBhvr>
                                      <p:tavLst>
                                        <p:tav tm="0">
                                          <p:val>
                                            <p:fltVal val="0"/>
                                          </p:val>
                                        </p:tav>
                                        <p:tav tm="100000">
                                          <p:val>
                                            <p:strVal val="#ppt_h"/>
                                          </p:val>
                                        </p:tav>
                                      </p:tavLst>
                                    </p:anim>
                                  </p:childTnLst>
                                </p:cTn>
                              </p:par>
                              <p:par>
                                <p:cTn id="201" presetID="6" presetClass="emph" presetSubtype="0" autoRev="1" fill="hold" nodeType="withEffect">
                                  <p:stCondLst>
                                    <p:cond delay="2250"/>
                                  </p:stCondLst>
                                  <p:childTnLst>
                                    <p:animScale>
                                      <p:cBhvr>
                                        <p:cTn id="202" dur="150" fill="hold"/>
                                        <p:tgtEl>
                                          <p:spTgt spid="133"/>
                                        </p:tgtEl>
                                      </p:cBhvr>
                                      <p:by x="110000" y="110000"/>
                                    </p:animScale>
                                  </p:childTnLst>
                                </p:cTn>
                              </p:par>
                              <p:par>
                                <p:cTn id="203" presetID="23" presetClass="entr" presetSubtype="16" fill="hold" nodeType="withEffect">
                                  <p:stCondLst>
                                    <p:cond delay="2000"/>
                                  </p:stCondLst>
                                  <p:childTnLst>
                                    <p:set>
                                      <p:cBhvr>
                                        <p:cTn id="204" dur="1" fill="hold">
                                          <p:stCondLst>
                                            <p:cond delay="0"/>
                                          </p:stCondLst>
                                        </p:cTn>
                                        <p:tgtEl>
                                          <p:spTgt spid="109"/>
                                        </p:tgtEl>
                                        <p:attrNameLst>
                                          <p:attrName>style.visibility</p:attrName>
                                        </p:attrNameLst>
                                      </p:cBhvr>
                                      <p:to>
                                        <p:strVal val="visible"/>
                                      </p:to>
                                    </p:set>
                                    <p:anim calcmode="lin" valueType="num">
                                      <p:cBhvr>
                                        <p:cTn id="205" dur="250" fill="hold"/>
                                        <p:tgtEl>
                                          <p:spTgt spid="109"/>
                                        </p:tgtEl>
                                        <p:attrNameLst>
                                          <p:attrName>ppt_w</p:attrName>
                                        </p:attrNameLst>
                                      </p:cBhvr>
                                      <p:tavLst>
                                        <p:tav tm="0">
                                          <p:val>
                                            <p:fltVal val="0"/>
                                          </p:val>
                                        </p:tav>
                                        <p:tav tm="100000">
                                          <p:val>
                                            <p:strVal val="#ppt_w"/>
                                          </p:val>
                                        </p:tav>
                                      </p:tavLst>
                                    </p:anim>
                                    <p:anim calcmode="lin" valueType="num">
                                      <p:cBhvr>
                                        <p:cTn id="206" dur="250" fill="hold"/>
                                        <p:tgtEl>
                                          <p:spTgt spid="109"/>
                                        </p:tgtEl>
                                        <p:attrNameLst>
                                          <p:attrName>ppt_h</p:attrName>
                                        </p:attrNameLst>
                                      </p:cBhvr>
                                      <p:tavLst>
                                        <p:tav tm="0">
                                          <p:val>
                                            <p:fltVal val="0"/>
                                          </p:val>
                                        </p:tav>
                                        <p:tav tm="100000">
                                          <p:val>
                                            <p:strVal val="#ppt_h"/>
                                          </p:val>
                                        </p:tav>
                                      </p:tavLst>
                                    </p:anim>
                                  </p:childTnLst>
                                </p:cTn>
                              </p:par>
                              <p:par>
                                <p:cTn id="207" presetID="6" presetClass="emph" presetSubtype="0" autoRev="1" fill="hold" nodeType="withEffect">
                                  <p:stCondLst>
                                    <p:cond delay="2250"/>
                                  </p:stCondLst>
                                  <p:childTnLst>
                                    <p:animScale>
                                      <p:cBhvr>
                                        <p:cTn id="208" dur="150" fill="hold"/>
                                        <p:tgtEl>
                                          <p:spTgt spid="109"/>
                                        </p:tgtEl>
                                      </p:cBhvr>
                                      <p:by x="110000" y="110000"/>
                                    </p:animScale>
                                  </p:childTnLst>
                                </p:cTn>
                              </p:par>
                              <p:par>
                                <p:cTn id="209" presetID="23" presetClass="entr" presetSubtype="16" fill="hold" nodeType="withEffect">
                                  <p:stCondLst>
                                    <p:cond delay="2700"/>
                                  </p:stCondLst>
                                  <p:childTnLst>
                                    <p:set>
                                      <p:cBhvr>
                                        <p:cTn id="210" dur="1" fill="hold">
                                          <p:stCondLst>
                                            <p:cond delay="0"/>
                                          </p:stCondLst>
                                        </p:cTn>
                                        <p:tgtEl>
                                          <p:spTgt spid="98"/>
                                        </p:tgtEl>
                                        <p:attrNameLst>
                                          <p:attrName>style.visibility</p:attrName>
                                        </p:attrNameLst>
                                      </p:cBhvr>
                                      <p:to>
                                        <p:strVal val="visible"/>
                                      </p:to>
                                    </p:set>
                                    <p:anim calcmode="lin" valueType="num">
                                      <p:cBhvr>
                                        <p:cTn id="211" dur="250" fill="hold"/>
                                        <p:tgtEl>
                                          <p:spTgt spid="98"/>
                                        </p:tgtEl>
                                        <p:attrNameLst>
                                          <p:attrName>ppt_w</p:attrName>
                                        </p:attrNameLst>
                                      </p:cBhvr>
                                      <p:tavLst>
                                        <p:tav tm="0">
                                          <p:val>
                                            <p:fltVal val="0"/>
                                          </p:val>
                                        </p:tav>
                                        <p:tav tm="100000">
                                          <p:val>
                                            <p:strVal val="#ppt_w"/>
                                          </p:val>
                                        </p:tav>
                                      </p:tavLst>
                                    </p:anim>
                                    <p:anim calcmode="lin" valueType="num">
                                      <p:cBhvr>
                                        <p:cTn id="212" dur="250" fill="hold"/>
                                        <p:tgtEl>
                                          <p:spTgt spid="98"/>
                                        </p:tgtEl>
                                        <p:attrNameLst>
                                          <p:attrName>ppt_h</p:attrName>
                                        </p:attrNameLst>
                                      </p:cBhvr>
                                      <p:tavLst>
                                        <p:tav tm="0">
                                          <p:val>
                                            <p:fltVal val="0"/>
                                          </p:val>
                                        </p:tav>
                                        <p:tav tm="100000">
                                          <p:val>
                                            <p:strVal val="#ppt_h"/>
                                          </p:val>
                                        </p:tav>
                                      </p:tavLst>
                                    </p:anim>
                                  </p:childTnLst>
                                </p:cTn>
                              </p:par>
                              <p:par>
                                <p:cTn id="213" presetID="6" presetClass="emph" presetSubtype="0" autoRev="1" fill="hold" nodeType="withEffect">
                                  <p:stCondLst>
                                    <p:cond delay="2950"/>
                                  </p:stCondLst>
                                  <p:childTnLst>
                                    <p:animScale>
                                      <p:cBhvr>
                                        <p:cTn id="214" dur="150" fill="hold"/>
                                        <p:tgtEl>
                                          <p:spTgt spid="98"/>
                                        </p:tgtEl>
                                      </p:cBhvr>
                                      <p:by x="110000" y="110000"/>
                                    </p:animScale>
                                  </p:childTnLst>
                                </p:cTn>
                              </p:par>
                              <p:par>
                                <p:cTn id="215" presetID="23" presetClass="entr" presetSubtype="16" fill="hold" grpId="0" nodeType="withEffect">
                                  <p:stCondLst>
                                    <p:cond delay="2000"/>
                                  </p:stCondLst>
                                  <p:childTnLst>
                                    <p:set>
                                      <p:cBhvr>
                                        <p:cTn id="216" dur="1" fill="hold">
                                          <p:stCondLst>
                                            <p:cond delay="0"/>
                                          </p:stCondLst>
                                        </p:cTn>
                                        <p:tgtEl>
                                          <p:spTgt spid="189"/>
                                        </p:tgtEl>
                                        <p:attrNameLst>
                                          <p:attrName>style.visibility</p:attrName>
                                        </p:attrNameLst>
                                      </p:cBhvr>
                                      <p:to>
                                        <p:strVal val="visible"/>
                                      </p:to>
                                    </p:set>
                                    <p:anim calcmode="lin" valueType="num">
                                      <p:cBhvr>
                                        <p:cTn id="217" dur="250" fill="hold"/>
                                        <p:tgtEl>
                                          <p:spTgt spid="189"/>
                                        </p:tgtEl>
                                        <p:attrNameLst>
                                          <p:attrName>ppt_w</p:attrName>
                                        </p:attrNameLst>
                                      </p:cBhvr>
                                      <p:tavLst>
                                        <p:tav tm="0">
                                          <p:val>
                                            <p:fltVal val="0"/>
                                          </p:val>
                                        </p:tav>
                                        <p:tav tm="100000">
                                          <p:val>
                                            <p:strVal val="#ppt_w"/>
                                          </p:val>
                                        </p:tav>
                                      </p:tavLst>
                                    </p:anim>
                                    <p:anim calcmode="lin" valueType="num">
                                      <p:cBhvr>
                                        <p:cTn id="218" dur="250" fill="hold"/>
                                        <p:tgtEl>
                                          <p:spTgt spid="189"/>
                                        </p:tgtEl>
                                        <p:attrNameLst>
                                          <p:attrName>ppt_h</p:attrName>
                                        </p:attrNameLst>
                                      </p:cBhvr>
                                      <p:tavLst>
                                        <p:tav tm="0">
                                          <p:val>
                                            <p:fltVal val="0"/>
                                          </p:val>
                                        </p:tav>
                                        <p:tav tm="100000">
                                          <p:val>
                                            <p:strVal val="#ppt_h"/>
                                          </p:val>
                                        </p:tav>
                                      </p:tavLst>
                                    </p:anim>
                                  </p:childTnLst>
                                </p:cTn>
                              </p:par>
                              <p:par>
                                <p:cTn id="219" presetID="6" presetClass="emph" presetSubtype="0" autoRev="1" fill="hold" grpId="1" nodeType="withEffect">
                                  <p:stCondLst>
                                    <p:cond delay="2250"/>
                                  </p:stCondLst>
                                  <p:childTnLst>
                                    <p:animScale>
                                      <p:cBhvr>
                                        <p:cTn id="220" dur="150" fill="hold"/>
                                        <p:tgtEl>
                                          <p:spTgt spid="189"/>
                                        </p:tgtEl>
                                      </p:cBhvr>
                                      <p:by x="110000" y="110000"/>
                                    </p:animScale>
                                  </p:childTnLst>
                                </p:cTn>
                              </p:par>
                              <p:par>
                                <p:cTn id="221" presetID="23" presetClass="entr" presetSubtype="16" fill="hold" nodeType="withEffect">
                                  <p:stCondLst>
                                    <p:cond delay="2600"/>
                                  </p:stCondLst>
                                  <p:childTnLst>
                                    <p:set>
                                      <p:cBhvr>
                                        <p:cTn id="222" dur="1" fill="hold">
                                          <p:stCondLst>
                                            <p:cond delay="0"/>
                                          </p:stCondLst>
                                        </p:cTn>
                                        <p:tgtEl>
                                          <p:spTgt spid="153"/>
                                        </p:tgtEl>
                                        <p:attrNameLst>
                                          <p:attrName>style.visibility</p:attrName>
                                        </p:attrNameLst>
                                      </p:cBhvr>
                                      <p:to>
                                        <p:strVal val="visible"/>
                                      </p:to>
                                    </p:set>
                                    <p:anim calcmode="lin" valueType="num">
                                      <p:cBhvr>
                                        <p:cTn id="223" dur="250" fill="hold"/>
                                        <p:tgtEl>
                                          <p:spTgt spid="153"/>
                                        </p:tgtEl>
                                        <p:attrNameLst>
                                          <p:attrName>ppt_w</p:attrName>
                                        </p:attrNameLst>
                                      </p:cBhvr>
                                      <p:tavLst>
                                        <p:tav tm="0">
                                          <p:val>
                                            <p:fltVal val="0"/>
                                          </p:val>
                                        </p:tav>
                                        <p:tav tm="100000">
                                          <p:val>
                                            <p:strVal val="#ppt_w"/>
                                          </p:val>
                                        </p:tav>
                                      </p:tavLst>
                                    </p:anim>
                                    <p:anim calcmode="lin" valueType="num">
                                      <p:cBhvr>
                                        <p:cTn id="224" dur="250" fill="hold"/>
                                        <p:tgtEl>
                                          <p:spTgt spid="153"/>
                                        </p:tgtEl>
                                        <p:attrNameLst>
                                          <p:attrName>ppt_h</p:attrName>
                                        </p:attrNameLst>
                                      </p:cBhvr>
                                      <p:tavLst>
                                        <p:tav tm="0">
                                          <p:val>
                                            <p:fltVal val="0"/>
                                          </p:val>
                                        </p:tav>
                                        <p:tav tm="100000">
                                          <p:val>
                                            <p:strVal val="#ppt_h"/>
                                          </p:val>
                                        </p:tav>
                                      </p:tavLst>
                                    </p:anim>
                                  </p:childTnLst>
                                </p:cTn>
                              </p:par>
                              <p:par>
                                <p:cTn id="225" presetID="6" presetClass="emph" presetSubtype="0" autoRev="1" fill="hold" nodeType="withEffect">
                                  <p:stCondLst>
                                    <p:cond delay="2850"/>
                                  </p:stCondLst>
                                  <p:childTnLst>
                                    <p:animScale>
                                      <p:cBhvr>
                                        <p:cTn id="226" dur="150" fill="hold"/>
                                        <p:tgtEl>
                                          <p:spTgt spid="153"/>
                                        </p:tgtEl>
                                      </p:cBhvr>
                                      <p:by x="110000" y="110000"/>
                                    </p:animScale>
                                  </p:childTnLst>
                                </p:cTn>
                              </p:par>
                              <p:par>
                                <p:cTn id="227" presetID="23" presetClass="entr" presetSubtype="16" fill="hold" nodeType="withEffect">
                                  <p:stCondLst>
                                    <p:cond delay="2600"/>
                                  </p:stCondLst>
                                  <p:childTnLst>
                                    <p:set>
                                      <p:cBhvr>
                                        <p:cTn id="228" dur="1" fill="hold">
                                          <p:stCondLst>
                                            <p:cond delay="0"/>
                                          </p:stCondLst>
                                        </p:cTn>
                                        <p:tgtEl>
                                          <p:spTgt spid="143"/>
                                        </p:tgtEl>
                                        <p:attrNameLst>
                                          <p:attrName>style.visibility</p:attrName>
                                        </p:attrNameLst>
                                      </p:cBhvr>
                                      <p:to>
                                        <p:strVal val="visible"/>
                                      </p:to>
                                    </p:set>
                                    <p:anim calcmode="lin" valueType="num">
                                      <p:cBhvr>
                                        <p:cTn id="229" dur="250" fill="hold"/>
                                        <p:tgtEl>
                                          <p:spTgt spid="143"/>
                                        </p:tgtEl>
                                        <p:attrNameLst>
                                          <p:attrName>ppt_w</p:attrName>
                                        </p:attrNameLst>
                                      </p:cBhvr>
                                      <p:tavLst>
                                        <p:tav tm="0">
                                          <p:val>
                                            <p:fltVal val="0"/>
                                          </p:val>
                                        </p:tav>
                                        <p:tav tm="100000">
                                          <p:val>
                                            <p:strVal val="#ppt_w"/>
                                          </p:val>
                                        </p:tav>
                                      </p:tavLst>
                                    </p:anim>
                                    <p:anim calcmode="lin" valueType="num">
                                      <p:cBhvr>
                                        <p:cTn id="230" dur="250" fill="hold"/>
                                        <p:tgtEl>
                                          <p:spTgt spid="143"/>
                                        </p:tgtEl>
                                        <p:attrNameLst>
                                          <p:attrName>ppt_h</p:attrName>
                                        </p:attrNameLst>
                                      </p:cBhvr>
                                      <p:tavLst>
                                        <p:tav tm="0">
                                          <p:val>
                                            <p:fltVal val="0"/>
                                          </p:val>
                                        </p:tav>
                                        <p:tav tm="100000">
                                          <p:val>
                                            <p:strVal val="#ppt_h"/>
                                          </p:val>
                                        </p:tav>
                                      </p:tavLst>
                                    </p:anim>
                                  </p:childTnLst>
                                </p:cTn>
                              </p:par>
                              <p:par>
                                <p:cTn id="231" presetID="6" presetClass="emph" presetSubtype="0" autoRev="1" fill="hold" nodeType="withEffect">
                                  <p:stCondLst>
                                    <p:cond delay="2850"/>
                                  </p:stCondLst>
                                  <p:childTnLst>
                                    <p:animScale>
                                      <p:cBhvr>
                                        <p:cTn id="232" dur="150" fill="hold"/>
                                        <p:tgtEl>
                                          <p:spTgt spid="143"/>
                                        </p:tgtEl>
                                      </p:cBhvr>
                                      <p:by x="110000" y="110000"/>
                                    </p:animScale>
                                  </p:childTnLst>
                                </p:cTn>
                              </p:par>
                              <p:par>
                                <p:cTn id="233" presetID="23" presetClass="entr" presetSubtype="16" fill="hold" nodeType="withEffect">
                                  <p:stCondLst>
                                    <p:cond delay="3500"/>
                                  </p:stCondLst>
                                  <p:childTnLst>
                                    <p:set>
                                      <p:cBhvr>
                                        <p:cTn id="234" dur="1" fill="hold">
                                          <p:stCondLst>
                                            <p:cond delay="0"/>
                                          </p:stCondLst>
                                        </p:cTn>
                                        <p:tgtEl>
                                          <p:spTgt spid="218"/>
                                        </p:tgtEl>
                                        <p:attrNameLst>
                                          <p:attrName>style.visibility</p:attrName>
                                        </p:attrNameLst>
                                      </p:cBhvr>
                                      <p:to>
                                        <p:strVal val="visible"/>
                                      </p:to>
                                    </p:set>
                                    <p:anim calcmode="lin" valueType="num">
                                      <p:cBhvr>
                                        <p:cTn id="235" dur="250" fill="hold"/>
                                        <p:tgtEl>
                                          <p:spTgt spid="218"/>
                                        </p:tgtEl>
                                        <p:attrNameLst>
                                          <p:attrName>ppt_w</p:attrName>
                                        </p:attrNameLst>
                                      </p:cBhvr>
                                      <p:tavLst>
                                        <p:tav tm="0">
                                          <p:val>
                                            <p:fltVal val="0"/>
                                          </p:val>
                                        </p:tav>
                                        <p:tav tm="100000">
                                          <p:val>
                                            <p:strVal val="#ppt_w"/>
                                          </p:val>
                                        </p:tav>
                                      </p:tavLst>
                                    </p:anim>
                                    <p:anim calcmode="lin" valueType="num">
                                      <p:cBhvr>
                                        <p:cTn id="236" dur="250" fill="hold"/>
                                        <p:tgtEl>
                                          <p:spTgt spid="218"/>
                                        </p:tgtEl>
                                        <p:attrNameLst>
                                          <p:attrName>ppt_h</p:attrName>
                                        </p:attrNameLst>
                                      </p:cBhvr>
                                      <p:tavLst>
                                        <p:tav tm="0">
                                          <p:val>
                                            <p:fltVal val="0"/>
                                          </p:val>
                                        </p:tav>
                                        <p:tav tm="100000">
                                          <p:val>
                                            <p:strVal val="#ppt_h"/>
                                          </p:val>
                                        </p:tav>
                                      </p:tavLst>
                                    </p:anim>
                                  </p:childTnLst>
                                </p:cTn>
                              </p:par>
                              <p:par>
                                <p:cTn id="237" presetID="6" presetClass="emph" presetSubtype="0" autoRev="1" fill="hold" nodeType="withEffect">
                                  <p:stCondLst>
                                    <p:cond delay="3750"/>
                                  </p:stCondLst>
                                  <p:childTnLst>
                                    <p:animScale>
                                      <p:cBhvr>
                                        <p:cTn id="238" dur="150" fill="hold"/>
                                        <p:tgtEl>
                                          <p:spTgt spid="218"/>
                                        </p:tgtEl>
                                      </p:cBhvr>
                                      <p:by x="110000" y="110000"/>
                                    </p:animScale>
                                  </p:childTnLst>
                                </p:cTn>
                              </p:par>
                              <p:par>
                                <p:cTn id="239" presetID="21" presetClass="entr" presetSubtype="1" fill="hold" grpId="0" nodeType="withEffect">
                                  <p:stCondLst>
                                    <p:cond delay="4100"/>
                                  </p:stCondLst>
                                  <p:childTnLst>
                                    <p:set>
                                      <p:cBhvr>
                                        <p:cTn id="240" dur="1" fill="hold">
                                          <p:stCondLst>
                                            <p:cond delay="0"/>
                                          </p:stCondLst>
                                        </p:cTn>
                                        <p:tgtEl>
                                          <p:spTgt spid="222"/>
                                        </p:tgtEl>
                                        <p:attrNameLst>
                                          <p:attrName>style.visibility</p:attrName>
                                        </p:attrNameLst>
                                      </p:cBhvr>
                                      <p:to>
                                        <p:strVal val="visible"/>
                                      </p:to>
                                    </p:set>
                                    <p:animEffect transition="in" filter="wheel(1)">
                                      <p:cBhvr>
                                        <p:cTn id="241" dur="250"/>
                                        <p:tgtEl>
                                          <p:spTgt spid="222"/>
                                        </p:tgtEl>
                                      </p:cBhvr>
                                    </p:animEffect>
                                  </p:childTnLst>
                                </p:cTn>
                              </p:par>
                              <p:par>
                                <p:cTn id="242" presetID="23" presetClass="entr" presetSubtype="16" fill="hold" nodeType="withEffect">
                                  <p:stCondLst>
                                    <p:cond delay="4250"/>
                                  </p:stCondLst>
                                  <p:childTnLst>
                                    <p:set>
                                      <p:cBhvr>
                                        <p:cTn id="243" dur="1" fill="hold">
                                          <p:stCondLst>
                                            <p:cond delay="0"/>
                                          </p:stCondLst>
                                        </p:cTn>
                                        <p:tgtEl>
                                          <p:spTgt spid="238"/>
                                        </p:tgtEl>
                                        <p:attrNameLst>
                                          <p:attrName>style.visibility</p:attrName>
                                        </p:attrNameLst>
                                      </p:cBhvr>
                                      <p:to>
                                        <p:strVal val="visible"/>
                                      </p:to>
                                    </p:set>
                                    <p:anim calcmode="lin" valueType="num">
                                      <p:cBhvr>
                                        <p:cTn id="244" dur="250" fill="hold"/>
                                        <p:tgtEl>
                                          <p:spTgt spid="238"/>
                                        </p:tgtEl>
                                        <p:attrNameLst>
                                          <p:attrName>ppt_w</p:attrName>
                                        </p:attrNameLst>
                                      </p:cBhvr>
                                      <p:tavLst>
                                        <p:tav tm="0">
                                          <p:val>
                                            <p:fltVal val="0"/>
                                          </p:val>
                                        </p:tav>
                                        <p:tav tm="100000">
                                          <p:val>
                                            <p:strVal val="#ppt_w"/>
                                          </p:val>
                                        </p:tav>
                                      </p:tavLst>
                                    </p:anim>
                                    <p:anim calcmode="lin" valueType="num">
                                      <p:cBhvr>
                                        <p:cTn id="245" dur="250" fill="hold"/>
                                        <p:tgtEl>
                                          <p:spTgt spid="238"/>
                                        </p:tgtEl>
                                        <p:attrNameLst>
                                          <p:attrName>ppt_h</p:attrName>
                                        </p:attrNameLst>
                                      </p:cBhvr>
                                      <p:tavLst>
                                        <p:tav tm="0">
                                          <p:val>
                                            <p:fltVal val="0"/>
                                          </p:val>
                                        </p:tav>
                                        <p:tav tm="100000">
                                          <p:val>
                                            <p:strVal val="#ppt_h"/>
                                          </p:val>
                                        </p:tav>
                                      </p:tavLst>
                                    </p:anim>
                                  </p:childTnLst>
                                </p:cTn>
                              </p:par>
                              <p:par>
                                <p:cTn id="246" presetID="6" presetClass="emph" presetSubtype="0" autoRev="1" fill="hold" nodeType="withEffect">
                                  <p:stCondLst>
                                    <p:cond delay="4500"/>
                                  </p:stCondLst>
                                  <p:childTnLst>
                                    <p:animScale>
                                      <p:cBhvr>
                                        <p:cTn id="247" dur="150" fill="hold"/>
                                        <p:tgtEl>
                                          <p:spTgt spid="238"/>
                                        </p:tgtEl>
                                      </p:cBhvr>
                                      <p:by x="120000" y="120000"/>
                                    </p:animScale>
                                  </p:childTnLst>
                                </p:cTn>
                              </p:par>
                              <p:par>
                                <p:cTn id="248" presetID="12" presetClass="entr" presetSubtype="8" fill="hold" grpId="0" nodeType="withEffect">
                                  <p:stCondLst>
                                    <p:cond delay="4750"/>
                                  </p:stCondLst>
                                  <p:childTnLst>
                                    <p:set>
                                      <p:cBhvr>
                                        <p:cTn id="249" dur="1" fill="hold">
                                          <p:stCondLst>
                                            <p:cond delay="0"/>
                                          </p:stCondLst>
                                        </p:cTn>
                                        <p:tgtEl>
                                          <p:spTgt spid="253"/>
                                        </p:tgtEl>
                                        <p:attrNameLst>
                                          <p:attrName>style.visibility</p:attrName>
                                        </p:attrNameLst>
                                      </p:cBhvr>
                                      <p:to>
                                        <p:strVal val="visible"/>
                                      </p:to>
                                    </p:set>
                                    <p:anim calcmode="lin" valueType="num">
                                      <p:cBhvr additive="base">
                                        <p:cTn id="250" dur="500"/>
                                        <p:tgtEl>
                                          <p:spTgt spid="253"/>
                                        </p:tgtEl>
                                        <p:attrNameLst>
                                          <p:attrName>ppt_x</p:attrName>
                                        </p:attrNameLst>
                                      </p:cBhvr>
                                      <p:tavLst>
                                        <p:tav tm="0">
                                          <p:val>
                                            <p:strVal val="#ppt_x-#ppt_w*1.125000"/>
                                          </p:val>
                                        </p:tav>
                                        <p:tav tm="100000">
                                          <p:val>
                                            <p:strVal val="#ppt_x"/>
                                          </p:val>
                                        </p:tav>
                                      </p:tavLst>
                                    </p:anim>
                                    <p:animEffect transition="in" filter="wipe(right)">
                                      <p:cBhvr>
                                        <p:cTn id="251" dur="500"/>
                                        <p:tgtEl>
                                          <p:spTgt spid="253"/>
                                        </p:tgtEl>
                                      </p:cBhvr>
                                    </p:animEffect>
                                  </p:childTnLst>
                                </p:cTn>
                              </p:par>
                              <p:par>
                                <p:cTn id="252" presetID="12" presetClass="entr" presetSubtype="1" fill="hold" grpId="0" nodeType="withEffect">
                                  <p:stCondLst>
                                    <p:cond delay="5250"/>
                                  </p:stCondLst>
                                  <p:childTnLst>
                                    <p:set>
                                      <p:cBhvr>
                                        <p:cTn id="253" dur="1" fill="hold">
                                          <p:stCondLst>
                                            <p:cond delay="0"/>
                                          </p:stCondLst>
                                        </p:cTn>
                                        <p:tgtEl>
                                          <p:spTgt spid="254"/>
                                        </p:tgtEl>
                                        <p:attrNameLst>
                                          <p:attrName>style.visibility</p:attrName>
                                        </p:attrNameLst>
                                      </p:cBhvr>
                                      <p:to>
                                        <p:strVal val="visible"/>
                                      </p:to>
                                    </p:set>
                                    <p:anim calcmode="lin" valueType="num">
                                      <p:cBhvr additive="base">
                                        <p:cTn id="254" dur="500"/>
                                        <p:tgtEl>
                                          <p:spTgt spid="254"/>
                                        </p:tgtEl>
                                        <p:attrNameLst>
                                          <p:attrName>ppt_y</p:attrName>
                                        </p:attrNameLst>
                                      </p:cBhvr>
                                      <p:tavLst>
                                        <p:tav tm="0">
                                          <p:val>
                                            <p:strVal val="#ppt_y-#ppt_h*1.125000"/>
                                          </p:val>
                                        </p:tav>
                                        <p:tav tm="100000">
                                          <p:val>
                                            <p:strVal val="#ppt_y"/>
                                          </p:val>
                                        </p:tav>
                                      </p:tavLst>
                                    </p:anim>
                                    <p:animEffect transition="in" filter="wipe(down)">
                                      <p:cBhvr>
                                        <p:cTn id="255" dur="500"/>
                                        <p:tgtEl>
                                          <p:spTgt spid="254"/>
                                        </p:tgtEl>
                                      </p:cBhvr>
                                    </p:animEffect>
                                  </p:childTnLst>
                                </p:cTn>
                              </p:par>
                              <p:par>
                                <p:cTn id="256" presetID="23" presetClass="entr" presetSubtype="16" fill="hold" nodeType="withEffect">
                                  <p:stCondLst>
                                    <p:cond delay="5250"/>
                                  </p:stCondLst>
                                  <p:childTnLst>
                                    <p:set>
                                      <p:cBhvr>
                                        <p:cTn id="257" dur="1" fill="hold">
                                          <p:stCondLst>
                                            <p:cond delay="0"/>
                                          </p:stCondLst>
                                        </p:cTn>
                                        <p:tgtEl>
                                          <p:spTgt spid="223"/>
                                        </p:tgtEl>
                                        <p:attrNameLst>
                                          <p:attrName>style.visibility</p:attrName>
                                        </p:attrNameLst>
                                      </p:cBhvr>
                                      <p:to>
                                        <p:strVal val="visible"/>
                                      </p:to>
                                    </p:set>
                                    <p:anim calcmode="lin" valueType="num">
                                      <p:cBhvr>
                                        <p:cTn id="258" dur="250" fill="hold"/>
                                        <p:tgtEl>
                                          <p:spTgt spid="223"/>
                                        </p:tgtEl>
                                        <p:attrNameLst>
                                          <p:attrName>ppt_w</p:attrName>
                                        </p:attrNameLst>
                                      </p:cBhvr>
                                      <p:tavLst>
                                        <p:tav tm="0">
                                          <p:val>
                                            <p:fltVal val="0"/>
                                          </p:val>
                                        </p:tav>
                                        <p:tav tm="100000">
                                          <p:val>
                                            <p:strVal val="#ppt_w"/>
                                          </p:val>
                                        </p:tav>
                                      </p:tavLst>
                                    </p:anim>
                                    <p:anim calcmode="lin" valueType="num">
                                      <p:cBhvr>
                                        <p:cTn id="259" dur="250" fill="hold"/>
                                        <p:tgtEl>
                                          <p:spTgt spid="223"/>
                                        </p:tgtEl>
                                        <p:attrNameLst>
                                          <p:attrName>ppt_h</p:attrName>
                                        </p:attrNameLst>
                                      </p:cBhvr>
                                      <p:tavLst>
                                        <p:tav tm="0">
                                          <p:val>
                                            <p:fltVal val="0"/>
                                          </p:val>
                                        </p:tav>
                                        <p:tav tm="100000">
                                          <p:val>
                                            <p:strVal val="#ppt_h"/>
                                          </p:val>
                                        </p:tav>
                                      </p:tavLst>
                                    </p:anim>
                                  </p:childTnLst>
                                </p:cTn>
                              </p:par>
                              <p:par>
                                <p:cTn id="260" presetID="6" presetClass="emph" presetSubtype="0" autoRev="1" fill="hold" nodeType="withEffect">
                                  <p:stCondLst>
                                    <p:cond delay="5500"/>
                                  </p:stCondLst>
                                  <p:childTnLst>
                                    <p:animScale>
                                      <p:cBhvr>
                                        <p:cTn id="261" dur="150" fill="hold"/>
                                        <p:tgtEl>
                                          <p:spTgt spid="223"/>
                                        </p:tgtEl>
                                      </p:cBhvr>
                                      <p:by x="110000" y="110000"/>
                                    </p:animScale>
                                  </p:childTnLst>
                                </p:cTn>
                              </p:par>
                              <p:par>
                                <p:cTn id="262" presetID="21" presetClass="entr" presetSubtype="1" fill="hold" grpId="0" nodeType="withEffect">
                                  <p:stCondLst>
                                    <p:cond delay="5850"/>
                                  </p:stCondLst>
                                  <p:childTnLst>
                                    <p:set>
                                      <p:cBhvr>
                                        <p:cTn id="263" dur="1" fill="hold">
                                          <p:stCondLst>
                                            <p:cond delay="0"/>
                                          </p:stCondLst>
                                        </p:cTn>
                                        <p:tgtEl>
                                          <p:spTgt spid="227"/>
                                        </p:tgtEl>
                                        <p:attrNameLst>
                                          <p:attrName>style.visibility</p:attrName>
                                        </p:attrNameLst>
                                      </p:cBhvr>
                                      <p:to>
                                        <p:strVal val="visible"/>
                                      </p:to>
                                    </p:set>
                                    <p:animEffect transition="in" filter="wheel(1)">
                                      <p:cBhvr>
                                        <p:cTn id="264" dur="250"/>
                                        <p:tgtEl>
                                          <p:spTgt spid="227"/>
                                        </p:tgtEl>
                                      </p:cBhvr>
                                    </p:animEffect>
                                  </p:childTnLst>
                                </p:cTn>
                              </p:par>
                              <p:par>
                                <p:cTn id="265" presetID="23" presetClass="entr" presetSubtype="16" fill="hold" nodeType="withEffect">
                                  <p:stCondLst>
                                    <p:cond delay="6000"/>
                                  </p:stCondLst>
                                  <p:childTnLst>
                                    <p:set>
                                      <p:cBhvr>
                                        <p:cTn id="266" dur="1" fill="hold">
                                          <p:stCondLst>
                                            <p:cond delay="0"/>
                                          </p:stCondLst>
                                        </p:cTn>
                                        <p:tgtEl>
                                          <p:spTgt spid="243"/>
                                        </p:tgtEl>
                                        <p:attrNameLst>
                                          <p:attrName>style.visibility</p:attrName>
                                        </p:attrNameLst>
                                      </p:cBhvr>
                                      <p:to>
                                        <p:strVal val="visible"/>
                                      </p:to>
                                    </p:set>
                                    <p:anim calcmode="lin" valueType="num">
                                      <p:cBhvr>
                                        <p:cTn id="267" dur="250" fill="hold"/>
                                        <p:tgtEl>
                                          <p:spTgt spid="243"/>
                                        </p:tgtEl>
                                        <p:attrNameLst>
                                          <p:attrName>ppt_w</p:attrName>
                                        </p:attrNameLst>
                                      </p:cBhvr>
                                      <p:tavLst>
                                        <p:tav tm="0">
                                          <p:val>
                                            <p:fltVal val="0"/>
                                          </p:val>
                                        </p:tav>
                                        <p:tav tm="100000">
                                          <p:val>
                                            <p:strVal val="#ppt_w"/>
                                          </p:val>
                                        </p:tav>
                                      </p:tavLst>
                                    </p:anim>
                                    <p:anim calcmode="lin" valueType="num">
                                      <p:cBhvr>
                                        <p:cTn id="268" dur="250" fill="hold"/>
                                        <p:tgtEl>
                                          <p:spTgt spid="243"/>
                                        </p:tgtEl>
                                        <p:attrNameLst>
                                          <p:attrName>ppt_h</p:attrName>
                                        </p:attrNameLst>
                                      </p:cBhvr>
                                      <p:tavLst>
                                        <p:tav tm="0">
                                          <p:val>
                                            <p:fltVal val="0"/>
                                          </p:val>
                                        </p:tav>
                                        <p:tav tm="100000">
                                          <p:val>
                                            <p:strVal val="#ppt_h"/>
                                          </p:val>
                                        </p:tav>
                                      </p:tavLst>
                                    </p:anim>
                                  </p:childTnLst>
                                </p:cTn>
                              </p:par>
                              <p:par>
                                <p:cTn id="269" presetID="6" presetClass="emph" presetSubtype="0" autoRev="1" fill="hold" nodeType="withEffect">
                                  <p:stCondLst>
                                    <p:cond delay="6250"/>
                                  </p:stCondLst>
                                  <p:childTnLst>
                                    <p:animScale>
                                      <p:cBhvr>
                                        <p:cTn id="270" dur="150" fill="hold"/>
                                        <p:tgtEl>
                                          <p:spTgt spid="243"/>
                                        </p:tgtEl>
                                      </p:cBhvr>
                                      <p:by x="120000" y="120000"/>
                                    </p:animScale>
                                  </p:childTnLst>
                                </p:cTn>
                              </p:par>
                              <p:par>
                                <p:cTn id="271" presetID="12" presetClass="entr" presetSubtype="8" fill="hold" grpId="0" nodeType="withEffect">
                                  <p:stCondLst>
                                    <p:cond delay="6250"/>
                                  </p:stCondLst>
                                  <p:childTnLst>
                                    <p:set>
                                      <p:cBhvr>
                                        <p:cTn id="272" dur="1" fill="hold">
                                          <p:stCondLst>
                                            <p:cond delay="0"/>
                                          </p:stCondLst>
                                        </p:cTn>
                                        <p:tgtEl>
                                          <p:spTgt spid="255"/>
                                        </p:tgtEl>
                                        <p:attrNameLst>
                                          <p:attrName>style.visibility</p:attrName>
                                        </p:attrNameLst>
                                      </p:cBhvr>
                                      <p:to>
                                        <p:strVal val="visible"/>
                                      </p:to>
                                    </p:set>
                                    <p:anim calcmode="lin" valueType="num">
                                      <p:cBhvr additive="base">
                                        <p:cTn id="273" dur="500"/>
                                        <p:tgtEl>
                                          <p:spTgt spid="255"/>
                                        </p:tgtEl>
                                        <p:attrNameLst>
                                          <p:attrName>ppt_x</p:attrName>
                                        </p:attrNameLst>
                                      </p:cBhvr>
                                      <p:tavLst>
                                        <p:tav tm="0">
                                          <p:val>
                                            <p:strVal val="#ppt_x-#ppt_w*1.125000"/>
                                          </p:val>
                                        </p:tav>
                                        <p:tav tm="100000">
                                          <p:val>
                                            <p:strVal val="#ppt_x"/>
                                          </p:val>
                                        </p:tav>
                                      </p:tavLst>
                                    </p:anim>
                                    <p:animEffect transition="in" filter="wipe(right)">
                                      <p:cBhvr>
                                        <p:cTn id="274" dur="500"/>
                                        <p:tgtEl>
                                          <p:spTgt spid="255"/>
                                        </p:tgtEl>
                                      </p:cBhvr>
                                    </p:animEffect>
                                  </p:childTnLst>
                                </p:cTn>
                              </p:par>
                              <p:par>
                                <p:cTn id="275" presetID="12" presetClass="entr" presetSubtype="1" fill="hold" grpId="0" nodeType="withEffect">
                                  <p:stCondLst>
                                    <p:cond delay="6750"/>
                                  </p:stCondLst>
                                  <p:childTnLst>
                                    <p:set>
                                      <p:cBhvr>
                                        <p:cTn id="276" dur="1" fill="hold">
                                          <p:stCondLst>
                                            <p:cond delay="0"/>
                                          </p:stCondLst>
                                        </p:cTn>
                                        <p:tgtEl>
                                          <p:spTgt spid="256"/>
                                        </p:tgtEl>
                                        <p:attrNameLst>
                                          <p:attrName>style.visibility</p:attrName>
                                        </p:attrNameLst>
                                      </p:cBhvr>
                                      <p:to>
                                        <p:strVal val="visible"/>
                                      </p:to>
                                    </p:set>
                                    <p:anim calcmode="lin" valueType="num">
                                      <p:cBhvr additive="base">
                                        <p:cTn id="277" dur="500"/>
                                        <p:tgtEl>
                                          <p:spTgt spid="256"/>
                                        </p:tgtEl>
                                        <p:attrNameLst>
                                          <p:attrName>ppt_y</p:attrName>
                                        </p:attrNameLst>
                                      </p:cBhvr>
                                      <p:tavLst>
                                        <p:tav tm="0">
                                          <p:val>
                                            <p:strVal val="#ppt_y-#ppt_h*1.125000"/>
                                          </p:val>
                                        </p:tav>
                                        <p:tav tm="100000">
                                          <p:val>
                                            <p:strVal val="#ppt_y"/>
                                          </p:val>
                                        </p:tav>
                                      </p:tavLst>
                                    </p:anim>
                                    <p:animEffect transition="in" filter="wipe(down)">
                                      <p:cBhvr>
                                        <p:cTn id="278" dur="500"/>
                                        <p:tgtEl>
                                          <p:spTgt spid="256"/>
                                        </p:tgtEl>
                                      </p:cBhvr>
                                    </p:animEffect>
                                  </p:childTnLst>
                                </p:cTn>
                              </p:par>
                              <p:par>
                                <p:cTn id="279" presetID="23" presetClass="entr" presetSubtype="16" fill="hold" nodeType="withEffect">
                                  <p:stCondLst>
                                    <p:cond delay="6750"/>
                                  </p:stCondLst>
                                  <p:childTnLst>
                                    <p:set>
                                      <p:cBhvr>
                                        <p:cTn id="280" dur="1" fill="hold">
                                          <p:stCondLst>
                                            <p:cond delay="0"/>
                                          </p:stCondLst>
                                        </p:cTn>
                                        <p:tgtEl>
                                          <p:spTgt spid="228"/>
                                        </p:tgtEl>
                                        <p:attrNameLst>
                                          <p:attrName>style.visibility</p:attrName>
                                        </p:attrNameLst>
                                      </p:cBhvr>
                                      <p:to>
                                        <p:strVal val="visible"/>
                                      </p:to>
                                    </p:set>
                                    <p:anim calcmode="lin" valueType="num">
                                      <p:cBhvr>
                                        <p:cTn id="281" dur="250" fill="hold"/>
                                        <p:tgtEl>
                                          <p:spTgt spid="228"/>
                                        </p:tgtEl>
                                        <p:attrNameLst>
                                          <p:attrName>ppt_w</p:attrName>
                                        </p:attrNameLst>
                                      </p:cBhvr>
                                      <p:tavLst>
                                        <p:tav tm="0">
                                          <p:val>
                                            <p:fltVal val="0"/>
                                          </p:val>
                                        </p:tav>
                                        <p:tav tm="100000">
                                          <p:val>
                                            <p:strVal val="#ppt_w"/>
                                          </p:val>
                                        </p:tav>
                                      </p:tavLst>
                                    </p:anim>
                                    <p:anim calcmode="lin" valueType="num">
                                      <p:cBhvr>
                                        <p:cTn id="282" dur="250" fill="hold"/>
                                        <p:tgtEl>
                                          <p:spTgt spid="228"/>
                                        </p:tgtEl>
                                        <p:attrNameLst>
                                          <p:attrName>ppt_h</p:attrName>
                                        </p:attrNameLst>
                                      </p:cBhvr>
                                      <p:tavLst>
                                        <p:tav tm="0">
                                          <p:val>
                                            <p:fltVal val="0"/>
                                          </p:val>
                                        </p:tav>
                                        <p:tav tm="100000">
                                          <p:val>
                                            <p:strVal val="#ppt_h"/>
                                          </p:val>
                                        </p:tav>
                                      </p:tavLst>
                                    </p:anim>
                                  </p:childTnLst>
                                </p:cTn>
                              </p:par>
                              <p:par>
                                <p:cTn id="283" presetID="6" presetClass="emph" presetSubtype="0" autoRev="1" fill="hold" nodeType="withEffect">
                                  <p:stCondLst>
                                    <p:cond delay="7000"/>
                                  </p:stCondLst>
                                  <p:childTnLst>
                                    <p:animScale>
                                      <p:cBhvr>
                                        <p:cTn id="284" dur="150" fill="hold"/>
                                        <p:tgtEl>
                                          <p:spTgt spid="228"/>
                                        </p:tgtEl>
                                      </p:cBhvr>
                                      <p:by x="110000" y="110000"/>
                                    </p:animScale>
                                  </p:childTnLst>
                                </p:cTn>
                              </p:par>
                              <p:par>
                                <p:cTn id="285" presetID="21" presetClass="entr" presetSubtype="1" fill="hold" grpId="0" nodeType="withEffect">
                                  <p:stCondLst>
                                    <p:cond delay="7100"/>
                                  </p:stCondLst>
                                  <p:childTnLst>
                                    <p:set>
                                      <p:cBhvr>
                                        <p:cTn id="286" dur="1" fill="hold">
                                          <p:stCondLst>
                                            <p:cond delay="0"/>
                                          </p:stCondLst>
                                        </p:cTn>
                                        <p:tgtEl>
                                          <p:spTgt spid="232"/>
                                        </p:tgtEl>
                                        <p:attrNameLst>
                                          <p:attrName>style.visibility</p:attrName>
                                        </p:attrNameLst>
                                      </p:cBhvr>
                                      <p:to>
                                        <p:strVal val="visible"/>
                                      </p:to>
                                    </p:set>
                                    <p:animEffect transition="in" filter="wheel(1)">
                                      <p:cBhvr>
                                        <p:cTn id="287" dur="250"/>
                                        <p:tgtEl>
                                          <p:spTgt spid="232"/>
                                        </p:tgtEl>
                                      </p:cBhvr>
                                    </p:animEffect>
                                  </p:childTnLst>
                                </p:cTn>
                              </p:par>
                              <p:par>
                                <p:cTn id="288" presetID="23" presetClass="entr" presetSubtype="16" fill="hold" nodeType="withEffect">
                                  <p:stCondLst>
                                    <p:cond delay="7250"/>
                                  </p:stCondLst>
                                  <p:childTnLst>
                                    <p:set>
                                      <p:cBhvr>
                                        <p:cTn id="289" dur="1" fill="hold">
                                          <p:stCondLst>
                                            <p:cond delay="0"/>
                                          </p:stCondLst>
                                        </p:cTn>
                                        <p:tgtEl>
                                          <p:spTgt spid="249"/>
                                        </p:tgtEl>
                                        <p:attrNameLst>
                                          <p:attrName>style.visibility</p:attrName>
                                        </p:attrNameLst>
                                      </p:cBhvr>
                                      <p:to>
                                        <p:strVal val="visible"/>
                                      </p:to>
                                    </p:set>
                                    <p:anim calcmode="lin" valueType="num">
                                      <p:cBhvr>
                                        <p:cTn id="290" dur="250" fill="hold"/>
                                        <p:tgtEl>
                                          <p:spTgt spid="249"/>
                                        </p:tgtEl>
                                        <p:attrNameLst>
                                          <p:attrName>ppt_w</p:attrName>
                                        </p:attrNameLst>
                                      </p:cBhvr>
                                      <p:tavLst>
                                        <p:tav tm="0">
                                          <p:val>
                                            <p:fltVal val="0"/>
                                          </p:val>
                                        </p:tav>
                                        <p:tav tm="100000">
                                          <p:val>
                                            <p:strVal val="#ppt_w"/>
                                          </p:val>
                                        </p:tav>
                                      </p:tavLst>
                                    </p:anim>
                                    <p:anim calcmode="lin" valueType="num">
                                      <p:cBhvr>
                                        <p:cTn id="291" dur="250" fill="hold"/>
                                        <p:tgtEl>
                                          <p:spTgt spid="249"/>
                                        </p:tgtEl>
                                        <p:attrNameLst>
                                          <p:attrName>ppt_h</p:attrName>
                                        </p:attrNameLst>
                                      </p:cBhvr>
                                      <p:tavLst>
                                        <p:tav tm="0">
                                          <p:val>
                                            <p:fltVal val="0"/>
                                          </p:val>
                                        </p:tav>
                                        <p:tav tm="100000">
                                          <p:val>
                                            <p:strVal val="#ppt_h"/>
                                          </p:val>
                                        </p:tav>
                                      </p:tavLst>
                                    </p:anim>
                                  </p:childTnLst>
                                </p:cTn>
                              </p:par>
                              <p:par>
                                <p:cTn id="292" presetID="6" presetClass="emph" presetSubtype="0" autoRev="1" fill="hold" nodeType="withEffect">
                                  <p:stCondLst>
                                    <p:cond delay="7500"/>
                                  </p:stCondLst>
                                  <p:childTnLst>
                                    <p:animScale>
                                      <p:cBhvr>
                                        <p:cTn id="293" dur="150" fill="hold"/>
                                        <p:tgtEl>
                                          <p:spTgt spid="249"/>
                                        </p:tgtEl>
                                      </p:cBhvr>
                                      <p:by x="120000" y="120000"/>
                                    </p:animScale>
                                  </p:childTnLst>
                                </p:cTn>
                              </p:par>
                              <p:par>
                                <p:cTn id="294" presetID="12" presetClass="entr" presetSubtype="8" fill="hold" grpId="0" nodeType="withEffect">
                                  <p:stCondLst>
                                    <p:cond delay="7500"/>
                                  </p:stCondLst>
                                  <p:childTnLst>
                                    <p:set>
                                      <p:cBhvr>
                                        <p:cTn id="295" dur="1" fill="hold">
                                          <p:stCondLst>
                                            <p:cond delay="0"/>
                                          </p:stCondLst>
                                        </p:cTn>
                                        <p:tgtEl>
                                          <p:spTgt spid="257"/>
                                        </p:tgtEl>
                                        <p:attrNameLst>
                                          <p:attrName>style.visibility</p:attrName>
                                        </p:attrNameLst>
                                      </p:cBhvr>
                                      <p:to>
                                        <p:strVal val="visible"/>
                                      </p:to>
                                    </p:set>
                                    <p:anim calcmode="lin" valueType="num">
                                      <p:cBhvr additive="base">
                                        <p:cTn id="296" dur="500"/>
                                        <p:tgtEl>
                                          <p:spTgt spid="257"/>
                                        </p:tgtEl>
                                        <p:attrNameLst>
                                          <p:attrName>ppt_x</p:attrName>
                                        </p:attrNameLst>
                                      </p:cBhvr>
                                      <p:tavLst>
                                        <p:tav tm="0">
                                          <p:val>
                                            <p:strVal val="#ppt_x-#ppt_w*1.125000"/>
                                          </p:val>
                                        </p:tav>
                                        <p:tav tm="100000">
                                          <p:val>
                                            <p:strVal val="#ppt_x"/>
                                          </p:val>
                                        </p:tav>
                                      </p:tavLst>
                                    </p:anim>
                                    <p:animEffect transition="in" filter="wipe(right)">
                                      <p:cBhvr>
                                        <p:cTn id="297" dur="500"/>
                                        <p:tgtEl>
                                          <p:spTgt spid="257"/>
                                        </p:tgtEl>
                                      </p:cBhvr>
                                    </p:animEffect>
                                  </p:childTnLst>
                                </p:cTn>
                              </p:par>
                              <p:par>
                                <p:cTn id="298" presetID="12" presetClass="entr" presetSubtype="1" fill="hold" grpId="0" nodeType="withEffect">
                                  <p:stCondLst>
                                    <p:cond delay="8000"/>
                                  </p:stCondLst>
                                  <p:childTnLst>
                                    <p:set>
                                      <p:cBhvr>
                                        <p:cTn id="299" dur="1" fill="hold">
                                          <p:stCondLst>
                                            <p:cond delay="0"/>
                                          </p:stCondLst>
                                        </p:cTn>
                                        <p:tgtEl>
                                          <p:spTgt spid="258"/>
                                        </p:tgtEl>
                                        <p:attrNameLst>
                                          <p:attrName>style.visibility</p:attrName>
                                        </p:attrNameLst>
                                      </p:cBhvr>
                                      <p:to>
                                        <p:strVal val="visible"/>
                                      </p:to>
                                    </p:set>
                                    <p:anim calcmode="lin" valueType="num">
                                      <p:cBhvr additive="base">
                                        <p:cTn id="300" dur="500"/>
                                        <p:tgtEl>
                                          <p:spTgt spid="258"/>
                                        </p:tgtEl>
                                        <p:attrNameLst>
                                          <p:attrName>ppt_y</p:attrName>
                                        </p:attrNameLst>
                                      </p:cBhvr>
                                      <p:tavLst>
                                        <p:tav tm="0">
                                          <p:val>
                                            <p:strVal val="#ppt_y-#ppt_h*1.125000"/>
                                          </p:val>
                                        </p:tav>
                                        <p:tav tm="100000">
                                          <p:val>
                                            <p:strVal val="#ppt_y"/>
                                          </p:val>
                                        </p:tav>
                                      </p:tavLst>
                                    </p:anim>
                                    <p:animEffect transition="in" filter="wipe(down)">
                                      <p:cBhvr>
                                        <p:cTn id="301" dur="500"/>
                                        <p:tgtEl>
                                          <p:spTgt spid="258"/>
                                        </p:tgtEl>
                                      </p:cBhvr>
                                    </p:animEffect>
                                  </p:childTnLst>
                                </p:cTn>
                              </p:par>
                              <p:par>
                                <p:cTn id="302" presetID="23" presetClass="entr" presetSubtype="16" fill="hold" nodeType="withEffect">
                                  <p:stCondLst>
                                    <p:cond delay="8000"/>
                                  </p:stCondLst>
                                  <p:childTnLst>
                                    <p:set>
                                      <p:cBhvr>
                                        <p:cTn id="303" dur="1" fill="hold">
                                          <p:stCondLst>
                                            <p:cond delay="0"/>
                                          </p:stCondLst>
                                        </p:cTn>
                                        <p:tgtEl>
                                          <p:spTgt spid="233"/>
                                        </p:tgtEl>
                                        <p:attrNameLst>
                                          <p:attrName>style.visibility</p:attrName>
                                        </p:attrNameLst>
                                      </p:cBhvr>
                                      <p:to>
                                        <p:strVal val="visible"/>
                                      </p:to>
                                    </p:set>
                                    <p:anim calcmode="lin" valueType="num">
                                      <p:cBhvr>
                                        <p:cTn id="304" dur="250" fill="hold"/>
                                        <p:tgtEl>
                                          <p:spTgt spid="233"/>
                                        </p:tgtEl>
                                        <p:attrNameLst>
                                          <p:attrName>ppt_w</p:attrName>
                                        </p:attrNameLst>
                                      </p:cBhvr>
                                      <p:tavLst>
                                        <p:tav tm="0">
                                          <p:val>
                                            <p:fltVal val="0"/>
                                          </p:val>
                                        </p:tav>
                                        <p:tav tm="100000">
                                          <p:val>
                                            <p:strVal val="#ppt_w"/>
                                          </p:val>
                                        </p:tav>
                                      </p:tavLst>
                                    </p:anim>
                                    <p:anim calcmode="lin" valueType="num">
                                      <p:cBhvr>
                                        <p:cTn id="305" dur="250" fill="hold"/>
                                        <p:tgtEl>
                                          <p:spTgt spid="233"/>
                                        </p:tgtEl>
                                        <p:attrNameLst>
                                          <p:attrName>ppt_h</p:attrName>
                                        </p:attrNameLst>
                                      </p:cBhvr>
                                      <p:tavLst>
                                        <p:tav tm="0">
                                          <p:val>
                                            <p:fltVal val="0"/>
                                          </p:val>
                                        </p:tav>
                                        <p:tav tm="100000">
                                          <p:val>
                                            <p:strVal val="#ppt_h"/>
                                          </p:val>
                                        </p:tav>
                                      </p:tavLst>
                                    </p:anim>
                                  </p:childTnLst>
                                </p:cTn>
                              </p:par>
                              <p:par>
                                <p:cTn id="306" presetID="6" presetClass="emph" presetSubtype="0" autoRev="1" fill="hold" nodeType="withEffect">
                                  <p:stCondLst>
                                    <p:cond delay="8250"/>
                                  </p:stCondLst>
                                  <p:childTnLst>
                                    <p:animScale>
                                      <p:cBhvr>
                                        <p:cTn id="307" dur="150" fill="hold"/>
                                        <p:tgtEl>
                                          <p:spTgt spid="233"/>
                                        </p:tgtEl>
                                      </p:cBhvr>
                                      <p:by x="110000" y="110000"/>
                                    </p:animScale>
                                  </p:childTnLst>
                                </p:cTn>
                              </p:par>
                              <p:par>
                                <p:cTn id="308" presetID="21" presetClass="entr" presetSubtype="1" fill="hold" grpId="0" nodeType="withEffect">
                                  <p:stCondLst>
                                    <p:cond delay="8350"/>
                                  </p:stCondLst>
                                  <p:childTnLst>
                                    <p:set>
                                      <p:cBhvr>
                                        <p:cTn id="309" dur="1" fill="hold">
                                          <p:stCondLst>
                                            <p:cond delay="0"/>
                                          </p:stCondLst>
                                        </p:cTn>
                                        <p:tgtEl>
                                          <p:spTgt spid="237"/>
                                        </p:tgtEl>
                                        <p:attrNameLst>
                                          <p:attrName>style.visibility</p:attrName>
                                        </p:attrNameLst>
                                      </p:cBhvr>
                                      <p:to>
                                        <p:strVal val="visible"/>
                                      </p:to>
                                    </p:set>
                                    <p:animEffect transition="in" filter="wheel(1)">
                                      <p:cBhvr>
                                        <p:cTn id="310" dur="250"/>
                                        <p:tgtEl>
                                          <p:spTgt spid="237"/>
                                        </p:tgtEl>
                                      </p:cBhvr>
                                    </p:animEffect>
                                  </p:childTnLst>
                                </p:cTn>
                              </p:par>
                              <p:par>
                                <p:cTn id="311" presetID="23" presetClass="entr" presetSubtype="16" fill="hold" grpId="0" nodeType="withEffect">
                                  <p:stCondLst>
                                    <p:cond delay="8500"/>
                                  </p:stCondLst>
                                  <p:childTnLst>
                                    <p:set>
                                      <p:cBhvr>
                                        <p:cTn id="312" dur="1" fill="hold">
                                          <p:stCondLst>
                                            <p:cond delay="0"/>
                                          </p:stCondLst>
                                        </p:cTn>
                                        <p:tgtEl>
                                          <p:spTgt spid="252"/>
                                        </p:tgtEl>
                                        <p:attrNameLst>
                                          <p:attrName>style.visibility</p:attrName>
                                        </p:attrNameLst>
                                      </p:cBhvr>
                                      <p:to>
                                        <p:strVal val="visible"/>
                                      </p:to>
                                    </p:set>
                                    <p:anim calcmode="lin" valueType="num">
                                      <p:cBhvr>
                                        <p:cTn id="313" dur="250" fill="hold"/>
                                        <p:tgtEl>
                                          <p:spTgt spid="252"/>
                                        </p:tgtEl>
                                        <p:attrNameLst>
                                          <p:attrName>ppt_w</p:attrName>
                                        </p:attrNameLst>
                                      </p:cBhvr>
                                      <p:tavLst>
                                        <p:tav tm="0">
                                          <p:val>
                                            <p:fltVal val="0"/>
                                          </p:val>
                                        </p:tav>
                                        <p:tav tm="100000">
                                          <p:val>
                                            <p:strVal val="#ppt_w"/>
                                          </p:val>
                                        </p:tav>
                                      </p:tavLst>
                                    </p:anim>
                                    <p:anim calcmode="lin" valueType="num">
                                      <p:cBhvr>
                                        <p:cTn id="314" dur="250" fill="hold"/>
                                        <p:tgtEl>
                                          <p:spTgt spid="252"/>
                                        </p:tgtEl>
                                        <p:attrNameLst>
                                          <p:attrName>ppt_h</p:attrName>
                                        </p:attrNameLst>
                                      </p:cBhvr>
                                      <p:tavLst>
                                        <p:tav tm="0">
                                          <p:val>
                                            <p:fltVal val="0"/>
                                          </p:val>
                                        </p:tav>
                                        <p:tav tm="100000">
                                          <p:val>
                                            <p:strVal val="#ppt_h"/>
                                          </p:val>
                                        </p:tav>
                                      </p:tavLst>
                                    </p:anim>
                                  </p:childTnLst>
                                </p:cTn>
                              </p:par>
                              <p:par>
                                <p:cTn id="315" presetID="6" presetClass="emph" presetSubtype="0" autoRev="1" fill="hold" grpId="1" nodeType="withEffect">
                                  <p:stCondLst>
                                    <p:cond delay="8750"/>
                                  </p:stCondLst>
                                  <p:childTnLst>
                                    <p:animScale>
                                      <p:cBhvr>
                                        <p:cTn id="316" dur="150" fill="hold"/>
                                        <p:tgtEl>
                                          <p:spTgt spid="252"/>
                                        </p:tgtEl>
                                      </p:cBhvr>
                                      <p:by x="120000" y="120000"/>
                                    </p:animScale>
                                  </p:childTnLst>
                                </p:cTn>
                              </p:par>
                              <p:par>
                                <p:cTn id="317" presetID="12" presetClass="entr" presetSubtype="8" fill="hold" grpId="0" nodeType="withEffect">
                                  <p:stCondLst>
                                    <p:cond delay="8750"/>
                                  </p:stCondLst>
                                  <p:childTnLst>
                                    <p:set>
                                      <p:cBhvr>
                                        <p:cTn id="318" dur="1" fill="hold">
                                          <p:stCondLst>
                                            <p:cond delay="0"/>
                                          </p:stCondLst>
                                        </p:cTn>
                                        <p:tgtEl>
                                          <p:spTgt spid="259"/>
                                        </p:tgtEl>
                                        <p:attrNameLst>
                                          <p:attrName>style.visibility</p:attrName>
                                        </p:attrNameLst>
                                      </p:cBhvr>
                                      <p:to>
                                        <p:strVal val="visible"/>
                                      </p:to>
                                    </p:set>
                                    <p:anim calcmode="lin" valueType="num">
                                      <p:cBhvr additive="base">
                                        <p:cTn id="319" dur="500"/>
                                        <p:tgtEl>
                                          <p:spTgt spid="259"/>
                                        </p:tgtEl>
                                        <p:attrNameLst>
                                          <p:attrName>ppt_x</p:attrName>
                                        </p:attrNameLst>
                                      </p:cBhvr>
                                      <p:tavLst>
                                        <p:tav tm="0">
                                          <p:val>
                                            <p:strVal val="#ppt_x-#ppt_w*1.125000"/>
                                          </p:val>
                                        </p:tav>
                                        <p:tav tm="100000">
                                          <p:val>
                                            <p:strVal val="#ppt_x"/>
                                          </p:val>
                                        </p:tav>
                                      </p:tavLst>
                                    </p:anim>
                                    <p:animEffect transition="in" filter="wipe(right)">
                                      <p:cBhvr>
                                        <p:cTn id="320" dur="500"/>
                                        <p:tgtEl>
                                          <p:spTgt spid="259"/>
                                        </p:tgtEl>
                                      </p:cBhvr>
                                    </p:animEffect>
                                  </p:childTnLst>
                                </p:cTn>
                              </p:par>
                            </p:childTnLst>
                          </p:cTn>
                        </p:par>
                        <p:par>
                          <p:cTn id="321" fill="hold">
                            <p:stCondLst>
                              <p:cond delay="500"/>
                            </p:stCondLst>
                            <p:childTnLst>
                              <p:par>
                                <p:cTn id="322" presetID="12" presetClass="entr" presetSubtype="1" fill="hold" grpId="0" nodeType="afterEffect">
                                  <p:stCondLst>
                                    <p:cond delay="0"/>
                                  </p:stCondLst>
                                  <p:childTnLst>
                                    <p:set>
                                      <p:cBhvr>
                                        <p:cTn id="323" dur="1" fill="hold">
                                          <p:stCondLst>
                                            <p:cond delay="0"/>
                                          </p:stCondLst>
                                        </p:cTn>
                                        <p:tgtEl>
                                          <p:spTgt spid="260"/>
                                        </p:tgtEl>
                                        <p:attrNameLst>
                                          <p:attrName>style.visibility</p:attrName>
                                        </p:attrNameLst>
                                      </p:cBhvr>
                                      <p:to>
                                        <p:strVal val="visible"/>
                                      </p:to>
                                    </p:set>
                                    <p:anim calcmode="lin" valueType="num">
                                      <p:cBhvr additive="base">
                                        <p:cTn id="324" dur="500"/>
                                        <p:tgtEl>
                                          <p:spTgt spid="260"/>
                                        </p:tgtEl>
                                        <p:attrNameLst>
                                          <p:attrName>ppt_y</p:attrName>
                                        </p:attrNameLst>
                                      </p:cBhvr>
                                      <p:tavLst>
                                        <p:tav tm="0">
                                          <p:val>
                                            <p:strVal val="#ppt_y-#ppt_h*1.125000"/>
                                          </p:val>
                                        </p:tav>
                                        <p:tav tm="100000">
                                          <p:val>
                                            <p:strVal val="#ppt_y"/>
                                          </p:val>
                                        </p:tav>
                                      </p:tavLst>
                                    </p:anim>
                                    <p:animEffect transition="in" filter="wipe(down)">
                                      <p:cBhvr>
                                        <p:cTn id="325" dur="500"/>
                                        <p:tgtEl>
                                          <p:spTgt spid="2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bldLvl="0" animBg="1"/>
      <p:bldP spid="30" grpId="1" bldLvl="0" animBg="1"/>
      <p:bldP spid="75" grpId="0" bldLvl="0" animBg="1"/>
      <p:bldP spid="75" grpId="1" bldLvl="0" animBg="1"/>
      <p:bldP spid="82" grpId="0" bldLvl="0" animBg="1"/>
      <p:bldP spid="82" grpId="1" bldLvl="0" animBg="1"/>
      <p:bldP spid="83" grpId="0" bldLvl="0" animBg="1"/>
      <p:bldP spid="83" grpId="1" bldLvl="0" animBg="1"/>
      <p:bldP spid="96" grpId="0" bldLvl="0" animBg="1"/>
      <p:bldP spid="96" grpId="1" bldLvl="0" animBg="1"/>
      <p:bldP spid="97" grpId="0" bldLvl="0" animBg="1"/>
      <p:bldP spid="97" grpId="1" bldLvl="0" animBg="1"/>
      <p:bldP spid="187" grpId="0" bldLvl="0" animBg="1"/>
      <p:bldP spid="187" grpId="1" bldLvl="0" animBg="1"/>
      <p:bldP spid="188" grpId="0" bldLvl="0" animBg="1"/>
      <p:bldP spid="188" grpId="1" bldLvl="0" animBg="1"/>
      <p:bldP spid="189" grpId="0" bldLvl="0" animBg="1"/>
      <p:bldP spid="189" grpId="1" bldLvl="0" animBg="1"/>
      <p:bldP spid="190" grpId="0" bldLvl="0" animBg="1"/>
      <p:bldP spid="190" grpId="1" bldLvl="0" animBg="1"/>
      <p:bldP spid="214" grpId="0" bldLvl="0" animBg="1"/>
      <p:bldP spid="214" grpId="1" bldLvl="0" animBg="1"/>
      <p:bldP spid="222" grpId="0" bldLvl="0" animBg="1"/>
      <p:bldP spid="227" grpId="0" bldLvl="0" animBg="1"/>
      <p:bldP spid="232" grpId="0" bldLvl="0" animBg="1"/>
      <p:bldP spid="237" grpId="0" bldLvl="0" animBg="1"/>
      <p:bldP spid="252" grpId="0" bldLvl="0" animBg="1"/>
      <p:bldP spid="252" grpId="1" bldLvl="0" animBg="1"/>
      <p:bldP spid="253" grpId="0"/>
      <p:bldP spid="254" grpId="0"/>
      <p:bldP spid="255" grpId="0"/>
      <p:bldP spid="256" grpId="0"/>
      <p:bldP spid="257" grpId="0"/>
      <p:bldP spid="258" grpId="0"/>
      <p:bldP spid="259" grpId="0"/>
      <p:bldP spid="260" grpId="0"/>
      <p:bldP spid="274" grpId="0" bldLvl="0" animBg="1"/>
      <p:bldP spid="280" grpId="0" bldLvl="0" animBg="1"/>
      <p:bldP spid="280" grpId="1" bldLvl="0" animBg="1"/>
      <p:bldP spid="280" grpId="2" bldLvl="0" animBg="1"/>
      <p:bldP spid="281" grpId="0" bldLvl="0" animBg="1"/>
      <p:bldP spid="281" grpId="1" bldLvl="0" animBg="1"/>
      <p:bldP spid="281" grpId="2" bldLvl="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 name="组合 36"/>
          <p:cNvGrpSpPr/>
          <p:nvPr/>
        </p:nvGrpSpPr>
        <p:grpSpPr>
          <a:xfrm>
            <a:off x="4279611" y="2185579"/>
            <a:ext cx="3222820" cy="3220668"/>
            <a:chOff x="4484590" y="1830621"/>
            <a:chExt cx="3222820" cy="3220668"/>
          </a:xfrm>
        </p:grpSpPr>
        <p:grpSp>
          <p:nvGrpSpPr>
            <p:cNvPr id="38" name="组合 37"/>
            <p:cNvGrpSpPr/>
            <p:nvPr/>
          </p:nvGrpSpPr>
          <p:grpSpPr>
            <a:xfrm>
              <a:off x="4484590" y="1830621"/>
              <a:ext cx="3222820" cy="3220668"/>
              <a:chOff x="4484590" y="1830621"/>
              <a:chExt cx="3222820" cy="3220668"/>
            </a:xfrm>
          </p:grpSpPr>
          <p:sp>
            <p:nvSpPr>
              <p:cNvPr id="63" name="任意多边形 62"/>
              <p:cNvSpPr/>
              <p:nvPr/>
            </p:nvSpPr>
            <p:spPr>
              <a:xfrm>
                <a:off x="4484590" y="1830621"/>
                <a:ext cx="3222820" cy="3220668"/>
              </a:xfrm>
              <a:custGeom>
                <a:avLst/>
                <a:gdLst>
                  <a:gd name="connsiteX0" fmla="*/ 1915056 w 3943482"/>
                  <a:gd name="connsiteY0" fmla="*/ 0 h 3940850"/>
                  <a:gd name="connsiteX1" fmla="*/ 2028427 w 3943482"/>
                  <a:gd name="connsiteY1" fmla="*/ 0 h 3940850"/>
                  <a:gd name="connsiteX2" fmla="*/ 2056468 w 3943482"/>
                  <a:gd name="connsiteY2" fmla="*/ 112163 h 3940850"/>
                  <a:gd name="connsiteX3" fmla="*/ 2159501 w 3943482"/>
                  <a:gd name="connsiteY3" fmla="*/ 117366 h 3940850"/>
                  <a:gd name="connsiteX4" fmla="*/ 2202638 w 3943482"/>
                  <a:gd name="connsiteY4" fmla="*/ 12751 h 3940850"/>
                  <a:gd name="connsiteX5" fmla="*/ 2314801 w 3943482"/>
                  <a:gd name="connsiteY5" fmla="*/ 29258 h 3940850"/>
                  <a:gd name="connsiteX6" fmla="*/ 2325982 w 3943482"/>
                  <a:gd name="connsiteY6" fmla="*/ 141996 h 3940850"/>
                  <a:gd name="connsiteX7" fmla="*/ 2335353 w 3943482"/>
                  <a:gd name="connsiteY7" fmla="*/ 143397 h 3940850"/>
                  <a:gd name="connsiteX8" fmla="*/ 2426657 w 3943482"/>
                  <a:gd name="connsiteY8" fmla="*/ 165685 h 3940850"/>
                  <a:gd name="connsiteX9" fmla="*/ 2485298 w 3943482"/>
                  <a:gd name="connsiteY9" fmla="*/ 67238 h 3940850"/>
                  <a:gd name="connsiteX10" fmla="*/ 2593863 w 3943482"/>
                  <a:gd name="connsiteY10" fmla="*/ 99899 h 3940850"/>
                  <a:gd name="connsiteX11" fmla="*/ 2588454 w 3943482"/>
                  <a:gd name="connsiteY11" fmla="*/ 214249 h 3940850"/>
                  <a:gd name="connsiteX12" fmla="*/ 2644728 w 3943482"/>
                  <a:gd name="connsiteY12" fmla="*/ 233323 h 3940850"/>
                  <a:gd name="connsiteX13" fmla="*/ 2685013 w 3943482"/>
                  <a:gd name="connsiteY13" fmla="*/ 250731 h 3940850"/>
                  <a:gd name="connsiteX14" fmla="*/ 2757014 w 3943482"/>
                  <a:gd name="connsiteY14" fmla="*/ 162301 h 3940850"/>
                  <a:gd name="connsiteX15" fmla="*/ 2859665 w 3943482"/>
                  <a:gd name="connsiteY15" fmla="*/ 210422 h 3940850"/>
                  <a:gd name="connsiteX16" fmla="*/ 2837677 w 3943482"/>
                  <a:gd name="connsiteY16" fmla="*/ 322703 h 3940850"/>
                  <a:gd name="connsiteX17" fmla="*/ 2895287 w 3943482"/>
                  <a:gd name="connsiteY17" fmla="*/ 352909 h 3940850"/>
                  <a:gd name="connsiteX18" fmla="*/ 2926879 w 3943482"/>
                  <a:gd name="connsiteY18" fmla="*/ 373835 h 3940850"/>
                  <a:gd name="connsiteX19" fmla="*/ 3011992 w 3943482"/>
                  <a:gd name="connsiteY19" fmla="*/ 295911 h 3940850"/>
                  <a:gd name="connsiteX20" fmla="*/ 3106543 w 3943482"/>
                  <a:gd name="connsiteY20" fmla="*/ 358465 h 3940850"/>
                  <a:gd name="connsiteX21" fmla="*/ 3068081 w 3943482"/>
                  <a:gd name="connsiteY21" fmla="*/ 467365 h 3940850"/>
                  <a:gd name="connsiteX22" fmla="*/ 3096294 w 3943482"/>
                  <a:gd name="connsiteY22" fmla="*/ 486053 h 3940850"/>
                  <a:gd name="connsiteX23" fmla="*/ 3148414 w 3943482"/>
                  <a:gd name="connsiteY23" fmla="*/ 530489 h 3940850"/>
                  <a:gd name="connsiteX24" fmla="*/ 3244800 w 3943482"/>
                  <a:gd name="connsiteY24" fmla="*/ 465224 h 3940850"/>
                  <a:gd name="connsiteX25" fmla="*/ 3329235 w 3943482"/>
                  <a:gd name="connsiteY25" fmla="*/ 540878 h 3940850"/>
                  <a:gd name="connsiteX26" fmla="*/ 3275405 w 3943482"/>
                  <a:gd name="connsiteY26" fmla="*/ 642870 h 3940850"/>
                  <a:gd name="connsiteX27" fmla="*/ 3345159 w 3943482"/>
                  <a:gd name="connsiteY27" fmla="*/ 717383 h 3940850"/>
                  <a:gd name="connsiteX28" fmla="*/ 3450473 w 3943482"/>
                  <a:gd name="connsiteY28" fmla="*/ 666628 h 3940850"/>
                  <a:gd name="connsiteX29" fmla="*/ 3522993 w 3943482"/>
                  <a:gd name="connsiteY29" fmla="*/ 753770 h 3940850"/>
                  <a:gd name="connsiteX30" fmla="*/ 3454610 w 3943482"/>
                  <a:gd name="connsiteY30" fmla="*/ 847216 h 3940850"/>
                  <a:gd name="connsiteX31" fmla="*/ 3496065 w 3943482"/>
                  <a:gd name="connsiteY31" fmla="*/ 901301 h 3940850"/>
                  <a:gd name="connsiteX32" fmla="*/ 3514759 w 3943482"/>
                  <a:gd name="connsiteY32" fmla="*/ 930179 h 3940850"/>
                  <a:gd name="connsiteX33" fmla="*/ 3624631 w 3943482"/>
                  <a:gd name="connsiteY33" fmla="*/ 895834 h 3940850"/>
                  <a:gd name="connsiteX34" fmla="*/ 3683691 w 3943482"/>
                  <a:gd name="connsiteY34" fmla="*/ 992607 h 3940850"/>
                  <a:gd name="connsiteX35" fmla="*/ 3602636 w 3943482"/>
                  <a:gd name="connsiteY35" fmla="*/ 1074892 h 3940850"/>
                  <a:gd name="connsiteX36" fmla="*/ 3638012 w 3943482"/>
                  <a:gd name="connsiteY36" fmla="*/ 1139673 h 3940850"/>
                  <a:gd name="connsiteX37" fmla="*/ 3649326 w 3943482"/>
                  <a:gd name="connsiteY37" fmla="*/ 1166020 h 3940850"/>
                  <a:gd name="connsiteX38" fmla="*/ 3763560 w 3943482"/>
                  <a:gd name="connsiteY38" fmla="*/ 1147954 h 3940850"/>
                  <a:gd name="connsiteX39" fmla="*/ 3807900 w 3943482"/>
                  <a:gd name="connsiteY39" fmla="*/ 1252295 h 3940850"/>
                  <a:gd name="connsiteX40" fmla="*/ 3716131 w 3943482"/>
                  <a:gd name="connsiteY40" fmla="*/ 1321596 h 3940850"/>
                  <a:gd name="connsiteX41" fmla="*/ 3720852 w 3943482"/>
                  <a:gd name="connsiteY41" fmla="*/ 1332589 h 3940850"/>
                  <a:gd name="connsiteX42" fmla="*/ 3748078 w 3943482"/>
                  <a:gd name="connsiteY42" fmla="*/ 1418863 h 3940850"/>
                  <a:gd name="connsiteX43" fmla="*/ 3864299 w 3943482"/>
                  <a:gd name="connsiteY43" fmla="*/ 1417616 h 3940850"/>
                  <a:gd name="connsiteX44" fmla="*/ 3892975 w 3943482"/>
                  <a:gd name="connsiteY44" fmla="*/ 1527300 h 3940850"/>
                  <a:gd name="connsiteX45" fmla="*/ 3790754 w 3943482"/>
                  <a:gd name="connsiteY45" fmla="*/ 1583235 h 3940850"/>
                  <a:gd name="connsiteX46" fmla="*/ 3803659 w 3943482"/>
                  <a:gd name="connsiteY46" fmla="*/ 1641191 h 3940850"/>
                  <a:gd name="connsiteX47" fmla="*/ 3809245 w 3943482"/>
                  <a:gd name="connsiteY47" fmla="*/ 1683343 h 3940850"/>
                  <a:gd name="connsiteX48" fmla="*/ 3924702 w 3943482"/>
                  <a:gd name="connsiteY48" fmla="*/ 1699071 h 3940850"/>
                  <a:gd name="connsiteX49" fmla="*/ 3937102 w 3943482"/>
                  <a:gd name="connsiteY49" fmla="*/ 1811762 h 3940850"/>
                  <a:gd name="connsiteX50" fmla="*/ 3827257 w 3943482"/>
                  <a:gd name="connsiteY50" fmla="*/ 1852428 h 3940850"/>
                  <a:gd name="connsiteX51" fmla="*/ 3831718 w 3943482"/>
                  <a:gd name="connsiteY51" fmla="*/ 1954001 h 3940850"/>
                  <a:gd name="connsiteX52" fmla="*/ 3943482 w 3943482"/>
                  <a:gd name="connsiteY52" fmla="*/ 1986322 h 3940850"/>
                  <a:gd name="connsiteX53" fmla="*/ 3939342 w 3943482"/>
                  <a:gd name="connsiteY53" fmla="*/ 2099618 h 3940850"/>
                  <a:gd name="connsiteX54" fmla="*/ 3824507 w 3943482"/>
                  <a:gd name="connsiteY54" fmla="*/ 2123907 h 3940850"/>
                  <a:gd name="connsiteX55" fmla="*/ 3822748 w 3943482"/>
                  <a:gd name="connsiteY55" fmla="*/ 2158733 h 3940850"/>
                  <a:gd name="connsiteX56" fmla="*/ 3812944 w 3943482"/>
                  <a:gd name="connsiteY56" fmla="*/ 2224348 h 3940850"/>
                  <a:gd name="connsiteX57" fmla="*/ 3920236 w 3943482"/>
                  <a:gd name="connsiteY57" fmla="*/ 2273247 h 3940850"/>
                  <a:gd name="connsiteX58" fmla="*/ 3899644 w 3943482"/>
                  <a:gd name="connsiteY58" fmla="*/ 2384732 h 3940850"/>
                  <a:gd name="connsiteX59" fmla="*/ 3782019 w 3943482"/>
                  <a:gd name="connsiteY59" fmla="*/ 2392072 h 3940850"/>
                  <a:gd name="connsiteX60" fmla="*/ 3757679 w 3943482"/>
                  <a:gd name="connsiteY60" fmla="*/ 2490535 h 3940850"/>
                  <a:gd name="connsiteX61" fmla="*/ 3855462 w 3943482"/>
                  <a:gd name="connsiteY61" fmla="*/ 2553729 h 3940850"/>
                  <a:gd name="connsiteX62" fmla="*/ 3818857 w 3943482"/>
                  <a:gd name="connsiteY62" fmla="*/ 2661028 h 3940850"/>
                  <a:gd name="connsiteX63" fmla="*/ 3702658 w 3943482"/>
                  <a:gd name="connsiteY63" fmla="*/ 2651268 h 3940850"/>
                  <a:gd name="connsiteX64" fmla="*/ 3662175 w 3943482"/>
                  <a:gd name="connsiteY64" fmla="*/ 2744308 h 3940850"/>
                  <a:gd name="connsiteX65" fmla="*/ 3750540 w 3943482"/>
                  <a:gd name="connsiteY65" fmla="*/ 2821791 h 3940850"/>
                  <a:gd name="connsiteX66" fmla="*/ 3698702 w 3943482"/>
                  <a:gd name="connsiteY66" fmla="*/ 2922617 h 3940850"/>
                  <a:gd name="connsiteX67" fmla="*/ 3584889 w 3943482"/>
                  <a:gd name="connsiteY67" fmla="*/ 2895978 h 3940850"/>
                  <a:gd name="connsiteX68" fmla="*/ 3531498 w 3943482"/>
                  <a:gd name="connsiteY68" fmla="*/ 2982119 h 3940850"/>
                  <a:gd name="connsiteX69" fmla="*/ 3607705 w 3943482"/>
                  <a:gd name="connsiteY69" fmla="*/ 3071719 h 3940850"/>
                  <a:gd name="connsiteX70" fmla="*/ 3541739 w 3943482"/>
                  <a:gd name="connsiteY70" fmla="*/ 3163922 h 3940850"/>
                  <a:gd name="connsiteX71" fmla="*/ 3429706 w 3943482"/>
                  <a:gd name="connsiteY71" fmla="*/ 3119689 h 3940850"/>
                  <a:gd name="connsiteX72" fmla="*/ 3383625 w 3943482"/>
                  <a:gd name="connsiteY72" fmla="*/ 3180349 h 3940850"/>
                  <a:gd name="connsiteX73" fmla="*/ 3367137 w 3943482"/>
                  <a:gd name="connsiteY73" fmla="*/ 3197620 h 3940850"/>
                  <a:gd name="connsiteX74" fmla="*/ 3430003 w 3943482"/>
                  <a:gd name="connsiteY74" fmla="*/ 3298187 h 3940850"/>
                  <a:gd name="connsiteX75" fmla="*/ 3351315 w 3943482"/>
                  <a:gd name="connsiteY75" fmla="*/ 3379803 h 3940850"/>
                  <a:gd name="connsiteX76" fmla="*/ 3249272 w 3943482"/>
                  <a:gd name="connsiteY76" fmla="*/ 3321085 h 3940850"/>
                  <a:gd name="connsiteX77" fmla="*/ 3248150 w 3943482"/>
                  <a:gd name="connsiteY77" fmla="*/ 3322261 h 3940850"/>
                  <a:gd name="connsiteX78" fmla="*/ 3173221 w 3943482"/>
                  <a:gd name="connsiteY78" fmla="*/ 3386699 h 3940850"/>
                  <a:gd name="connsiteX79" fmla="*/ 3221221 w 3943482"/>
                  <a:gd name="connsiteY79" fmla="*/ 3496369 h 3940850"/>
                  <a:gd name="connsiteX80" fmla="*/ 3131488 w 3943482"/>
                  <a:gd name="connsiteY80" fmla="*/ 3565658 h 3940850"/>
                  <a:gd name="connsiteX81" fmla="*/ 3037497 w 3943482"/>
                  <a:gd name="connsiteY81" fmla="*/ 3491456 h 3940850"/>
                  <a:gd name="connsiteX82" fmla="*/ 2977645 w 3943482"/>
                  <a:gd name="connsiteY82" fmla="*/ 3534024 h 3940850"/>
                  <a:gd name="connsiteX83" fmla="*/ 2954614 w 3943482"/>
                  <a:gd name="connsiteY83" fmla="*/ 3547743 h 3940850"/>
                  <a:gd name="connsiteX84" fmla="*/ 2985808 w 3943482"/>
                  <a:gd name="connsiteY84" fmla="*/ 3662039 h 3940850"/>
                  <a:gd name="connsiteX85" fmla="*/ 2886943 w 3943482"/>
                  <a:gd name="connsiteY85" fmla="*/ 3717525 h 3940850"/>
                  <a:gd name="connsiteX86" fmla="*/ 2805378 w 3943482"/>
                  <a:gd name="connsiteY86" fmla="*/ 3631085 h 3940850"/>
                  <a:gd name="connsiteX87" fmla="*/ 2750230 w 3943482"/>
                  <a:gd name="connsiteY87" fmla="*/ 3658912 h 3940850"/>
                  <a:gd name="connsiteX88" fmla="*/ 2714455 w 3943482"/>
                  <a:gd name="connsiteY88" fmla="*/ 3673163 h 3940850"/>
                  <a:gd name="connsiteX89" fmla="*/ 2728782 w 3943482"/>
                  <a:gd name="connsiteY89" fmla="*/ 3791668 h 3940850"/>
                  <a:gd name="connsiteX90" fmla="*/ 2622892 w 3943482"/>
                  <a:gd name="connsiteY90" fmla="*/ 3832167 h 3940850"/>
                  <a:gd name="connsiteX91" fmla="*/ 2555041 w 3943482"/>
                  <a:gd name="connsiteY91" fmla="*/ 3735145 h 3940850"/>
                  <a:gd name="connsiteX92" fmla="*/ 2458730 w 3943482"/>
                  <a:gd name="connsiteY92" fmla="*/ 3762012 h 3940850"/>
                  <a:gd name="connsiteX93" fmla="*/ 2455621 w 3943482"/>
                  <a:gd name="connsiteY93" fmla="*/ 3882491 h 3940850"/>
                  <a:gd name="connsiteX94" fmla="*/ 2344963 w 3943482"/>
                  <a:gd name="connsiteY94" fmla="*/ 3907141 h 3940850"/>
                  <a:gd name="connsiteX95" fmla="*/ 2290880 w 3943482"/>
                  <a:gd name="connsiteY95" fmla="*/ 3799113 h 3940850"/>
                  <a:gd name="connsiteX96" fmla="*/ 2192498 w 3943482"/>
                  <a:gd name="connsiteY96" fmla="*/ 3815372 h 3940850"/>
                  <a:gd name="connsiteX97" fmla="*/ 2172148 w 3943482"/>
                  <a:gd name="connsiteY97" fmla="*/ 3932575 h 3940850"/>
                  <a:gd name="connsiteX98" fmla="*/ 2059079 w 3943482"/>
                  <a:gd name="connsiteY98" fmla="*/ 3940850 h 3940850"/>
                  <a:gd name="connsiteX99" fmla="*/ 2021400 w 3943482"/>
                  <a:gd name="connsiteY99" fmla="*/ 3826396 h 3940850"/>
                  <a:gd name="connsiteX100" fmla="*/ 1971742 w 3943482"/>
                  <a:gd name="connsiteY100" fmla="*/ 3829108 h 3940850"/>
                  <a:gd name="connsiteX101" fmla="*/ 1922016 w 3943482"/>
                  <a:gd name="connsiteY101" fmla="*/ 3826597 h 3940850"/>
                  <a:gd name="connsiteX102" fmla="*/ 1884402 w 3943482"/>
                  <a:gd name="connsiteY102" fmla="*/ 3940850 h 3940850"/>
                  <a:gd name="connsiteX103" fmla="*/ 1771334 w 3943482"/>
                  <a:gd name="connsiteY103" fmla="*/ 3932575 h 3940850"/>
                  <a:gd name="connsiteX104" fmla="*/ 1750890 w 3943482"/>
                  <a:gd name="connsiteY104" fmla="*/ 3814830 h 3940850"/>
                  <a:gd name="connsiteX105" fmla="*/ 1652269 w 3943482"/>
                  <a:gd name="connsiteY105" fmla="*/ 3799778 h 3940850"/>
                  <a:gd name="connsiteX106" fmla="*/ 1598519 w 3943482"/>
                  <a:gd name="connsiteY106" fmla="*/ 3907141 h 3940850"/>
                  <a:gd name="connsiteX107" fmla="*/ 1487860 w 3943482"/>
                  <a:gd name="connsiteY107" fmla="*/ 3882491 h 3940850"/>
                  <a:gd name="connsiteX108" fmla="*/ 1484784 w 3943482"/>
                  <a:gd name="connsiteY108" fmla="*/ 3763253 h 3940850"/>
                  <a:gd name="connsiteX109" fmla="*/ 1440358 w 3943482"/>
                  <a:gd name="connsiteY109" fmla="*/ 3752123 h 3940850"/>
                  <a:gd name="connsiteX110" fmla="*/ 1388885 w 3943482"/>
                  <a:gd name="connsiteY110" fmla="*/ 3734510 h 3940850"/>
                  <a:gd name="connsiteX111" fmla="*/ 1320590 w 3943482"/>
                  <a:gd name="connsiteY111" fmla="*/ 3832167 h 3940850"/>
                  <a:gd name="connsiteX112" fmla="*/ 1214699 w 3943482"/>
                  <a:gd name="connsiteY112" fmla="*/ 3791667 h 3940850"/>
                  <a:gd name="connsiteX113" fmla="*/ 1229008 w 3943482"/>
                  <a:gd name="connsiteY113" fmla="*/ 3673322 h 3940850"/>
                  <a:gd name="connsiteX114" fmla="*/ 1162549 w 3943482"/>
                  <a:gd name="connsiteY114" fmla="*/ 3644405 h 3940850"/>
                  <a:gd name="connsiteX115" fmla="*/ 1137837 w 3943482"/>
                  <a:gd name="connsiteY115" fmla="*/ 3631369 h 3940850"/>
                  <a:gd name="connsiteX116" fmla="*/ 1056538 w 3943482"/>
                  <a:gd name="connsiteY116" fmla="*/ 3717524 h 3940850"/>
                  <a:gd name="connsiteX117" fmla="*/ 957673 w 3943482"/>
                  <a:gd name="connsiteY117" fmla="*/ 3662038 h 3940850"/>
                  <a:gd name="connsiteX118" fmla="*/ 988970 w 3943482"/>
                  <a:gd name="connsiteY118" fmla="*/ 3547373 h 3940850"/>
                  <a:gd name="connsiteX119" fmla="*/ 938718 w 3943482"/>
                  <a:gd name="connsiteY119" fmla="*/ 3516226 h 3940850"/>
                  <a:gd name="connsiteX120" fmla="*/ 906047 w 3943482"/>
                  <a:gd name="connsiteY120" fmla="*/ 3491407 h 3940850"/>
                  <a:gd name="connsiteX121" fmla="*/ 811993 w 3943482"/>
                  <a:gd name="connsiteY121" fmla="*/ 3565658 h 3940850"/>
                  <a:gd name="connsiteX122" fmla="*/ 722260 w 3943482"/>
                  <a:gd name="connsiteY122" fmla="*/ 3496368 h 3940850"/>
                  <a:gd name="connsiteX123" fmla="*/ 769749 w 3943482"/>
                  <a:gd name="connsiteY123" fmla="*/ 3387869 h 3940850"/>
                  <a:gd name="connsiteX124" fmla="*/ 759890 w 3943482"/>
                  <a:gd name="connsiteY124" fmla="*/ 3380379 h 3940850"/>
                  <a:gd name="connsiteX125" fmla="*/ 696436 w 3943482"/>
                  <a:gd name="connsiteY125" fmla="*/ 3319803 h 3940850"/>
                  <a:gd name="connsiteX126" fmla="*/ 592166 w 3943482"/>
                  <a:gd name="connsiteY126" fmla="*/ 3379803 h 3940850"/>
                  <a:gd name="connsiteX127" fmla="*/ 513478 w 3943482"/>
                  <a:gd name="connsiteY127" fmla="*/ 3298187 h 3940850"/>
                  <a:gd name="connsiteX128" fmla="*/ 576983 w 3943482"/>
                  <a:gd name="connsiteY128" fmla="*/ 3196598 h 3940850"/>
                  <a:gd name="connsiteX129" fmla="*/ 512233 w 3943482"/>
                  <a:gd name="connsiteY129" fmla="*/ 3120298 h 3940850"/>
                  <a:gd name="connsiteX130" fmla="*/ 401743 w 3943482"/>
                  <a:gd name="connsiteY130" fmla="*/ 3163921 h 3940850"/>
                  <a:gd name="connsiteX131" fmla="*/ 335777 w 3943482"/>
                  <a:gd name="connsiteY131" fmla="*/ 3071718 h 3940850"/>
                  <a:gd name="connsiteX132" fmla="*/ 411789 w 3943482"/>
                  <a:gd name="connsiteY132" fmla="*/ 2982348 h 3940850"/>
                  <a:gd name="connsiteX133" fmla="*/ 406214 w 3943482"/>
                  <a:gd name="connsiteY133" fmla="*/ 2974399 h 3940850"/>
                  <a:gd name="connsiteX134" fmla="*/ 359390 w 3943482"/>
                  <a:gd name="connsiteY134" fmla="*/ 2895791 h 3940850"/>
                  <a:gd name="connsiteX135" fmla="*/ 244780 w 3943482"/>
                  <a:gd name="connsiteY135" fmla="*/ 2922616 h 3940850"/>
                  <a:gd name="connsiteX136" fmla="*/ 192942 w 3943482"/>
                  <a:gd name="connsiteY136" fmla="*/ 2821790 h 3940850"/>
                  <a:gd name="connsiteX137" fmla="*/ 280501 w 3943482"/>
                  <a:gd name="connsiteY137" fmla="*/ 2745015 h 3940850"/>
                  <a:gd name="connsiteX138" fmla="*/ 241200 w 3943482"/>
                  <a:gd name="connsiteY138" fmla="*/ 2651236 h 3940850"/>
                  <a:gd name="connsiteX139" fmla="*/ 124626 w 3943482"/>
                  <a:gd name="connsiteY139" fmla="*/ 2661027 h 3940850"/>
                  <a:gd name="connsiteX140" fmla="*/ 88020 w 3943482"/>
                  <a:gd name="connsiteY140" fmla="*/ 2553728 h 3940850"/>
                  <a:gd name="connsiteX141" fmla="*/ 186163 w 3943482"/>
                  <a:gd name="connsiteY141" fmla="*/ 2490302 h 3940850"/>
                  <a:gd name="connsiteX142" fmla="*/ 179464 w 3943482"/>
                  <a:gd name="connsiteY142" fmla="*/ 2469871 h 3940850"/>
                  <a:gd name="connsiteX143" fmla="*/ 160538 w 3943482"/>
                  <a:gd name="connsiteY143" fmla="*/ 2392014 h 3940850"/>
                  <a:gd name="connsiteX144" fmla="*/ 43837 w 3943482"/>
                  <a:gd name="connsiteY144" fmla="*/ 2384731 h 3940850"/>
                  <a:gd name="connsiteX145" fmla="*/ 23245 w 3943482"/>
                  <a:gd name="connsiteY145" fmla="*/ 2273246 h 3940850"/>
                  <a:gd name="connsiteX146" fmla="*/ 128714 w 3943482"/>
                  <a:gd name="connsiteY146" fmla="*/ 2225178 h 3940850"/>
                  <a:gd name="connsiteX147" fmla="*/ 128599 w 3943482"/>
                  <a:gd name="connsiteY147" fmla="*/ 2224510 h 3940850"/>
                  <a:gd name="connsiteX148" fmla="*/ 118228 w 3943482"/>
                  <a:gd name="connsiteY148" fmla="*/ 2123749 h 3940850"/>
                  <a:gd name="connsiteX149" fmla="*/ 4141 w 3943482"/>
                  <a:gd name="connsiteY149" fmla="*/ 2099617 h 3940850"/>
                  <a:gd name="connsiteX150" fmla="*/ 0 w 3943482"/>
                  <a:gd name="connsiteY150" fmla="*/ 1986321 h 3940850"/>
                  <a:gd name="connsiteX151" fmla="*/ 111817 w 3943482"/>
                  <a:gd name="connsiteY151" fmla="*/ 1953986 h 3940850"/>
                  <a:gd name="connsiteX152" fmla="*/ 116619 w 3943482"/>
                  <a:gd name="connsiteY152" fmla="*/ 1852574 h 3940850"/>
                  <a:gd name="connsiteX153" fmla="*/ 6380 w 3943482"/>
                  <a:gd name="connsiteY153" fmla="*/ 1811761 h 3940850"/>
                  <a:gd name="connsiteX154" fmla="*/ 18779 w 3943482"/>
                  <a:gd name="connsiteY154" fmla="*/ 1699070 h 3940850"/>
                  <a:gd name="connsiteX155" fmla="*/ 134519 w 3943482"/>
                  <a:gd name="connsiteY155" fmla="*/ 1683304 h 3940850"/>
                  <a:gd name="connsiteX156" fmla="*/ 142404 w 3943482"/>
                  <a:gd name="connsiteY156" fmla="*/ 1626981 h 3940850"/>
                  <a:gd name="connsiteX157" fmla="*/ 152435 w 3943482"/>
                  <a:gd name="connsiteY157" fmla="*/ 1583074 h 3940850"/>
                  <a:gd name="connsiteX158" fmla="*/ 50508 w 3943482"/>
                  <a:gd name="connsiteY158" fmla="*/ 1527299 h 3940850"/>
                  <a:gd name="connsiteX159" fmla="*/ 79183 w 3943482"/>
                  <a:gd name="connsiteY159" fmla="*/ 1417615 h 3940850"/>
                  <a:gd name="connsiteX160" fmla="*/ 195212 w 3943482"/>
                  <a:gd name="connsiteY160" fmla="*/ 1418860 h 3940850"/>
                  <a:gd name="connsiteX161" fmla="*/ 221811 w 3943482"/>
                  <a:gd name="connsiteY161" fmla="*/ 1334855 h 3940850"/>
                  <a:gd name="connsiteX162" fmla="*/ 227198 w 3943482"/>
                  <a:gd name="connsiteY162" fmla="*/ 1321480 h 3940850"/>
                  <a:gd name="connsiteX163" fmla="*/ 135583 w 3943482"/>
                  <a:gd name="connsiteY163" fmla="*/ 1252294 h 3940850"/>
                  <a:gd name="connsiteX164" fmla="*/ 179923 w 3943482"/>
                  <a:gd name="connsiteY164" fmla="*/ 1147953 h 3940850"/>
                  <a:gd name="connsiteX165" fmla="*/ 293847 w 3943482"/>
                  <a:gd name="connsiteY165" fmla="*/ 1165971 h 3940850"/>
                  <a:gd name="connsiteX166" fmla="*/ 327711 w 3943482"/>
                  <a:gd name="connsiteY166" fmla="*/ 1096478 h 3940850"/>
                  <a:gd name="connsiteX167" fmla="*/ 340898 w 3943482"/>
                  <a:gd name="connsiteY167" fmla="*/ 1074943 h 3940850"/>
                  <a:gd name="connsiteX168" fmla="*/ 259793 w 3943482"/>
                  <a:gd name="connsiteY168" fmla="*/ 992606 h 3940850"/>
                  <a:gd name="connsiteX169" fmla="*/ 318852 w 3943482"/>
                  <a:gd name="connsiteY169" fmla="*/ 895833 h 3940850"/>
                  <a:gd name="connsiteX170" fmla="*/ 429416 w 3943482"/>
                  <a:gd name="connsiteY170" fmla="*/ 930396 h 3940850"/>
                  <a:gd name="connsiteX171" fmla="*/ 445944 w 3943482"/>
                  <a:gd name="connsiteY171" fmla="*/ 903407 h 3940850"/>
                  <a:gd name="connsiteX172" fmla="*/ 489340 w 3943482"/>
                  <a:gd name="connsiteY172" fmla="*/ 847854 h 3940850"/>
                  <a:gd name="connsiteX173" fmla="*/ 420490 w 3943482"/>
                  <a:gd name="connsiteY173" fmla="*/ 753770 h 3940850"/>
                  <a:gd name="connsiteX174" fmla="*/ 493010 w 3943482"/>
                  <a:gd name="connsiteY174" fmla="*/ 666627 h 3940850"/>
                  <a:gd name="connsiteX175" fmla="*/ 597372 w 3943482"/>
                  <a:gd name="connsiteY175" fmla="*/ 716923 h 3940850"/>
                  <a:gd name="connsiteX176" fmla="*/ 668396 w 3943482"/>
                  <a:gd name="connsiteY176" fmla="*/ 643473 h 3940850"/>
                  <a:gd name="connsiteX177" fmla="*/ 614248 w 3943482"/>
                  <a:gd name="connsiteY177" fmla="*/ 540877 h 3940850"/>
                  <a:gd name="connsiteX178" fmla="*/ 698684 w 3943482"/>
                  <a:gd name="connsiteY178" fmla="*/ 465223 h 3940850"/>
                  <a:gd name="connsiteX179" fmla="*/ 793647 w 3943482"/>
                  <a:gd name="connsiteY179" fmla="*/ 529526 h 3940850"/>
                  <a:gd name="connsiteX180" fmla="*/ 816571 w 3943482"/>
                  <a:gd name="connsiteY180" fmla="*/ 509822 h 3940850"/>
                  <a:gd name="connsiteX181" fmla="*/ 875133 w 3943482"/>
                  <a:gd name="connsiteY181" fmla="*/ 466606 h 3940850"/>
                  <a:gd name="connsiteX182" fmla="*/ 836940 w 3943482"/>
                  <a:gd name="connsiteY182" fmla="*/ 358464 h 3940850"/>
                  <a:gd name="connsiteX183" fmla="*/ 931492 w 3943482"/>
                  <a:gd name="connsiteY183" fmla="*/ 295910 h 3940850"/>
                  <a:gd name="connsiteX184" fmla="*/ 1015428 w 3943482"/>
                  <a:gd name="connsiteY184" fmla="*/ 372758 h 3940850"/>
                  <a:gd name="connsiteX185" fmla="*/ 1030539 w 3943482"/>
                  <a:gd name="connsiteY185" fmla="*/ 363154 h 3940850"/>
                  <a:gd name="connsiteX186" fmla="*/ 1106058 w 3943482"/>
                  <a:gd name="connsiteY186" fmla="*/ 323986 h 3940850"/>
                  <a:gd name="connsiteX187" fmla="*/ 1083818 w 3943482"/>
                  <a:gd name="connsiteY187" fmla="*/ 210421 h 3940850"/>
                  <a:gd name="connsiteX188" fmla="*/ 1186470 w 3943482"/>
                  <a:gd name="connsiteY188" fmla="*/ 162300 h 3940850"/>
                  <a:gd name="connsiteX189" fmla="*/ 1259179 w 3943482"/>
                  <a:gd name="connsiteY189" fmla="*/ 251602 h 3940850"/>
                  <a:gd name="connsiteX190" fmla="*/ 1355026 w 3943482"/>
                  <a:gd name="connsiteY190" fmla="*/ 214184 h 3940850"/>
                  <a:gd name="connsiteX191" fmla="*/ 1349621 w 3943482"/>
                  <a:gd name="connsiteY191" fmla="*/ 99899 h 3940850"/>
                  <a:gd name="connsiteX192" fmla="*/ 1458185 w 3943482"/>
                  <a:gd name="connsiteY192" fmla="*/ 67237 h 3940850"/>
                  <a:gd name="connsiteX193" fmla="*/ 1517180 w 3943482"/>
                  <a:gd name="connsiteY193" fmla="*/ 166278 h 3940850"/>
                  <a:gd name="connsiteX194" fmla="*/ 1581028 w 3943482"/>
                  <a:gd name="connsiteY194" fmla="*/ 148977 h 3940850"/>
                  <a:gd name="connsiteX195" fmla="*/ 1617374 w 3943482"/>
                  <a:gd name="connsiteY195" fmla="*/ 143269 h 3940850"/>
                  <a:gd name="connsiteX196" fmla="*/ 1628682 w 3943482"/>
                  <a:gd name="connsiteY196" fmla="*/ 29258 h 3940850"/>
                  <a:gd name="connsiteX197" fmla="*/ 1740845 w 3943482"/>
                  <a:gd name="connsiteY197" fmla="*/ 12751 h 3940850"/>
                  <a:gd name="connsiteX198" fmla="*/ 1783982 w 3943482"/>
                  <a:gd name="connsiteY198" fmla="*/ 117366 h 3940850"/>
                  <a:gd name="connsiteX199" fmla="*/ 1887015 w 3943482"/>
                  <a:gd name="connsiteY199" fmla="*/ 112163 h 3940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3943482" h="3940850">
                    <a:moveTo>
                      <a:pt x="1915056" y="0"/>
                    </a:moveTo>
                    <a:lnTo>
                      <a:pt x="2028427" y="0"/>
                    </a:lnTo>
                    <a:lnTo>
                      <a:pt x="2056468" y="112163"/>
                    </a:lnTo>
                    <a:lnTo>
                      <a:pt x="2159501" y="117366"/>
                    </a:lnTo>
                    <a:lnTo>
                      <a:pt x="2202638" y="12751"/>
                    </a:lnTo>
                    <a:lnTo>
                      <a:pt x="2314801" y="29258"/>
                    </a:lnTo>
                    <a:lnTo>
                      <a:pt x="2325982" y="141996"/>
                    </a:lnTo>
                    <a:lnTo>
                      <a:pt x="2335353" y="143397"/>
                    </a:lnTo>
                    <a:lnTo>
                      <a:pt x="2426657" y="165685"/>
                    </a:lnTo>
                    <a:lnTo>
                      <a:pt x="2485298" y="67238"/>
                    </a:lnTo>
                    <a:lnTo>
                      <a:pt x="2593863" y="99899"/>
                    </a:lnTo>
                    <a:lnTo>
                      <a:pt x="2588454" y="214249"/>
                    </a:lnTo>
                    <a:lnTo>
                      <a:pt x="2644728" y="233323"/>
                    </a:lnTo>
                    <a:lnTo>
                      <a:pt x="2685013" y="250731"/>
                    </a:lnTo>
                    <a:lnTo>
                      <a:pt x="2757014" y="162301"/>
                    </a:lnTo>
                    <a:lnTo>
                      <a:pt x="2859665" y="210422"/>
                    </a:lnTo>
                    <a:lnTo>
                      <a:pt x="2837677" y="322703"/>
                    </a:lnTo>
                    <a:lnTo>
                      <a:pt x="2895287" y="352909"/>
                    </a:lnTo>
                    <a:lnTo>
                      <a:pt x="2926879" y="373835"/>
                    </a:lnTo>
                    <a:lnTo>
                      <a:pt x="3011992" y="295911"/>
                    </a:lnTo>
                    <a:lnTo>
                      <a:pt x="3106543" y="358465"/>
                    </a:lnTo>
                    <a:lnTo>
                      <a:pt x="3068081" y="467365"/>
                    </a:lnTo>
                    <a:lnTo>
                      <a:pt x="3096294" y="486053"/>
                    </a:lnTo>
                    <a:lnTo>
                      <a:pt x="3148414" y="530489"/>
                    </a:lnTo>
                    <a:lnTo>
                      <a:pt x="3244800" y="465224"/>
                    </a:lnTo>
                    <a:lnTo>
                      <a:pt x="3329235" y="540878"/>
                    </a:lnTo>
                    <a:lnTo>
                      <a:pt x="3275405" y="642870"/>
                    </a:lnTo>
                    <a:lnTo>
                      <a:pt x="3345159" y="717383"/>
                    </a:lnTo>
                    <a:lnTo>
                      <a:pt x="3450473" y="666628"/>
                    </a:lnTo>
                    <a:lnTo>
                      <a:pt x="3522993" y="753770"/>
                    </a:lnTo>
                    <a:lnTo>
                      <a:pt x="3454610" y="847216"/>
                    </a:lnTo>
                    <a:lnTo>
                      <a:pt x="3496065" y="901301"/>
                    </a:lnTo>
                    <a:lnTo>
                      <a:pt x="3514759" y="930179"/>
                    </a:lnTo>
                    <a:lnTo>
                      <a:pt x="3624631" y="895834"/>
                    </a:lnTo>
                    <a:lnTo>
                      <a:pt x="3683691" y="992607"/>
                    </a:lnTo>
                    <a:lnTo>
                      <a:pt x="3602636" y="1074892"/>
                    </a:lnTo>
                    <a:lnTo>
                      <a:pt x="3638012" y="1139673"/>
                    </a:lnTo>
                    <a:lnTo>
                      <a:pt x="3649326" y="1166020"/>
                    </a:lnTo>
                    <a:lnTo>
                      <a:pt x="3763560" y="1147954"/>
                    </a:lnTo>
                    <a:lnTo>
                      <a:pt x="3807900" y="1252295"/>
                    </a:lnTo>
                    <a:lnTo>
                      <a:pt x="3716131" y="1321596"/>
                    </a:lnTo>
                    <a:lnTo>
                      <a:pt x="3720852" y="1332589"/>
                    </a:lnTo>
                    <a:lnTo>
                      <a:pt x="3748078" y="1418863"/>
                    </a:lnTo>
                    <a:lnTo>
                      <a:pt x="3864299" y="1417616"/>
                    </a:lnTo>
                    <a:lnTo>
                      <a:pt x="3892975" y="1527300"/>
                    </a:lnTo>
                    <a:lnTo>
                      <a:pt x="3790754" y="1583235"/>
                    </a:lnTo>
                    <a:lnTo>
                      <a:pt x="3803659" y="1641191"/>
                    </a:lnTo>
                    <a:lnTo>
                      <a:pt x="3809245" y="1683343"/>
                    </a:lnTo>
                    <a:lnTo>
                      <a:pt x="3924702" y="1699071"/>
                    </a:lnTo>
                    <a:lnTo>
                      <a:pt x="3937102" y="1811762"/>
                    </a:lnTo>
                    <a:lnTo>
                      <a:pt x="3827257" y="1852428"/>
                    </a:lnTo>
                    <a:lnTo>
                      <a:pt x="3831718" y="1954001"/>
                    </a:lnTo>
                    <a:lnTo>
                      <a:pt x="3943482" y="1986322"/>
                    </a:lnTo>
                    <a:lnTo>
                      <a:pt x="3939342" y="2099618"/>
                    </a:lnTo>
                    <a:lnTo>
                      <a:pt x="3824507" y="2123907"/>
                    </a:lnTo>
                    <a:lnTo>
                      <a:pt x="3822748" y="2158733"/>
                    </a:lnTo>
                    <a:lnTo>
                      <a:pt x="3812944" y="2224348"/>
                    </a:lnTo>
                    <a:lnTo>
                      <a:pt x="3920236" y="2273247"/>
                    </a:lnTo>
                    <a:lnTo>
                      <a:pt x="3899644" y="2384732"/>
                    </a:lnTo>
                    <a:lnTo>
                      <a:pt x="3782019" y="2392072"/>
                    </a:lnTo>
                    <a:lnTo>
                      <a:pt x="3757679" y="2490535"/>
                    </a:lnTo>
                    <a:lnTo>
                      <a:pt x="3855462" y="2553729"/>
                    </a:lnTo>
                    <a:lnTo>
                      <a:pt x="3818857" y="2661028"/>
                    </a:lnTo>
                    <a:lnTo>
                      <a:pt x="3702658" y="2651268"/>
                    </a:lnTo>
                    <a:lnTo>
                      <a:pt x="3662175" y="2744308"/>
                    </a:lnTo>
                    <a:lnTo>
                      <a:pt x="3750540" y="2821791"/>
                    </a:lnTo>
                    <a:lnTo>
                      <a:pt x="3698702" y="2922617"/>
                    </a:lnTo>
                    <a:lnTo>
                      <a:pt x="3584889" y="2895978"/>
                    </a:lnTo>
                    <a:lnTo>
                      <a:pt x="3531498" y="2982119"/>
                    </a:lnTo>
                    <a:lnTo>
                      <a:pt x="3607705" y="3071719"/>
                    </a:lnTo>
                    <a:lnTo>
                      <a:pt x="3541739" y="3163922"/>
                    </a:lnTo>
                    <a:lnTo>
                      <a:pt x="3429706" y="3119689"/>
                    </a:lnTo>
                    <a:lnTo>
                      <a:pt x="3383625" y="3180349"/>
                    </a:lnTo>
                    <a:lnTo>
                      <a:pt x="3367137" y="3197620"/>
                    </a:lnTo>
                    <a:lnTo>
                      <a:pt x="3430003" y="3298187"/>
                    </a:lnTo>
                    <a:lnTo>
                      <a:pt x="3351315" y="3379803"/>
                    </a:lnTo>
                    <a:lnTo>
                      <a:pt x="3249272" y="3321085"/>
                    </a:lnTo>
                    <a:lnTo>
                      <a:pt x="3248150" y="3322261"/>
                    </a:lnTo>
                    <a:lnTo>
                      <a:pt x="3173221" y="3386699"/>
                    </a:lnTo>
                    <a:lnTo>
                      <a:pt x="3221221" y="3496369"/>
                    </a:lnTo>
                    <a:lnTo>
                      <a:pt x="3131488" y="3565658"/>
                    </a:lnTo>
                    <a:lnTo>
                      <a:pt x="3037497" y="3491456"/>
                    </a:lnTo>
                    <a:lnTo>
                      <a:pt x="2977645" y="3534024"/>
                    </a:lnTo>
                    <a:lnTo>
                      <a:pt x="2954614" y="3547743"/>
                    </a:lnTo>
                    <a:lnTo>
                      <a:pt x="2985808" y="3662039"/>
                    </a:lnTo>
                    <a:lnTo>
                      <a:pt x="2886943" y="3717525"/>
                    </a:lnTo>
                    <a:lnTo>
                      <a:pt x="2805378" y="3631085"/>
                    </a:lnTo>
                    <a:lnTo>
                      <a:pt x="2750230" y="3658912"/>
                    </a:lnTo>
                    <a:lnTo>
                      <a:pt x="2714455" y="3673163"/>
                    </a:lnTo>
                    <a:lnTo>
                      <a:pt x="2728782" y="3791668"/>
                    </a:lnTo>
                    <a:lnTo>
                      <a:pt x="2622892" y="3832167"/>
                    </a:lnTo>
                    <a:lnTo>
                      <a:pt x="2555041" y="3735145"/>
                    </a:lnTo>
                    <a:lnTo>
                      <a:pt x="2458730" y="3762012"/>
                    </a:lnTo>
                    <a:lnTo>
                      <a:pt x="2455621" y="3882491"/>
                    </a:lnTo>
                    <a:lnTo>
                      <a:pt x="2344963" y="3907141"/>
                    </a:lnTo>
                    <a:lnTo>
                      <a:pt x="2290880" y="3799113"/>
                    </a:lnTo>
                    <a:lnTo>
                      <a:pt x="2192498" y="3815372"/>
                    </a:lnTo>
                    <a:lnTo>
                      <a:pt x="2172148" y="3932575"/>
                    </a:lnTo>
                    <a:lnTo>
                      <a:pt x="2059079" y="3940850"/>
                    </a:lnTo>
                    <a:lnTo>
                      <a:pt x="2021400" y="3826396"/>
                    </a:lnTo>
                    <a:lnTo>
                      <a:pt x="1971742" y="3829108"/>
                    </a:lnTo>
                    <a:lnTo>
                      <a:pt x="1922016" y="3826597"/>
                    </a:lnTo>
                    <a:lnTo>
                      <a:pt x="1884402" y="3940850"/>
                    </a:lnTo>
                    <a:lnTo>
                      <a:pt x="1771334" y="3932575"/>
                    </a:lnTo>
                    <a:lnTo>
                      <a:pt x="1750890" y="3814830"/>
                    </a:lnTo>
                    <a:lnTo>
                      <a:pt x="1652269" y="3799778"/>
                    </a:lnTo>
                    <a:lnTo>
                      <a:pt x="1598519" y="3907141"/>
                    </a:lnTo>
                    <a:lnTo>
                      <a:pt x="1487860" y="3882491"/>
                    </a:lnTo>
                    <a:lnTo>
                      <a:pt x="1484784" y="3763253"/>
                    </a:lnTo>
                    <a:lnTo>
                      <a:pt x="1440358" y="3752123"/>
                    </a:lnTo>
                    <a:lnTo>
                      <a:pt x="1388885" y="3734510"/>
                    </a:lnTo>
                    <a:lnTo>
                      <a:pt x="1320590" y="3832167"/>
                    </a:lnTo>
                    <a:lnTo>
                      <a:pt x="1214699" y="3791667"/>
                    </a:lnTo>
                    <a:lnTo>
                      <a:pt x="1229008" y="3673322"/>
                    </a:lnTo>
                    <a:lnTo>
                      <a:pt x="1162549" y="3644405"/>
                    </a:lnTo>
                    <a:lnTo>
                      <a:pt x="1137837" y="3631369"/>
                    </a:lnTo>
                    <a:lnTo>
                      <a:pt x="1056538" y="3717524"/>
                    </a:lnTo>
                    <a:lnTo>
                      <a:pt x="957673" y="3662038"/>
                    </a:lnTo>
                    <a:lnTo>
                      <a:pt x="988970" y="3547373"/>
                    </a:lnTo>
                    <a:lnTo>
                      <a:pt x="938718" y="3516226"/>
                    </a:lnTo>
                    <a:lnTo>
                      <a:pt x="906047" y="3491407"/>
                    </a:lnTo>
                    <a:lnTo>
                      <a:pt x="811993" y="3565658"/>
                    </a:lnTo>
                    <a:lnTo>
                      <a:pt x="722260" y="3496368"/>
                    </a:lnTo>
                    <a:lnTo>
                      <a:pt x="769749" y="3387869"/>
                    </a:lnTo>
                    <a:lnTo>
                      <a:pt x="759890" y="3380379"/>
                    </a:lnTo>
                    <a:lnTo>
                      <a:pt x="696436" y="3319803"/>
                    </a:lnTo>
                    <a:lnTo>
                      <a:pt x="592166" y="3379803"/>
                    </a:lnTo>
                    <a:lnTo>
                      <a:pt x="513478" y="3298187"/>
                    </a:lnTo>
                    <a:lnTo>
                      <a:pt x="576983" y="3196598"/>
                    </a:lnTo>
                    <a:lnTo>
                      <a:pt x="512233" y="3120298"/>
                    </a:lnTo>
                    <a:lnTo>
                      <a:pt x="401743" y="3163921"/>
                    </a:lnTo>
                    <a:lnTo>
                      <a:pt x="335777" y="3071718"/>
                    </a:lnTo>
                    <a:lnTo>
                      <a:pt x="411789" y="2982348"/>
                    </a:lnTo>
                    <a:lnTo>
                      <a:pt x="406214" y="2974399"/>
                    </a:lnTo>
                    <a:lnTo>
                      <a:pt x="359390" y="2895791"/>
                    </a:lnTo>
                    <a:lnTo>
                      <a:pt x="244780" y="2922616"/>
                    </a:lnTo>
                    <a:lnTo>
                      <a:pt x="192942" y="2821790"/>
                    </a:lnTo>
                    <a:lnTo>
                      <a:pt x="280501" y="2745015"/>
                    </a:lnTo>
                    <a:lnTo>
                      <a:pt x="241200" y="2651236"/>
                    </a:lnTo>
                    <a:lnTo>
                      <a:pt x="124626" y="2661027"/>
                    </a:lnTo>
                    <a:lnTo>
                      <a:pt x="88020" y="2553728"/>
                    </a:lnTo>
                    <a:lnTo>
                      <a:pt x="186163" y="2490302"/>
                    </a:lnTo>
                    <a:lnTo>
                      <a:pt x="179464" y="2469871"/>
                    </a:lnTo>
                    <a:lnTo>
                      <a:pt x="160538" y="2392014"/>
                    </a:lnTo>
                    <a:lnTo>
                      <a:pt x="43837" y="2384731"/>
                    </a:lnTo>
                    <a:lnTo>
                      <a:pt x="23245" y="2273246"/>
                    </a:lnTo>
                    <a:lnTo>
                      <a:pt x="128714" y="2225178"/>
                    </a:lnTo>
                    <a:lnTo>
                      <a:pt x="128599" y="2224510"/>
                    </a:lnTo>
                    <a:lnTo>
                      <a:pt x="118228" y="2123749"/>
                    </a:lnTo>
                    <a:lnTo>
                      <a:pt x="4141" y="2099617"/>
                    </a:lnTo>
                    <a:lnTo>
                      <a:pt x="0" y="1986321"/>
                    </a:lnTo>
                    <a:lnTo>
                      <a:pt x="111817" y="1953986"/>
                    </a:lnTo>
                    <a:lnTo>
                      <a:pt x="116619" y="1852574"/>
                    </a:lnTo>
                    <a:lnTo>
                      <a:pt x="6380" y="1811761"/>
                    </a:lnTo>
                    <a:lnTo>
                      <a:pt x="18779" y="1699070"/>
                    </a:lnTo>
                    <a:lnTo>
                      <a:pt x="134519" y="1683304"/>
                    </a:lnTo>
                    <a:lnTo>
                      <a:pt x="142404" y="1626981"/>
                    </a:lnTo>
                    <a:lnTo>
                      <a:pt x="152435" y="1583074"/>
                    </a:lnTo>
                    <a:lnTo>
                      <a:pt x="50508" y="1527299"/>
                    </a:lnTo>
                    <a:lnTo>
                      <a:pt x="79183" y="1417615"/>
                    </a:lnTo>
                    <a:lnTo>
                      <a:pt x="195212" y="1418860"/>
                    </a:lnTo>
                    <a:lnTo>
                      <a:pt x="221811" y="1334855"/>
                    </a:lnTo>
                    <a:lnTo>
                      <a:pt x="227198" y="1321480"/>
                    </a:lnTo>
                    <a:lnTo>
                      <a:pt x="135583" y="1252294"/>
                    </a:lnTo>
                    <a:lnTo>
                      <a:pt x="179923" y="1147953"/>
                    </a:lnTo>
                    <a:lnTo>
                      <a:pt x="293847" y="1165971"/>
                    </a:lnTo>
                    <a:lnTo>
                      <a:pt x="327711" y="1096478"/>
                    </a:lnTo>
                    <a:lnTo>
                      <a:pt x="340898" y="1074943"/>
                    </a:lnTo>
                    <a:lnTo>
                      <a:pt x="259793" y="992606"/>
                    </a:lnTo>
                    <a:lnTo>
                      <a:pt x="318852" y="895833"/>
                    </a:lnTo>
                    <a:lnTo>
                      <a:pt x="429416" y="930396"/>
                    </a:lnTo>
                    <a:lnTo>
                      <a:pt x="445944" y="903407"/>
                    </a:lnTo>
                    <a:lnTo>
                      <a:pt x="489340" y="847854"/>
                    </a:lnTo>
                    <a:lnTo>
                      <a:pt x="420490" y="753770"/>
                    </a:lnTo>
                    <a:lnTo>
                      <a:pt x="493010" y="666627"/>
                    </a:lnTo>
                    <a:lnTo>
                      <a:pt x="597372" y="716923"/>
                    </a:lnTo>
                    <a:lnTo>
                      <a:pt x="668396" y="643473"/>
                    </a:lnTo>
                    <a:lnTo>
                      <a:pt x="614248" y="540877"/>
                    </a:lnTo>
                    <a:lnTo>
                      <a:pt x="698684" y="465223"/>
                    </a:lnTo>
                    <a:lnTo>
                      <a:pt x="793647" y="529526"/>
                    </a:lnTo>
                    <a:lnTo>
                      <a:pt x="816571" y="509822"/>
                    </a:lnTo>
                    <a:lnTo>
                      <a:pt x="875133" y="466606"/>
                    </a:lnTo>
                    <a:lnTo>
                      <a:pt x="836940" y="358464"/>
                    </a:lnTo>
                    <a:lnTo>
                      <a:pt x="931492" y="295910"/>
                    </a:lnTo>
                    <a:lnTo>
                      <a:pt x="1015428" y="372758"/>
                    </a:lnTo>
                    <a:lnTo>
                      <a:pt x="1030539" y="363154"/>
                    </a:lnTo>
                    <a:lnTo>
                      <a:pt x="1106058" y="323986"/>
                    </a:lnTo>
                    <a:lnTo>
                      <a:pt x="1083818" y="210421"/>
                    </a:lnTo>
                    <a:lnTo>
                      <a:pt x="1186470" y="162300"/>
                    </a:lnTo>
                    <a:lnTo>
                      <a:pt x="1259179" y="251602"/>
                    </a:lnTo>
                    <a:lnTo>
                      <a:pt x="1355026" y="214184"/>
                    </a:lnTo>
                    <a:lnTo>
                      <a:pt x="1349621" y="99899"/>
                    </a:lnTo>
                    <a:lnTo>
                      <a:pt x="1458185" y="67237"/>
                    </a:lnTo>
                    <a:lnTo>
                      <a:pt x="1517180" y="166278"/>
                    </a:lnTo>
                    <a:lnTo>
                      <a:pt x="1581028" y="148977"/>
                    </a:lnTo>
                    <a:lnTo>
                      <a:pt x="1617374" y="143269"/>
                    </a:lnTo>
                    <a:lnTo>
                      <a:pt x="1628682" y="29258"/>
                    </a:lnTo>
                    <a:lnTo>
                      <a:pt x="1740845" y="12751"/>
                    </a:lnTo>
                    <a:lnTo>
                      <a:pt x="1783982" y="117366"/>
                    </a:lnTo>
                    <a:lnTo>
                      <a:pt x="1887015" y="112163"/>
                    </a:lnTo>
                    <a:close/>
                  </a:path>
                </a:pathLst>
              </a:custGeom>
              <a:gradFill>
                <a:gsLst>
                  <a:gs pos="100000">
                    <a:srgbClr val="E0E0E0"/>
                  </a:gs>
                  <a:gs pos="0">
                    <a:srgbClr val="F9F9F9"/>
                  </a:gs>
                </a:gsLst>
                <a:lin ang="2700000" scaled="1"/>
              </a:gradFill>
              <a:ln>
                <a:noFill/>
              </a:ln>
              <a:effectLst>
                <a:outerShdw blurRad="152400" dist="762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a:solidFill>
                    <a:prstClr val="white"/>
                  </a:solidFill>
                </a:endParaRPr>
              </a:p>
            </p:txBody>
          </p:sp>
          <p:sp>
            <p:nvSpPr>
              <p:cNvPr id="64" name="椭圆 63"/>
              <p:cNvSpPr/>
              <p:nvPr/>
            </p:nvSpPr>
            <p:spPr>
              <a:xfrm>
                <a:off x="4694822" y="2038201"/>
                <a:ext cx="2802357" cy="2802357"/>
              </a:xfrm>
              <a:prstGeom prst="ellipse">
                <a:avLst/>
              </a:prstGeom>
              <a:solidFill>
                <a:schemeClr val="bg1">
                  <a:lumMod val="95000"/>
                </a:schemeClr>
              </a:solidFill>
              <a:ln w="25400">
                <a:gradFill flip="none" rotWithShape="1">
                  <a:gsLst>
                    <a:gs pos="0">
                      <a:schemeClr val="bg1">
                        <a:lumMod val="85000"/>
                      </a:schemeClr>
                    </a:gs>
                    <a:gs pos="100000">
                      <a:schemeClr val="bg1"/>
                    </a:gs>
                  </a:gsLst>
                  <a:lin ang="2700000" scaled="1"/>
                  <a:tileRect/>
                </a:gradFill>
              </a:ln>
              <a:effectLst>
                <a:innerShdw blurRad="152400" dist="63500" dir="135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a:solidFill>
                    <a:prstClr val="white"/>
                  </a:solidFill>
                </a:endParaRPr>
              </a:p>
            </p:txBody>
          </p:sp>
        </p:grpSp>
        <p:grpSp>
          <p:nvGrpSpPr>
            <p:cNvPr id="39" name="组合 38"/>
            <p:cNvGrpSpPr/>
            <p:nvPr/>
          </p:nvGrpSpPr>
          <p:grpSpPr>
            <a:xfrm>
              <a:off x="5146840" y="2408016"/>
              <a:ext cx="1898322" cy="1855144"/>
              <a:chOff x="5146840" y="2408016"/>
              <a:chExt cx="1898322" cy="1855144"/>
            </a:xfrm>
          </p:grpSpPr>
          <p:grpSp>
            <p:nvGrpSpPr>
              <p:cNvPr id="40" name="组合 39"/>
              <p:cNvGrpSpPr/>
              <p:nvPr/>
            </p:nvGrpSpPr>
            <p:grpSpPr>
              <a:xfrm>
                <a:off x="5146840" y="3523352"/>
                <a:ext cx="741535" cy="739808"/>
                <a:chOff x="5096275" y="2435252"/>
                <a:chExt cx="1999451" cy="1994792"/>
              </a:xfrm>
            </p:grpSpPr>
            <p:sp>
              <p:nvSpPr>
                <p:cNvPr id="61" name="任意多边形 60"/>
                <p:cNvSpPr/>
                <p:nvPr/>
              </p:nvSpPr>
              <p:spPr>
                <a:xfrm>
                  <a:off x="5096275" y="2435252"/>
                  <a:ext cx="1999451" cy="1994792"/>
                </a:xfrm>
                <a:custGeom>
                  <a:avLst/>
                  <a:gdLst>
                    <a:gd name="connsiteX0" fmla="*/ 941301 w 1999451"/>
                    <a:gd name="connsiteY0" fmla="*/ 0 h 1994792"/>
                    <a:gd name="connsiteX1" fmla="*/ 1058149 w 1999451"/>
                    <a:gd name="connsiteY1" fmla="*/ 0 h 1994792"/>
                    <a:gd name="connsiteX2" fmla="*/ 1077100 w 1999451"/>
                    <a:gd name="connsiteY2" fmla="*/ 99641 h 1994792"/>
                    <a:gd name="connsiteX3" fmla="*/ 1091542 w 1999451"/>
                    <a:gd name="connsiteY3" fmla="*/ 100371 h 1994792"/>
                    <a:gd name="connsiteX4" fmla="*/ 1166114 w 1999451"/>
                    <a:gd name="connsiteY4" fmla="*/ 115099 h 1994792"/>
                    <a:gd name="connsiteX5" fmla="*/ 1212743 w 1999451"/>
                    <a:gd name="connsiteY5" fmla="*/ 21249 h 1994792"/>
                    <a:gd name="connsiteX6" fmla="*/ 1325258 w 1999451"/>
                    <a:gd name="connsiteY6" fmla="*/ 52774 h 1994792"/>
                    <a:gd name="connsiteX7" fmla="*/ 1316352 w 1999451"/>
                    <a:gd name="connsiteY7" fmla="*/ 157011 h 1994792"/>
                    <a:gd name="connsiteX8" fmla="*/ 1400099 w 1999451"/>
                    <a:gd name="connsiteY8" fmla="*/ 190589 h 1994792"/>
                    <a:gd name="connsiteX9" fmla="*/ 1468386 w 1999451"/>
                    <a:gd name="connsiteY9" fmla="*/ 114943 h 1994792"/>
                    <a:gd name="connsiteX10" fmla="*/ 1568223 w 1999451"/>
                    <a:gd name="connsiteY10" fmla="*/ 175656 h 1994792"/>
                    <a:gd name="connsiteX11" fmla="*/ 1532091 w 1999451"/>
                    <a:gd name="connsiteY11" fmla="*/ 272114 h 1994792"/>
                    <a:gd name="connsiteX12" fmla="*/ 1602707 w 1999451"/>
                    <a:gd name="connsiteY12" fmla="*/ 328805 h 1994792"/>
                    <a:gd name="connsiteX13" fmla="*/ 1689271 w 1999451"/>
                    <a:gd name="connsiteY13" fmla="*/ 274135 h 1994792"/>
                    <a:gd name="connsiteX14" fmla="*/ 1769026 w 1999451"/>
                    <a:gd name="connsiteY14" fmla="*/ 359531 h 1994792"/>
                    <a:gd name="connsiteX15" fmla="*/ 1706872 w 1999451"/>
                    <a:gd name="connsiteY15" fmla="*/ 444491 h 1994792"/>
                    <a:gd name="connsiteX16" fmla="*/ 1728128 w 1999451"/>
                    <a:gd name="connsiteY16" fmla="*/ 468413 h 1994792"/>
                    <a:gd name="connsiteX17" fmla="*/ 1757986 w 1999451"/>
                    <a:gd name="connsiteY17" fmla="*/ 517179 h 1994792"/>
                    <a:gd name="connsiteX18" fmla="*/ 1859015 w 1999451"/>
                    <a:gd name="connsiteY18" fmla="*/ 487017 h 1994792"/>
                    <a:gd name="connsiteX19" fmla="*/ 1912772 w 1999451"/>
                    <a:gd name="connsiteY19" fmla="*/ 590765 h 1994792"/>
                    <a:gd name="connsiteX20" fmla="*/ 1829333 w 1999451"/>
                    <a:gd name="connsiteY20" fmla="*/ 656330 h 1994792"/>
                    <a:gd name="connsiteX21" fmla="*/ 1852953 w 1999451"/>
                    <a:gd name="connsiteY21" fmla="*/ 712915 h 1994792"/>
                    <a:gd name="connsiteX22" fmla="*/ 1859446 w 1999451"/>
                    <a:gd name="connsiteY22" fmla="*/ 739590 h 1994792"/>
                    <a:gd name="connsiteX23" fmla="*/ 1965029 w 1999451"/>
                    <a:gd name="connsiteY23" fmla="*/ 737801 h 1994792"/>
                    <a:gd name="connsiteX24" fmla="*/ 1988802 w 1999451"/>
                    <a:gd name="connsiteY24" fmla="*/ 852205 h 1994792"/>
                    <a:gd name="connsiteX25" fmla="*/ 1889722 w 1999451"/>
                    <a:gd name="connsiteY25" fmla="*/ 893261 h 1994792"/>
                    <a:gd name="connsiteX26" fmla="*/ 1896720 w 1999451"/>
                    <a:gd name="connsiteY26" fmla="*/ 980973 h 1994792"/>
                    <a:gd name="connsiteX27" fmla="*/ 1999451 w 1999451"/>
                    <a:gd name="connsiteY27" fmla="*/ 1007889 h 1994792"/>
                    <a:gd name="connsiteX28" fmla="*/ 1991477 w 1999451"/>
                    <a:gd name="connsiteY28" fmla="*/ 1124464 h 1994792"/>
                    <a:gd name="connsiteX29" fmla="*/ 1885216 w 1999451"/>
                    <a:gd name="connsiteY29" fmla="*/ 1137240 h 1994792"/>
                    <a:gd name="connsiteX30" fmla="*/ 1879495 w 1999451"/>
                    <a:gd name="connsiteY30" fmla="*/ 1174729 h 1994792"/>
                    <a:gd name="connsiteX31" fmla="*/ 1865434 w 1999451"/>
                    <a:gd name="connsiteY31" fmla="*/ 1222071 h 1994792"/>
                    <a:gd name="connsiteX32" fmla="*/ 1959729 w 1999451"/>
                    <a:gd name="connsiteY32" fmla="*/ 1277247 h 1994792"/>
                    <a:gd name="connsiteX33" fmla="*/ 1920599 w 1999451"/>
                    <a:gd name="connsiteY33" fmla="*/ 1387348 h 1994792"/>
                    <a:gd name="connsiteX34" fmla="*/ 1811865 w 1999451"/>
                    <a:gd name="connsiteY34" fmla="*/ 1370522 h 1994792"/>
                    <a:gd name="connsiteX35" fmla="*/ 1773443 w 1999451"/>
                    <a:gd name="connsiteY35" fmla="*/ 1447897 h 1994792"/>
                    <a:gd name="connsiteX36" fmla="*/ 1848807 w 1999451"/>
                    <a:gd name="connsiteY36" fmla="*/ 1525900 h 1994792"/>
                    <a:gd name="connsiteX37" fmla="*/ 1781423 w 1999451"/>
                    <a:gd name="connsiteY37" fmla="*/ 1621362 h 1994792"/>
                    <a:gd name="connsiteX38" fmla="*/ 1681572 w 1999451"/>
                    <a:gd name="connsiteY38" fmla="*/ 1575965 h 1994792"/>
                    <a:gd name="connsiteX39" fmla="*/ 1627054 w 1999451"/>
                    <a:gd name="connsiteY39" fmla="*/ 1636312 h 1994792"/>
                    <a:gd name="connsiteX40" fmla="*/ 1623129 w 1999451"/>
                    <a:gd name="connsiteY40" fmla="*/ 1639482 h 1994792"/>
                    <a:gd name="connsiteX41" fmla="*/ 1674913 w 1999451"/>
                    <a:gd name="connsiteY41" fmla="*/ 1735407 h 1994792"/>
                    <a:gd name="connsiteX42" fmla="*/ 1584273 w 1999451"/>
                    <a:gd name="connsiteY42" fmla="*/ 1809148 h 1994792"/>
                    <a:gd name="connsiteX43" fmla="*/ 1500451 w 1999451"/>
                    <a:gd name="connsiteY43" fmla="*/ 1738561 h 1994792"/>
                    <a:gd name="connsiteX44" fmla="*/ 1495073 w 1999451"/>
                    <a:gd name="connsiteY44" fmla="*/ 1742905 h 1994792"/>
                    <a:gd name="connsiteX45" fmla="*/ 1426450 w 1999451"/>
                    <a:gd name="connsiteY45" fmla="*/ 1781627 h 1994792"/>
                    <a:gd name="connsiteX46" fmla="*/ 1450943 w 1999451"/>
                    <a:gd name="connsiteY46" fmla="*/ 1890227 h 1994792"/>
                    <a:gd name="connsiteX47" fmla="*/ 1343769 w 1999451"/>
                    <a:gd name="connsiteY47" fmla="*/ 1936779 h 1994792"/>
                    <a:gd name="connsiteX48" fmla="*/ 1281530 w 1999451"/>
                    <a:gd name="connsiteY48" fmla="*/ 1845358 h 1994792"/>
                    <a:gd name="connsiteX49" fmla="*/ 1262809 w 1999451"/>
                    <a:gd name="connsiteY49" fmla="*/ 1852610 h 1994792"/>
                    <a:gd name="connsiteX50" fmla="*/ 1199258 w 1999451"/>
                    <a:gd name="connsiteY50" fmla="*/ 1867022 h 1994792"/>
                    <a:gd name="connsiteX51" fmla="*/ 1193508 w 1999451"/>
                    <a:gd name="connsiteY51" fmla="*/ 1978881 h 1994792"/>
                    <a:gd name="connsiteX52" fmla="*/ 1077749 w 1999451"/>
                    <a:gd name="connsiteY52" fmla="*/ 1994792 h 1994792"/>
                    <a:gd name="connsiteX53" fmla="*/ 1042026 w 1999451"/>
                    <a:gd name="connsiteY53" fmla="*/ 1888612 h 1994792"/>
                    <a:gd name="connsiteX54" fmla="*/ 999725 w 1999451"/>
                    <a:gd name="connsiteY54" fmla="*/ 1891762 h 1994792"/>
                    <a:gd name="connsiteX55" fmla="*/ 957089 w 1999451"/>
                    <a:gd name="connsiteY55" fmla="*/ 1889609 h 1994792"/>
                    <a:gd name="connsiteX56" fmla="*/ 921702 w 1999451"/>
                    <a:gd name="connsiteY56" fmla="*/ 1994792 h 1994792"/>
                    <a:gd name="connsiteX57" fmla="*/ 805942 w 1999451"/>
                    <a:gd name="connsiteY57" fmla="*/ 1978881 h 1994792"/>
                    <a:gd name="connsiteX58" fmla="*/ 800282 w 1999451"/>
                    <a:gd name="connsiteY58" fmla="*/ 1868771 h 1994792"/>
                    <a:gd name="connsiteX59" fmla="*/ 732684 w 1999451"/>
                    <a:gd name="connsiteY59" fmla="*/ 1851389 h 1994792"/>
                    <a:gd name="connsiteX60" fmla="*/ 717862 w 1999451"/>
                    <a:gd name="connsiteY60" fmla="*/ 1845445 h 1994792"/>
                    <a:gd name="connsiteX61" fmla="*/ 655683 w 1999451"/>
                    <a:gd name="connsiteY61" fmla="*/ 1936779 h 1994792"/>
                    <a:gd name="connsiteX62" fmla="*/ 548508 w 1999451"/>
                    <a:gd name="connsiteY62" fmla="*/ 1890227 h 1994792"/>
                    <a:gd name="connsiteX63" fmla="*/ 572952 w 1999451"/>
                    <a:gd name="connsiteY63" fmla="*/ 1781847 h 1994792"/>
                    <a:gd name="connsiteX64" fmla="*/ 499708 w 1999451"/>
                    <a:gd name="connsiteY64" fmla="*/ 1737965 h 1994792"/>
                    <a:gd name="connsiteX65" fmla="*/ 415179 w 1999451"/>
                    <a:gd name="connsiteY65" fmla="*/ 1809148 h 1994792"/>
                    <a:gd name="connsiteX66" fmla="*/ 324539 w 1999451"/>
                    <a:gd name="connsiteY66" fmla="*/ 1735407 h 1994792"/>
                    <a:gd name="connsiteX67" fmla="*/ 376713 w 1999451"/>
                    <a:gd name="connsiteY67" fmla="*/ 1638760 h 1994792"/>
                    <a:gd name="connsiteX68" fmla="*/ 324235 w 1999451"/>
                    <a:gd name="connsiteY68" fmla="*/ 1585494 h 1994792"/>
                    <a:gd name="connsiteX69" fmla="*/ 317410 w 1999451"/>
                    <a:gd name="connsiteY69" fmla="*/ 1576178 h 1994792"/>
                    <a:gd name="connsiteX70" fmla="*/ 218029 w 1999451"/>
                    <a:gd name="connsiteY70" fmla="*/ 1621362 h 1994792"/>
                    <a:gd name="connsiteX71" fmla="*/ 150645 w 1999451"/>
                    <a:gd name="connsiteY71" fmla="*/ 1525900 h 1994792"/>
                    <a:gd name="connsiteX72" fmla="*/ 225969 w 1999451"/>
                    <a:gd name="connsiteY72" fmla="*/ 1447938 h 1994792"/>
                    <a:gd name="connsiteX73" fmla="*/ 188010 w 1999451"/>
                    <a:gd name="connsiteY73" fmla="*/ 1370456 h 1994792"/>
                    <a:gd name="connsiteX74" fmla="*/ 78852 w 1999451"/>
                    <a:gd name="connsiteY74" fmla="*/ 1387348 h 1994792"/>
                    <a:gd name="connsiteX75" fmla="*/ 39722 w 1999451"/>
                    <a:gd name="connsiteY75" fmla="*/ 1277247 h 1994792"/>
                    <a:gd name="connsiteX76" fmla="*/ 134561 w 1999451"/>
                    <a:gd name="connsiteY76" fmla="*/ 1221753 h 1994792"/>
                    <a:gd name="connsiteX77" fmla="*/ 116998 w 1999451"/>
                    <a:gd name="connsiteY77" fmla="*/ 1159612 h 1994792"/>
                    <a:gd name="connsiteX78" fmla="*/ 113873 w 1999451"/>
                    <a:gd name="connsiteY78" fmla="*/ 1137196 h 1994792"/>
                    <a:gd name="connsiteX79" fmla="*/ 7974 w 1999451"/>
                    <a:gd name="connsiteY79" fmla="*/ 1124464 h 1994792"/>
                    <a:gd name="connsiteX80" fmla="*/ 0 w 1999451"/>
                    <a:gd name="connsiteY80" fmla="*/ 1007889 h 1994792"/>
                    <a:gd name="connsiteX81" fmla="*/ 102311 w 1999451"/>
                    <a:gd name="connsiteY81" fmla="*/ 981083 h 1994792"/>
                    <a:gd name="connsiteX82" fmla="*/ 105790 w 1999451"/>
                    <a:gd name="connsiteY82" fmla="*/ 907597 h 1994792"/>
                    <a:gd name="connsiteX83" fmla="*/ 108534 w 1999451"/>
                    <a:gd name="connsiteY83" fmla="*/ 892766 h 1994792"/>
                    <a:gd name="connsiteX84" fmla="*/ 10648 w 1999451"/>
                    <a:gd name="connsiteY84" fmla="*/ 852205 h 1994792"/>
                    <a:gd name="connsiteX85" fmla="*/ 34421 w 1999451"/>
                    <a:gd name="connsiteY85" fmla="*/ 737801 h 1994792"/>
                    <a:gd name="connsiteX86" fmla="*/ 139326 w 1999451"/>
                    <a:gd name="connsiteY86" fmla="*/ 739579 h 1994792"/>
                    <a:gd name="connsiteX87" fmla="*/ 170385 w 1999451"/>
                    <a:gd name="connsiteY87" fmla="*/ 656539 h 1994792"/>
                    <a:gd name="connsiteX88" fmla="*/ 86679 w 1999451"/>
                    <a:gd name="connsiteY88" fmla="*/ 590765 h 1994792"/>
                    <a:gd name="connsiteX89" fmla="*/ 140437 w 1999451"/>
                    <a:gd name="connsiteY89" fmla="*/ 487017 h 1994792"/>
                    <a:gd name="connsiteX90" fmla="*/ 239495 w 1999451"/>
                    <a:gd name="connsiteY90" fmla="*/ 516590 h 1994792"/>
                    <a:gd name="connsiteX91" fmla="*/ 244191 w 1999451"/>
                    <a:gd name="connsiteY91" fmla="*/ 508163 h 1994792"/>
                    <a:gd name="connsiteX92" fmla="*/ 291472 w 1999451"/>
                    <a:gd name="connsiteY92" fmla="*/ 442977 h 1994792"/>
                    <a:gd name="connsiteX93" fmla="*/ 230426 w 1999451"/>
                    <a:gd name="connsiteY93" fmla="*/ 359531 h 1994792"/>
                    <a:gd name="connsiteX94" fmla="*/ 310181 w 1999451"/>
                    <a:gd name="connsiteY94" fmla="*/ 274135 h 1994792"/>
                    <a:gd name="connsiteX95" fmla="*/ 397526 w 1999451"/>
                    <a:gd name="connsiteY95" fmla="*/ 329299 h 1994792"/>
                    <a:gd name="connsiteX96" fmla="*/ 444095 w 1999451"/>
                    <a:gd name="connsiteY96" fmla="*/ 288220 h 1994792"/>
                    <a:gd name="connsiteX97" fmla="*/ 467432 w 1999451"/>
                    <a:gd name="connsiteY97" fmla="*/ 272304 h 1994792"/>
                    <a:gd name="connsiteX98" fmla="*/ 431228 w 1999451"/>
                    <a:gd name="connsiteY98" fmla="*/ 175656 h 1994792"/>
                    <a:gd name="connsiteX99" fmla="*/ 531065 w 1999451"/>
                    <a:gd name="connsiteY99" fmla="*/ 114943 h 1994792"/>
                    <a:gd name="connsiteX100" fmla="*/ 600331 w 1999451"/>
                    <a:gd name="connsiteY100" fmla="*/ 191674 h 1994792"/>
                    <a:gd name="connsiteX101" fmla="*/ 659559 w 1999451"/>
                    <a:gd name="connsiteY101" fmla="*/ 162400 h 1994792"/>
                    <a:gd name="connsiteX102" fmla="*/ 682905 w 1999451"/>
                    <a:gd name="connsiteY102" fmla="*/ 154730 h 1994792"/>
                    <a:gd name="connsiteX103" fmla="*/ 674194 w 1999451"/>
                    <a:gd name="connsiteY103" fmla="*/ 52774 h 1994792"/>
                    <a:gd name="connsiteX104" fmla="*/ 786708 w 1999451"/>
                    <a:gd name="connsiteY104" fmla="*/ 21249 h 1994792"/>
                    <a:gd name="connsiteX105" fmla="*/ 832580 w 1999451"/>
                    <a:gd name="connsiteY105" fmla="*/ 113573 h 1994792"/>
                    <a:gd name="connsiteX106" fmla="*/ 907909 w 1999451"/>
                    <a:gd name="connsiteY106" fmla="*/ 100371 h 1994792"/>
                    <a:gd name="connsiteX107" fmla="*/ 922350 w 1999451"/>
                    <a:gd name="connsiteY107" fmla="*/ 99641 h 1994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Lst>
                  <a:rect l="l" t="t" r="r" b="b"/>
                  <a:pathLst>
                    <a:path w="1999451" h="1994792">
                      <a:moveTo>
                        <a:pt x="941301" y="0"/>
                      </a:moveTo>
                      <a:lnTo>
                        <a:pt x="1058149" y="0"/>
                      </a:lnTo>
                      <a:lnTo>
                        <a:pt x="1077100" y="99641"/>
                      </a:lnTo>
                      <a:lnTo>
                        <a:pt x="1091542" y="100371"/>
                      </a:lnTo>
                      <a:lnTo>
                        <a:pt x="1166114" y="115099"/>
                      </a:lnTo>
                      <a:lnTo>
                        <a:pt x="1212743" y="21249"/>
                      </a:lnTo>
                      <a:lnTo>
                        <a:pt x="1325258" y="52774"/>
                      </a:lnTo>
                      <a:lnTo>
                        <a:pt x="1316352" y="157011"/>
                      </a:lnTo>
                      <a:lnTo>
                        <a:pt x="1400099" y="190589"/>
                      </a:lnTo>
                      <a:lnTo>
                        <a:pt x="1468386" y="114943"/>
                      </a:lnTo>
                      <a:lnTo>
                        <a:pt x="1568223" y="175656"/>
                      </a:lnTo>
                      <a:lnTo>
                        <a:pt x="1532091" y="272114"/>
                      </a:lnTo>
                      <a:lnTo>
                        <a:pt x="1602707" y="328805"/>
                      </a:lnTo>
                      <a:lnTo>
                        <a:pt x="1689271" y="274135"/>
                      </a:lnTo>
                      <a:lnTo>
                        <a:pt x="1769026" y="359531"/>
                      </a:lnTo>
                      <a:lnTo>
                        <a:pt x="1706872" y="444491"/>
                      </a:lnTo>
                      <a:lnTo>
                        <a:pt x="1728128" y="468413"/>
                      </a:lnTo>
                      <a:lnTo>
                        <a:pt x="1757986" y="517179"/>
                      </a:lnTo>
                      <a:lnTo>
                        <a:pt x="1859015" y="487017"/>
                      </a:lnTo>
                      <a:lnTo>
                        <a:pt x="1912772" y="590765"/>
                      </a:lnTo>
                      <a:lnTo>
                        <a:pt x="1829333" y="656330"/>
                      </a:lnTo>
                      <a:lnTo>
                        <a:pt x="1852953" y="712915"/>
                      </a:lnTo>
                      <a:lnTo>
                        <a:pt x="1859446" y="739590"/>
                      </a:lnTo>
                      <a:lnTo>
                        <a:pt x="1965029" y="737801"/>
                      </a:lnTo>
                      <a:lnTo>
                        <a:pt x="1988802" y="852205"/>
                      </a:lnTo>
                      <a:lnTo>
                        <a:pt x="1889722" y="893261"/>
                      </a:lnTo>
                      <a:lnTo>
                        <a:pt x="1896720" y="980973"/>
                      </a:lnTo>
                      <a:lnTo>
                        <a:pt x="1999451" y="1007889"/>
                      </a:lnTo>
                      <a:lnTo>
                        <a:pt x="1991477" y="1124464"/>
                      </a:lnTo>
                      <a:lnTo>
                        <a:pt x="1885216" y="1137240"/>
                      </a:lnTo>
                      <a:lnTo>
                        <a:pt x="1879495" y="1174729"/>
                      </a:lnTo>
                      <a:lnTo>
                        <a:pt x="1865434" y="1222071"/>
                      </a:lnTo>
                      <a:lnTo>
                        <a:pt x="1959729" y="1277247"/>
                      </a:lnTo>
                      <a:lnTo>
                        <a:pt x="1920599" y="1387348"/>
                      </a:lnTo>
                      <a:lnTo>
                        <a:pt x="1811865" y="1370522"/>
                      </a:lnTo>
                      <a:lnTo>
                        <a:pt x="1773443" y="1447897"/>
                      </a:lnTo>
                      <a:lnTo>
                        <a:pt x="1848807" y="1525900"/>
                      </a:lnTo>
                      <a:lnTo>
                        <a:pt x="1781423" y="1621362"/>
                      </a:lnTo>
                      <a:lnTo>
                        <a:pt x="1681572" y="1575965"/>
                      </a:lnTo>
                      <a:lnTo>
                        <a:pt x="1627054" y="1636312"/>
                      </a:lnTo>
                      <a:lnTo>
                        <a:pt x="1623129" y="1639482"/>
                      </a:lnTo>
                      <a:lnTo>
                        <a:pt x="1674913" y="1735407"/>
                      </a:lnTo>
                      <a:lnTo>
                        <a:pt x="1584273" y="1809148"/>
                      </a:lnTo>
                      <a:lnTo>
                        <a:pt x="1500451" y="1738561"/>
                      </a:lnTo>
                      <a:lnTo>
                        <a:pt x="1495073" y="1742905"/>
                      </a:lnTo>
                      <a:lnTo>
                        <a:pt x="1426450" y="1781627"/>
                      </a:lnTo>
                      <a:lnTo>
                        <a:pt x="1450943" y="1890227"/>
                      </a:lnTo>
                      <a:lnTo>
                        <a:pt x="1343769" y="1936779"/>
                      </a:lnTo>
                      <a:lnTo>
                        <a:pt x="1281530" y="1845358"/>
                      </a:lnTo>
                      <a:lnTo>
                        <a:pt x="1262809" y="1852610"/>
                      </a:lnTo>
                      <a:lnTo>
                        <a:pt x="1199258" y="1867022"/>
                      </a:lnTo>
                      <a:lnTo>
                        <a:pt x="1193508" y="1978881"/>
                      </a:lnTo>
                      <a:lnTo>
                        <a:pt x="1077749" y="1994792"/>
                      </a:lnTo>
                      <a:lnTo>
                        <a:pt x="1042026" y="1888612"/>
                      </a:lnTo>
                      <a:lnTo>
                        <a:pt x="999725" y="1891762"/>
                      </a:lnTo>
                      <a:lnTo>
                        <a:pt x="957089" y="1889609"/>
                      </a:lnTo>
                      <a:lnTo>
                        <a:pt x="921702" y="1994792"/>
                      </a:lnTo>
                      <a:lnTo>
                        <a:pt x="805942" y="1978881"/>
                      </a:lnTo>
                      <a:lnTo>
                        <a:pt x="800282" y="1868771"/>
                      </a:lnTo>
                      <a:lnTo>
                        <a:pt x="732684" y="1851389"/>
                      </a:lnTo>
                      <a:lnTo>
                        <a:pt x="717862" y="1845445"/>
                      </a:lnTo>
                      <a:lnTo>
                        <a:pt x="655683" y="1936779"/>
                      </a:lnTo>
                      <a:lnTo>
                        <a:pt x="548508" y="1890227"/>
                      </a:lnTo>
                      <a:lnTo>
                        <a:pt x="572952" y="1781847"/>
                      </a:lnTo>
                      <a:lnTo>
                        <a:pt x="499708" y="1737965"/>
                      </a:lnTo>
                      <a:lnTo>
                        <a:pt x="415179" y="1809148"/>
                      </a:lnTo>
                      <a:lnTo>
                        <a:pt x="324539" y="1735407"/>
                      </a:lnTo>
                      <a:lnTo>
                        <a:pt x="376713" y="1638760"/>
                      </a:lnTo>
                      <a:lnTo>
                        <a:pt x="324235" y="1585494"/>
                      </a:lnTo>
                      <a:lnTo>
                        <a:pt x="317410" y="1576178"/>
                      </a:lnTo>
                      <a:lnTo>
                        <a:pt x="218029" y="1621362"/>
                      </a:lnTo>
                      <a:lnTo>
                        <a:pt x="150645" y="1525900"/>
                      </a:lnTo>
                      <a:lnTo>
                        <a:pt x="225969" y="1447938"/>
                      </a:lnTo>
                      <a:lnTo>
                        <a:pt x="188010" y="1370456"/>
                      </a:lnTo>
                      <a:lnTo>
                        <a:pt x="78852" y="1387348"/>
                      </a:lnTo>
                      <a:lnTo>
                        <a:pt x="39722" y="1277247"/>
                      </a:lnTo>
                      <a:lnTo>
                        <a:pt x="134561" y="1221753"/>
                      </a:lnTo>
                      <a:lnTo>
                        <a:pt x="116998" y="1159612"/>
                      </a:lnTo>
                      <a:lnTo>
                        <a:pt x="113873" y="1137196"/>
                      </a:lnTo>
                      <a:lnTo>
                        <a:pt x="7974" y="1124464"/>
                      </a:lnTo>
                      <a:lnTo>
                        <a:pt x="0" y="1007889"/>
                      </a:lnTo>
                      <a:lnTo>
                        <a:pt x="102311" y="981083"/>
                      </a:lnTo>
                      <a:lnTo>
                        <a:pt x="105790" y="907597"/>
                      </a:lnTo>
                      <a:lnTo>
                        <a:pt x="108534" y="892766"/>
                      </a:lnTo>
                      <a:lnTo>
                        <a:pt x="10648" y="852205"/>
                      </a:lnTo>
                      <a:lnTo>
                        <a:pt x="34421" y="737801"/>
                      </a:lnTo>
                      <a:lnTo>
                        <a:pt x="139326" y="739579"/>
                      </a:lnTo>
                      <a:lnTo>
                        <a:pt x="170385" y="656539"/>
                      </a:lnTo>
                      <a:lnTo>
                        <a:pt x="86679" y="590765"/>
                      </a:lnTo>
                      <a:lnTo>
                        <a:pt x="140437" y="487017"/>
                      </a:lnTo>
                      <a:lnTo>
                        <a:pt x="239495" y="516590"/>
                      </a:lnTo>
                      <a:lnTo>
                        <a:pt x="244191" y="508163"/>
                      </a:lnTo>
                      <a:lnTo>
                        <a:pt x="291472" y="442977"/>
                      </a:lnTo>
                      <a:lnTo>
                        <a:pt x="230426" y="359531"/>
                      </a:lnTo>
                      <a:lnTo>
                        <a:pt x="310181" y="274135"/>
                      </a:lnTo>
                      <a:lnTo>
                        <a:pt x="397526" y="329299"/>
                      </a:lnTo>
                      <a:lnTo>
                        <a:pt x="444095" y="288220"/>
                      </a:lnTo>
                      <a:lnTo>
                        <a:pt x="467432" y="272304"/>
                      </a:lnTo>
                      <a:lnTo>
                        <a:pt x="431228" y="175656"/>
                      </a:lnTo>
                      <a:lnTo>
                        <a:pt x="531065" y="114943"/>
                      </a:lnTo>
                      <a:lnTo>
                        <a:pt x="600331" y="191674"/>
                      </a:lnTo>
                      <a:lnTo>
                        <a:pt x="659559" y="162400"/>
                      </a:lnTo>
                      <a:lnTo>
                        <a:pt x="682905" y="154730"/>
                      </a:lnTo>
                      <a:lnTo>
                        <a:pt x="674194" y="52774"/>
                      </a:lnTo>
                      <a:lnTo>
                        <a:pt x="786708" y="21249"/>
                      </a:lnTo>
                      <a:lnTo>
                        <a:pt x="832580" y="113573"/>
                      </a:lnTo>
                      <a:lnTo>
                        <a:pt x="907909" y="100371"/>
                      </a:lnTo>
                      <a:lnTo>
                        <a:pt x="922350" y="99641"/>
                      </a:lnTo>
                      <a:close/>
                    </a:path>
                  </a:pathLst>
                </a:custGeom>
                <a:gradFill flip="none" rotWithShape="1">
                  <a:gsLst>
                    <a:gs pos="100000">
                      <a:srgbClr val="E0E0E0"/>
                    </a:gs>
                    <a:gs pos="0">
                      <a:srgbClr val="F9F9F9"/>
                    </a:gs>
                  </a:gsLst>
                  <a:lin ang="2700000" scaled="1"/>
                  <a:tileRect/>
                </a:gradFill>
                <a:ln>
                  <a:no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a:solidFill>
                      <a:prstClr val="white"/>
                    </a:solidFill>
                  </a:endParaRPr>
                </a:p>
              </p:txBody>
            </p:sp>
            <p:sp>
              <p:nvSpPr>
                <p:cNvPr id="62" name="椭圆 61"/>
                <p:cNvSpPr/>
                <p:nvPr/>
              </p:nvSpPr>
              <p:spPr>
                <a:xfrm>
                  <a:off x="5397595" y="2734243"/>
                  <a:ext cx="1396811" cy="1396811"/>
                </a:xfrm>
                <a:prstGeom prst="ellipse">
                  <a:avLst/>
                </a:prstGeom>
                <a:solidFill>
                  <a:schemeClr val="bg1">
                    <a:lumMod val="95000"/>
                  </a:schemeClr>
                </a:solidFill>
                <a:ln w="19050">
                  <a:gradFill flip="none" rotWithShape="1">
                    <a:gsLst>
                      <a:gs pos="0">
                        <a:schemeClr val="bg1">
                          <a:lumMod val="85000"/>
                        </a:schemeClr>
                      </a:gs>
                      <a:gs pos="100000">
                        <a:schemeClr val="bg1"/>
                      </a:gs>
                    </a:gsLst>
                    <a:lin ang="2700000" scaled="1"/>
                    <a:tileRect/>
                  </a:gradFill>
                </a:ln>
                <a:effectLst>
                  <a:innerShdw blurRad="88900" dist="38100" dir="135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a:solidFill>
                      <a:prstClr val="white"/>
                    </a:solidFill>
                  </a:endParaRPr>
                </a:p>
              </p:txBody>
            </p:sp>
          </p:grpSp>
          <p:grpSp>
            <p:nvGrpSpPr>
              <p:cNvPr id="50" name="组合 49"/>
              <p:cNvGrpSpPr/>
              <p:nvPr/>
            </p:nvGrpSpPr>
            <p:grpSpPr>
              <a:xfrm>
                <a:off x="5725242" y="2408016"/>
                <a:ext cx="741535" cy="739808"/>
                <a:chOff x="5096275" y="2435252"/>
                <a:chExt cx="1999451" cy="1994792"/>
              </a:xfrm>
            </p:grpSpPr>
            <p:sp>
              <p:nvSpPr>
                <p:cNvPr id="59" name="任意多边形 58"/>
                <p:cNvSpPr/>
                <p:nvPr/>
              </p:nvSpPr>
              <p:spPr>
                <a:xfrm>
                  <a:off x="5096275" y="2435252"/>
                  <a:ext cx="1999451" cy="1994792"/>
                </a:xfrm>
                <a:custGeom>
                  <a:avLst/>
                  <a:gdLst>
                    <a:gd name="connsiteX0" fmla="*/ 941301 w 1999451"/>
                    <a:gd name="connsiteY0" fmla="*/ 0 h 1994792"/>
                    <a:gd name="connsiteX1" fmla="*/ 1058149 w 1999451"/>
                    <a:gd name="connsiteY1" fmla="*/ 0 h 1994792"/>
                    <a:gd name="connsiteX2" fmla="*/ 1077100 w 1999451"/>
                    <a:gd name="connsiteY2" fmla="*/ 99641 h 1994792"/>
                    <a:gd name="connsiteX3" fmla="*/ 1091542 w 1999451"/>
                    <a:gd name="connsiteY3" fmla="*/ 100371 h 1994792"/>
                    <a:gd name="connsiteX4" fmla="*/ 1166114 w 1999451"/>
                    <a:gd name="connsiteY4" fmla="*/ 115099 h 1994792"/>
                    <a:gd name="connsiteX5" fmla="*/ 1212743 w 1999451"/>
                    <a:gd name="connsiteY5" fmla="*/ 21249 h 1994792"/>
                    <a:gd name="connsiteX6" fmla="*/ 1325258 w 1999451"/>
                    <a:gd name="connsiteY6" fmla="*/ 52774 h 1994792"/>
                    <a:gd name="connsiteX7" fmla="*/ 1316352 w 1999451"/>
                    <a:gd name="connsiteY7" fmla="*/ 157011 h 1994792"/>
                    <a:gd name="connsiteX8" fmla="*/ 1400099 w 1999451"/>
                    <a:gd name="connsiteY8" fmla="*/ 190589 h 1994792"/>
                    <a:gd name="connsiteX9" fmla="*/ 1468386 w 1999451"/>
                    <a:gd name="connsiteY9" fmla="*/ 114943 h 1994792"/>
                    <a:gd name="connsiteX10" fmla="*/ 1568223 w 1999451"/>
                    <a:gd name="connsiteY10" fmla="*/ 175656 h 1994792"/>
                    <a:gd name="connsiteX11" fmla="*/ 1532091 w 1999451"/>
                    <a:gd name="connsiteY11" fmla="*/ 272114 h 1994792"/>
                    <a:gd name="connsiteX12" fmla="*/ 1602707 w 1999451"/>
                    <a:gd name="connsiteY12" fmla="*/ 328805 h 1994792"/>
                    <a:gd name="connsiteX13" fmla="*/ 1689271 w 1999451"/>
                    <a:gd name="connsiteY13" fmla="*/ 274135 h 1994792"/>
                    <a:gd name="connsiteX14" fmla="*/ 1769026 w 1999451"/>
                    <a:gd name="connsiteY14" fmla="*/ 359531 h 1994792"/>
                    <a:gd name="connsiteX15" fmla="*/ 1706872 w 1999451"/>
                    <a:gd name="connsiteY15" fmla="*/ 444491 h 1994792"/>
                    <a:gd name="connsiteX16" fmla="*/ 1728128 w 1999451"/>
                    <a:gd name="connsiteY16" fmla="*/ 468413 h 1994792"/>
                    <a:gd name="connsiteX17" fmla="*/ 1757986 w 1999451"/>
                    <a:gd name="connsiteY17" fmla="*/ 517179 h 1994792"/>
                    <a:gd name="connsiteX18" fmla="*/ 1859015 w 1999451"/>
                    <a:gd name="connsiteY18" fmla="*/ 487017 h 1994792"/>
                    <a:gd name="connsiteX19" fmla="*/ 1912772 w 1999451"/>
                    <a:gd name="connsiteY19" fmla="*/ 590765 h 1994792"/>
                    <a:gd name="connsiteX20" fmla="*/ 1829333 w 1999451"/>
                    <a:gd name="connsiteY20" fmla="*/ 656330 h 1994792"/>
                    <a:gd name="connsiteX21" fmla="*/ 1852953 w 1999451"/>
                    <a:gd name="connsiteY21" fmla="*/ 712915 h 1994792"/>
                    <a:gd name="connsiteX22" fmla="*/ 1859446 w 1999451"/>
                    <a:gd name="connsiteY22" fmla="*/ 739590 h 1994792"/>
                    <a:gd name="connsiteX23" fmla="*/ 1965029 w 1999451"/>
                    <a:gd name="connsiteY23" fmla="*/ 737801 h 1994792"/>
                    <a:gd name="connsiteX24" fmla="*/ 1988802 w 1999451"/>
                    <a:gd name="connsiteY24" fmla="*/ 852205 h 1994792"/>
                    <a:gd name="connsiteX25" fmla="*/ 1889722 w 1999451"/>
                    <a:gd name="connsiteY25" fmla="*/ 893261 h 1994792"/>
                    <a:gd name="connsiteX26" fmla="*/ 1896720 w 1999451"/>
                    <a:gd name="connsiteY26" fmla="*/ 980973 h 1994792"/>
                    <a:gd name="connsiteX27" fmla="*/ 1999451 w 1999451"/>
                    <a:gd name="connsiteY27" fmla="*/ 1007889 h 1994792"/>
                    <a:gd name="connsiteX28" fmla="*/ 1991477 w 1999451"/>
                    <a:gd name="connsiteY28" fmla="*/ 1124464 h 1994792"/>
                    <a:gd name="connsiteX29" fmla="*/ 1885216 w 1999451"/>
                    <a:gd name="connsiteY29" fmla="*/ 1137240 h 1994792"/>
                    <a:gd name="connsiteX30" fmla="*/ 1879495 w 1999451"/>
                    <a:gd name="connsiteY30" fmla="*/ 1174729 h 1994792"/>
                    <a:gd name="connsiteX31" fmla="*/ 1865434 w 1999451"/>
                    <a:gd name="connsiteY31" fmla="*/ 1222071 h 1994792"/>
                    <a:gd name="connsiteX32" fmla="*/ 1959729 w 1999451"/>
                    <a:gd name="connsiteY32" fmla="*/ 1277247 h 1994792"/>
                    <a:gd name="connsiteX33" fmla="*/ 1920599 w 1999451"/>
                    <a:gd name="connsiteY33" fmla="*/ 1387348 h 1994792"/>
                    <a:gd name="connsiteX34" fmla="*/ 1811865 w 1999451"/>
                    <a:gd name="connsiteY34" fmla="*/ 1370522 h 1994792"/>
                    <a:gd name="connsiteX35" fmla="*/ 1773443 w 1999451"/>
                    <a:gd name="connsiteY35" fmla="*/ 1447897 h 1994792"/>
                    <a:gd name="connsiteX36" fmla="*/ 1848807 w 1999451"/>
                    <a:gd name="connsiteY36" fmla="*/ 1525900 h 1994792"/>
                    <a:gd name="connsiteX37" fmla="*/ 1781423 w 1999451"/>
                    <a:gd name="connsiteY37" fmla="*/ 1621362 h 1994792"/>
                    <a:gd name="connsiteX38" fmla="*/ 1681572 w 1999451"/>
                    <a:gd name="connsiteY38" fmla="*/ 1575965 h 1994792"/>
                    <a:gd name="connsiteX39" fmla="*/ 1627054 w 1999451"/>
                    <a:gd name="connsiteY39" fmla="*/ 1636312 h 1994792"/>
                    <a:gd name="connsiteX40" fmla="*/ 1623129 w 1999451"/>
                    <a:gd name="connsiteY40" fmla="*/ 1639482 h 1994792"/>
                    <a:gd name="connsiteX41" fmla="*/ 1674913 w 1999451"/>
                    <a:gd name="connsiteY41" fmla="*/ 1735407 h 1994792"/>
                    <a:gd name="connsiteX42" fmla="*/ 1584273 w 1999451"/>
                    <a:gd name="connsiteY42" fmla="*/ 1809148 h 1994792"/>
                    <a:gd name="connsiteX43" fmla="*/ 1500451 w 1999451"/>
                    <a:gd name="connsiteY43" fmla="*/ 1738561 h 1994792"/>
                    <a:gd name="connsiteX44" fmla="*/ 1495073 w 1999451"/>
                    <a:gd name="connsiteY44" fmla="*/ 1742905 h 1994792"/>
                    <a:gd name="connsiteX45" fmla="*/ 1426450 w 1999451"/>
                    <a:gd name="connsiteY45" fmla="*/ 1781627 h 1994792"/>
                    <a:gd name="connsiteX46" fmla="*/ 1450943 w 1999451"/>
                    <a:gd name="connsiteY46" fmla="*/ 1890227 h 1994792"/>
                    <a:gd name="connsiteX47" fmla="*/ 1343769 w 1999451"/>
                    <a:gd name="connsiteY47" fmla="*/ 1936779 h 1994792"/>
                    <a:gd name="connsiteX48" fmla="*/ 1281530 w 1999451"/>
                    <a:gd name="connsiteY48" fmla="*/ 1845358 h 1994792"/>
                    <a:gd name="connsiteX49" fmla="*/ 1262809 w 1999451"/>
                    <a:gd name="connsiteY49" fmla="*/ 1852610 h 1994792"/>
                    <a:gd name="connsiteX50" fmla="*/ 1199258 w 1999451"/>
                    <a:gd name="connsiteY50" fmla="*/ 1867022 h 1994792"/>
                    <a:gd name="connsiteX51" fmla="*/ 1193508 w 1999451"/>
                    <a:gd name="connsiteY51" fmla="*/ 1978881 h 1994792"/>
                    <a:gd name="connsiteX52" fmla="*/ 1077749 w 1999451"/>
                    <a:gd name="connsiteY52" fmla="*/ 1994792 h 1994792"/>
                    <a:gd name="connsiteX53" fmla="*/ 1042026 w 1999451"/>
                    <a:gd name="connsiteY53" fmla="*/ 1888612 h 1994792"/>
                    <a:gd name="connsiteX54" fmla="*/ 999725 w 1999451"/>
                    <a:gd name="connsiteY54" fmla="*/ 1891762 h 1994792"/>
                    <a:gd name="connsiteX55" fmla="*/ 957089 w 1999451"/>
                    <a:gd name="connsiteY55" fmla="*/ 1889609 h 1994792"/>
                    <a:gd name="connsiteX56" fmla="*/ 921702 w 1999451"/>
                    <a:gd name="connsiteY56" fmla="*/ 1994792 h 1994792"/>
                    <a:gd name="connsiteX57" fmla="*/ 805942 w 1999451"/>
                    <a:gd name="connsiteY57" fmla="*/ 1978881 h 1994792"/>
                    <a:gd name="connsiteX58" fmla="*/ 800282 w 1999451"/>
                    <a:gd name="connsiteY58" fmla="*/ 1868771 h 1994792"/>
                    <a:gd name="connsiteX59" fmla="*/ 732684 w 1999451"/>
                    <a:gd name="connsiteY59" fmla="*/ 1851389 h 1994792"/>
                    <a:gd name="connsiteX60" fmla="*/ 717862 w 1999451"/>
                    <a:gd name="connsiteY60" fmla="*/ 1845445 h 1994792"/>
                    <a:gd name="connsiteX61" fmla="*/ 655683 w 1999451"/>
                    <a:gd name="connsiteY61" fmla="*/ 1936779 h 1994792"/>
                    <a:gd name="connsiteX62" fmla="*/ 548508 w 1999451"/>
                    <a:gd name="connsiteY62" fmla="*/ 1890227 h 1994792"/>
                    <a:gd name="connsiteX63" fmla="*/ 572952 w 1999451"/>
                    <a:gd name="connsiteY63" fmla="*/ 1781847 h 1994792"/>
                    <a:gd name="connsiteX64" fmla="*/ 499708 w 1999451"/>
                    <a:gd name="connsiteY64" fmla="*/ 1737965 h 1994792"/>
                    <a:gd name="connsiteX65" fmla="*/ 415179 w 1999451"/>
                    <a:gd name="connsiteY65" fmla="*/ 1809148 h 1994792"/>
                    <a:gd name="connsiteX66" fmla="*/ 324539 w 1999451"/>
                    <a:gd name="connsiteY66" fmla="*/ 1735407 h 1994792"/>
                    <a:gd name="connsiteX67" fmla="*/ 376713 w 1999451"/>
                    <a:gd name="connsiteY67" fmla="*/ 1638760 h 1994792"/>
                    <a:gd name="connsiteX68" fmla="*/ 324235 w 1999451"/>
                    <a:gd name="connsiteY68" fmla="*/ 1585494 h 1994792"/>
                    <a:gd name="connsiteX69" fmla="*/ 317410 w 1999451"/>
                    <a:gd name="connsiteY69" fmla="*/ 1576178 h 1994792"/>
                    <a:gd name="connsiteX70" fmla="*/ 218029 w 1999451"/>
                    <a:gd name="connsiteY70" fmla="*/ 1621362 h 1994792"/>
                    <a:gd name="connsiteX71" fmla="*/ 150645 w 1999451"/>
                    <a:gd name="connsiteY71" fmla="*/ 1525900 h 1994792"/>
                    <a:gd name="connsiteX72" fmla="*/ 225969 w 1999451"/>
                    <a:gd name="connsiteY72" fmla="*/ 1447938 h 1994792"/>
                    <a:gd name="connsiteX73" fmla="*/ 188010 w 1999451"/>
                    <a:gd name="connsiteY73" fmla="*/ 1370456 h 1994792"/>
                    <a:gd name="connsiteX74" fmla="*/ 78852 w 1999451"/>
                    <a:gd name="connsiteY74" fmla="*/ 1387348 h 1994792"/>
                    <a:gd name="connsiteX75" fmla="*/ 39722 w 1999451"/>
                    <a:gd name="connsiteY75" fmla="*/ 1277247 h 1994792"/>
                    <a:gd name="connsiteX76" fmla="*/ 134561 w 1999451"/>
                    <a:gd name="connsiteY76" fmla="*/ 1221753 h 1994792"/>
                    <a:gd name="connsiteX77" fmla="*/ 116998 w 1999451"/>
                    <a:gd name="connsiteY77" fmla="*/ 1159612 h 1994792"/>
                    <a:gd name="connsiteX78" fmla="*/ 113873 w 1999451"/>
                    <a:gd name="connsiteY78" fmla="*/ 1137196 h 1994792"/>
                    <a:gd name="connsiteX79" fmla="*/ 7974 w 1999451"/>
                    <a:gd name="connsiteY79" fmla="*/ 1124464 h 1994792"/>
                    <a:gd name="connsiteX80" fmla="*/ 0 w 1999451"/>
                    <a:gd name="connsiteY80" fmla="*/ 1007889 h 1994792"/>
                    <a:gd name="connsiteX81" fmla="*/ 102311 w 1999451"/>
                    <a:gd name="connsiteY81" fmla="*/ 981083 h 1994792"/>
                    <a:gd name="connsiteX82" fmla="*/ 105790 w 1999451"/>
                    <a:gd name="connsiteY82" fmla="*/ 907597 h 1994792"/>
                    <a:gd name="connsiteX83" fmla="*/ 108534 w 1999451"/>
                    <a:gd name="connsiteY83" fmla="*/ 892766 h 1994792"/>
                    <a:gd name="connsiteX84" fmla="*/ 10648 w 1999451"/>
                    <a:gd name="connsiteY84" fmla="*/ 852205 h 1994792"/>
                    <a:gd name="connsiteX85" fmla="*/ 34421 w 1999451"/>
                    <a:gd name="connsiteY85" fmla="*/ 737801 h 1994792"/>
                    <a:gd name="connsiteX86" fmla="*/ 139326 w 1999451"/>
                    <a:gd name="connsiteY86" fmla="*/ 739579 h 1994792"/>
                    <a:gd name="connsiteX87" fmla="*/ 170385 w 1999451"/>
                    <a:gd name="connsiteY87" fmla="*/ 656539 h 1994792"/>
                    <a:gd name="connsiteX88" fmla="*/ 86679 w 1999451"/>
                    <a:gd name="connsiteY88" fmla="*/ 590765 h 1994792"/>
                    <a:gd name="connsiteX89" fmla="*/ 140437 w 1999451"/>
                    <a:gd name="connsiteY89" fmla="*/ 487017 h 1994792"/>
                    <a:gd name="connsiteX90" fmla="*/ 239495 w 1999451"/>
                    <a:gd name="connsiteY90" fmla="*/ 516590 h 1994792"/>
                    <a:gd name="connsiteX91" fmla="*/ 244191 w 1999451"/>
                    <a:gd name="connsiteY91" fmla="*/ 508163 h 1994792"/>
                    <a:gd name="connsiteX92" fmla="*/ 291472 w 1999451"/>
                    <a:gd name="connsiteY92" fmla="*/ 442977 h 1994792"/>
                    <a:gd name="connsiteX93" fmla="*/ 230426 w 1999451"/>
                    <a:gd name="connsiteY93" fmla="*/ 359531 h 1994792"/>
                    <a:gd name="connsiteX94" fmla="*/ 310181 w 1999451"/>
                    <a:gd name="connsiteY94" fmla="*/ 274135 h 1994792"/>
                    <a:gd name="connsiteX95" fmla="*/ 397526 w 1999451"/>
                    <a:gd name="connsiteY95" fmla="*/ 329299 h 1994792"/>
                    <a:gd name="connsiteX96" fmla="*/ 444095 w 1999451"/>
                    <a:gd name="connsiteY96" fmla="*/ 288220 h 1994792"/>
                    <a:gd name="connsiteX97" fmla="*/ 467432 w 1999451"/>
                    <a:gd name="connsiteY97" fmla="*/ 272304 h 1994792"/>
                    <a:gd name="connsiteX98" fmla="*/ 431228 w 1999451"/>
                    <a:gd name="connsiteY98" fmla="*/ 175656 h 1994792"/>
                    <a:gd name="connsiteX99" fmla="*/ 531065 w 1999451"/>
                    <a:gd name="connsiteY99" fmla="*/ 114943 h 1994792"/>
                    <a:gd name="connsiteX100" fmla="*/ 600331 w 1999451"/>
                    <a:gd name="connsiteY100" fmla="*/ 191674 h 1994792"/>
                    <a:gd name="connsiteX101" fmla="*/ 659559 w 1999451"/>
                    <a:gd name="connsiteY101" fmla="*/ 162400 h 1994792"/>
                    <a:gd name="connsiteX102" fmla="*/ 682905 w 1999451"/>
                    <a:gd name="connsiteY102" fmla="*/ 154730 h 1994792"/>
                    <a:gd name="connsiteX103" fmla="*/ 674194 w 1999451"/>
                    <a:gd name="connsiteY103" fmla="*/ 52774 h 1994792"/>
                    <a:gd name="connsiteX104" fmla="*/ 786708 w 1999451"/>
                    <a:gd name="connsiteY104" fmla="*/ 21249 h 1994792"/>
                    <a:gd name="connsiteX105" fmla="*/ 832580 w 1999451"/>
                    <a:gd name="connsiteY105" fmla="*/ 113573 h 1994792"/>
                    <a:gd name="connsiteX106" fmla="*/ 907909 w 1999451"/>
                    <a:gd name="connsiteY106" fmla="*/ 100371 h 1994792"/>
                    <a:gd name="connsiteX107" fmla="*/ 922350 w 1999451"/>
                    <a:gd name="connsiteY107" fmla="*/ 99641 h 1994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Lst>
                  <a:rect l="l" t="t" r="r" b="b"/>
                  <a:pathLst>
                    <a:path w="1999451" h="1994792">
                      <a:moveTo>
                        <a:pt x="941301" y="0"/>
                      </a:moveTo>
                      <a:lnTo>
                        <a:pt x="1058149" y="0"/>
                      </a:lnTo>
                      <a:lnTo>
                        <a:pt x="1077100" y="99641"/>
                      </a:lnTo>
                      <a:lnTo>
                        <a:pt x="1091542" y="100371"/>
                      </a:lnTo>
                      <a:lnTo>
                        <a:pt x="1166114" y="115099"/>
                      </a:lnTo>
                      <a:lnTo>
                        <a:pt x="1212743" y="21249"/>
                      </a:lnTo>
                      <a:lnTo>
                        <a:pt x="1325258" y="52774"/>
                      </a:lnTo>
                      <a:lnTo>
                        <a:pt x="1316352" y="157011"/>
                      </a:lnTo>
                      <a:lnTo>
                        <a:pt x="1400099" y="190589"/>
                      </a:lnTo>
                      <a:lnTo>
                        <a:pt x="1468386" y="114943"/>
                      </a:lnTo>
                      <a:lnTo>
                        <a:pt x="1568223" y="175656"/>
                      </a:lnTo>
                      <a:lnTo>
                        <a:pt x="1532091" y="272114"/>
                      </a:lnTo>
                      <a:lnTo>
                        <a:pt x="1602707" y="328805"/>
                      </a:lnTo>
                      <a:lnTo>
                        <a:pt x="1689271" y="274135"/>
                      </a:lnTo>
                      <a:lnTo>
                        <a:pt x="1769026" y="359531"/>
                      </a:lnTo>
                      <a:lnTo>
                        <a:pt x="1706872" y="444491"/>
                      </a:lnTo>
                      <a:lnTo>
                        <a:pt x="1728128" y="468413"/>
                      </a:lnTo>
                      <a:lnTo>
                        <a:pt x="1757986" y="517179"/>
                      </a:lnTo>
                      <a:lnTo>
                        <a:pt x="1859015" y="487017"/>
                      </a:lnTo>
                      <a:lnTo>
                        <a:pt x="1912772" y="590765"/>
                      </a:lnTo>
                      <a:lnTo>
                        <a:pt x="1829333" y="656330"/>
                      </a:lnTo>
                      <a:lnTo>
                        <a:pt x="1852953" y="712915"/>
                      </a:lnTo>
                      <a:lnTo>
                        <a:pt x="1859446" y="739590"/>
                      </a:lnTo>
                      <a:lnTo>
                        <a:pt x="1965029" y="737801"/>
                      </a:lnTo>
                      <a:lnTo>
                        <a:pt x="1988802" y="852205"/>
                      </a:lnTo>
                      <a:lnTo>
                        <a:pt x="1889722" y="893261"/>
                      </a:lnTo>
                      <a:lnTo>
                        <a:pt x="1896720" y="980973"/>
                      </a:lnTo>
                      <a:lnTo>
                        <a:pt x="1999451" y="1007889"/>
                      </a:lnTo>
                      <a:lnTo>
                        <a:pt x="1991477" y="1124464"/>
                      </a:lnTo>
                      <a:lnTo>
                        <a:pt x="1885216" y="1137240"/>
                      </a:lnTo>
                      <a:lnTo>
                        <a:pt x="1879495" y="1174729"/>
                      </a:lnTo>
                      <a:lnTo>
                        <a:pt x="1865434" y="1222071"/>
                      </a:lnTo>
                      <a:lnTo>
                        <a:pt x="1959729" y="1277247"/>
                      </a:lnTo>
                      <a:lnTo>
                        <a:pt x="1920599" y="1387348"/>
                      </a:lnTo>
                      <a:lnTo>
                        <a:pt x="1811865" y="1370522"/>
                      </a:lnTo>
                      <a:lnTo>
                        <a:pt x="1773443" y="1447897"/>
                      </a:lnTo>
                      <a:lnTo>
                        <a:pt x="1848807" y="1525900"/>
                      </a:lnTo>
                      <a:lnTo>
                        <a:pt x="1781423" y="1621362"/>
                      </a:lnTo>
                      <a:lnTo>
                        <a:pt x="1681572" y="1575965"/>
                      </a:lnTo>
                      <a:lnTo>
                        <a:pt x="1627054" y="1636312"/>
                      </a:lnTo>
                      <a:lnTo>
                        <a:pt x="1623129" y="1639482"/>
                      </a:lnTo>
                      <a:lnTo>
                        <a:pt x="1674913" y="1735407"/>
                      </a:lnTo>
                      <a:lnTo>
                        <a:pt x="1584273" y="1809148"/>
                      </a:lnTo>
                      <a:lnTo>
                        <a:pt x="1500451" y="1738561"/>
                      </a:lnTo>
                      <a:lnTo>
                        <a:pt x="1495073" y="1742905"/>
                      </a:lnTo>
                      <a:lnTo>
                        <a:pt x="1426450" y="1781627"/>
                      </a:lnTo>
                      <a:lnTo>
                        <a:pt x="1450943" y="1890227"/>
                      </a:lnTo>
                      <a:lnTo>
                        <a:pt x="1343769" y="1936779"/>
                      </a:lnTo>
                      <a:lnTo>
                        <a:pt x="1281530" y="1845358"/>
                      </a:lnTo>
                      <a:lnTo>
                        <a:pt x="1262809" y="1852610"/>
                      </a:lnTo>
                      <a:lnTo>
                        <a:pt x="1199258" y="1867022"/>
                      </a:lnTo>
                      <a:lnTo>
                        <a:pt x="1193508" y="1978881"/>
                      </a:lnTo>
                      <a:lnTo>
                        <a:pt x="1077749" y="1994792"/>
                      </a:lnTo>
                      <a:lnTo>
                        <a:pt x="1042026" y="1888612"/>
                      </a:lnTo>
                      <a:lnTo>
                        <a:pt x="999725" y="1891762"/>
                      </a:lnTo>
                      <a:lnTo>
                        <a:pt x="957089" y="1889609"/>
                      </a:lnTo>
                      <a:lnTo>
                        <a:pt x="921702" y="1994792"/>
                      </a:lnTo>
                      <a:lnTo>
                        <a:pt x="805942" y="1978881"/>
                      </a:lnTo>
                      <a:lnTo>
                        <a:pt x="800282" y="1868771"/>
                      </a:lnTo>
                      <a:lnTo>
                        <a:pt x="732684" y="1851389"/>
                      </a:lnTo>
                      <a:lnTo>
                        <a:pt x="717862" y="1845445"/>
                      </a:lnTo>
                      <a:lnTo>
                        <a:pt x="655683" y="1936779"/>
                      </a:lnTo>
                      <a:lnTo>
                        <a:pt x="548508" y="1890227"/>
                      </a:lnTo>
                      <a:lnTo>
                        <a:pt x="572952" y="1781847"/>
                      </a:lnTo>
                      <a:lnTo>
                        <a:pt x="499708" y="1737965"/>
                      </a:lnTo>
                      <a:lnTo>
                        <a:pt x="415179" y="1809148"/>
                      </a:lnTo>
                      <a:lnTo>
                        <a:pt x="324539" y="1735407"/>
                      </a:lnTo>
                      <a:lnTo>
                        <a:pt x="376713" y="1638760"/>
                      </a:lnTo>
                      <a:lnTo>
                        <a:pt x="324235" y="1585494"/>
                      </a:lnTo>
                      <a:lnTo>
                        <a:pt x="317410" y="1576178"/>
                      </a:lnTo>
                      <a:lnTo>
                        <a:pt x="218029" y="1621362"/>
                      </a:lnTo>
                      <a:lnTo>
                        <a:pt x="150645" y="1525900"/>
                      </a:lnTo>
                      <a:lnTo>
                        <a:pt x="225969" y="1447938"/>
                      </a:lnTo>
                      <a:lnTo>
                        <a:pt x="188010" y="1370456"/>
                      </a:lnTo>
                      <a:lnTo>
                        <a:pt x="78852" y="1387348"/>
                      </a:lnTo>
                      <a:lnTo>
                        <a:pt x="39722" y="1277247"/>
                      </a:lnTo>
                      <a:lnTo>
                        <a:pt x="134561" y="1221753"/>
                      </a:lnTo>
                      <a:lnTo>
                        <a:pt x="116998" y="1159612"/>
                      </a:lnTo>
                      <a:lnTo>
                        <a:pt x="113873" y="1137196"/>
                      </a:lnTo>
                      <a:lnTo>
                        <a:pt x="7974" y="1124464"/>
                      </a:lnTo>
                      <a:lnTo>
                        <a:pt x="0" y="1007889"/>
                      </a:lnTo>
                      <a:lnTo>
                        <a:pt x="102311" y="981083"/>
                      </a:lnTo>
                      <a:lnTo>
                        <a:pt x="105790" y="907597"/>
                      </a:lnTo>
                      <a:lnTo>
                        <a:pt x="108534" y="892766"/>
                      </a:lnTo>
                      <a:lnTo>
                        <a:pt x="10648" y="852205"/>
                      </a:lnTo>
                      <a:lnTo>
                        <a:pt x="34421" y="737801"/>
                      </a:lnTo>
                      <a:lnTo>
                        <a:pt x="139326" y="739579"/>
                      </a:lnTo>
                      <a:lnTo>
                        <a:pt x="170385" y="656539"/>
                      </a:lnTo>
                      <a:lnTo>
                        <a:pt x="86679" y="590765"/>
                      </a:lnTo>
                      <a:lnTo>
                        <a:pt x="140437" y="487017"/>
                      </a:lnTo>
                      <a:lnTo>
                        <a:pt x="239495" y="516590"/>
                      </a:lnTo>
                      <a:lnTo>
                        <a:pt x="244191" y="508163"/>
                      </a:lnTo>
                      <a:lnTo>
                        <a:pt x="291472" y="442977"/>
                      </a:lnTo>
                      <a:lnTo>
                        <a:pt x="230426" y="359531"/>
                      </a:lnTo>
                      <a:lnTo>
                        <a:pt x="310181" y="274135"/>
                      </a:lnTo>
                      <a:lnTo>
                        <a:pt x="397526" y="329299"/>
                      </a:lnTo>
                      <a:lnTo>
                        <a:pt x="444095" y="288220"/>
                      </a:lnTo>
                      <a:lnTo>
                        <a:pt x="467432" y="272304"/>
                      </a:lnTo>
                      <a:lnTo>
                        <a:pt x="431228" y="175656"/>
                      </a:lnTo>
                      <a:lnTo>
                        <a:pt x="531065" y="114943"/>
                      </a:lnTo>
                      <a:lnTo>
                        <a:pt x="600331" y="191674"/>
                      </a:lnTo>
                      <a:lnTo>
                        <a:pt x="659559" y="162400"/>
                      </a:lnTo>
                      <a:lnTo>
                        <a:pt x="682905" y="154730"/>
                      </a:lnTo>
                      <a:lnTo>
                        <a:pt x="674194" y="52774"/>
                      </a:lnTo>
                      <a:lnTo>
                        <a:pt x="786708" y="21249"/>
                      </a:lnTo>
                      <a:lnTo>
                        <a:pt x="832580" y="113573"/>
                      </a:lnTo>
                      <a:lnTo>
                        <a:pt x="907909" y="100371"/>
                      </a:lnTo>
                      <a:lnTo>
                        <a:pt x="922350" y="99641"/>
                      </a:lnTo>
                      <a:close/>
                    </a:path>
                  </a:pathLst>
                </a:custGeom>
                <a:gradFill flip="none" rotWithShape="1">
                  <a:gsLst>
                    <a:gs pos="100000">
                      <a:srgbClr val="E0E0E0"/>
                    </a:gs>
                    <a:gs pos="0">
                      <a:srgbClr val="F9F9F9"/>
                    </a:gs>
                  </a:gsLst>
                  <a:lin ang="2700000" scaled="1"/>
                  <a:tileRect/>
                </a:gradFill>
                <a:ln>
                  <a:no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a:solidFill>
                      <a:prstClr val="white"/>
                    </a:solidFill>
                  </a:endParaRPr>
                </a:p>
              </p:txBody>
            </p:sp>
            <p:sp>
              <p:nvSpPr>
                <p:cNvPr id="60" name="椭圆 59"/>
                <p:cNvSpPr/>
                <p:nvPr/>
              </p:nvSpPr>
              <p:spPr>
                <a:xfrm>
                  <a:off x="5397595" y="2734243"/>
                  <a:ext cx="1396811" cy="1396811"/>
                </a:xfrm>
                <a:prstGeom prst="ellipse">
                  <a:avLst/>
                </a:prstGeom>
                <a:solidFill>
                  <a:schemeClr val="bg1">
                    <a:lumMod val="95000"/>
                  </a:schemeClr>
                </a:solidFill>
                <a:ln w="19050">
                  <a:gradFill flip="none" rotWithShape="1">
                    <a:gsLst>
                      <a:gs pos="0">
                        <a:schemeClr val="bg1">
                          <a:lumMod val="85000"/>
                        </a:schemeClr>
                      </a:gs>
                      <a:gs pos="100000">
                        <a:schemeClr val="bg1"/>
                      </a:gs>
                    </a:gsLst>
                    <a:lin ang="2700000" scaled="1"/>
                    <a:tileRect/>
                  </a:gradFill>
                </a:ln>
                <a:effectLst>
                  <a:innerShdw blurRad="88900" dist="38100" dir="135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a:solidFill>
                      <a:prstClr val="white"/>
                    </a:solidFill>
                  </a:endParaRPr>
                </a:p>
              </p:txBody>
            </p:sp>
          </p:grpSp>
          <p:grpSp>
            <p:nvGrpSpPr>
              <p:cNvPr id="51" name="组合 50"/>
              <p:cNvGrpSpPr/>
              <p:nvPr/>
            </p:nvGrpSpPr>
            <p:grpSpPr>
              <a:xfrm>
                <a:off x="5754248" y="3145437"/>
                <a:ext cx="683525" cy="681934"/>
                <a:chOff x="5096275" y="2435252"/>
                <a:chExt cx="1999451" cy="1994792"/>
              </a:xfrm>
            </p:grpSpPr>
            <p:sp>
              <p:nvSpPr>
                <p:cNvPr id="57" name="任意多边形 56"/>
                <p:cNvSpPr/>
                <p:nvPr/>
              </p:nvSpPr>
              <p:spPr>
                <a:xfrm>
                  <a:off x="5096275" y="2435252"/>
                  <a:ext cx="1999451" cy="1994792"/>
                </a:xfrm>
                <a:custGeom>
                  <a:avLst/>
                  <a:gdLst>
                    <a:gd name="connsiteX0" fmla="*/ 941301 w 1999451"/>
                    <a:gd name="connsiteY0" fmla="*/ 0 h 1994792"/>
                    <a:gd name="connsiteX1" fmla="*/ 1058149 w 1999451"/>
                    <a:gd name="connsiteY1" fmla="*/ 0 h 1994792"/>
                    <a:gd name="connsiteX2" fmla="*/ 1077100 w 1999451"/>
                    <a:gd name="connsiteY2" fmla="*/ 99641 h 1994792"/>
                    <a:gd name="connsiteX3" fmla="*/ 1091542 w 1999451"/>
                    <a:gd name="connsiteY3" fmla="*/ 100371 h 1994792"/>
                    <a:gd name="connsiteX4" fmla="*/ 1166114 w 1999451"/>
                    <a:gd name="connsiteY4" fmla="*/ 115099 h 1994792"/>
                    <a:gd name="connsiteX5" fmla="*/ 1212743 w 1999451"/>
                    <a:gd name="connsiteY5" fmla="*/ 21249 h 1994792"/>
                    <a:gd name="connsiteX6" fmla="*/ 1325258 w 1999451"/>
                    <a:gd name="connsiteY6" fmla="*/ 52774 h 1994792"/>
                    <a:gd name="connsiteX7" fmla="*/ 1316352 w 1999451"/>
                    <a:gd name="connsiteY7" fmla="*/ 157011 h 1994792"/>
                    <a:gd name="connsiteX8" fmla="*/ 1400099 w 1999451"/>
                    <a:gd name="connsiteY8" fmla="*/ 190589 h 1994792"/>
                    <a:gd name="connsiteX9" fmla="*/ 1468386 w 1999451"/>
                    <a:gd name="connsiteY9" fmla="*/ 114943 h 1994792"/>
                    <a:gd name="connsiteX10" fmla="*/ 1568223 w 1999451"/>
                    <a:gd name="connsiteY10" fmla="*/ 175656 h 1994792"/>
                    <a:gd name="connsiteX11" fmla="*/ 1532091 w 1999451"/>
                    <a:gd name="connsiteY11" fmla="*/ 272114 h 1994792"/>
                    <a:gd name="connsiteX12" fmla="*/ 1602707 w 1999451"/>
                    <a:gd name="connsiteY12" fmla="*/ 328805 h 1994792"/>
                    <a:gd name="connsiteX13" fmla="*/ 1689271 w 1999451"/>
                    <a:gd name="connsiteY13" fmla="*/ 274135 h 1994792"/>
                    <a:gd name="connsiteX14" fmla="*/ 1769026 w 1999451"/>
                    <a:gd name="connsiteY14" fmla="*/ 359531 h 1994792"/>
                    <a:gd name="connsiteX15" fmla="*/ 1706872 w 1999451"/>
                    <a:gd name="connsiteY15" fmla="*/ 444491 h 1994792"/>
                    <a:gd name="connsiteX16" fmla="*/ 1728128 w 1999451"/>
                    <a:gd name="connsiteY16" fmla="*/ 468413 h 1994792"/>
                    <a:gd name="connsiteX17" fmla="*/ 1757986 w 1999451"/>
                    <a:gd name="connsiteY17" fmla="*/ 517179 h 1994792"/>
                    <a:gd name="connsiteX18" fmla="*/ 1859015 w 1999451"/>
                    <a:gd name="connsiteY18" fmla="*/ 487017 h 1994792"/>
                    <a:gd name="connsiteX19" fmla="*/ 1912772 w 1999451"/>
                    <a:gd name="connsiteY19" fmla="*/ 590765 h 1994792"/>
                    <a:gd name="connsiteX20" fmla="*/ 1829333 w 1999451"/>
                    <a:gd name="connsiteY20" fmla="*/ 656330 h 1994792"/>
                    <a:gd name="connsiteX21" fmla="*/ 1852953 w 1999451"/>
                    <a:gd name="connsiteY21" fmla="*/ 712915 h 1994792"/>
                    <a:gd name="connsiteX22" fmla="*/ 1859446 w 1999451"/>
                    <a:gd name="connsiteY22" fmla="*/ 739590 h 1994792"/>
                    <a:gd name="connsiteX23" fmla="*/ 1965029 w 1999451"/>
                    <a:gd name="connsiteY23" fmla="*/ 737801 h 1994792"/>
                    <a:gd name="connsiteX24" fmla="*/ 1988802 w 1999451"/>
                    <a:gd name="connsiteY24" fmla="*/ 852205 h 1994792"/>
                    <a:gd name="connsiteX25" fmla="*/ 1889722 w 1999451"/>
                    <a:gd name="connsiteY25" fmla="*/ 893261 h 1994792"/>
                    <a:gd name="connsiteX26" fmla="*/ 1896720 w 1999451"/>
                    <a:gd name="connsiteY26" fmla="*/ 980973 h 1994792"/>
                    <a:gd name="connsiteX27" fmla="*/ 1999451 w 1999451"/>
                    <a:gd name="connsiteY27" fmla="*/ 1007889 h 1994792"/>
                    <a:gd name="connsiteX28" fmla="*/ 1991477 w 1999451"/>
                    <a:gd name="connsiteY28" fmla="*/ 1124464 h 1994792"/>
                    <a:gd name="connsiteX29" fmla="*/ 1885216 w 1999451"/>
                    <a:gd name="connsiteY29" fmla="*/ 1137240 h 1994792"/>
                    <a:gd name="connsiteX30" fmla="*/ 1879495 w 1999451"/>
                    <a:gd name="connsiteY30" fmla="*/ 1174729 h 1994792"/>
                    <a:gd name="connsiteX31" fmla="*/ 1865434 w 1999451"/>
                    <a:gd name="connsiteY31" fmla="*/ 1222071 h 1994792"/>
                    <a:gd name="connsiteX32" fmla="*/ 1959729 w 1999451"/>
                    <a:gd name="connsiteY32" fmla="*/ 1277247 h 1994792"/>
                    <a:gd name="connsiteX33" fmla="*/ 1920599 w 1999451"/>
                    <a:gd name="connsiteY33" fmla="*/ 1387348 h 1994792"/>
                    <a:gd name="connsiteX34" fmla="*/ 1811865 w 1999451"/>
                    <a:gd name="connsiteY34" fmla="*/ 1370522 h 1994792"/>
                    <a:gd name="connsiteX35" fmla="*/ 1773443 w 1999451"/>
                    <a:gd name="connsiteY35" fmla="*/ 1447897 h 1994792"/>
                    <a:gd name="connsiteX36" fmla="*/ 1848807 w 1999451"/>
                    <a:gd name="connsiteY36" fmla="*/ 1525900 h 1994792"/>
                    <a:gd name="connsiteX37" fmla="*/ 1781423 w 1999451"/>
                    <a:gd name="connsiteY37" fmla="*/ 1621362 h 1994792"/>
                    <a:gd name="connsiteX38" fmla="*/ 1681572 w 1999451"/>
                    <a:gd name="connsiteY38" fmla="*/ 1575965 h 1994792"/>
                    <a:gd name="connsiteX39" fmla="*/ 1627054 w 1999451"/>
                    <a:gd name="connsiteY39" fmla="*/ 1636312 h 1994792"/>
                    <a:gd name="connsiteX40" fmla="*/ 1623129 w 1999451"/>
                    <a:gd name="connsiteY40" fmla="*/ 1639482 h 1994792"/>
                    <a:gd name="connsiteX41" fmla="*/ 1674913 w 1999451"/>
                    <a:gd name="connsiteY41" fmla="*/ 1735407 h 1994792"/>
                    <a:gd name="connsiteX42" fmla="*/ 1584273 w 1999451"/>
                    <a:gd name="connsiteY42" fmla="*/ 1809148 h 1994792"/>
                    <a:gd name="connsiteX43" fmla="*/ 1500451 w 1999451"/>
                    <a:gd name="connsiteY43" fmla="*/ 1738561 h 1994792"/>
                    <a:gd name="connsiteX44" fmla="*/ 1495073 w 1999451"/>
                    <a:gd name="connsiteY44" fmla="*/ 1742905 h 1994792"/>
                    <a:gd name="connsiteX45" fmla="*/ 1426450 w 1999451"/>
                    <a:gd name="connsiteY45" fmla="*/ 1781627 h 1994792"/>
                    <a:gd name="connsiteX46" fmla="*/ 1450943 w 1999451"/>
                    <a:gd name="connsiteY46" fmla="*/ 1890227 h 1994792"/>
                    <a:gd name="connsiteX47" fmla="*/ 1343769 w 1999451"/>
                    <a:gd name="connsiteY47" fmla="*/ 1936779 h 1994792"/>
                    <a:gd name="connsiteX48" fmla="*/ 1281530 w 1999451"/>
                    <a:gd name="connsiteY48" fmla="*/ 1845358 h 1994792"/>
                    <a:gd name="connsiteX49" fmla="*/ 1262809 w 1999451"/>
                    <a:gd name="connsiteY49" fmla="*/ 1852610 h 1994792"/>
                    <a:gd name="connsiteX50" fmla="*/ 1199258 w 1999451"/>
                    <a:gd name="connsiteY50" fmla="*/ 1867022 h 1994792"/>
                    <a:gd name="connsiteX51" fmla="*/ 1193508 w 1999451"/>
                    <a:gd name="connsiteY51" fmla="*/ 1978881 h 1994792"/>
                    <a:gd name="connsiteX52" fmla="*/ 1077749 w 1999451"/>
                    <a:gd name="connsiteY52" fmla="*/ 1994792 h 1994792"/>
                    <a:gd name="connsiteX53" fmla="*/ 1042026 w 1999451"/>
                    <a:gd name="connsiteY53" fmla="*/ 1888612 h 1994792"/>
                    <a:gd name="connsiteX54" fmla="*/ 999725 w 1999451"/>
                    <a:gd name="connsiteY54" fmla="*/ 1891762 h 1994792"/>
                    <a:gd name="connsiteX55" fmla="*/ 957089 w 1999451"/>
                    <a:gd name="connsiteY55" fmla="*/ 1889609 h 1994792"/>
                    <a:gd name="connsiteX56" fmla="*/ 921702 w 1999451"/>
                    <a:gd name="connsiteY56" fmla="*/ 1994792 h 1994792"/>
                    <a:gd name="connsiteX57" fmla="*/ 805942 w 1999451"/>
                    <a:gd name="connsiteY57" fmla="*/ 1978881 h 1994792"/>
                    <a:gd name="connsiteX58" fmla="*/ 800282 w 1999451"/>
                    <a:gd name="connsiteY58" fmla="*/ 1868771 h 1994792"/>
                    <a:gd name="connsiteX59" fmla="*/ 732684 w 1999451"/>
                    <a:gd name="connsiteY59" fmla="*/ 1851389 h 1994792"/>
                    <a:gd name="connsiteX60" fmla="*/ 717862 w 1999451"/>
                    <a:gd name="connsiteY60" fmla="*/ 1845445 h 1994792"/>
                    <a:gd name="connsiteX61" fmla="*/ 655683 w 1999451"/>
                    <a:gd name="connsiteY61" fmla="*/ 1936779 h 1994792"/>
                    <a:gd name="connsiteX62" fmla="*/ 548508 w 1999451"/>
                    <a:gd name="connsiteY62" fmla="*/ 1890227 h 1994792"/>
                    <a:gd name="connsiteX63" fmla="*/ 572952 w 1999451"/>
                    <a:gd name="connsiteY63" fmla="*/ 1781847 h 1994792"/>
                    <a:gd name="connsiteX64" fmla="*/ 499708 w 1999451"/>
                    <a:gd name="connsiteY64" fmla="*/ 1737965 h 1994792"/>
                    <a:gd name="connsiteX65" fmla="*/ 415179 w 1999451"/>
                    <a:gd name="connsiteY65" fmla="*/ 1809148 h 1994792"/>
                    <a:gd name="connsiteX66" fmla="*/ 324539 w 1999451"/>
                    <a:gd name="connsiteY66" fmla="*/ 1735407 h 1994792"/>
                    <a:gd name="connsiteX67" fmla="*/ 376713 w 1999451"/>
                    <a:gd name="connsiteY67" fmla="*/ 1638760 h 1994792"/>
                    <a:gd name="connsiteX68" fmla="*/ 324235 w 1999451"/>
                    <a:gd name="connsiteY68" fmla="*/ 1585494 h 1994792"/>
                    <a:gd name="connsiteX69" fmla="*/ 317410 w 1999451"/>
                    <a:gd name="connsiteY69" fmla="*/ 1576178 h 1994792"/>
                    <a:gd name="connsiteX70" fmla="*/ 218029 w 1999451"/>
                    <a:gd name="connsiteY70" fmla="*/ 1621362 h 1994792"/>
                    <a:gd name="connsiteX71" fmla="*/ 150645 w 1999451"/>
                    <a:gd name="connsiteY71" fmla="*/ 1525900 h 1994792"/>
                    <a:gd name="connsiteX72" fmla="*/ 225969 w 1999451"/>
                    <a:gd name="connsiteY72" fmla="*/ 1447938 h 1994792"/>
                    <a:gd name="connsiteX73" fmla="*/ 188010 w 1999451"/>
                    <a:gd name="connsiteY73" fmla="*/ 1370456 h 1994792"/>
                    <a:gd name="connsiteX74" fmla="*/ 78852 w 1999451"/>
                    <a:gd name="connsiteY74" fmla="*/ 1387348 h 1994792"/>
                    <a:gd name="connsiteX75" fmla="*/ 39722 w 1999451"/>
                    <a:gd name="connsiteY75" fmla="*/ 1277247 h 1994792"/>
                    <a:gd name="connsiteX76" fmla="*/ 134561 w 1999451"/>
                    <a:gd name="connsiteY76" fmla="*/ 1221753 h 1994792"/>
                    <a:gd name="connsiteX77" fmla="*/ 116998 w 1999451"/>
                    <a:gd name="connsiteY77" fmla="*/ 1159612 h 1994792"/>
                    <a:gd name="connsiteX78" fmla="*/ 113873 w 1999451"/>
                    <a:gd name="connsiteY78" fmla="*/ 1137196 h 1994792"/>
                    <a:gd name="connsiteX79" fmla="*/ 7974 w 1999451"/>
                    <a:gd name="connsiteY79" fmla="*/ 1124464 h 1994792"/>
                    <a:gd name="connsiteX80" fmla="*/ 0 w 1999451"/>
                    <a:gd name="connsiteY80" fmla="*/ 1007889 h 1994792"/>
                    <a:gd name="connsiteX81" fmla="*/ 102311 w 1999451"/>
                    <a:gd name="connsiteY81" fmla="*/ 981083 h 1994792"/>
                    <a:gd name="connsiteX82" fmla="*/ 105790 w 1999451"/>
                    <a:gd name="connsiteY82" fmla="*/ 907597 h 1994792"/>
                    <a:gd name="connsiteX83" fmla="*/ 108534 w 1999451"/>
                    <a:gd name="connsiteY83" fmla="*/ 892766 h 1994792"/>
                    <a:gd name="connsiteX84" fmla="*/ 10648 w 1999451"/>
                    <a:gd name="connsiteY84" fmla="*/ 852205 h 1994792"/>
                    <a:gd name="connsiteX85" fmla="*/ 34421 w 1999451"/>
                    <a:gd name="connsiteY85" fmla="*/ 737801 h 1994792"/>
                    <a:gd name="connsiteX86" fmla="*/ 139326 w 1999451"/>
                    <a:gd name="connsiteY86" fmla="*/ 739579 h 1994792"/>
                    <a:gd name="connsiteX87" fmla="*/ 170385 w 1999451"/>
                    <a:gd name="connsiteY87" fmla="*/ 656539 h 1994792"/>
                    <a:gd name="connsiteX88" fmla="*/ 86679 w 1999451"/>
                    <a:gd name="connsiteY88" fmla="*/ 590765 h 1994792"/>
                    <a:gd name="connsiteX89" fmla="*/ 140437 w 1999451"/>
                    <a:gd name="connsiteY89" fmla="*/ 487017 h 1994792"/>
                    <a:gd name="connsiteX90" fmla="*/ 239495 w 1999451"/>
                    <a:gd name="connsiteY90" fmla="*/ 516590 h 1994792"/>
                    <a:gd name="connsiteX91" fmla="*/ 244191 w 1999451"/>
                    <a:gd name="connsiteY91" fmla="*/ 508163 h 1994792"/>
                    <a:gd name="connsiteX92" fmla="*/ 291472 w 1999451"/>
                    <a:gd name="connsiteY92" fmla="*/ 442977 h 1994792"/>
                    <a:gd name="connsiteX93" fmla="*/ 230426 w 1999451"/>
                    <a:gd name="connsiteY93" fmla="*/ 359531 h 1994792"/>
                    <a:gd name="connsiteX94" fmla="*/ 310181 w 1999451"/>
                    <a:gd name="connsiteY94" fmla="*/ 274135 h 1994792"/>
                    <a:gd name="connsiteX95" fmla="*/ 397526 w 1999451"/>
                    <a:gd name="connsiteY95" fmla="*/ 329299 h 1994792"/>
                    <a:gd name="connsiteX96" fmla="*/ 444095 w 1999451"/>
                    <a:gd name="connsiteY96" fmla="*/ 288220 h 1994792"/>
                    <a:gd name="connsiteX97" fmla="*/ 467432 w 1999451"/>
                    <a:gd name="connsiteY97" fmla="*/ 272304 h 1994792"/>
                    <a:gd name="connsiteX98" fmla="*/ 431228 w 1999451"/>
                    <a:gd name="connsiteY98" fmla="*/ 175656 h 1994792"/>
                    <a:gd name="connsiteX99" fmla="*/ 531065 w 1999451"/>
                    <a:gd name="connsiteY99" fmla="*/ 114943 h 1994792"/>
                    <a:gd name="connsiteX100" fmla="*/ 600331 w 1999451"/>
                    <a:gd name="connsiteY100" fmla="*/ 191674 h 1994792"/>
                    <a:gd name="connsiteX101" fmla="*/ 659559 w 1999451"/>
                    <a:gd name="connsiteY101" fmla="*/ 162400 h 1994792"/>
                    <a:gd name="connsiteX102" fmla="*/ 682905 w 1999451"/>
                    <a:gd name="connsiteY102" fmla="*/ 154730 h 1994792"/>
                    <a:gd name="connsiteX103" fmla="*/ 674194 w 1999451"/>
                    <a:gd name="connsiteY103" fmla="*/ 52774 h 1994792"/>
                    <a:gd name="connsiteX104" fmla="*/ 786708 w 1999451"/>
                    <a:gd name="connsiteY104" fmla="*/ 21249 h 1994792"/>
                    <a:gd name="connsiteX105" fmla="*/ 832580 w 1999451"/>
                    <a:gd name="connsiteY105" fmla="*/ 113573 h 1994792"/>
                    <a:gd name="connsiteX106" fmla="*/ 907909 w 1999451"/>
                    <a:gd name="connsiteY106" fmla="*/ 100371 h 1994792"/>
                    <a:gd name="connsiteX107" fmla="*/ 922350 w 1999451"/>
                    <a:gd name="connsiteY107" fmla="*/ 99641 h 1994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Lst>
                  <a:rect l="l" t="t" r="r" b="b"/>
                  <a:pathLst>
                    <a:path w="1999451" h="1994792">
                      <a:moveTo>
                        <a:pt x="941301" y="0"/>
                      </a:moveTo>
                      <a:lnTo>
                        <a:pt x="1058149" y="0"/>
                      </a:lnTo>
                      <a:lnTo>
                        <a:pt x="1077100" y="99641"/>
                      </a:lnTo>
                      <a:lnTo>
                        <a:pt x="1091542" y="100371"/>
                      </a:lnTo>
                      <a:lnTo>
                        <a:pt x="1166114" y="115099"/>
                      </a:lnTo>
                      <a:lnTo>
                        <a:pt x="1212743" y="21249"/>
                      </a:lnTo>
                      <a:lnTo>
                        <a:pt x="1325258" y="52774"/>
                      </a:lnTo>
                      <a:lnTo>
                        <a:pt x="1316352" y="157011"/>
                      </a:lnTo>
                      <a:lnTo>
                        <a:pt x="1400099" y="190589"/>
                      </a:lnTo>
                      <a:lnTo>
                        <a:pt x="1468386" y="114943"/>
                      </a:lnTo>
                      <a:lnTo>
                        <a:pt x="1568223" y="175656"/>
                      </a:lnTo>
                      <a:lnTo>
                        <a:pt x="1532091" y="272114"/>
                      </a:lnTo>
                      <a:lnTo>
                        <a:pt x="1602707" y="328805"/>
                      </a:lnTo>
                      <a:lnTo>
                        <a:pt x="1689271" y="274135"/>
                      </a:lnTo>
                      <a:lnTo>
                        <a:pt x="1769026" y="359531"/>
                      </a:lnTo>
                      <a:lnTo>
                        <a:pt x="1706872" y="444491"/>
                      </a:lnTo>
                      <a:lnTo>
                        <a:pt x="1728128" y="468413"/>
                      </a:lnTo>
                      <a:lnTo>
                        <a:pt x="1757986" y="517179"/>
                      </a:lnTo>
                      <a:lnTo>
                        <a:pt x="1859015" y="487017"/>
                      </a:lnTo>
                      <a:lnTo>
                        <a:pt x="1912772" y="590765"/>
                      </a:lnTo>
                      <a:lnTo>
                        <a:pt x="1829333" y="656330"/>
                      </a:lnTo>
                      <a:lnTo>
                        <a:pt x="1852953" y="712915"/>
                      </a:lnTo>
                      <a:lnTo>
                        <a:pt x="1859446" y="739590"/>
                      </a:lnTo>
                      <a:lnTo>
                        <a:pt x="1965029" y="737801"/>
                      </a:lnTo>
                      <a:lnTo>
                        <a:pt x="1988802" y="852205"/>
                      </a:lnTo>
                      <a:lnTo>
                        <a:pt x="1889722" y="893261"/>
                      </a:lnTo>
                      <a:lnTo>
                        <a:pt x="1896720" y="980973"/>
                      </a:lnTo>
                      <a:lnTo>
                        <a:pt x="1999451" y="1007889"/>
                      </a:lnTo>
                      <a:lnTo>
                        <a:pt x="1991477" y="1124464"/>
                      </a:lnTo>
                      <a:lnTo>
                        <a:pt x="1885216" y="1137240"/>
                      </a:lnTo>
                      <a:lnTo>
                        <a:pt x="1879495" y="1174729"/>
                      </a:lnTo>
                      <a:lnTo>
                        <a:pt x="1865434" y="1222071"/>
                      </a:lnTo>
                      <a:lnTo>
                        <a:pt x="1959729" y="1277247"/>
                      </a:lnTo>
                      <a:lnTo>
                        <a:pt x="1920599" y="1387348"/>
                      </a:lnTo>
                      <a:lnTo>
                        <a:pt x="1811865" y="1370522"/>
                      </a:lnTo>
                      <a:lnTo>
                        <a:pt x="1773443" y="1447897"/>
                      </a:lnTo>
                      <a:lnTo>
                        <a:pt x="1848807" y="1525900"/>
                      </a:lnTo>
                      <a:lnTo>
                        <a:pt x="1781423" y="1621362"/>
                      </a:lnTo>
                      <a:lnTo>
                        <a:pt x="1681572" y="1575965"/>
                      </a:lnTo>
                      <a:lnTo>
                        <a:pt x="1627054" y="1636312"/>
                      </a:lnTo>
                      <a:lnTo>
                        <a:pt x="1623129" y="1639482"/>
                      </a:lnTo>
                      <a:lnTo>
                        <a:pt x="1674913" y="1735407"/>
                      </a:lnTo>
                      <a:lnTo>
                        <a:pt x="1584273" y="1809148"/>
                      </a:lnTo>
                      <a:lnTo>
                        <a:pt x="1500451" y="1738561"/>
                      </a:lnTo>
                      <a:lnTo>
                        <a:pt x="1495073" y="1742905"/>
                      </a:lnTo>
                      <a:lnTo>
                        <a:pt x="1426450" y="1781627"/>
                      </a:lnTo>
                      <a:lnTo>
                        <a:pt x="1450943" y="1890227"/>
                      </a:lnTo>
                      <a:lnTo>
                        <a:pt x="1343769" y="1936779"/>
                      </a:lnTo>
                      <a:lnTo>
                        <a:pt x="1281530" y="1845358"/>
                      </a:lnTo>
                      <a:lnTo>
                        <a:pt x="1262809" y="1852610"/>
                      </a:lnTo>
                      <a:lnTo>
                        <a:pt x="1199258" y="1867022"/>
                      </a:lnTo>
                      <a:lnTo>
                        <a:pt x="1193508" y="1978881"/>
                      </a:lnTo>
                      <a:lnTo>
                        <a:pt x="1077749" y="1994792"/>
                      </a:lnTo>
                      <a:lnTo>
                        <a:pt x="1042026" y="1888612"/>
                      </a:lnTo>
                      <a:lnTo>
                        <a:pt x="999725" y="1891762"/>
                      </a:lnTo>
                      <a:lnTo>
                        <a:pt x="957089" y="1889609"/>
                      </a:lnTo>
                      <a:lnTo>
                        <a:pt x="921702" y="1994792"/>
                      </a:lnTo>
                      <a:lnTo>
                        <a:pt x="805942" y="1978881"/>
                      </a:lnTo>
                      <a:lnTo>
                        <a:pt x="800282" y="1868771"/>
                      </a:lnTo>
                      <a:lnTo>
                        <a:pt x="732684" y="1851389"/>
                      </a:lnTo>
                      <a:lnTo>
                        <a:pt x="717862" y="1845445"/>
                      </a:lnTo>
                      <a:lnTo>
                        <a:pt x="655683" y="1936779"/>
                      </a:lnTo>
                      <a:lnTo>
                        <a:pt x="548508" y="1890227"/>
                      </a:lnTo>
                      <a:lnTo>
                        <a:pt x="572952" y="1781847"/>
                      </a:lnTo>
                      <a:lnTo>
                        <a:pt x="499708" y="1737965"/>
                      </a:lnTo>
                      <a:lnTo>
                        <a:pt x="415179" y="1809148"/>
                      </a:lnTo>
                      <a:lnTo>
                        <a:pt x="324539" y="1735407"/>
                      </a:lnTo>
                      <a:lnTo>
                        <a:pt x="376713" y="1638760"/>
                      </a:lnTo>
                      <a:lnTo>
                        <a:pt x="324235" y="1585494"/>
                      </a:lnTo>
                      <a:lnTo>
                        <a:pt x="317410" y="1576178"/>
                      </a:lnTo>
                      <a:lnTo>
                        <a:pt x="218029" y="1621362"/>
                      </a:lnTo>
                      <a:lnTo>
                        <a:pt x="150645" y="1525900"/>
                      </a:lnTo>
                      <a:lnTo>
                        <a:pt x="225969" y="1447938"/>
                      </a:lnTo>
                      <a:lnTo>
                        <a:pt x="188010" y="1370456"/>
                      </a:lnTo>
                      <a:lnTo>
                        <a:pt x="78852" y="1387348"/>
                      </a:lnTo>
                      <a:lnTo>
                        <a:pt x="39722" y="1277247"/>
                      </a:lnTo>
                      <a:lnTo>
                        <a:pt x="134561" y="1221753"/>
                      </a:lnTo>
                      <a:lnTo>
                        <a:pt x="116998" y="1159612"/>
                      </a:lnTo>
                      <a:lnTo>
                        <a:pt x="113873" y="1137196"/>
                      </a:lnTo>
                      <a:lnTo>
                        <a:pt x="7974" y="1124464"/>
                      </a:lnTo>
                      <a:lnTo>
                        <a:pt x="0" y="1007889"/>
                      </a:lnTo>
                      <a:lnTo>
                        <a:pt x="102311" y="981083"/>
                      </a:lnTo>
                      <a:lnTo>
                        <a:pt x="105790" y="907597"/>
                      </a:lnTo>
                      <a:lnTo>
                        <a:pt x="108534" y="892766"/>
                      </a:lnTo>
                      <a:lnTo>
                        <a:pt x="10648" y="852205"/>
                      </a:lnTo>
                      <a:lnTo>
                        <a:pt x="34421" y="737801"/>
                      </a:lnTo>
                      <a:lnTo>
                        <a:pt x="139326" y="739579"/>
                      </a:lnTo>
                      <a:lnTo>
                        <a:pt x="170385" y="656539"/>
                      </a:lnTo>
                      <a:lnTo>
                        <a:pt x="86679" y="590765"/>
                      </a:lnTo>
                      <a:lnTo>
                        <a:pt x="140437" y="487017"/>
                      </a:lnTo>
                      <a:lnTo>
                        <a:pt x="239495" y="516590"/>
                      </a:lnTo>
                      <a:lnTo>
                        <a:pt x="244191" y="508163"/>
                      </a:lnTo>
                      <a:lnTo>
                        <a:pt x="291472" y="442977"/>
                      </a:lnTo>
                      <a:lnTo>
                        <a:pt x="230426" y="359531"/>
                      </a:lnTo>
                      <a:lnTo>
                        <a:pt x="310181" y="274135"/>
                      </a:lnTo>
                      <a:lnTo>
                        <a:pt x="397526" y="329299"/>
                      </a:lnTo>
                      <a:lnTo>
                        <a:pt x="444095" y="288220"/>
                      </a:lnTo>
                      <a:lnTo>
                        <a:pt x="467432" y="272304"/>
                      </a:lnTo>
                      <a:lnTo>
                        <a:pt x="431228" y="175656"/>
                      </a:lnTo>
                      <a:lnTo>
                        <a:pt x="531065" y="114943"/>
                      </a:lnTo>
                      <a:lnTo>
                        <a:pt x="600331" y="191674"/>
                      </a:lnTo>
                      <a:lnTo>
                        <a:pt x="659559" y="162400"/>
                      </a:lnTo>
                      <a:lnTo>
                        <a:pt x="682905" y="154730"/>
                      </a:lnTo>
                      <a:lnTo>
                        <a:pt x="674194" y="52774"/>
                      </a:lnTo>
                      <a:lnTo>
                        <a:pt x="786708" y="21249"/>
                      </a:lnTo>
                      <a:lnTo>
                        <a:pt x="832580" y="113573"/>
                      </a:lnTo>
                      <a:lnTo>
                        <a:pt x="907909" y="100371"/>
                      </a:lnTo>
                      <a:lnTo>
                        <a:pt x="922350" y="99641"/>
                      </a:lnTo>
                      <a:close/>
                    </a:path>
                  </a:pathLst>
                </a:custGeom>
                <a:gradFill flip="none" rotWithShape="1">
                  <a:gsLst>
                    <a:gs pos="100000">
                      <a:srgbClr val="E0E0E0"/>
                    </a:gs>
                    <a:gs pos="0">
                      <a:srgbClr val="F9F9F9"/>
                    </a:gs>
                  </a:gsLst>
                  <a:lin ang="2700000" scaled="1"/>
                  <a:tileRect/>
                </a:gradFill>
                <a:ln>
                  <a:no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a:solidFill>
                      <a:prstClr val="white"/>
                    </a:solidFill>
                  </a:endParaRPr>
                </a:p>
              </p:txBody>
            </p:sp>
            <p:sp>
              <p:nvSpPr>
                <p:cNvPr id="58" name="椭圆 57"/>
                <p:cNvSpPr/>
                <p:nvPr/>
              </p:nvSpPr>
              <p:spPr>
                <a:xfrm>
                  <a:off x="5397595" y="2734243"/>
                  <a:ext cx="1396811" cy="1396811"/>
                </a:xfrm>
                <a:prstGeom prst="ellipse">
                  <a:avLst/>
                </a:prstGeom>
                <a:solidFill>
                  <a:schemeClr val="bg1">
                    <a:lumMod val="95000"/>
                  </a:schemeClr>
                </a:solidFill>
                <a:ln w="19050">
                  <a:gradFill flip="none" rotWithShape="1">
                    <a:gsLst>
                      <a:gs pos="0">
                        <a:schemeClr val="bg1">
                          <a:lumMod val="85000"/>
                        </a:schemeClr>
                      </a:gs>
                      <a:gs pos="100000">
                        <a:schemeClr val="bg1"/>
                      </a:gs>
                    </a:gsLst>
                    <a:lin ang="2700000" scaled="1"/>
                    <a:tileRect/>
                  </a:gradFill>
                </a:ln>
                <a:effectLst>
                  <a:innerShdw blurRad="88900" dist="38100" dir="135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a:solidFill>
                      <a:prstClr val="white"/>
                    </a:solidFill>
                  </a:endParaRPr>
                </a:p>
              </p:txBody>
            </p:sp>
          </p:grpSp>
          <p:grpSp>
            <p:nvGrpSpPr>
              <p:cNvPr id="52" name="组合 51"/>
              <p:cNvGrpSpPr/>
              <p:nvPr/>
            </p:nvGrpSpPr>
            <p:grpSpPr>
              <a:xfrm>
                <a:off x="6303627" y="3523352"/>
                <a:ext cx="741535" cy="739808"/>
                <a:chOff x="5096275" y="2435252"/>
                <a:chExt cx="1999451" cy="1994792"/>
              </a:xfrm>
            </p:grpSpPr>
            <p:sp>
              <p:nvSpPr>
                <p:cNvPr id="53" name="任意多边形 52"/>
                <p:cNvSpPr/>
                <p:nvPr/>
              </p:nvSpPr>
              <p:spPr>
                <a:xfrm>
                  <a:off x="5096275" y="2435252"/>
                  <a:ext cx="1999451" cy="1994792"/>
                </a:xfrm>
                <a:custGeom>
                  <a:avLst/>
                  <a:gdLst>
                    <a:gd name="connsiteX0" fmla="*/ 941301 w 1999451"/>
                    <a:gd name="connsiteY0" fmla="*/ 0 h 1994792"/>
                    <a:gd name="connsiteX1" fmla="*/ 1058149 w 1999451"/>
                    <a:gd name="connsiteY1" fmla="*/ 0 h 1994792"/>
                    <a:gd name="connsiteX2" fmla="*/ 1077100 w 1999451"/>
                    <a:gd name="connsiteY2" fmla="*/ 99641 h 1994792"/>
                    <a:gd name="connsiteX3" fmla="*/ 1091542 w 1999451"/>
                    <a:gd name="connsiteY3" fmla="*/ 100371 h 1994792"/>
                    <a:gd name="connsiteX4" fmla="*/ 1166114 w 1999451"/>
                    <a:gd name="connsiteY4" fmla="*/ 115099 h 1994792"/>
                    <a:gd name="connsiteX5" fmla="*/ 1212743 w 1999451"/>
                    <a:gd name="connsiteY5" fmla="*/ 21249 h 1994792"/>
                    <a:gd name="connsiteX6" fmla="*/ 1325258 w 1999451"/>
                    <a:gd name="connsiteY6" fmla="*/ 52774 h 1994792"/>
                    <a:gd name="connsiteX7" fmla="*/ 1316352 w 1999451"/>
                    <a:gd name="connsiteY7" fmla="*/ 157011 h 1994792"/>
                    <a:gd name="connsiteX8" fmla="*/ 1400099 w 1999451"/>
                    <a:gd name="connsiteY8" fmla="*/ 190589 h 1994792"/>
                    <a:gd name="connsiteX9" fmla="*/ 1468386 w 1999451"/>
                    <a:gd name="connsiteY9" fmla="*/ 114943 h 1994792"/>
                    <a:gd name="connsiteX10" fmla="*/ 1568223 w 1999451"/>
                    <a:gd name="connsiteY10" fmla="*/ 175656 h 1994792"/>
                    <a:gd name="connsiteX11" fmla="*/ 1532091 w 1999451"/>
                    <a:gd name="connsiteY11" fmla="*/ 272114 h 1994792"/>
                    <a:gd name="connsiteX12" fmla="*/ 1602707 w 1999451"/>
                    <a:gd name="connsiteY12" fmla="*/ 328805 h 1994792"/>
                    <a:gd name="connsiteX13" fmla="*/ 1689271 w 1999451"/>
                    <a:gd name="connsiteY13" fmla="*/ 274135 h 1994792"/>
                    <a:gd name="connsiteX14" fmla="*/ 1769026 w 1999451"/>
                    <a:gd name="connsiteY14" fmla="*/ 359531 h 1994792"/>
                    <a:gd name="connsiteX15" fmla="*/ 1706872 w 1999451"/>
                    <a:gd name="connsiteY15" fmla="*/ 444491 h 1994792"/>
                    <a:gd name="connsiteX16" fmla="*/ 1728128 w 1999451"/>
                    <a:gd name="connsiteY16" fmla="*/ 468413 h 1994792"/>
                    <a:gd name="connsiteX17" fmla="*/ 1757986 w 1999451"/>
                    <a:gd name="connsiteY17" fmla="*/ 517179 h 1994792"/>
                    <a:gd name="connsiteX18" fmla="*/ 1859015 w 1999451"/>
                    <a:gd name="connsiteY18" fmla="*/ 487017 h 1994792"/>
                    <a:gd name="connsiteX19" fmla="*/ 1912772 w 1999451"/>
                    <a:gd name="connsiteY19" fmla="*/ 590765 h 1994792"/>
                    <a:gd name="connsiteX20" fmla="*/ 1829333 w 1999451"/>
                    <a:gd name="connsiteY20" fmla="*/ 656330 h 1994792"/>
                    <a:gd name="connsiteX21" fmla="*/ 1852953 w 1999451"/>
                    <a:gd name="connsiteY21" fmla="*/ 712915 h 1994792"/>
                    <a:gd name="connsiteX22" fmla="*/ 1859446 w 1999451"/>
                    <a:gd name="connsiteY22" fmla="*/ 739590 h 1994792"/>
                    <a:gd name="connsiteX23" fmla="*/ 1965029 w 1999451"/>
                    <a:gd name="connsiteY23" fmla="*/ 737801 h 1994792"/>
                    <a:gd name="connsiteX24" fmla="*/ 1988802 w 1999451"/>
                    <a:gd name="connsiteY24" fmla="*/ 852205 h 1994792"/>
                    <a:gd name="connsiteX25" fmla="*/ 1889722 w 1999451"/>
                    <a:gd name="connsiteY25" fmla="*/ 893261 h 1994792"/>
                    <a:gd name="connsiteX26" fmla="*/ 1896720 w 1999451"/>
                    <a:gd name="connsiteY26" fmla="*/ 980973 h 1994792"/>
                    <a:gd name="connsiteX27" fmla="*/ 1999451 w 1999451"/>
                    <a:gd name="connsiteY27" fmla="*/ 1007889 h 1994792"/>
                    <a:gd name="connsiteX28" fmla="*/ 1991477 w 1999451"/>
                    <a:gd name="connsiteY28" fmla="*/ 1124464 h 1994792"/>
                    <a:gd name="connsiteX29" fmla="*/ 1885216 w 1999451"/>
                    <a:gd name="connsiteY29" fmla="*/ 1137240 h 1994792"/>
                    <a:gd name="connsiteX30" fmla="*/ 1879495 w 1999451"/>
                    <a:gd name="connsiteY30" fmla="*/ 1174729 h 1994792"/>
                    <a:gd name="connsiteX31" fmla="*/ 1865434 w 1999451"/>
                    <a:gd name="connsiteY31" fmla="*/ 1222071 h 1994792"/>
                    <a:gd name="connsiteX32" fmla="*/ 1959729 w 1999451"/>
                    <a:gd name="connsiteY32" fmla="*/ 1277247 h 1994792"/>
                    <a:gd name="connsiteX33" fmla="*/ 1920599 w 1999451"/>
                    <a:gd name="connsiteY33" fmla="*/ 1387348 h 1994792"/>
                    <a:gd name="connsiteX34" fmla="*/ 1811865 w 1999451"/>
                    <a:gd name="connsiteY34" fmla="*/ 1370522 h 1994792"/>
                    <a:gd name="connsiteX35" fmla="*/ 1773443 w 1999451"/>
                    <a:gd name="connsiteY35" fmla="*/ 1447897 h 1994792"/>
                    <a:gd name="connsiteX36" fmla="*/ 1848807 w 1999451"/>
                    <a:gd name="connsiteY36" fmla="*/ 1525900 h 1994792"/>
                    <a:gd name="connsiteX37" fmla="*/ 1781423 w 1999451"/>
                    <a:gd name="connsiteY37" fmla="*/ 1621362 h 1994792"/>
                    <a:gd name="connsiteX38" fmla="*/ 1681572 w 1999451"/>
                    <a:gd name="connsiteY38" fmla="*/ 1575965 h 1994792"/>
                    <a:gd name="connsiteX39" fmla="*/ 1627054 w 1999451"/>
                    <a:gd name="connsiteY39" fmla="*/ 1636312 h 1994792"/>
                    <a:gd name="connsiteX40" fmla="*/ 1623129 w 1999451"/>
                    <a:gd name="connsiteY40" fmla="*/ 1639482 h 1994792"/>
                    <a:gd name="connsiteX41" fmla="*/ 1674913 w 1999451"/>
                    <a:gd name="connsiteY41" fmla="*/ 1735407 h 1994792"/>
                    <a:gd name="connsiteX42" fmla="*/ 1584273 w 1999451"/>
                    <a:gd name="connsiteY42" fmla="*/ 1809148 h 1994792"/>
                    <a:gd name="connsiteX43" fmla="*/ 1500451 w 1999451"/>
                    <a:gd name="connsiteY43" fmla="*/ 1738561 h 1994792"/>
                    <a:gd name="connsiteX44" fmla="*/ 1495073 w 1999451"/>
                    <a:gd name="connsiteY44" fmla="*/ 1742905 h 1994792"/>
                    <a:gd name="connsiteX45" fmla="*/ 1426450 w 1999451"/>
                    <a:gd name="connsiteY45" fmla="*/ 1781627 h 1994792"/>
                    <a:gd name="connsiteX46" fmla="*/ 1450943 w 1999451"/>
                    <a:gd name="connsiteY46" fmla="*/ 1890227 h 1994792"/>
                    <a:gd name="connsiteX47" fmla="*/ 1343769 w 1999451"/>
                    <a:gd name="connsiteY47" fmla="*/ 1936779 h 1994792"/>
                    <a:gd name="connsiteX48" fmla="*/ 1281530 w 1999451"/>
                    <a:gd name="connsiteY48" fmla="*/ 1845358 h 1994792"/>
                    <a:gd name="connsiteX49" fmla="*/ 1262809 w 1999451"/>
                    <a:gd name="connsiteY49" fmla="*/ 1852610 h 1994792"/>
                    <a:gd name="connsiteX50" fmla="*/ 1199258 w 1999451"/>
                    <a:gd name="connsiteY50" fmla="*/ 1867022 h 1994792"/>
                    <a:gd name="connsiteX51" fmla="*/ 1193508 w 1999451"/>
                    <a:gd name="connsiteY51" fmla="*/ 1978881 h 1994792"/>
                    <a:gd name="connsiteX52" fmla="*/ 1077749 w 1999451"/>
                    <a:gd name="connsiteY52" fmla="*/ 1994792 h 1994792"/>
                    <a:gd name="connsiteX53" fmla="*/ 1042026 w 1999451"/>
                    <a:gd name="connsiteY53" fmla="*/ 1888612 h 1994792"/>
                    <a:gd name="connsiteX54" fmla="*/ 999725 w 1999451"/>
                    <a:gd name="connsiteY54" fmla="*/ 1891762 h 1994792"/>
                    <a:gd name="connsiteX55" fmla="*/ 957089 w 1999451"/>
                    <a:gd name="connsiteY55" fmla="*/ 1889609 h 1994792"/>
                    <a:gd name="connsiteX56" fmla="*/ 921702 w 1999451"/>
                    <a:gd name="connsiteY56" fmla="*/ 1994792 h 1994792"/>
                    <a:gd name="connsiteX57" fmla="*/ 805942 w 1999451"/>
                    <a:gd name="connsiteY57" fmla="*/ 1978881 h 1994792"/>
                    <a:gd name="connsiteX58" fmla="*/ 800282 w 1999451"/>
                    <a:gd name="connsiteY58" fmla="*/ 1868771 h 1994792"/>
                    <a:gd name="connsiteX59" fmla="*/ 732684 w 1999451"/>
                    <a:gd name="connsiteY59" fmla="*/ 1851389 h 1994792"/>
                    <a:gd name="connsiteX60" fmla="*/ 717862 w 1999451"/>
                    <a:gd name="connsiteY60" fmla="*/ 1845445 h 1994792"/>
                    <a:gd name="connsiteX61" fmla="*/ 655683 w 1999451"/>
                    <a:gd name="connsiteY61" fmla="*/ 1936779 h 1994792"/>
                    <a:gd name="connsiteX62" fmla="*/ 548508 w 1999451"/>
                    <a:gd name="connsiteY62" fmla="*/ 1890227 h 1994792"/>
                    <a:gd name="connsiteX63" fmla="*/ 572952 w 1999451"/>
                    <a:gd name="connsiteY63" fmla="*/ 1781847 h 1994792"/>
                    <a:gd name="connsiteX64" fmla="*/ 499708 w 1999451"/>
                    <a:gd name="connsiteY64" fmla="*/ 1737965 h 1994792"/>
                    <a:gd name="connsiteX65" fmla="*/ 415179 w 1999451"/>
                    <a:gd name="connsiteY65" fmla="*/ 1809148 h 1994792"/>
                    <a:gd name="connsiteX66" fmla="*/ 324539 w 1999451"/>
                    <a:gd name="connsiteY66" fmla="*/ 1735407 h 1994792"/>
                    <a:gd name="connsiteX67" fmla="*/ 376713 w 1999451"/>
                    <a:gd name="connsiteY67" fmla="*/ 1638760 h 1994792"/>
                    <a:gd name="connsiteX68" fmla="*/ 324235 w 1999451"/>
                    <a:gd name="connsiteY68" fmla="*/ 1585494 h 1994792"/>
                    <a:gd name="connsiteX69" fmla="*/ 317410 w 1999451"/>
                    <a:gd name="connsiteY69" fmla="*/ 1576178 h 1994792"/>
                    <a:gd name="connsiteX70" fmla="*/ 218029 w 1999451"/>
                    <a:gd name="connsiteY70" fmla="*/ 1621362 h 1994792"/>
                    <a:gd name="connsiteX71" fmla="*/ 150645 w 1999451"/>
                    <a:gd name="connsiteY71" fmla="*/ 1525900 h 1994792"/>
                    <a:gd name="connsiteX72" fmla="*/ 225969 w 1999451"/>
                    <a:gd name="connsiteY72" fmla="*/ 1447938 h 1994792"/>
                    <a:gd name="connsiteX73" fmla="*/ 188010 w 1999451"/>
                    <a:gd name="connsiteY73" fmla="*/ 1370456 h 1994792"/>
                    <a:gd name="connsiteX74" fmla="*/ 78852 w 1999451"/>
                    <a:gd name="connsiteY74" fmla="*/ 1387348 h 1994792"/>
                    <a:gd name="connsiteX75" fmla="*/ 39722 w 1999451"/>
                    <a:gd name="connsiteY75" fmla="*/ 1277247 h 1994792"/>
                    <a:gd name="connsiteX76" fmla="*/ 134561 w 1999451"/>
                    <a:gd name="connsiteY76" fmla="*/ 1221753 h 1994792"/>
                    <a:gd name="connsiteX77" fmla="*/ 116998 w 1999451"/>
                    <a:gd name="connsiteY77" fmla="*/ 1159612 h 1994792"/>
                    <a:gd name="connsiteX78" fmla="*/ 113873 w 1999451"/>
                    <a:gd name="connsiteY78" fmla="*/ 1137196 h 1994792"/>
                    <a:gd name="connsiteX79" fmla="*/ 7974 w 1999451"/>
                    <a:gd name="connsiteY79" fmla="*/ 1124464 h 1994792"/>
                    <a:gd name="connsiteX80" fmla="*/ 0 w 1999451"/>
                    <a:gd name="connsiteY80" fmla="*/ 1007889 h 1994792"/>
                    <a:gd name="connsiteX81" fmla="*/ 102311 w 1999451"/>
                    <a:gd name="connsiteY81" fmla="*/ 981083 h 1994792"/>
                    <a:gd name="connsiteX82" fmla="*/ 105790 w 1999451"/>
                    <a:gd name="connsiteY82" fmla="*/ 907597 h 1994792"/>
                    <a:gd name="connsiteX83" fmla="*/ 108534 w 1999451"/>
                    <a:gd name="connsiteY83" fmla="*/ 892766 h 1994792"/>
                    <a:gd name="connsiteX84" fmla="*/ 10648 w 1999451"/>
                    <a:gd name="connsiteY84" fmla="*/ 852205 h 1994792"/>
                    <a:gd name="connsiteX85" fmla="*/ 34421 w 1999451"/>
                    <a:gd name="connsiteY85" fmla="*/ 737801 h 1994792"/>
                    <a:gd name="connsiteX86" fmla="*/ 139326 w 1999451"/>
                    <a:gd name="connsiteY86" fmla="*/ 739579 h 1994792"/>
                    <a:gd name="connsiteX87" fmla="*/ 170385 w 1999451"/>
                    <a:gd name="connsiteY87" fmla="*/ 656539 h 1994792"/>
                    <a:gd name="connsiteX88" fmla="*/ 86679 w 1999451"/>
                    <a:gd name="connsiteY88" fmla="*/ 590765 h 1994792"/>
                    <a:gd name="connsiteX89" fmla="*/ 140437 w 1999451"/>
                    <a:gd name="connsiteY89" fmla="*/ 487017 h 1994792"/>
                    <a:gd name="connsiteX90" fmla="*/ 239495 w 1999451"/>
                    <a:gd name="connsiteY90" fmla="*/ 516590 h 1994792"/>
                    <a:gd name="connsiteX91" fmla="*/ 244191 w 1999451"/>
                    <a:gd name="connsiteY91" fmla="*/ 508163 h 1994792"/>
                    <a:gd name="connsiteX92" fmla="*/ 291472 w 1999451"/>
                    <a:gd name="connsiteY92" fmla="*/ 442977 h 1994792"/>
                    <a:gd name="connsiteX93" fmla="*/ 230426 w 1999451"/>
                    <a:gd name="connsiteY93" fmla="*/ 359531 h 1994792"/>
                    <a:gd name="connsiteX94" fmla="*/ 310181 w 1999451"/>
                    <a:gd name="connsiteY94" fmla="*/ 274135 h 1994792"/>
                    <a:gd name="connsiteX95" fmla="*/ 397526 w 1999451"/>
                    <a:gd name="connsiteY95" fmla="*/ 329299 h 1994792"/>
                    <a:gd name="connsiteX96" fmla="*/ 444095 w 1999451"/>
                    <a:gd name="connsiteY96" fmla="*/ 288220 h 1994792"/>
                    <a:gd name="connsiteX97" fmla="*/ 467432 w 1999451"/>
                    <a:gd name="connsiteY97" fmla="*/ 272304 h 1994792"/>
                    <a:gd name="connsiteX98" fmla="*/ 431228 w 1999451"/>
                    <a:gd name="connsiteY98" fmla="*/ 175656 h 1994792"/>
                    <a:gd name="connsiteX99" fmla="*/ 531065 w 1999451"/>
                    <a:gd name="connsiteY99" fmla="*/ 114943 h 1994792"/>
                    <a:gd name="connsiteX100" fmla="*/ 600331 w 1999451"/>
                    <a:gd name="connsiteY100" fmla="*/ 191674 h 1994792"/>
                    <a:gd name="connsiteX101" fmla="*/ 659559 w 1999451"/>
                    <a:gd name="connsiteY101" fmla="*/ 162400 h 1994792"/>
                    <a:gd name="connsiteX102" fmla="*/ 682905 w 1999451"/>
                    <a:gd name="connsiteY102" fmla="*/ 154730 h 1994792"/>
                    <a:gd name="connsiteX103" fmla="*/ 674194 w 1999451"/>
                    <a:gd name="connsiteY103" fmla="*/ 52774 h 1994792"/>
                    <a:gd name="connsiteX104" fmla="*/ 786708 w 1999451"/>
                    <a:gd name="connsiteY104" fmla="*/ 21249 h 1994792"/>
                    <a:gd name="connsiteX105" fmla="*/ 832580 w 1999451"/>
                    <a:gd name="connsiteY105" fmla="*/ 113573 h 1994792"/>
                    <a:gd name="connsiteX106" fmla="*/ 907909 w 1999451"/>
                    <a:gd name="connsiteY106" fmla="*/ 100371 h 1994792"/>
                    <a:gd name="connsiteX107" fmla="*/ 922350 w 1999451"/>
                    <a:gd name="connsiteY107" fmla="*/ 99641 h 1994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Lst>
                  <a:rect l="l" t="t" r="r" b="b"/>
                  <a:pathLst>
                    <a:path w="1999451" h="1994792">
                      <a:moveTo>
                        <a:pt x="941301" y="0"/>
                      </a:moveTo>
                      <a:lnTo>
                        <a:pt x="1058149" y="0"/>
                      </a:lnTo>
                      <a:lnTo>
                        <a:pt x="1077100" y="99641"/>
                      </a:lnTo>
                      <a:lnTo>
                        <a:pt x="1091542" y="100371"/>
                      </a:lnTo>
                      <a:lnTo>
                        <a:pt x="1166114" y="115099"/>
                      </a:lnTo>
                      <a:lnTo>
                        <a:pt x="1212743" y="21249"/>
                      </a:lnTo>
                      <a:lnTo>
                        <a:pt x="1325258" y="52774"/>
                      </a:lnTo>
                      <a:lnTo>
                        <a:pt x="1316352" y="157011"/>
                      </a:lnTo>
                      <a:lnTo>
                        <a:pt x="1400099" y="190589"/>
                      </a:lnTo>
                      <a:lnTo>
                        <a:pt x="1468386" y="114943"/>
                      </a:lnTo>
                      <a:lnTo>
                        <a:pt x="1568223" y="175656"/>
                      </a:lnTo>
                      <a:lnTo>
                        <a:pt x="1532091" y="272114"/>
                      </a:lnTo>
                      <a:lnTo>
                        <a:pt x="1602707" y="328805"/>
                      </a:lnTo>
                      <a:lnTo>
                        <a:pt x="1689271" y="274135"/>
                      </a:lnTo>
                      <a:lnTo>
                        <a:pt x="1769026" y="359531"/>
                      </a:lnTo>
                      <a:lnTo>
                        <a:pt x="1706872" y="444491"/>
                      </a:lnTo>
                      <a:lnTo>
                        <a:pt x="1728128" y="468413"/>
                      </a:lnTo>
                      <a:lnTo>
                        <a:pt x="1757986" y="517179"/>
                      </a:lnTo>
                      <a:lnTo>
                        <a:pt x="1859015" y="487017"/>
                      </a:lnTo>
                      <a:lnTo>
                        <a:pt x="1912772" y="590765"/>
                      </a:lnTo>
                      <a:lnTo>
                        <a:pt x="1829333" y="656330"/>
                      </a:lnTo>
                      <a:lnTo>
                        <a:pt x="1852953" y="712915"/>
                      </a:lnTo>
                      <a:lnTo>
                        <a:pt x="1859446" y="739590"/>
                      </a:lnTo>
                      <a:lnTo>
                        <a:pt x="1965029" y="737801"/>
                      </a:lnTo>
                      <a:lnTo>
                        <a:pt x="1988802" y="852205"/>
                      </a:lnTo>
                      <a:lnTo>
                        <a:pt x="1889722" y="893261"/>
                      </a:lnTo>
                      <a:lnTo>
                        <a:pt x="1896720" y="980973"/>
                      </a:lnTo>
                      <a:lnTo>
                        <a:pt x="1999451" y="1007889"/>
                      </a:lnTo>
                      <a:lnTo>
                        <a:pt x="1991477" y="1124464"/>
                      </a:lnTo>
                      <a:lnTo>
                        <a:pt x="1885216" y="1137240"/>
                      </a:lnTo>
                      <a:lnTo>
                        <a:pt x="1879495" y="1174729"/>
                      </a:lnTo>
                      <a:lnTo>
                        <a:pt x="1865434" y="1222071"/>
                      </a:lnTo>
                      <a:lnTo>
                        <a:pt x="1959729" y="1277247"/>
                      </a:lnTo>
                      <a:lnTo>
                        <a:pt x="1920599" y="1387348"/>
                      </a:lnTo>
                      <a:lnTo>
                        <a:pt x="1811865" y="1370522"/>
                      </a:lnTo>
                      <a:lnTo>
                        <a:pt x="1773443" y="1447897"/>
                      </a:lnTo>
                      <a:lnTo>
                        <a:pt x="1848807" y="1525900"/>
                      </a:lnTo>
                      <a:lnTo>
                        <a:pt x="1781423" y="1621362"/>
                      </a:lnTo>
                      <a:lnTo>
                        <a:pt x="1681572" y="1575965"/>
                      </a:lnTo>
                      <a:lnTo>
                        <a:pt x="1627054" y="1636312"/>
                      </a:lnTo>
                      <a:lnTo>
                        <a:pt x="1623129" y="1639482"/>
                      </a:lnTo>
                      <a:lnTo>
                        <a:pt x="1674913" y="1735407"/>
                      </a:lnTo>
                      <a:lnTo>
                        <a:pt x="1584273" y="1809148"/>
                      </a:lnTo>
                      <a:lnTo>
                        <a:pt x="1500451" y="1738561"/>
                      </a:lnTo>
                      <a:lnTo>
                        <a:pt x="1495073" y="1742905"/>
                      </a:lnTo>
                      <a:lnTo>
                        <a:pt x="1426450" y="1781627"/>
                      </a:lnTo>
                      <a:lnTo>
                        <a:pt x="1450943" y="1890227"/>
                      </a:lnTo>
                      <a:lnTo>
                        <a:pt x="1343769" y="1936779"/>
                      </a:lnTo>
                      <a:lnTo>
                        <a:pt x="1281530" y="1845358"/>
                      </a:lnTo>
                      <a:lnTo>
                        <a:pt x="1262809" y="1852610"/>
                      </a:lnTo>
                      <a:lnTo>
                        <a:pt x="1199258" y="1867022"/>
                      </a:lnTo>
                      <a:lnTo>
                        <a:pt x="1193508" y="1978881"/>
                      </a:lnTo>
                      <a:lnTo>
                        <a:pt x="1077749" y="1994792"/>
                      </a:lnTo>
                      <a:lnTo>
                        <a:pt x="1042026" y="1888612"/>
                      </a:lnTo>
                      <a:lnTo>
                        <a:pt x="999725" y="1891762"/>
                      </a:lnTo>
                      <a:lnTo>
                        <a:pt x="957089" y="1889609"/>
                      </a:lnTo>
                      <a:lnTo>
                        <a:pt x="921702" y="1994792"/>
                      </a:lnTo>
                      <a:lnTo>
                        <a:pt x="805942" y="1978881"/>
                      </a:lnTo>
                      <a:lnTo>
                        <a:pt x="800282" y="1868771"/>
                      </a:lnTo>
                      <a:lnTo>
                        <a:pt x="732684" y="1851389"/>
                      </a:lnTo>
                      <a:lnTo>
                        <a:pt x="717862" y="1845445"/>
                      </a:lnTo>
                      <a:lnTo>
                        <a:pt x="655683" y="1936779"/>
                      </a:lnTo>
                      <a:lnTo>
                        <a:pt x="548508" y="1890227"/>
                      </a:lnTo>
                      <a:lnTo>
                        <a:pt x="572952" y="1781847"/>
                      </a:lnTo>
                      <a:lnTo>
                        <a:pt x="499708" y="1737965"/>
                      </a:lnTo>
                      <a:lnTo>
                        <a:pt x="415179" y="1809148"/>
                      </a:lnTo>
                      <a:lnTo>
                        <a:pt x="324539" y="1735407"/>
                      </a:lnTo>
                      <a:lnTo>
                        <a:pt x="376713" y="1638760"/>
                      </a:lnTo>
                      <a:lnTo>
                        <a:pt x="324235" y="1585494"/>
                      </a:lnTo>
                      <a:lnTo>
                        <a:pt x="317410" y="1576178"/>
                      </a:lnTo>
                      <a:lnTo>
                        <a:pt x="218029" y="1621362"/>
                      </a:lnTo>
                      <a:lnTo>
                        <a:pt x="150645" y="1525900"/>
                      </a:lnTo>
                      <a:lnTo>
                        <a:pt x="225969" y="1447938"/>
                      </a:lnTo>
                      <a:lnTo>
                        <a:pt x="188010" y="1370456"/>
                      </a:lnTo>
                      <a:lnTo>
                        <a:pt x="78852" y="1387348"/>
                      </a:lnTo>
                      <a:lnTo>
                        <a:pt x="39722" y="1277247"/>
                      </a:lnTo>
                      <a:lnTo>
                        <a:pt x="134561" y="1221753"/>
                      </a:lnTo>
                      <a:lnTo>
                        <a:pt x="116998" y="1159612"/>
                      </a:lnTo>
                      <a:lnTo>
                        <a:pt x="113873" y="1137196"/>
                      </a:lnTo>
                      <a:lnTo>
                        <a:pt x="7974" y="1124464"/>
                      </a:lnTo>
                      <a:lnTo>
                        <a:pt x="0" y="1007889"/>
                      </a:lnTo>
                      <a:lnTo>
                        <a:pt x="102311" y="981083"/>
                      </a:lnTo>
                      <a:lnTo>
                        <a:pt x="105790" y="907597"/>
                      </a:lnTo>
                      <a:lnTo>
                        <a:pt x="108534" y="892766"/>
                      </a:lnTo>
                      <a:lnTo>
                        <a:pt x="10648" y="852205"/>
                      </a:lnTo>
                      <a:lnTo>
                        <a:pt x="34421" y="737801"/>
                      </a:lnTo>
                      <a:lnTo>
                        <a:pt x="139326" y="739579"/>
                      </a:lnTo>
                      <a:lnTo>
                        <a:pt x="170385" y="656539"/>
                      </a:lnTo>
                      <a:lnTo>
                        <a:pt x="86679" y="590765"/>
                      </a:lnTo>
                      <a:lnTo>
                        <a:pt x="140437" y="487017"/>
                      </a:lnTo>
                      <a:lnTo>
                        <a:pt x="239495" y="516590"/>
                      </a:lnTo>
                      <a:lnTo>
                        <a:pt x="244191" y="508163"/>
                      </a:lnTo>
                      <a:lnTo>
                        <a:pt x="291472" y="442977"/>
                      </a:lnTo>
                      <a:lnTo>
                        <a:pt x="230426" y="359531"/>
                      </a:lnTo>
                      <a:lnTo>
                        <a:pt x="310181" y="274135"/>
                      </a:lnTo>
                      <a:lnTo>
                        <a:pt x="397526" y="329299"/>
                      </a:lnTo>
                      <a:lnTo>
                        <a:pt x="444095" y="288220"/>
                      </a:lnTo>
                      <a:lnTo>
                        <a:pt x="467432" y="272304"/>
                      </a:lnTo>
                      <a:lnTo>
                        <a:pt x="431228" y="175656"/>
                      </a:lnTo>
                      <a:lnTo>
                        <a:pt x="531065" y="114943"/>
                      </a:lnTo>
                      <a:lnTo>
                        <a:pt x="600331" y="191674"/>
                      </a:lnTo>
                      <a:lnTo>
                        <a:pt x="659559" y="162400"/>
                      </a:lnTo>
                      <a:lnTo>
                        <a:pt x="682905" y="154730"/>
                      </a:lnTo>
                      <a:lnTo>
                        <a:pt x="674194" y="52774"/>
                      </a:lnTo>
                      <a:lnTo>
                        <a:pt x="786708" y="21249"/>
                      </a:lnTo>
                      <a:lnTo>
                        <a:pt x="832580" y="113573"/>
                      </a:lnTo>
                      <a:lnTo>
                        <a:pt x="907909" y="100371"/>
                      </a:lnTo>
                      <a:lnTo>
                        <a:pt x="922350" y="99641"/>
                      </a:lnTo>
                      <a:close/>
                    </a:path>
                  </a:pathLst>
                </a:custGeom>
                <a:gradFill flip="none" rotWithShape="1">
                  <a:gsLst>
                    <a:gs pos="100000">
                      <a:srgbClr val="E0E0E0"/>
                    </a:gs>
                    <a:gs pos="0">
                      <a:srgbClr val="F9F9F9"/>
                    </a:gs>
                  </a:gsLst>
                  <a:lin ang="2700000" scaled="1"/>
                  <a:tileRect/>
                </a:gradFill>
                <a:ln>
                  <a:no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a:solidFill>
                      <a:prstClr val="white"/>
                    </a:solidFill>
                  </a:endParaRPr>
                </a:p>
              </p:txBody>
            </p:sp>
            <p:sp>
              <p:nvSpPr>
                <p:cNvPr id="54" name="椭圆 53"/>
                <p:cNvSpPr/>
                <p:nvPr/>
              </p:nvSpPr>
              <p:spPr>
                <a:xfrm>
                  <a:off x="5397595" y="2734243"/>
                  <a:ext cx="1396811" cy="1396811"/>
                </a:xfrm>
                <a:prstGeom prst="ellipse">
                  <a:avLst/>
                </a:prstGeom>
                <a:solidFill>
                  <a:schemeClr val="bg1">
                    <a:lumMod val="95000"/>
                  </a:schemeClr>
                </a:solidFill>
                <a:ln w="19050">
                  <a:gradFill flip="none" rotWithShape="1">
                    <a:gsLst>
                      <a:gs pos="0">
                        <a:schemeClr val="bg1">
                          <a:lumMod val="85000"/>
                        </a:schemeClr>
                      </a:gs>
                      <a:gs pos="100000">
                        <a:schemeClr val="bg1"/>
                      </a:gs>
                    </a:gsLst>
                    <a:lin ang="2700000" scaled="1"/>
                    <a:tileRect/>
                  </a:gradFill>
                </a:ln>
                <a:effectLst>
                  <a:innerShdw blurRad="88900" dist="38100" dir="135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a:solidFill>
                      <a:prstClr val="white"/>
                    </a:solidFill>
                  </a:endParaRPr>
                </a:p>
              </p:txBody>
            </p:sp>
          </p:grpSp>
        </p:grpSp>
      </p:grpSp>
      <p:grpSp>
        <p:nvGrpSpPr>
          <p:cNvPr id="65" name="组合 64"/>
          <p:cNvGrpSpPr/>
          <p:nvPr/>
        </p:nvGrpSpPr>
        <p:grpSpPr>
          <a:xfrm>
            <a:off x="3826480" y="1458253"/>
            <a:ext cx="4129080" cy="4651408"/>
            <a:chOff x="4044160" y="1065196"/>
            <a:chExt cx="4129080" cy="4651408"/>
          </a:xfrm>
        </p:grpSpPr>
        <p:grpSp>
          <p:nvGrpSpPr>
            <p:cNvPr id="66" name="组合 65"/>
            <p:cNvGrpSpPr/>
            <p:nvPr/>
          </p:nvGrpSpPr>
          <p:grpSpPr>
            <a:xfrm>
              <a:off x="7431705" y="3998896"/>
              <a:ext cx="741535" cy="739808"/>
              <a:chOff x="5096275" y="2435252"/>
              <a:chExt cx="1999451" cy="1994792"/>
            </a:xfrm>
          </p:grpSpPr>
          <p:sp>
            <p:nvSpPr>
              <p:cNvPr id="89" name="任意多边形 88"/>
              <p:cNvSpPr/>
              <p:nvPr/>
            </p:nvSpPr>
            <p:spPr>
              <a:xfrm>
                <a:off x="5096275" y="2435252"/>
                <a:ext cx="1999451" cy="1994792"/>
              </a:xfrm>
              <a:custGeom>
                <a:avLst/>
                <a:gdLst>
                  <a:gd name="connsiteX0" fmla="*/ 941301 w 1999451"/>
                  <a:gd name="connsiteY0" fmla="*/ 0 h 1994792"/>
                  <a:gd name="connsiteX1" fmla="*/ 1058149 w 1999451"/>
                  <a:gd name="connsiteY1" fmla="*/ 0 h 1994792"/>
                  <a:gd name="connsiteX2" fmla="*/ 1077100 w 1999451"/>
                  <a:gd name="connsiteY2" fmla="*/ 99641 h 1994792"/>
                  <a:gd name="connsiteX3" fmla="*/ 1091542 w 1999451"/>
                  <a:gd name="connsiteY3" fmla="*/ 100371 h 1994792"/>
                  <a:gd name="connsiteX4" fmla="*/ 1166114 w 1999451"/>
                  <a:gd name="connsiteY4" fmla="*/ 115099 h 1994792"/>
                  <a:gd name="connsiteX5" fmla="*/ 1212743 w 1999451"/>
                  <a:gd name="connsiteY5" fmla="*/ 21249 h 1994792"/>
                  <a:gd name="connsiteX6" fmla="*/ 1325258 w 1999451"/>
                  <a:gd name="connsiteY6" fmla="*/ 52774 h 1994792"/>
                  <a:gd name="connsiteX7" fmla="*/ 1316352 w 1999451"/>
                  <a:gd name="connsiteY7" fmla="*/ 157011 h 1994792"/>
                  <a:gd name="connsiteX8" fmla="*/ 1400099 w 1999451"/>
                  <a:gd name="connsiteY8" fmla="*/ 190589 h 1994792"/>
                  <a:gd name="connsiteX9" fmla="*/ 1468386 w 1999451"/>
                  <a:gd name="connsiteY9" fmla="*/ 114943 h 1994792"/>
                  <a:gd name="connsiteX10" fmla="*/ 1568223 w 1999451"/>
                  <a:gd name="connsiteY10" fmla="*/ 175656 h 1994792"/>
                  <a:gd name="connsiteX11" fmla="*/ 1532091 w 1999451"/>
                  <a:gd name="connsiteY11" fmla="*/ 272114 h 1994792"/>
                  <a:gd name="connsiteX12" fmla="*/ 1602707 w 1999451"/>
                  <a:gd name="connsiteY12" fmla="*/ 328805 h 1994792"/>
                  <a:gd name="connsiteX13" fmla="*/ 1689271 w 1999451"/>
                  <a:gd name="connsiteY13" fmla="*/ 274135 h 1994792"/>
                  <a:gd name="connsiteX14" fmla="*/ 1769026 w 1999451"/>
                  <a:gd name="connsiteY14" fmla="*/ 359531 h 1994792"/>
                  <a:gd name="connsiteX15" fmla="*/ 1706872 w 1999451"/>
                  <a:gd name="connsiteY15" fmla="*/ 444491 h 1994792"/>
                  <a:gd name="connsiteX16" fmla="*/ 1728128 w 1999451"/>
                  <a:gd name="connsiteY16" fmla="*/ 468413 h 1994792"/>
                  <a:gd name="connsiteX17" fmla="*/ 1757986 w 1999451"/>
                  <a:gd name="connsiteY17" fmla="*/ 517179 h 1994792"/>
                  <a:gd name="connsiteX18" fmla="*/ 1859015 w 1999451"/>
                  <a:gd name="connsiteY18" fmla="*/ 487017 h 1994792"/>
                  <a:gd name="connsiteX19" fmla="*/ 1912772 w 1999451"/>
                  <a:gd name="connsiteY19" fmla="*/ 590765 h 1994792"/>
                  <a:gd name="connsiteX20" fmla="*/ 1829333 w 1999451"/>
                  <a:gd name="connsiteY20" fmla="*/ 656330 h 1994792"/>
                  <a:gd name="connsiteX21" fmla="*/ 1852953 w 1999451"/>
                  <a:gd name="connsiteY21" fmla="*/ 712915 h 1994792"/>
                  <a:gd name="connsiteX22" fmla="*/ 1859446 w 1999451"/>
                  <a:gd name="connsiteY22" fmla="*/ 739590 h 1994792"/>
                  <a:gd name="connsiteX23" fmla="*/ 1965029 w 1999451"/>
                  <a:gd name="connsiteY23" fmla="*/ 737801 h 1994792"/>
                  <a:gd name="connsiteX24" fmla="*/ 1988802 w 1999451"/>
                  <a:gd name="connsiteY24" fmla="*/ 852205 h 1994792"/>
                  <a:gd name="connsiteX25" fmla="*/ 1889722 w 1999451"/>
                  <a:gd name="connsiteY25" fmla="*/ 893261 h 1994792"/>
                  <a:gd name="connsiteX26" fmla="*/ 1896720 w 1999451"/>
                  <a:gd name="connsiteY26" fmla="*/ 980973 h 1994792"/>
                  <a:gd name="connsiteX27" fmla="*/ 1999451 w 1999451"/>
                  <a:gd name="connsiteY27" fmla="*/ 1007889 h 1994792"/>
                  <a:gd name="connsiteX28" fmla="*/ 1991477 w 1999451"/>
                  <a:gd name="connsiteY28" fmla="*/ 1124464 h 1994792"/>
                  <a:gd name="connsiteX29" fmla="*/ 1885216 w 1999451"/>
                  <a:gd name="connsiteY29" fmla="*/ 1137240 h 1994792"/>
                  <a:gd name="connsiteX30" fmla="*/ 1879495 w 1999451"/>
                  <a:gd name="connsiteY30" fmla="*/ 1174729 h 1994792"/>
                  <a:gd name="connsiteX31" fmla="*/ 1865434 w 1999451"/>
                  <a:gd name="connsiteY31" fmla="*/ 1222071 h 1994792"/>
                  <a:gd name="connsiteX32" fmla="*/ 1959729 w 1999451"/>
                  <a:gd name="connsiteY32" fmla="*/ 1277247 h 1994792"/>
                  <a:gd name="connsiteX33" fmla="*/ 1920599 w 1999451"/>
                  <a:gd name="connsiteY33" fmla="*/ 1387348 h 1994792"/>
                  <a:gd name="connsiteX34" fmla="*/ 1811865 w 1999451"/>
                  <a:gd name="connsiteY34" fmla="*/ 1370522 h 1994792"/>
                  <a:gd name="connsiteX35" fmla="*/ 1773443 w 1999451"/>
                  <a:gd name="connsiteY35" fmla="*/ 1447897 h 1994792"/>
                  <a:gd name="connsiteX36" fmla="*/ 1848807 w 1999451"/>
                  <a:gd name="connsiteY36" fmla="*/ 1525900 h 1994792"/>
                  <a:gd name="connsiteX37" fmla="*/ 1781423 w 1999451"/>
                  <a:gd name="connsiteY37" fmla="*/ 1621362 h 1994792"/>
                  <a:gd name="connsiteX38" fmla="*/ 1681572 w 1999451"/>
                  <a:gd name="connsiteY38" fmla="*/ 1575965 h 1994792"/>
                  <a:gd name="connsiteX39" fmla="*/ 1627054 w 1999451"/>
                  <a:gd name="connsiteY39" fmla="*/ 1636312 h 1994792"/>
                  <a:gd name="connsiteX40" fmla="*/ 1623129 w 1999451"/>
                  <a:gd name="connsiteY40" fmla="*/ 1639482 h 1994792"/>
                  <a:gd name="connsiteX41" fmla="*/ 1674913 w 1999451"/>
                  <a:gd name="connsiteY41" fmla="*/ 1735407 h 1994792"/>
                  <a:gd name="connsiteX42" fmla="*/ 1584273 w 1999451"/>
                  <a:gd name="connsiteY42" fmla="*/ 1809148 h 1994792"/>
                  <a:gd name="connsiteX43" fmla="*/ 1500451 w 1999451"/>
                  <a:gd name="connsiteY43" fmla="*/ 1738561 h 1994792"/>
                  <a:gd name="connsiteX44" fmla="*/ 1495073 w 1999451"/>
                  <a:gd name="connsiteY44" fmla="*/ 1742905 h 1994792"/>
                  <a:gd name="connsiteX45" fmla="*/ 1426450 w 1999451"/>
                  <a:gd name="connsiteY45" fmla="*/ 1781627 h 1994792"/>
                  <a:gd name="connsiteX46" fmla="*/ 1450943 w 1999451"/>
                  <a:gd name="connsiteY46" fmla="*/ 1890227 h 1994792"/>
                  <a:gd name="connsiteX47" fmla="*/ 1343769 w 1999451"/>
                  <a:gd name="connsiteY47" fmla="*/ 1936779 h 1994792"/>
                  <a:gd name="connsiteX48" fmla="*/ 1281530 w 1999451"/>
                  <a:gd name="connsiteY48" fmla="*/ 1845358 h 1994792"/>
                  <a:gd name="connsiteX49" fmla="*/ 1262809 w 1999451"/>
                  <a:gd name="connsiteY49" fmla="*/ 1852610 h 1994792"/>
                  <a:gd name="connsiteX50" fmla="*/ 1199258 w 1999451"/>
                  <a:gd name="connsiteY50" fmla="*/ 1867022 h 1994792"/>
                  <a:gd name="connsiteX51" fmla="*/ 1193508 w 1999451"/>
                  <a:gd name="connsiteY51" fmla="*/ 1978881 h 1994792"/>
                  <a:gd name="connsiteX52" fmla="*/ 1077749 w 1999451"/>
                  <a:gd name="connsiteY52" fmla="*/ 1994792 h 1994792"/>
                  <a:gd name="connsiteX53" fmla="*/ 1042026 w 1999451"/>
                  <a:gd name="connsiteY53" fmla="*/ 1888612 h 1994792"/>
                  <a:gd name="connsiteX54" fmla="*/ 999725 w 1999451"/>
                  <a:gd name="connsiteY54" fmla="*/ 1891762 h 1994792"/>
                  <a:gd name="connsiteX55" fmla="*/ 957089 w 1999451"/>
                  <a:gd name="connsiteY55" fmla="*/ 1889609 h 1994792"/>
                  <a:gd name="connsiteX56" fmla="*/ 921702 w 1999451"/>
                  <a:gd name="connsiteY56" fmla="*/ 1994792 h 1994792"/>
                  <a:gd name="connsiteX57" fmla="*/ 805942 w 1999451"/>
                  <a:gd name="connsiteY57" fmla="*/ 1978881 h 1994792"/>
                  <a:gd name="connsiteX58" fmla="*/ 800282 w 1999451"/>
                  <a:gd name="connsiteY58" fmla="*/ 1868771 h 1994792"/>
                  <a:gd name="connsiteX59" fmla="*/ 732684 w 1999451"/>
                  <a:gd name="connsiteY59" fmla="*/ 1851389 h 1994792"/>
                  <a:gd name="connsiteX60" fmla="*/ 717862 w 1999451"/>
                  <a:gd name="connsiteY60" fmla="*/ 1845445 h 1994792"/>
                  <a:gd name="connsiteX61" fmla="*/ 655683 w 1999451"/>
                  <a:gd name="connsiteY61" fmla="*/ 1936779 h 1994792"/>
                  <a:gd name="connsiteX62" fmla="*/ 548508 w 1999451"/>
                  <a:gd name="connsiteY62" fmla="*/ 1890227 h 1994792"/>
                  <a:gd name="connsiteX63" fmla="*/ 572952 w 1999451"/>
                  <a:gd name="connsiteY63" fmla="*/ 1781847 h 1994792"/>
                  <a:gd name="connsiteX64" fmla="*/ 499708 w 1999451"/>
                  <a:gd name="connsiteY64" fmla="*/ 1737965 h 1994792"/>
                  <a:gd name="connsiteX65" fmla="*/ 415179 w 1999451"/>
                  <a:gd name="connsiteY65" fmla="*/ 1809148 h 1994792"/>
                  <a:gd name="connsiteX66" fmla="*/ 324539 w 1999451"/>
                  <a:gd name="connsiteY66" fmla="*/ 1735407 h 1994792"/>
                  <a:gd name="connsiteX67" fmla="*/ 376713 w 1999451"/>
                  <a:gd name="connsiteY67" fmla="*/ 1638760 h 1994792"/>
                  <a:gd name="connsiteX68" fmla="*/ 324235 w 1999451"/>
                  <a:gd name="connsiteY68" fmla="*/ 1585494 h 1994792"/>
                  <a:gd name="connsiteX69" fmla="*/ 317410 w 1999451"/>
                  <a:gd name="connsiteY69" fmla="*/ 1576178 h 1994792"/>
                  <a:gd name="connsiteX70" fmla="*/ 218029 w 1999451"/>
                  <a:gd name="connsiteY70" fmla="*/ 1621362 h 1994792"/>
                  <a:gd name="connsiteX71" fmla="*/ 150645 w 1999451"/>
                  <a:gd name="connsiteY71" fmla="*/ 1525900 h 1994792"/>
                  <a:gd name="connsiteX72" fmla="*/ 225969 w 1999451"/>
                  <a:gd name="connsiteY72" fmla="*/ 1447938 h 1994792"/>
                  <a:gd name="connsiteX73" fmla="*/ 188010 w 1999451"/>
                  <a:gd name="connsiteY73" fmla="*/ 1370456 h 1994792"/>
                  <a:gd name="connsiteX74" fmla="*/ 78852 w 1999451"/>
                  <a:gd name="connsiteY74" fmla="*/ 1387348 h 1994792"/>
                  <a:gd name="connsiteX75" fmla="*/ 39722 w 1999451"/>
                  <a:gd name="connsiteY75" fmla="*/ 1277247 h 1994792"/>
                  <a:gd name="connsiteX76" fmla="*/ 134561 w 1999451"/>
                  <a:gd name="connsiteY76" fmla="*/ 1221753 h 1994792"/>
                  <a:gd name="connsiteX77" fmla="*/ 116998 w 1999451"/>
                  <a:gd name="connsiteY77" fmla="*/ 1159612 h 1994792"/>
                  <a:gd name="connsiteX78" fmla="*/ 113873 w 1999451"/>
                  <a:gd name="connsiteY78" fmla="*/ 1137196 h 1994792"/>
                  <a:gd name="connsiteX79" fmla="*/ 7974 w 1999451"/>
                  <a:gd name="connsiteY79" fmla="*/ 1124464 h 1994792"/>
                  <a:gd name="connsiteX80" fmla="*/ 0 w 1999451"/>
                  <a:gd name="connsiteY80" fmla="*/ 1007889 h 1994792"/>
                  <a:gd name="connsiteX81" fmla="*/ 102311 w 1999451"/>
                  <a:gd name="connsiteY81" fmla="*/ 981083 h 1994792"/>
                  <a:gd name="connsiteX82" fmla="*/ 105790 w 1999451"/>
                  <a:gd name="connsiteY82" fmla="*/ 907597 h 1994792"/>
                  <a:gd name="connsiteX83" fmla="*/ 108534 w 1999451"/>
                  <a:gd name="connsiteY83" fmla="*/ 892766 h 1994792"/>
                  <a:gd name="connsiteX84" fmla="*/ 10648 w 1999451"/>
                  <a:gd name="connsiteY84" fmla="*/ 852205 h 1994792"/>
                  <a:gd name="connsiteX85" fmla="*/ 34421 w 1999451"/>
                  <a:gd name="connsiteY85" fmla="*/ 737801 h 1994792"/>
                  <a:gd name="connsiteX86" fmla="*/ 139326 w 1999451"/>
                  <a:gd name="connsiteY86" fmla="*/ 739579 h 1994792"/>
                  <a:gd name="connsiteX87" fmla="*/ 170385 w 1999451"/>
                  <a:gd name="connsiteY87" fmla="*/ 656539 h 1994792"/>
                  <a:gd name="connsiteX88" fmla="*/ 86679 w 1999451"/>
                  <a:gd name="connsiteY88" fmla="*/ 590765 h 1994792"/>
                  <a:gd name="connsiteX89" fmla="*/ 140437 w 1999451"/>
                  <a:gd name="connsiteY89" fmla="*/ 487017 h 1994792"/>
                  <a:gd name="connsiteX90" fmla="*/ 239495 w 1999451"/>
                  <a:gd name="connsiteY90" fmla="*/ 516590 h 1994792"/>
                  <a:gd name="connsiteX91" fmla="*/ 244191 w 1999451"/>
                  <a:gd name="connsiteY91" fmla="*/ 508163 h 1994792"/>
                  <a:gd name="connsiteX92" fmla="*/ 291472 w 1999451"/>
                  <a:gd name="connsiteY92" fmla="*/ 442977 h 1994792"/>
                  <a:gd name="connsiteX93" fmla="*/ 230426 w 1999451"/>
                  <a:gd name="connsiteY93" fmla="*/ 359531 h 1994792"/>
                  <a:gd name="connsiteX94" fmla="*/ 310181 w 1999451"/>
                  <a:gd name="connsiteY94" fmla="*/ 274135 h 1994792"/>
                  <a:gd name="connsiteX95" fmla="*/ 397526 w 1999451"/>
                  <a:gd name="connsiteY95" fmla="*/ 329299 h 1994792"/>
                  <a:gd name="connsiteX96" fmla="*/ 444095 w 1999451"/>
                  <a:gd name="connsiteY96" fmla="*/ 288220 h 1994792"/>
                  <a:gd name="connsiteX97" fmla="*/ 467432 w 1999451"/>
                  <a:gd name="connsiteY97" fmla="*/ 272304 h 1994792"/>
                  <a:gd name="connsiteX98" fmla="*/ 431228 w 1999451"/>
                  <a:gd name="connsiteY98" fmla="*/ 175656 h 1994792"/>
                  <a:gd name="connsiteX99" fmla="*/ 531065 w 1999451"/>
                  <a:gd name="connsiteY99" fmla="*/ 114943 h 1994792"/>
                  <a:gd name="connsiteX100" fmla="*/ 600331 w 1999451"/>
                  <a:gd name="connsiteY100" fmla="*/ 191674 h 1994792"/>
                  <a:gd name="connsiteX101" fmla="*/ 659559 w 1999451"/>
                  <a:gd name="connsiteY101" fmla="*/ 162400 h 1994792"/>
                  <a:gd name="connsiteX102" fmla="*/ 682905 w 1999451"/>
                  <a:gd name="connsiteY102" fmla="*/ 154730 h 1994792"/>
                  <a:gd name="connsiteX103" fmla="*/ 674194 w 1999451"/>
                  <a:gd name="connsiteY103" fmla="*/ 52774 h 1994792"/>
                  <a:gd name="connsiteX104" fmla="*/ 786708 w 1999451"/>
                  <a:gd name="connsiteY104" fmla="*/ 21249 h 1994792"/>
                  <a:gd name="connsiteX105" fmla="*/ 832580 w 1999451"/>
                  <a:gd name="connsiteY105" fmla="*/ 113573 h 1994792"/>
                  <a:gd name="connsiteX106" fmla="*/ 907909 w 1999451"/>
                  <a:gd name="connsiteY106" fmla="*/ 100371 h 1994792"/>
                  <a:gd name="connsiteX107" fmla="*/ 922350 w 1999451"/>
                  <a:gd name="connsiteY107" fmla="*/ 99641 h 1994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Lst>
                <a:rect l="l" t="t" r="r" b="b"/>
                <a:pathLst>
                  <a:path w="1999451" h="1994792">
                    <a:moveTo>
                      <a:pt x="941301" y="0"/>
                    </a:moveTo>
                    <a:lnTo>
                      <a:pt x="1058149" y="0"/>
                    </a:lnTo>
                    <a:lnTo>
                      <a:pt x="1077100" y="99641"/>
                    </a:lnTo>
                    <a:lnTo>
                      <a:pt x="1091542" y="100371"/>
                    </a:lnTo>
                    <a:lnTo>
                      <a:pt x="1166114" y="115099"/>
                    </a:lnTo>
                    <a:lnTo>
                      <a:pt x="1212743" y="21249"/>
                    </a:lnTo>
                    <a:lnTo>
                      <a:pt x="1325258" y="52774"/>
                    </a:lnTo>
                    <a:lnTo>
                      <a:pt x="1316352" y="157011"/>
                    </a:lnTo>
                    <a:lnTo>
                      <a:pt x="1400099" y="190589"/>
                    </a:lnTo>
                    <a:lnTo>
                      <a:pt x="1468386" y="114943"/>
                    </a:lnTo>
                    <a:lnTo>
                      <a:pt x="1568223" y="175656"/>
                    </a:lnTo>
                    <a:lnTo>
                      <a:pt x="1532091" y="272114"/>
                    </a:lnTo>
                    <a:lnTo>
                      <a:pt x="1602707" y="328805"/>
                    </a:lnTo>
                    <a:lnTo>
                      <a:pt x="1689271" y="274135"/>
                    </a:lnTo>
                    <a:lnTo>
                      <a:pt x="1769026" y="359531"/>
                    </a:lnTo>
                    <a:lnTo>
                      <a:pt x="1706872" y="444491"/>
                    </a:lnTo>
                    <a:lnTo>
                      <a:pt x="1728128" y="468413"/>
                    </a:lnTo>
                    <a:lnTo>
                      <a:pt x="1757986" y="517179"/>
                    </a:lnTo>
                    <a:lnTo>
                      <a:pt x="1859015" y="487017"/>
                    </a:lnTo>
                    <a:lnTo>
                      <a:pt x="1912772" y="590765"/>
                    </a:lnTo>
                    <a:lnTo>
                      <a:pt x="1829333" y="656330"/>
                    </a:lnTo>
                    <a:lnTo>
                      <a:pt x="1852953" y="712915"/>
                    </a:lnTo>
                    <a:lnTo>
                      <a:pt x="1859446" y="739590"/>
                    </a:lnTo>
                    <a:lnTo>
                      <a:pt x="1965029" y="737801"/>
                    </a:lnTo>
                    <a:lnTo>
                      <a:pt x="1988802" y="852205"/>
                    </a:lnTo>
                    <a:lnTo>
                      <a:pt x="1889722" y="893261"/>
                    </a:lnTo>
                    <a:lnTo>
                      <a:pt x="1896720" y="980973"/>
                    </a:lnTo>
                    <a:lnTo>
                      <a:pt x="1999451" y="1007889"/>
                    </a:lnTo>
                    <a:lnTo>
                      <a:pt x="1991477" y="1124464"/>
                    </a:lnTo>
                    <a:lnTo>
                      <a:pt x="1885216" y="1137240"/>
                    </a:lnTo>
                    <a:lnTo>
                      <a:pt x="1879495" y="1174729"/>
                    </a:lnTo>
                    <a:lnTo>
                      <a:pt x="1865434" y="1222071"/>
                    </a:lnTo>
                    <a:lnTo>
                      <a:pt x="1959729" y="1277247"/>
                    </a:lnTo>
                    <a:lnTo>
                      <a:pt x="1920599" y="1387348"/>
                    </a:lnTo>
                    <a:lnTo>
                      <a:pt x="1811865" y="1370522"/>
                    </a:lnTo>
                    <a:lnTo>
                      <a:pt x="1773443" y="1447897"/>
                    </a:lnTo>
                    <a:lnTo>
                      <a:pt x="1848807" y="1525900"/>
                    </a:lnTo>
                    <a:lnTo>
                      <a:pt x="1781423" y="1621362"/>
                    </a:lnTo>
                    <a:lnTo>
                      <a:pt x="1681572" y="1575965"/>
                    </a:lnTo>
                    <a:lnTo>
                      <a:pt x="1627054" y="1636312"/>
                    </a:lnTo>
                    <a:lnTo>
                      <a:pt x="1623129" y="1639482"/>
                    </a:lnTo>
                    <a:lnTo>
                      <a:pt x="1674913" y="1735407"/>
                    </a:lnTo>
                    <a:lnTo>
                      <a:pt x="1584273" y="1809148"/>
                    </a:lnTo>
                    <a:lnTo>
                      <a:pt x="1500451" y="1738561"/>
                    </a:lnTo>
                    <a:lnTo>
                      <a:pt x="1495073" y="1742905"/>
                    </a:lnTo>
                    <a:lnTo>
                      <a:pt x="1426450" y="1781627"/>
                    </a:lnTo>
                    <a:lnTo>
                      <a:pt x="1450943" y="1890227"/>
                    </a:lnTo>
                    <a:lnTo>
                      <a:pt x="1343769" y="1936779"/>
                    </a:lnTo>
                    <a:lnTo>
                      <a:pt x="1281530" y="1845358"/>
                    </a:lnTo>
                    <a:lnTo>
                      <a:pt x="1262809" y="1852610"/>
                    </a:lnTo>
                    <a:lnTo>
                      <a:pt x="1199258" y="1867022"/>
                    </a:lnTo>
                    <a:lnTo>
                      <a:pt x="1193508" y="1978881"/>
                    </a:lnTo>
                    <a:lnTo>
                      <a:pt x="1077749" y="1994792"/>
                    </a:lnTo>
                    <a:lnTo>
                      <a:pt x="1042026" y="1888612"/>
                    </a:lnTo>
                    <a:lnTo>
                      <a:pt x="999725" y="1891762"/>
                    </a:lnTo>
                    <a:lnTo>
                      <a:pt x="957089" y="1889609"/>
                    </a:lnTo>
                    <a:lnTo>
                      <a:pt x="921702" y="1994792"/>
                    </a:lnTo>
                    <a:lnTo>
                      <a:pt x="805942" y="1978881"/>
                    </a:lnTo>
                    <a:lnTo>
                      <a:pt x="800282" y="1868771"/>
                    </a:lnTo>
                    <a:lnTo>
                      <a:pt x="732684" y="1851389"/>
                    </a:lnTo>
                    <a:lnTo>
                      <a:pt x="717862" y="1845445"/>
                    </a:lnTo>
                    <a:lnTo>
                      <a:pt x="655683" y="1936779"/>
                    </a:lnTo>
                    <a:lnTo>
                      <a:pt x="548508" y="1890227"/>
                    </a:lnTo>
                    <a:lnTo>
                      <a:pt x="572952" y="1781847"/>
                    </a:lnTo>
                    <a:lnTo>
                      <a:pt x="499708" y="1737965"/>
                    </a:lnTo>
                    <a:lnTo>
                      <a:pt x="415179" y="1809148"/>
                    </a:lnTo>
                    <a:lnTo>
                      <a:pt x="324539" y="1735407"/>
                    </a:lnTo>
                    <a:lnTo>
                      <a:pt x="376713" y="1638760"/>
                    </a:lnTo>
                    <a:lnTo>
                      <a:pt x="324235" y="1585494"/>
                    </a:lnTo>
                    <a:lnTo>
                      <a:pt x="317410" y="1576178"/>
                    </a:lnTo>
                    <a:lnTo>
                      <a:pt x="218029" y="1621362"/>
                    </a:lnTo>
                    <a:lnTo>
                      <a:pt x="150645" y="1525900"/>
                    </a:lnTo>
                    <a:lnTo>
                      <a:pt x="225969" y="1447938"/>
                    </a:lnTo>
                    <a:lnTo>
                      <a:pt x="188010" y="1370456"/>
                    </a:lnTo>
                    <a:lnTo>
                      <a:pt x="78852" y="1387348"/>
                    </a:lnTo>
                    <a:lnTo>
                      <a:pt x="39722" y="1277247"/>
                    </a:lnTo>
                    <a:lnTo>
                      <a:pt x="134561" y="1221753"/>
                    </a:lnTo>
                    <a:lnTo>
                      <a:pt x="116998" y="1159612"/>
                    </a:lnTo>
                    <a:lnTo>
                      <a:pt x="113873" y="1137196"/>
                    </a:lnTo>
                    <a:lnTo>
                      <a:pt x="7974" y="1124464"/>
                    </a:lnTo>
                    <a:lnTo>
                      <a:pt x="0" y="1007889"/>
                    </a:lnTo>
                    <a:lnTo>
                      <a:pt x="102311" y="981083"/>
                    </a:lnTo>
                    <a:lnTo>
                      <a:pt x="105790" y="907597"/>
                    </a:lnTo>
                    <a:lnTo>
                      <a:pt x="108534" y="892766"/>
                    </a:lnTo>
                    <a:lnTo>
                      <a:pt x="10648" y="852205"/>
                    </a:lnTo>
                    <a:lnTo>
                      <a:pt x="34421" y="737801"/>
                    </a:lnTo>
                    <a:lnTo>
                      <a:pt x="139326" y="739579"/>
                    </a:lnTo>
                    <a:lnTo>
                      <a:pt x="170385" y="656539"/>
                    </a:lnTo>
                    <a:lnTo>
                      <a:pt x="86679" y="590765"/>
                    </a:lnTo>
                    <a:lnTo>
                      <a:pt x="140437" y="487017"/>
                    </a:lnTo>
                    <a:lnTo>
                      <a:pt x="239495" y="516590"/>
                    </a:lnTo>
                    <a:lnTo>
                      <a:pt x="244191" y="508163"/>
                    </a:lnTo>
                    <a:lnTo>
                      <a:pt x="291472" y="442977"/>
                    </a:lnTo>
                    <a:lnTo>
                      <a:pt x="230426" y="359531"/>
                    </a:lnTo>
                    <a:lnTo>
                      <a:pt x="310181" y="274135"/>
                    </a:lnTo>
                    <a:lnTo>
                      <a:pt x="397526" y="329299"/>
                    </a:lnTo>
                    <a:lnTo>
                      <a:pt x="444095" y="288220"/>
                    </a:lnTo>
                    <a:lnTo>
                      <a:pt x="467432" y="272304"/>
                    </a:lnTo>
                    <a:lnTo>
                      <a:pt x="431228" y="175656"/>
                    </a:lnTo>
                    <a:lnTo>
                      <a:pt x="531065" y="114943"/>
                    </a:lnTo>
                    <a:lnTo>
                      <a:pt x="600331" y="191674"/>
                    </a:lnTo>
                    <a:lnTo>
                      <a:pt x="659559" y="162400"/>
                    </a:lnTo>
                    <a:lnTo>
                      <a:pt x="682905" y="154730"/>
                    </a:lnTo>
                    <a:lnTo>
                      <a:pt x="674194" y="52774"/>
                    </a:lnTo>
                    <a:lnTo>
                      <a:pt x="786708" y="21249"/>
                    </a:lnTo>
                    <a:lnTo>
                      <a:pt x="832580" y="113573"/>
                    </a:lnTo>
                    <a:lnTo>
                      <a:pt x="907909" y="100371"/>
                    </a:lnTo>
                    <a:lnTo>
                      <a:pt x="922350" y="99641"/>
                    </a:lnTo>
                    <a:close/>
                  </a:path>
                </a:pathLst>
              </a:custGeom>
              <a:gradFill flip="none" rotWithShape="1">
                <a:gsLst>
                  <a:gs pos="100000">
                    <a:srgbClr val="E0E0E0"/>
                  </a:gs>
                  <a:gs pos="0">
                    <a:srgbClr val="F9F9F9"/>
                  </a:gs>
                </a:gsLst>
                <a:lin ang="2700000" scaled="1"/>
                <a:tileRect/>
              </a:gradFill>
              <a:ln>
                <a:no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a:solidFill>
                    <a:prstClr val="white"/>
                  </a:solidFill>
                </a:endParaRPr>
              </a:p>
            </p:txBody>
          </p:sp>
          <p:sp>
            <p:nvSpPr>
              <p:cNvPr id="90" name="椭圆 89"/>
              <p:cNvSpPr/>
              <p:nvPr/>
            </p:nvSpPr>
            <p:spPr>
              <a:xfrm>
                <a:off x="5397595" y="2734243"/>
                <a:ext cx="1396811" cy="1396811"/>
              </a:xfrm>
              <a:prstGeom prst="ellipse">
                <a:avLst/>
              </a:prstGeom>
              <a:solidFill>
                <a:schemeClr val="bg1">
                  <a:lumMod val="95000"/>
                </a:schemeClr>
              </a:solidFill>
              <a:ln w="19050">
                <a:gradFill flip="none" rotWithShape="1">
                  <a:gsLst>
                    <a:gs pos="0">
                      <a:schemeClr val="bg1">
                        <a:lumMod val="85000"/>
                      </a:schemeClr>
                    </a:gs>
                    <a:gs pos="100000">
                      <a:schemeClr val="bg1"/>
                    </a:gs>
                  </a:gsLst>
                  <a:lin ang="2700000" scaled="1"/>
                  <a:tileRect/>
                </a:gradFill>
              </a:ln>
              <a:effectLst>
                <a:innerShdw blurRad="88900" dist="38100" dir="135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a:solidFill>
                    <a:prstClr val="white"/>
                  </a:solidFill>
                </a:endParaRPr>
              </a:p>
            </p:txBody>
          </p:sp>
        </p:grpSp>
        <p:grpSp>
          <p:nvGrpSpPr>
            <p:cNvPr id="67" name="组合 66"/>
            <p:cNvGrpSpPr/>
            <p:nvPr/>
          </p:nvGrpSpPr>
          <p:grpSpPr>
            <a:xfrm>
              <a:off x="5737932" y="4976796"/>
              <a:ext cx="741535" cy="739808"/>
              <a:chOff x="5096275" y="2435252"/>
              <a:chExt cx="1999451" cy="1994792"/>
            </a:xfrm>
          </p:grpSpPr>
          <p:sp>
            <p:nvSpPr>
              <p:cNvPr id="87" name="任意多边形 86"/>
              <p:cNvSpPr/>
              <p:nvPr/>
            </p:nvSpPr>
            <p:spPr>
              <a:xfrm>
                <a:off x="5096275" y="2435252"/>
                <a:ext cx="1999451" cy="1994792"/>
              </a:xfrm>
              <a:custGeom>
                <a:avLst/>
                <a:gdLst>
                  <a:gd name="connsiteX0" fmla="*/ 941301 w 1999451"/>
                  <a:gd name="connsiteY0" fmla="*/ 0 h 1994792"/>
                  <a:gd name="connsiteX1" fmla="*/ 1058149 w 1999451"/>
                  <a:gd name="connsiteY1" fmla="*/ 0 h 1994792"/>
                  <a:gd name="connsiteX2" fmla="*/ 1077100 w 1999451"/>
                  <a:gd name="connsiteY2" fmla="*/ 99641 h 1994792"/>
                  <a:gd name="connsiteX3" fmla="*/ 1091542 w 1999451"/>
                  <a:gd name="connsiteY3" fmla="*/ 100371 h 1994792"/>
                  <a:gd name="connsiteX4" fmla="*/ 1166114 w 1999451"/>
                  <a:gd name="connsiteY4" fmla="*/ 115099 h 1994792"/>
                  <a:gd name="connsiteX5" fmla="*/ 1212743 w 1999451"/>
                  <a:gd name="connsiteY5" fmla="*/ 21249 h 1994792"/>
                  <a:gd name="connsiteX6" fmla="*/ 1325258 w 1999451"/>
                  <a:gd name="connsiteY6" fmla="*/ 52774 h 1994792"/>
                  <a:gd name="connsiteX7" fmla="*/ 1316352 w 1999451"/>
                  <a:gd name="connsiteY7" fmla="*/ 157011 h 1994792"/>
                  <a:gd name="connsiteX8" fmla="*/ 1400099 w 1999451"/>
                  <a:gd name="connsiteY8" fmla="*/ 190589 h 1994792"/>
                  <a:gd name="connsiteX9" fmla="*/ 1468386 w 1999451"/>
                  <a:gd name="connsiteY9" fmla="*/ 114943 h 1994792"/>
                  <a:gd name="connsiteX10" fmla="*/ 1568223 w 1999451"/>
                  <a:gd name="connsiteY10" fmla="*/ 175656 h 1994792"/>
                  <a:gd name="connsiteX11" fmla="*/ 1532091 w 1999451"/>
                  <a:gd name="connsiteY11" fmla="*/ 272114 h 1994792"/>
                  <a:gd name="connsiteX12" fmla="*/ 1602707 w 1999451"/>
                  <a:gd name="connsiteY12" fmla="*/ 328805 h 1994792"/>
                  <a:gd name="connsiteX13" fmla="*/ 1689271 w 1999451"/>
                  <a:gd name="connsiteY13" fmla="*/ 274135 h 1994792"/>
                  <a:gd name="connsiteX14" fmla="*/ 1769026 w 1999451"/>
                  <a:gd name="connsiteY14" fmla="*/ 359531 h 1994792"/>
                  <a:gd name="connsiteX15" fmla="*/ 1706872 w 1999451"/>
                  <a:gd name="connsiteY15" fmla="*/ 444491 h 1994792"/>
                  <a:gd name="connsiteX16" fmla="*/ 1728128 w 1999451"/>
                  <a:gd name="connsiteY16" fmla="*/ 468413 h 1994792"/>
                  <a:gd name="connsiteX17" fmla="*/ 1757986 w 1999451"/>
                  <a:gd name="connsiteY17" fmla="*/ 517179 h 1994792"/>
                  <a:gd name="connsiteX18" fmla="*/ 1859015 w 1999451"/>
                  <a:gd name="connsiteY18" fmla="*/ 487017 h 1994792"/>
                  <a:gd name="connsiteX19" fmla="*/ 1912772 w 1999451"/>
                  <a:gd name="connsiteY19" fmla="*/ 590765 h 1994792"/>
                  <a:gd name="connsiteX20" fmla="*/ 1829333 w 1999451"/>
                  <a:gd name="connsiteY20" fmla="*/ 656330 h 1994792"/>
                  <a:gd name="connsiteX21" fmla="*/ 1852953 w 1999451"/>
                  <a:gd name="connsiteY21" fmla="*/ 712915 h 1994792"/>
                  <a:gd name="connsiteX22" fmla="*/ 1859446 w 1999451"/>
                  <a:gd name="connsiteY22" fmla="*/ 739590 h 1994792"/>
                  <a:gd name="connsiteX23" fmla="*/ 1965029 w 1999451"/>
                  <a:gd name="connsiteY23" fmla="*/ 737801 h 1994792"/>
                  <a:gd name="connsiteX24" fmla="*/ 1988802 w 1999451"/>
                  <a:gd name="connsiteY24" fmla="*/ 852205 h 1994792"/>
                  <a:gd name="connsiteX25" fmla="*/ 1889722 w 1999451"/>
                  <a:gd name="connsiteY25" fmla="*/ 893261 h 1994792"/>
                  <a:gd name="connsiteX26" fmla="*/ 1896720 w 1999451"/>
                  <a:gd name="connsiteY26" fmla="*/ 980973 h 1994792"/>
                  <a:gd name="connsiteX27" fmla="*/ 1999451 w 1999451"/>
                  <a:gd name="connsiteY27" fmla="*/ 1007889 h 1994792"/>
                  <a:gd name="connsiteX28" fmla="*/ 1991477 w 1999451"/>
                  <a:gd name="connsiteY28" fmla="*/ 1124464 h 1994792"/>
                  <a:gd name="connsiteX29" fmla="*/ 1885216 w 1999451"/>
                  <a:gd name="connsiteY29" fmla="*/ 1137240 h 1994792"/>
                  <a:gd name="connsiteX30" fmla="*/ 1879495 w 1999451"/>
                  <a:gd name="connsiteY30" fmla="*/ 1174729 h 1994792"/>
                  <a:gd name="connsiteX31" fmla="*/ 1865434 w 1999451"/>
                  <a:gd name="connsiteY31" fmla="*/ 1222071 h 1994792"/>
                  <a:gd name="connsiteX32" fmla="*/ 1959729 w 1999451"/>
                  <a:gd name="connsiteY32" fmla="*/ 1277247 h 1994792"/>
                  <a:gd name="connsiteX33" fmla="*/ 1920599 w 1999451"/>
                  <a:gd name="connsiteY33" fmla="*/ 1387348 h 1994792"/>
                  <a:gd name="connsiteX34" fmla="*/ 1811865 w 1999451"/>
                  <a:gd name="connsiteY34" fmla="*/ 1370522 h 1994792"/>
                  <a:gd name="connsiteX35" fmla="*/ 1773443 w 1999451"/>
                  <a:gd name="connsiteY35" fmla="*/ 1447897 h 1994792"/>
                  <a:gd name="connsiteX36" fmla="*/ 1848807 w 1999451"/>
                  <a:gd name="connsiteY36" fmla="*/ 1525900 h 1994792"/>
                  <a:gd name="connsiteX37" fmla="*/ 1781423 w 1999451"/>
                  <a:gd name="connsiteY37" fmla="*/ 1621362 h 1994792"/>
                  <a:gd name="connsiteX38" fmla="*/ 1681572 w 1999451"/>
                  <a:gd name="connsiteY38" fmla="*/ 1575965 h 1994792"/>
                  <a:gd name="connsiteX39" fmla="*/ 1627054 w 1999451"/>
                  <a:gd name="connsiteY39" fmla="*/ 1636312 h 1994792"/>
                  <a:gd name="connsiteX40" fmla="*/ 1623129 w 1999451"/>
                  <a:gd name="connsiteY40" fmla="*/ 1639482 h 1994792"/>
                  <a:gd name="connsiteX41" fmla="*/ 1674913 w 1999451"/>
                  <a:gd name="connsiteY41" fmla="*/ 1735407 h 1994792"/>
                  <a:gd name="connsiteX42" fmla="*/ 1584273 w 1999451"/>
                  <a:gd name="connsiteY42" fmla="*/ 1809148 h 1994792"/>
                  <a:gd name="connsiteX43" fmla="*/ 1500451 w 1999451"/>
                  <a:gd name="connsiteY43" fmla="*/ 1738561 h 1994792"/>
                  <a:gd name="connsiteX44" fmla="*/ 1495073 w 1999451"/>
                  <a:gd name="connsiteY44" fmla="*/ 1742905 h 1994792"/>
                  <a:gd name="connsiteX45" fmla="*/ 1426450 w 1999451"/>
                  <a:gd name="connsiteY45" fmla="*/ 1781627 h 1994792"/>
                  <a:gd name="connsiteX46" fmla="*/ 1450943 w 1999451"/>
                  <a:gd name="connsiteY46" fmla="*/ 1890227 h 1994792"/>
                  <a:gd name="connsiteX47" fmla="*/ 1343769 w 1999451"/>
                  <a:gd name="connsiteY47" fmla="*/ 1936779 h 1994792"/>
                  <a:gd name="connsiteX48" fmla="*/ 1281530 w 1999451"/>
                  <a:gd name="connsiteY48" fmla="*/ 1845358 h 1994792"/>
                  <a:gd name="connsiteX49" fmla="*/ 1262809 w 1999451"/>
                  <a:gd name="connsiteY49" fmla="*/ 1852610 h 1994792"/>
                  <a:gd name="connsiteX50" fmla="*/ 1199258 w 1999451"/>
                  <a:gd name="connsiteY50" fmla="*/ 1867022 h 1994792"/>
                  <a:gd name="connsiteX51" fmla="*/ 1193508 w 1999451"/>
                  <a:gd name="connsiteY51" fmla="*/ 1978881 h 1994792"/>
                  <a:gd name="connsiteX52" fmla="*/ 1077749 w 1999451"/>
                  <a:gd name="connsiteY52" fmla="*/ 1994792 h 1994792"/>
                  <a:gd name="connsiteX53" fmla="*/ 1042026 w 1999451"/>
                  <a:gd name="connsiteY53" fmla="*/ 1888612 h 1994792"/>
                  <a:gd name="connsiteX54" fmla="*/ 999725 w 1999451"/>
                  <a:gd name="connsiteY54" fmla="*/ 1891762 h 1994792"/>
                  <a:gd name="connsiteX55" fmla="*/ 957089 w 1999451"/>
                  <a:gd name="connsiteY55" fmla="*/ 1889609 h 1994792"/>
                  <a:gd name="connsiteX56" fmla="*/ 921702 w 1999451"/>
                  <a:gd name="connsiteY56" fmla="*/ 1994792 h 1994792"/>
                  <a:gd name="connsiteX57" fmla="*/ 805942 w 1999451"/>
                  <a:gd name="connsiteY57" fmla="*/ 1978881 h 1994792"/>
                  <a:gd name="connsiteX58" fmla="*/ 800282 w 1999451"/>
                  <a:gd name="connsiteY58" fmla="*/ 1868771 h 1994792"/>
                  <a:gd name="connsiteX59" fmla="*/ 732684 w 1999451"/>
                  <a:gd name="connsiteY59" fmla="*/ 1851389 h 1994792"/>
                  <a:gd name="connsiteX60" fmla="*/ 717862 w 1999451"/>
                  <a:gd name="connsiteY60" fmla="*/ 1845445 h 1994792"/>
                  <a:gd name="connsiteX61" fmla="*/ 655683 w 1999451"/>
                  <a:gd name="connsiteY61" fmla="*/ 1936779 h 1994792"/>
                  <a:gd name="connsiteX62" fmla="*/ 548508 w 1999451"/>
                  <a:gd name="connsiteY62" fmla="*/ 1890227 h 1994792"/>
                  <a:gd name="connsiteX63" fmla="*/ 572952 w 1999451"/>
                  <a:gd name="connsiteY63" fmla="*/ 1781847 h 1994792"/>
                  <a:gd name="connsiteX64" fmla="*/ 499708 w 1999451"/>
                  <a:gd name="connsiteY64" fmla="*/ 1737965 h 1994792"/>
                  <a:gd name="connsiteX65" fmla="*/ 415179 w 1999451"/>
                  <a:gd name="connsiteY65" fmla="*/ 1809148 h 1994792"/>
                  <a:gd name="connsiteX66" fmla="*/ 324539 w 1999451"/>
                  <a:gd name="connsiteY66" fmla="*/ 1735407 h 1994792"/>
                  <a:gd name="connsiteX67" fmla="*/ 376713 w 1999451"/>
                  <a:gd name="connsiteY67" fmla="*/ 1638760 h 1994792"/>
                  <a:gd name="connsiteX68" fmla="*/ 324235 w 1999451"/>
                  <a:gd name="connsiteY68" fmla="*/ 1585494 h 1994792"/>
                  <a:gd name="connsiteX69" fmla="*/ 317410 w 1999451"/>
                  <a:gd name="connsiteY69" fmla="*/ 1576178 h 1994792"/>
                  <a:gd name="connsiteX70" fmla="*/ 218029 w 1999451"/>
                  <a:gd name="connsiteY70" fmla="*/ 1621362 h 1994792"/>
                  <a:gd name="connsiteX71" fmla="*/ 150645 w 1999451"/>
                  <a:gd name="connsiteY71" fmla="*/ 1525900 h 1994792"/>
                  <a:gd name="connsiteX72" fmla="*/ 225969 w 1999451"/>
                  <a:gd name="connsiteY72" fmla="*/ 1447938 h 1994792"/>
                  <a:gd name="connsiteX73" fmla="*/ 188010 w 1999451"/>
                  <a:gd name="connsiteY73" fmla="*/ 1370456 h 1994792"/>
                  <a:gd name="connsiteX74" fmla="*/ 78852 w 1999451"/>
                  <a:gd name="connsiteY74" fmla="*/ 1387348 h 1994792"/>
                  <a:gd name="connsiteX75" fmla="*/ 39722 w 1999451"/>
                  <a:gd name="connsiteY75" fmla="*/ 1277247 h 1994792"/>
                  <a:gd name="connsiteX76" fmla="*/ 134561 w 1999451"/>
                  <a:gd name="connsiteY76" fmla="*/ 1221753 h 1994792"/>
                  <a:gd name="connsiteX77" fmla="*/ 116998 w 1999451"/>
                  <a:gd name="connsiteY77" fmla="*/ 1159612 h 1994792"/>
                  <a:gd name="connsiteX78" fmla="*/ 113873 w 1999451"/>
                  <a:gd name="connsiteY78" fmla="*/ 1137196 h 1994792"/>
                  <a:gd name="connsiteX79" fmla="*/ 7974 w 1999451"/>
                  <a:gd name="connsiteY79" fmla="*/ 1124464 h 1994792"/>
                  <a:gd name="connsiteX80" fmla="*/ 0 w 1999451"/>
                  <a:gd name="connsiteY80" fmla="*/ 1007889 h 1994792"/>
                  <a:gd name="connsiteX81" fmla="*/ 102311 w 1999451"/>
                  <a:gd name="connsiteY81" fmla="*/ 981083 h 1994792"/>
                  <a:gd name="connsiteX82" fmla="*/ 105790 w 1999451"/>
                  <a:gd name="connsiteY82" fmla="*/ 907597 h 1994792"/>
                  <a:gd name="connsiteX83" fmla="*/ 108534 w 1999451"/>
                  <a:gd name="connsiteY83" fmla="*/ 892766 h 1994792"/>
                  <a:gd name="connsiteX84" fmla="*/ 10648 w 1999451"/>
                  <a:gd name="connsiteY84" fmla="*/ 852205 h 1994792"/>
                  <a:gd name="connsiteX85" fmla="*/ 34421 w 1999451"/>
                  <a:gd name="connsiteY85" fmla="*/ 737801 h 1994792"/>
                  <a:gd name="connsiteX86" fmla="*/ 139326 w 1999451"/>
                  <a:gd name="connsiteY86" fmla="*/ 739579 h 1994792"/>
                  <a:gd name="connsiteX87" fmla="*/ 170385 w 1999451"/>
                  <a:gd name="connsiteY87" fmla="*/ 656539 h 1994792"/>
                  <a:gd name="connsiteX88" fmla="*/ 86679 w 1999451"/>
                  <a:gd name="connsiteY88" fmla="*/ 590765 h 1994792"/>
                  <a:gd name="connsiteX89" fmla="*/ 140437 w 1999451"/>
                  <a:gd name="connsiteY89" fmla="*/ 487017 h 1994792"/>
                  <a:gd name="connsiteX90" fmla="*/ 239495 w 1999451"/>
                  <a:gd name="connsiteY90" fmla="*/ 516590 h 1994792"/>
                  <a:gd name="connsiteX91" fmla="*/ 244191 w 1999451"/>
                  <a:gd name="connsiteY91" fmla="*/ 508163 h 1994792"/>
                  <a:gd name="connsiteX92" fmla="*/ 291472 w 1999451"/>
                  <a:gd name="connsiteY92" fmla="*/ 442977 h 1994792"/>
                  <a:gd name="connsiteX93" fmla="*/ 230426 w 1999451"/>
                  <a:gd name="connsiteY93" fmla="*/ 359531 h 1994792"/>
                  <a:gd name="connsiteX94" fmla="*/ 310181 w 1999451"/>
                  <a:gd name="connsiteY94" fmla="*/ 274135 h 1994792"/>
                  <a:gd name="connsiteX95" fmla="*/ 397526 w 1999451"/>
                  <a:gd name="connsiteY95" fmla="*/ 329299 h 1994792"/>
                  <a:gd name="connsiteX96" fmla="*/ 444095 w 1999451"/>
                  <a:gd name="connsiteY96" fmla="*/ 288220 h 1994792"/>
                  <a:gd name="connsiteX97" fmla="*/ 467432 w 1999451"/>
                  <a:gd name="connsiteY97" fmla="*/ 272304 h 1994792"/>
                  <a:gd name="connsiteX98" fmla="*/ 431228 w 1999451"/>
                  <a:gd name="connsiteY98" fmla="*/ 175656 h 1994792"/>
                  <a:gd name="connsiteX99" fmla="*/ 531065 w 1999451"/>
                  <a:gd name="connsiteY99" fmla="*/ 114943 h 1994792"/>
                  <a:gd name="connsiteX100" fmla="*/ 600331 w 1999451"/>
                  <a:gd name="connsiteY100" fmla="*/ 191674 h 1994792"/>
                  <a:gd name="connsiteX101" fmla="*/ 659559 w 1999451"/>
                  <a:gd name="connsiteY101" fmla="*/ 162400 h 1994792"/>
                  <a:gd name="connsiteX102" fmla="*/ 682905 w 1999451"/>
                  <a:gd name="connsiteY102" fmla="*/ 154730 h 1994792"/>
                  <a:gd name="connsiteX103" fmla="*/ 674194 w 1999451"/>
                  <a:gd name="connsiteY103" fmla="*/ 52774 h 1994792"/>
                  <a:gd name="connsiteX104" fmla="*/ 786708 w 1999451"/>
                  <a:gd name="connsiteY104" fmla="*/ 21249 h 1994792"/>
                  <a:gd name="connsiteX105" fmla="*/ 832580 w 1999451"/>
                  <a:gd name="connsiteY105" fmla="*/ 113573 h 1994792"/>
                  <a:gd name="connsiteX106" fmla="*/ 907909 w 1999451"/>
                  <a:gd name="connsiteY106" fmla="*/ 100371 h 1994792"/>
                  <a:gd name="connsiteX107" fmla="*/ 922350 w 1999451"/>
                  <a:gd name="connsiteY107" fmla="*/ 99641 h 1994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Lst>
                <a:rect l="l" t="t" r="r" b="b"/>
                <a:pathLst>
                  <a:path w="1999451" h="1994792">
                    <a:moveTo>
                      <a:pt x="941301" y="0"/>
                    </a:moveTo>
                    <a:lnTo>
                      <a:pt x="1058149" y="0"/>
                    </a:lnTo>
                    <a:lnTo>
                      <a:pt x="1077100" y="99641"/>
                    </a:lnTo>
                    <a:lnTo>
                      <a:pt x="1091542" y="100371"/>
                    </a:lnTo>
                    <a:lnTo>
                      <a:pt x="1166114" y="115099"/>
                    </a:lnTo>
                    <a:lnTo>
                      <a:pt x="1212743" y="21249"/>
                    </a:lnTo>
                    <a:lnTo>
                      <a:pt x="1325258" y="52774"/>
                    </a:lnTo>
                    <a:lnTo>
                      <a:pt x="1316352" y="157011"/>
                    </a:lnTo>
                    <a:lnTo>
                      <a:pt x="1400099" y="190589"/>
                    </a:lnTo>
                    <a:lnTo>
                      <a:pt x="1468386" y="114943"/>
                    </a:lnTo>
                    <a:lnTo>
                      <a:pt x="1568223" y="175656"/>
                    </a:lnTo>
                    <a:lnTo>
                      <a:pt x="1532091" y="272114"/>
                    </a:lnTo>
                    <a:lnTo>
                      <a:pt x="1602707" y="328805"/>
                    </a:lnTo>
                    <a:lnTo>
                      <a:pt x="1689271" y="274135"/>
                    </a:lnTo>
                    <a:lnTo>
                      <a:pt x="1769026" y="359531"/>
                    </a:lnTo>
                    <a:lnTo>
                      <a:pt x="1706872" y="444491"/>
                    </a:lnTo>
                    <a:lnTo>
                      <a:pt x="1728128" y="468413"/>
                    </a:lnTo>
                    <a:lnTo>
                      <a:pt x="1757986" y="517179"/>
                    </a:lnTo>
                    <a:lnTo>
                      <a:pt x="1859015" y="487017"/>
                    </a:lnTo>
                    <a:lnTo>
                      <a:pt x="1912772" y="590765"/>
                    </a:lnTo>
                    <a:lnTo>
                      <a:pt x="1829333" y="656330"/>
                    </a:lnTo>
                    <a:lnTo>
                      <a:pt x="1852953" y="712915"/>
                    </a:lnTo>
                    <a:lnTo>
                      <a:pt x="1859446" y="739590"/>
                    </a:lnTo>
                    <a:lnTo>
                      <a:pt x="1965029" y="737801"/>
                    </a:lnTo>
                    <a:lnTo>
                      <a:pt x="1988802" y="852205"/>
                    </a:lnTo>
                    <a:lnTo>
                      <a:pt x="1889722" y="893261"/>
                    </a:lnTo>
                    <a:lnTo>
                      <a:pt x="1896720" y="980973"/>
                    </a:lnTo>
                    <a:lnTo>
                      <a:pt x="1999451" y="1007889"/>
                    </a:lnTo>
                    <a:lnTo>
                      <a:pt x="1991477" y="1124464"/>
                    </a:lnTo>
                    <a:lnTo>
                      <a:pt x="1885216" y="1137240"/>
                    </a:lnTo>
                    <a:lnTo>
                      <a:pt x="1879495" y="1174729"/>
                    </a:lnTo>
                    <a:lnTo>
                      <a:pt x="1865434" y="1222071"/>
                    </a:lnTo>
                    <a:lnTo>
                      <a:pt x="1959729" y="1277247"/>
                    </a:lnTo>
                    <a:lnTo>
                      <a:pt x="1920599" y="1387348"/>
                    </a:lnTo>
                    <a:lnTo>
                      <a:pt x="1811865" y="1370522"/>
                    </a:lnTo>
                    <a:lnTo>
                      <a:pt x="1773443" y="1447897"/>
                    </a:lnTo>
                    <a:lnTo>
                      <a:pt x="1848807" y="1525900"/>
                    </a:lnTo>
                    <a:lnTo>
                      <a:pt x="1781423" y="1621362"/>
                    </a:lnTo>
                    <a:lnTo>
                      <a:pt x="1681572" y="1575965"/>
                    </a:lnTo>
                    <a:lnTo>
                      <a:pt x="1627054" y="1636312"/>
                    </a:lnTo>
                    <a:lnTo>
                      <a:pt x="1623129" y="1639482"/>
                    </a:lnTo>
                    <a:lnTo>
                      <a:pt x="1674913" y="1735407"/>
                    </a:lnTo>
                    <a:lnTo>
                      <a:pt x="1584273" y="1809148"/>
                    </a:lnTo>
                    <a:lnTo>
                      <a:pt x="1500451" y="1738561"/>
                    </a:lnTo>
                    <a:lnTo>
                      <a:pt x="1495073" y="1742905"/>
                    </a:lnTo>
                    <a:lnTo>
                      <a:pt x="1426450" y="1781627"/>
                    </a:lnTo>
                    <a:lnTo>
                      <a:pt x="1450943" y="1890227"/>
                    </a:lnTo>
                    <a:lnTo>
                      <a:pt x="1343769" y="1936779"/>
                    </a:lnTo>
                    <a:lnTo>
                      <a:pt x="1281530" y="1845358"/>
                    </a:lnTo>
                    <a:lnTo>
                      <a:pt x="1262809" y="1852610"/>
                    </a:lnTo>
                    <a:lnTo>
                      <a:pt x="1199258" y="1867022"/>
                    </a:lnTo>
                    <a:lnTo>
                      <a:pt x="1193508" y="1978881"/>
                    </a:lnTo>
                    <a:lnTo>
                      <a:pt x="1077749" y="1994792"/>
                    </a:lnTo>
                    <a:lnTo>
                      <a:pt x="1042026" y="1888612"/>
                    </a:lnTo>
                    <a:lnTo>
                      <a:pt x="999725" y="1891762"/>
                    </a:lnTo>
                    <a:lnTo>
                      <a:pt x="957089" y="1889609"/>
                    </a:lnTo>
                    <a:lnTo>
                      <a:pt x="921702" y="1994792"/>
                    </a:lnTo>
                    <a:lnTo>
                      <a:pt x="805942" y="1978881"/>
                    </a:lnTo>
                    <a:lnTo>
                      <a:pt x="800282" y="1868771"/>
                    </a:lnTo>
                    <a:lnTo>
                      <a:pt x="732684" y="1851389"/>
                    </a:lnTo>
                    <a:lnTo>
                      <a:pt x="717862" y="1845445"/>
                    </a:lnTo>
                    <a:lnTo>
                      <a:pt x="655683" y="1936779"/>
                    </a:lnTo>
                    <a:lnTo>
                      <a:pt x="548508" y="1890227"/>
                    </a:lnTo>
                    <a:lnTo>
                      <a:pt x="572952" y="1781847"/>
                    </a:lnTo>
                    <a:lnTo>
                      <a:pt x="499708" y="1737965"/>
                    </a:lnTo>
                    <a:lnTo>
                      <a:pt x="415179" y="1809148"/>
                    </a:lnTo>
                    <a:lnTo>
                      <a:pt x="324539" y="1735407"/>
                    </a:lnTo>
                    <a:lnTo>
                      <a:pt x="376713" y="1638760"/>
                    </a:lnTo>
                    <a:lnTo>
                      <a:pt x="324235" y="1585494"/>
                    </a:lnTo>
                    <a:lnTo>
                      <a:pt x="317410" y="1576178"/>
                    </a:lnTo>
                    <a:lnTo>
                      <a:pt x="218029" y="1621362"/>
                    </a:lnTo>
                    <a:lnTo>
                      <a:pt x="150645" y="1525900"/>
                    </a:lnTo>
                    <a:lnTo>
                      <a:pt x="225969" y="1447938"/>
                    </a:lnTo>
                    <a:lnTo>
                      <a:pt x="188010" y="1370456"/>
                    </a:lnTo>
                    <a:lnTo>
                      <a:pt x="78852" y="1387348"/>
                    </a:lnTo>
                    <a:lnTo>
                      <a:pt x="39722" y="1277247"/>
                    </a:lnTo>
                    <a:lnTo>
                      <a:pt x="134561" y="1221753"/>
                    </a:lnTo>
                    <a:lnTo>
                      <a:pt x="116998" y="1159612"/>
                    </a:lnTo>
                    <a:lnTo>
                      <a:pt x="113873" y="1137196"/>
                    </a:lnTo>
                    <a:lnTo>
                      <a:pt x="7974" y="1124464"/>
                    </a:lnTo>
                    <a:lnTo>
                      <a:pt x="0" y="1007889"/>
                    </a:lnTo>
                    <a:lnTo>
                      <a:pt x="102311" y="981083"/>
                    </a:lnTo>
                    <a:lnTo>
                      <a:pt x="105790" y="907597"/>
                    </a:lnTo>
                    <a:lnTo>
                      <a:pt x="108534" y="892766"/>
                    </a:lnTo>
                    <a:lnTo>
                      <a:pt x="10648" y="852205"/>
                    </a:lnTo>
                    <a:lnTo>
                      <a:pt x="34421" y="737801"/>
                    </a:lnTo>
                    <a:lnTo>
                      <a:pt x="139326" y="739579"/>
                    </a:lnTo>
                    <a:lnTo>
                      <a:pt x="170385" y="656539"/>
                    </a:lnTo>
                    <a:lnTo>
                      <a:pt x="86679" y="590765"/>
                    </a:lnTo>
                    <a:lnTo>
                      <a:pt x="140437" y="487017"/>
                    </a:lnTo>
                    <a:lnTo>
                      <a:pt x="239495" y="516590"/>
                    </a:lnTo>
                    <a:lnTo>
                      <a:pt x="244191" y="508163"/>
                    </a:lnTo>
                    <a:lnTo>
                      <a:pt x="291472" y="442977"/>
                    </a:lnTo>
                    <a:lnTo>
                      <a:pt x="230426" y="359531"/>
                    </a:lnTo>
                    <a:lnTo>
                      <a:pt x="310181" y="274135"/>
                    </a:lnTo>
                    <a:lnTo>
                      <a:pt x="397526" y="329299"/>
                    </a:lnTo>
                    <a:lnTo>
                      <a:pt x="444095" y="288220"/>
                    </a:lnTo>
                    <a:lnTo>
                      <a:pt x="467432" y="272304"/>
                    </a:lnTo>
                    <a:lnTo>
                      <a:pt x="431228" y="175656"/>
                    </a:lnTo>
                    <a:lnTo>
                      <a:pt x="531065" y="114943"/>
                    </a:lnTo>
                    <a:lnTo>
                      <a:pt x="600331" y="191674"/>
                    </a:lnTo>
                    <a:lnTo>
                      <a:pt x="659559" y="162400"/>
                    </a:lnTo>
                    <a:lnTo>
                      <a:pt x="682905" y="154730"/>
                    </a:lnTo>
                    <a:lnTo>
                      <a:pt x="674194" y="52774"/>
                    </a:lnTo>
                    <a:lnTo>
                      <a:pt x="786708" y="21249"/>
                    </a:lnTo>
                    <a:lnTo>
                      <a:pt x="832580" y="113573"/>
                    </a:lnTo>
                    <a:lnTo>
                      <a:pt x="907909" y="100371"/>
                    </a:lnTo>
                    <a:lnTo>
                      <a:pt x="922350" y="99641"/>
                    </a:lnTo>
                    <a:close/>
                  </a:path>
                </a:pathLst>
              </a:custGeom>
              <a:gradFill flip="none" rotWithShape="1">
                <a:gsLst>
                  <a:gs pos="100000">
                    <a:srgbClr val="E0E0E0"/>
                  </a:gs>
                  <a:gs pos="0">
                    <a:srgbClr val="F9F9F9"/>
                  </a:gs>
                </a:gsLst>
                <a:lin ang="2700000" scaled="1"/>
                <a:tileRect/>
              </a:gradFill>
              <a:ln>
                <a:no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a:solidFill>
                    <a:prstClr val="white"/>
                  </a:solidFill>
                </a:endParaRPr>
              </a:p>
            </p:txBody>
          </p:sp>
          <p:sp>
            <p:nvSpPr>
              <p:cNvPr id="88" name="椭圆 87"/>
              <p:cNvSpPr/>
              <p:nvPr/>
            </p:nvSpPr>
            <p:spPr>
              <a:xfrm>
                <a:off x="5397595" y="2734243"/>
                <a:ext cx="1396811" cy="1396811"/>
              </a:xfrm>
              <a:prstGeom prst="ellipse">
                <a:avLst/>
              </a:prstGeom>
              <a:solidFill>
                <a:schemeClr val="bg1">
                  <a:lumMod val="95000"/>
                </a:schemeClr>
              </a:solidFill>
              <a:ln w="19050">
                <a:gradFill flip="none" rotWithShape="1">
                  <a:gsLst>
                    <a:gs pos="0">
                      <a:schemeClr val="bg1">
                        <a:lumMod val="85000"/>
                      </a:schemeClr>
                    </a:gs>
                    <a:gs pos="100000">
                      <a:schemeClr val="bg1"/>
                    </a:gs>
                  </a:gsLst>
                  <a:lin ang="2700000" scaled="1"/>
                  <a:tileRect/>
                </a:gradFill>
              </a:ln>
              <a:effectLst>
                <a:innerShdw blurRad="88900" dist="38100" dir="135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a:solidFill>
                    <a:prstClr val="white"/>
                  </a:solidFill>
                </a:endParaRPr>
              </a:p>
            </p:txBody>
          </p:sp>
        </p:grpSp>
        <p:grpSp>
          <p:nvGrpSpPr>
            <p:cNvPr id="68" name="组合 67"/>
            <p:cNvGrpSpPr/>
            <p:nvPr/>
          </p:nvGrpSpPr>
          <p:grpSpPr>
            <a:xfrm>
              <a:off x="4044160" y="2043096"/>
              <a:ext cx="741535" cy="739808"/>
              <a:chOff x="5096275" y="2435252"/>
              <a:chExt cx="1999451" cy="1994792"/>
            </a:xfrm>
          </p:grpSpPr>
          <p:sp>
            <p:nvSpPr>
              <p:cNvPr id="85" name="任意多边形 84"/>
              <p:cNvSpPr/>
              <p:nvPr/>
            </p:nvSpPr>
            <p:spPr>
              <a:xfrm>
                <a:off x="5096275" y="2435252"/>
                <a:ext cx="1999451" cy="1994792"/>
              </a:xfrm>
              <a:custGeom>
                <a:avLst/>
                <a:gdLst>
                  <a:gd name="connsiteX0" fmla="*/ 941301 w 1999451"/>
                  <a:gd name="connsiteY0" fmla="*/ 0 h 1994792"/>
                  <a:gd name="connsiteX1" fmla="*/ 1058149 w 1999451"/>
                  <a:gd name="connsiteY1" fmla="*/ 0 h 1994792"/>
                  <a:gd name="connsiteX2" fmla="*/ 1077100 w 1999451"/>
                  <a:gd name="connsiteY2" fmla="*/ 99641 h 1994792"/>
                  <a:gd name="connsiteX3" fmla="*/ 1091542 w 1999451"/>
                  <a:gd name="connsiteY3" fmla="*/ 100371 h 1994792"/>
                  <a:gd name="connsiteX4" fmla="*/ 1166114 w 1999451"/>
                  <a:gd name="connsiteY4" fmla="*/ 115099 h 1994792"/>
                  <a:gd name="connsiteX5" fmla="*/ 1212743 w 1999451"/>
                  <a:gd name="connsiteY5" fmla="*/ 21249 h 1994792"/>
                  <a:gd name="connsiteX6" fmla="*/ 1325258 w 1999451"/>
                  <a:gd name="connsiteY6" fmla="*/ 52774 h 1994792"/>
                  <a:gd name="connsiteX7" fmla="*/ 1316352 w 1999451"/>
                  <a:gd name="connsiteY7" fmla="*/ 157011 h 1994792"/>
                  <a:gd name="connsiteX8" fmla="*/ 1400099 w 1999451"/>
                  <a:gd name="connsiteY8" fmla="*/ 190589 h 1994792"/>
                  <a:gd name="connsiteX9" fmla="*/ 1468386 w 1999451"/>
                  <a:gd name="connsiteY9" fmla="*/ 114943 h 1994792"/>
                  <a:gd name="connsiteX10" fmla="*/ 1568223 w 1999451"/>
                  <a:gd name="connsiteY10" fmla="*/ 175656 h 1994792"/>
                  <a:gd name="connsiteX11" fmla="*/ 1532091 w 1999451"/>
                  <a:gd name="connsiteY11" fmla="*/ 272114 h 1994792"/>
                  <a:gd name="connsiteX12" fmla="*/ 1602707 w 1999451"/>
                  <a:gd name="connsiteY12" fmla="*/ 328805 h 1994792"/>
                  <a:gd name="connsiteX13" fmla="*/ 1689271 w 1999451"/>
                  <a:gd name="connsiteY13" fmla="*/ 274135 h 1994792"/>
                  <a:gd name="connsiteX14" fmla="*/ 1769026 w 1999451"/>
                  <a:gd name="connsiteY14" fmla="*/ 359531 h 1994792"/>
                  <a:gd name="connsiteX15" fmla="*/ 1706872 w 1999451"/>
                  <a:gd name="connsiteY15" fmla="*/ 444491 h 1994792"/>
                  <a:gd name="connsiteX16" fmla="*/ 1728128 w 1999451"/>
                  <a:gd name="connsiteY16" fmla="*/ 468413 h 1994792"/>
                  <a:gd name="connsiteX17" fmla="*/ 1757986 w 1999451"/>
                  <a:gd name="connsiteY17" fmla="*/ 517179 h 1994792"/>
                  <a:gd name="connsiteX18" fmla="*/ 1859015 w 1999451"/>
                  <a:gd name="connsiteY18" fmla="*/ 487017 h 1994792"/>
                  <a:gd name="connsiteX19" fmla="*/ 1912772 w 1999451"/>
                  <a:gd name="connsiteY19" fmla="*/ 590765 h 1994792"/>
                  <a:gd name="connsiteX20" fmla="*/ 1829333 w 1999451"/>
                  <a:gd name="connsiteY20" fmla="*/ 656330 h 1994792"/>
                  <a:gd name="connsiteX21" fmla="*/ 1852953 w 1999451"/>
                  <a:gd name="connsiteY21" fmla="*/ 712915 h 1994792"/>
                  <a:gd name="connsiteX22" fmla="*/ 1859446 w 1999451"/>
                  <a:gd name="connsiteY22" fmla="*/ 739590 h 1994792"/>
                  <a:gd name="connsiteX23" fmla="*/ 1965029 w 1999451"/>
                  <a:gd name="connsiteY23" fmla="*/ 737801 h 1994792"/>
                  <a:gd name="connsiteX24" fmla="*/ 1988802 w 1999451"/>
                  <a:gd name="connsiteY24" fmla="*/ 852205 h 1994792"/>
                  <a:gd name="connsiteX25" fmla="*/ 1889722 w 1999451"/>
                  <a:gd name="connsiteY25" fmla="*/ 893261 h 1994792"/>
                  <a:gd name="connsiteX26" fmla="*/ 1896720 w 1999451"/>
                  <a:gd name="connsiteY26" fmla="*/ 980973 h 1994792"/>
                  <a:gd name="connsiteX27" fmla="*/ 1999451 w 1999451"/>
                  <a:gd name="connsiteY27" fmla="*/ 1007889 h 1994792"/>
                  <a:gd name="connsiteX28" fmla="*/ 1991477 w 1999451"/>
                  <a:gd name="connsiteY28" fmla="*/ 1124464 h 1994792"/>
                  <a:gd name="connsiteX29" fmla="*/ 1885216 w 1999451"/>
                  <a:gd name="connsiteY29" fmla="*/ 1137240 h 1994792"/>
                  <a:gd name="connsiteX30" fmla="*/ 1879495 w 1999451"/>
                  <a:gd name="connsiteY30" fmla="*/ 1174729 h 1994792"/>
                  <a:gd name="connsiteX31" fmla="*/ 1865434 w 1999451"/>
                  <a:gd name="connsiteY31" fmla="*/ 1222071 h 1994792"/>
                  <a:gd name="connsiteX32" fmla="*/ 1959729 w 1999451"/>
                  <a:gd name="connsiteY32" fmla="*/ 1277247 h 1994792"/>
                  <a:gd name="connsiteX33" fmla="*/ 1920599 w 1999451"/>
                  <a:gd name="connsiteY33" fmla="*/ 1387348 h 1994792"/>
                  <a:gd name="connsiteX34" fmla="*/ 1811865 w 1999451"/>
                  <a:gd name="connsiteY34" fmla="*/ 1370522 h 1994792"/>
                  <a:gd name="connsiteX35" fmla="*/ 1773443 w 1999451"/>
                  <a:gd name="connsiteY35" fmla="*/ 1447897 h 1994792"/>
                  <a:gd name="connsiteX36" fmla="*/ 1848807 w 1999451"/>
                  <a:gd name="connsiteY36" fmla="*/ 1525900 h 1994792"/>
                  <a:gd name="connsiteX37" fmla="*/ 1781423 w 1999451"/>
                  <a:gd name="connsiteY37" fmla="*/ 1621362 h 1994792"/>
                  <a:gd name="connsiteX38" fmla="*/ 1681572 w 1999451"/>
                  <a:gd name="connsiteY38" fmla="*/ 1575965 h 1994792"/>
                  <a:gd name="connsiteX39" fmla="*/ 1627054 w 1999451"/>
                  <a:gd name="connsiteY39" fmla="*/ 1636312 h 1994792"/>
                  <a:gd name="connsiteX40" fmla="*/ 1623129 w 1999451"/>
                  <a:gd name="connsiteY40" fmla="*/ 1639482 h 1994792"/>
                  <a:gd name="connsiteX41" fmla="*/ 1674913 w 1999451"/>
                  <a:gd name="connsiteY41" fmla="*/ 1735407 h 1994792"/>
                  <a:gd name="connsiteX42" fmla="*/ 1584273 w 1999451"/>
                  <a:gd name="connsiteY42" fmla="*/ 1809148 h 1994792"/>
                  <a:gd name="connsiteX43" fmla="*/ 1500451 w 1999451"/>
                  <a:gd name="connsiteY43" fmla="*/ 1738561 h 1994792"/>
                  <a:gd name="connsiteX44" fmla="*/ 1495073 w 1999451"/>
                  <a:gd name="connsiteY44" fmla="*/ 1742905 h 1994792"/>
                  <a:gd name="connsiteX45" fmla="*/ 1426450 w 1999451"/>
                  <a:gd name="connsiteY45" fmla="*/ 1781627 h 1994792"/>
                  <a:gd name="connsiteX46" fmla="*/ 1450943 w 1999451"/>
                  <a:gd name="connsiteY46" fmla="*/ 1890227 h 1994792"/>
                  <a:gd name="connsiteX47" fmla="*/ 1343769 w 1999451"/>
                  <a:gd name="connsiteY47" fmla="*/ 1936779 h 1994792"/>
                  <a:gd name="connsiteX48" fmla="*/ 1281530 w 1999451"/>
                  <a:gd name="connsiteY48" fmla="*/ 1845358 h 1994792"/>
                  <a:gd name="connsiteX49" fmla="*/ 1262809 w 1999451"/>
                  <a:gd name="connsiteY49" fmla="*/ 1852610 h 1994792"/>
                  <a:gd name="connsiteX50" fmla="*/ 1199258 w 1999451"/>
                  <a:gd name="connsiteY50" fmla="*/ 1867022 h 1994792"/>
                  <a:gd name="connsiteX51" fmla="*/ 1193508 w 1999451"/>
                  <a:gd name="connsiteY51" fmla="*/ 1978881 h 1994792"/>
                  <a:gd name="connsiteX52" fmla="*/ 1077749 w 1999451"/>
                  <a:gd name="connsiteY52" fmla="*/ 1994792 h 1994792"/>
                  <a:gd name="connsiteX53" fmla="*/ 1042026 w 1999451"/>
                  <a:gd name="connsiteY53" fmla="*/ 1888612 h 1994792"/>
                  <a:gd name="connsiteX54" fmla="*/ 999725 w 1999451"/>
                  <a:gd name="connsiteY54" fmla="*/ 1891762 h 1994792"/>
                  <a:gd name="connsiteX55" fmla="*/ 957089 w 1999451"/>
                  <a:gd name="connsiteY55" fmla="*/ 1889609 h 1994792"/>
                  <a:gd name="connsiteX56" fmla="*/ 921702 w 1999451"/>
                  <a:gd name="connsiteY56" fmla="*/ 1994792 h 1994792"/>
                  <a:gd name="connsiteX57" fmla="*/ 805942 w 1999451"/>
                  <a:gd name="connsiteY57" fmla="*/ 1978881 h 1994792"/>
                  <a:gd name="connsiteX58" fmla="*/ 800282 w 1999451"/>
                  <a:gd name="connsiteY58" fmla="*/ 1868771 h 1994792"/>
                  <a:gd name="connsiteX59" fmla="*/ 732684 w 1999451"/>
                  <a:gd name="connsiteY59" fmla="*/ 1851389 h 1994792"/>
                  <a:gd name="connsiteX60" fmla="*/ 717862 w 1999451"/>
                  <a:gd name="connsiteY60" fmla="*/ 1845445 h 1994792"/>
                  <a:gd name="connsiteX61" fmla="*/ 655683 w 1999451"/>
                  <a:gd name="connsiteY61" fmla="*/ 1936779 h 1994792"/>
                  <a:gd name="connsiteX62" fmla="*/ 548508 w 1999451"/>
                  <a:gd name="connsiteY62" fmla="*/ 1890227 h 1994792"/>
                  <a:gd name="connsiteX63" fmla="*/ 572952 w 1999451"/>
                  <a:gd name="connsiteY63" fmla="*/ 1781847 h 1994792"/>
                  <a:gd name="connsiteX64" fmla="*/ 499708 w 1999451"/>
                  <a:gd name="connsiteY64" fmla="*/ 1737965 h 1994792"/>
                  <a:gd name="connsiteX65" fmla="*/ 415179 w 1999451"/>
                  <a:gd name="connsiteY65" fmla="*/ 1809148 h 1994792"/>
                  <a:gd name="connsiteX66" fmla="*/ 324539 w 1999451"/>
                  <a:gd name="connsiteY66" fmla="*/ 1735407 h 1994792"/>
                  <a:gd name="connsiteX67" fmla="*/ 376713 w 1999451"/>
                  <a:gd name="connsiteY67" fmla="*/ 1638760 h 1994792"/>
                  <a:gd name="connsiteX68" fmla="*/ 324235 w 1999451"/>
                  <a:gd name="connsiteY68" fmla="*/ 1585494 h 1994792"/>
                  <a:gd name="connsiteX69" fmla="*/ 317410 w 1999451"/>
                  <a:gd name="connsiteY69" fmla="*/ 1576178 h 1994792"/>
                  <a:gd name="connsiteX70" fmla="*/ 218029 w 1999451"/>
                  <a:gd name="connsiteY70" fmla="*/ 1621362 h 1994792"/>
                  <a:gd name="connsiteX71" fmla="*/ 150645 w 1999451"/>
                  <a:gd name="connsiteY71" fmla="*/ 1525900 h 1994792"/>
                  <a:gd name="connsiteX72" fmla="*/ 225969 w 1999451"/>
                  <a:gd name="connsiteY72" fmla="*/ 1447938 h 1994792"/>
                  <a:gd name="connsiteX73" fmla="*/ 188010 w 1999451"/>
                  <a:gd name="connsiteY73" fmla="*/ 1370456 h 1994792"/>
                  <a:gd name="connsiteX74" fmla="*/ 78852 w 1999451"/>
                  <a:gd name="connsiteY74" fmla="*/ 1387348 h 1994792"/>
                  <a:gd name="connsiteX75" fmla="*/ 39722 w 1999451"/>
                  <a:gd name="connsiteY75" fmla="*/ 1277247 h 1994792"/>
                  <a:gd name="connsiteX76" fmla="*/ 134561 w 1999451"/>
                  <a:gd name="connsiteY76" fmla="*/ 1221753 h 1994792"/>
                  <a:gd name="connsiteX77" fmla="*/ 116998 w 1999451"/>
                  <a:gd name="connsiteY77" fmla="*/ 1159612 h 1994792"/>
                  <a:gd name="connsiteX78" fmla="*/ 113873 w 1999451"/>
                  <a:gd name="connsiteY78" fmla="*/ 1137196 h 1994792"/>
                  <a:gd name="connsiteX79" fmla="*/ 7974 w 1999451"/>
                  <a:gd name="connsiteY79" fmla="*/ 1124464 h 1994792"/>
                  <a:gd name="connsiteX80" fmla="*/ 0 w 1999451"/>
                  <a:gd name="connsiteY80" fmla="*/ 1007889 h 1994792"/>
                  <a:gd name="connsiteX81" fmla="*/ 102311 w 1999451"/>
                  <a:gd name="connsiteY81" fmla="*/ 981083 h 1994792"/>
                  <a:gd name="connsiteX82" fmla="*/ 105790 w 1999451"/>
                  <a:gd name="connsiteY82" fmla="*/ 907597 h 1994792"/>
                  <a:gd name="connsiteX83" fmla="*/ 108534 w 1999451"/>
                  <a:gd name="connsiteY83" fmla="*/ 892766 h 1994792"/>
                  <a:gd name="connsiteX84" fmla="*/ 10648 w 1999451"/>
                  <a:gd name="connsiteY84" fmla="*/ 852205 h 1994792"/>
                  <a:gd name="connsiteX85" fmla="*/ 34421 w 1999451"/>
                  <a:gd name="connsiteY85" fmla="*/ 737801 h 1994792"/>
                  <a:gd name="connsiteX86" fmla="*/ 139326 w 1999451"/>
                  <a:gd name="connsiteY86" fmla="*/ 739579 h 1994792"/>
                  <a:gd name="connsiteX87" fmla="*/ 170385 w 1999451"/>
                  <a:gd name="connsiteY87" fmla="*/ 656539 h 1994792"/>
                  <a:gd name="connsiteX88" fmla="*/ 86679 w 1999451"/>
                  <a:gd name="connsiteY88" fmla="*/ 590765 h 1994792"/>
                  <a:gd name="connsiteX89" fmla="*/ 140437 w 1999451"/>
                  <a:gd name="connsiteY89" fmla="*/ 487017 h 1994792"/>
                  <a:gd name="connsiteX90" fmla="*/ 239495 w 1999451"/>
                  <a:gd name="connsiteY90" fmla="*/ 516590 h 1994792"/>
                  <a:gd name="connsiteX91" fmla="*/ 244191 w 1999451"/>
                  <a:gd name="connsiteY91" fmla="*/ 508163 h 1994792"/>
                  <a:gd name="connsiteX92" fmla="*/ 291472 w 1999451"/>
                  <a:gd name="connsiteY92" fmla="*/ 442977 h 1994792"/>
                  <a:gd name="connsiteX93" fmla="*/ 230426 w 1999451"/>
                  <a:gd name="connsiteY93" fmla="*/ 359531 h 1994792"/>
                  <a:gd name="connsiteX94" fmla="*/ 310181 w 1999451"/>
                  <a:gd name="connsiteY94" fmla="*/ 274135 h 1994792"/>
                  <a:gd name="connsiteX95" fmla="*/ 397526 w 1999451"/>
                  <a:gd name="connsiteY95" fmla="*/ 329299 h 1994792"/>
                  <a:gd name="connsiteX96" fmla="*/ 444095 w 1999451"/>
                  <a:gd name="connsiteY96" fmla="*/ 288220 h 1994792"/>
                  <a:gd name="connsiteX97" fmla="*/ 467432 w 1999451"/>
                  <a:gd name="connsiteY97" fmla="*/ 272304 h 1994792"/>
                  <a:gd name="connsiteX98" fmla="*/ 431228 w 1999451"/>
                  <a:gd name="connsiteY98" fmla="*/ 175656 h 1994792"/>
                  <a:gd name="connsiteX99" fmla="*/ 531065 w 1999451"/>
                  <a:gd name="connsiteY99" fmla="*/ 114943 h 1994792"/>
                  <a:gd name="connsiteX100" fmla="*/ 600331 w 1999451"/>
                  <a:gd name="connsiteY100" fmla="*/ 191674 h 1994792"/>
                  <a:gd name="connsiteX101" fmla="*/ 659559 w 1999451"/>
                  <a:gd name="connsiteY101" fmla="*/ 162400 h 1994792"/>
                  <a:gd name="connsiteX102" fmla="*/ 682905 w 1999451"/>
                  <a:gd name="connsiteY102" fmla="*/ 154730 h 1994792"/>
                  <a:gd name="connsiteX103" fmla="*/ 674194 w 1999451"/>
                  <a:gd name="connsiteY103" fmla="*/ 52774 h 1994792"/>
                  <a:gd name="connsiteX104" fmla="*/ 786708 w 1999451"/>
                  <a:gd name="connsiteY104" fmla="*/ 21249 h 1994792"/>
                  <a:gd name="connsiteX105" fmla="*/ 832580 w 1999451"/>
                  <a:gd name="connsiteY105" fmla="*/ 113573 h 1994792"/>
                  <a:gd name="connsiteX106" fmla="*/ 907909 w 1999451"/>
                  <a:gd name="connsiteY106" fmla="*/ 100371 h 1994792"/>
                  <a:gd name="connsiteX107" fmla="*/ 922350 w 1999451"/>
                  <a:gd name="connsiteY107" fmla="*/ 99641 h 1994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Lst>
                <a:rect l="l" t="t" r="r" b="b"/>
                <a:pathLst>
                  <a:path w="1999451" h="1994792">
                    <a:moveTo>
                      <a:pt x="941301" y="0"/>
                    </a:moveTo>
                    <a:lnTo>
                      <a:pt x="1058149" y="0"/>
                    </a:lnTo>
                    <a:lnTo>
                      <a:pt x="1077100" y="99641"/>
                    </a:lnTo>
                    <a:lnTo>
                      <a:pt x="1091542" y="100371"/>
                    </a:lnTo>
                    <a:lnTo>
                      <a:pt x="1166114" y="115099"/>
                    </a:lnTo>
                    <a:lnTo>
                      <a:pt x="1212743" y="21249"/>
                    </a:lnTo>
                    <a:lnTo>
                      <a:pt x="1325258" y="52774"/>
                    </a:lnTo>
                    <a:lnTo>
                      <a:pt x="1316352" y="157011"/>
                    </a:lnTo>
                    <a:lnTo>
                      <a:pt x="1400099" y="190589"/>
                    </a:lnTo>
                    <a:lnTo>
                      <a:pt x="1468386" y="114943"/>
                    </a:lnTo>
                    <a:lnTo>
                      <a:pt x="1568223" y="175656"/>
                    </a:lnTo>
                    <a:lnTo>
                      <a:pt x="1532091" y="272114"/>
                    </a:lnTo>
                    <a:lnTo>
                      <a:pt x="1602707" y="328805"/>
                    </a:lnTo>
                    <a:lnTo>
                      <a:pt x="1689271" y="274135"/>
                    </a:lnTo>
                    <a:lnTo>
                      <a:pt x="1769026" y="359531"/>
                    </a:lnTo>
                    <a:lnTo>
                      <a:pt x="1706872" y="444491"/>
                    </a:lnTo>
                    <a:lnTo>
                      <a:pt x="1728128" y="468413"/>
                    </a:lnTo>
                    <a:lnTo>
                      <a:pt x="1757986" y="517179"/>
                    </a:lnTo>
                    <a:lnTo>
                      <a:pt x="1859015" y="487017"/>
                    </a:lnTo>
                    <a:lnTo>
                      <a:pt x="1912772" y="590765"/>
                    </a:lnTo>
                    <a:lnTo>
                      <a:pt x="1829333" y="656330"/>
                    </a:lnTo>
                    <a:lnTo>
                      <a:pt x="1852953" y="712915"/>
                    </a:lnTo>
                    <a:lnTo>
                      <a:pt x="1859446" y="739590"/>
                    </a:lnTo>
                    <a:lnTo>
                      <a:pt x="1965029" y="737801"/>
                    </a:lnTo>
                    <a:lnTo>
                      <a:pt x="1988802" y="852205"/>
                    </a:lnTo>
                    <a:lnTo>
                      <a:pt x="1889722" y="893261"/>
                    </a:lnTo>
                    <a:lnTo>
                      <a:pt x="1896720" y="980973"/>
                    </a:lnTo>
                    <a:lnTo>
                      <a:pt x="1999451" y="1007889"/>
                    </a:lnTo>
                    <a:lnTo>
                      <a:pt x="1991477" y="1124464"/>
                    </a:lnTo>
                    <a:lnTo>
                      <a:pt x="1885216" y="1137240"/>
                    </a:lnTo>
                    <a:lnTo>
                      <a:pt x="1879495" y="1174729"/>
                    </a:lnTo>
                    <a:lnTo>
                      <a:pt x="1865434" y="1222071"/>
                    </a:lnTo>
                    <a:lnTo>
                      <a:pt x="1959729" y="1277247"/>
                    </a:lnTo>
                    <a:lnTo>
                      <a:pt x="1920599" y="1387348"/>
                    </a:lnTo>
                    <a:lnTo>
                      <a:pt x="1811865" y="1370522"/>
                    </a:lnTo>
                    <a:lnTo>
                      <a:pt x="1773443" y="1447897"/>
                    </a:lnTo>
                    <a:lnTo>
                      <a:pt x="1848807" y="1525900"/>
                    </a:lnTo>
                    <a:lnTo>
                      <a:pt x="1781423" y="1621362"/>
                    </a:lnTo>
                    <a:lnTo>
                      <a:pt x="1681572" y="1575965"/>
                    </a:lnTo>
                    <a:lnTo>
                      <a:pt x="1627054" y="1636312"/>
                    </a:lnTo>
                    <a:lnTo>
                      <a:pt x="1623129" y="1639482"/>
                    </a:lnTo>
                    <a:lnTo>
                      <a:pt x="1674913" y="1735407"/>
                    </a:lnTo>
                    <a:lnTo>
                      <a:pt x="1584273" y="1809148"/>
                    </a:lnTo>
                    <a:lnTo>
                      <a:pt x="1500451" y="1738561"/>
                    </a:lnTo>
                    <a:lnTo>
                      <a:pt x="1495073" y="1742905"/>
                    </a:lnTo>
                    <a:lnTo>
                      <a:pt x="1426450" y="1781627"/>
                    </a:lnTo>
                    <a:lnTo>
                      <a:pt x="1450943" y="1890227"/>
                    </a:lnTo>
                    <a:lnTo>
                      <a:pt x="1343769" y="1936779"/>
                    </a:lnTo>
                    <a:lnTo>
                      <a:pt x="1281530" y="1845358"/>
                    </a:lnTo>
                    <a:lnTo>
                      <a:pt x="1262809" y="1852610"/>
                    </a:lnTo>
                    <a:lnTo>
                      <a:pt x="1199258" y="1867022"/>
                    </a:lnTo>
                    <a:lnTo>
                      <a:pt x="1193508" y="1978881"/>
                    </a:lnTo>
                    <a:lnTo>
                      <a:pt x="1077749" y="1994792"/>
                    </a:lnTo>
                    <a:lnTo>
                      <a:pt x="1042026" y="1888612"/>
                    </a:lnTo>
                    <a:lnTo>
                      <a:pt x="999725" y="1891762"/>
                    </a:lnTo>
                    <a:lnTo>
                      <a:pt x="957089" y="1889609"/>
                    </a:lnTo>
                    <a:lnTo>
                      <a:pt x="921702" y="1994792"/>
                    </a:lnTo>
                    <a:lnTo>
                      <a:pt x="805942" y="1978881"/>
                    </a:lnTo>
                    <a:lnTo>
                      <a:pt x="800282" y="1868771"/>
                    </a:lnTo>
                    <a:lnTo>
                      <a:pt x="732684" y="1851389"/>
                    </a:lnTo>
                    <a:lnTo>
                      <a:pt x="717862" y="1845445"/>
                    </a:lnTo>
                    <a:lnTo>
                      <a:pt x="655683" y="1936779"/>
                    </a:lnTo>
                    <a:lnTo>
                      <a:pt x="548508" y="1890227"/>
                    </a:lnTo>
                    <a:lnTo>
                      <a:pt x="572952" y="1781847"/>
                    </a:lnTo>
                    <a:lnTo>
                      <a:pt x="499708" y="1737965"/>
                    </a:lnTo>
                    <a:lnTo>
                      <a:pt x="415179" y="1809148"/>
                    </a:lnTo>
                    <a:lnTo>
                      <a:pt x="324539" y="1735407"/>
                    </a:lnTo>
                    <a:lnTo>
                      <a:pt x="376713" y="1638760"/>
                    </a:lnTo>
                    <a:lnTo>
                      <a:pt x="324235" y="1585494"/>
                    </a:lnTo>
                    <a:lnTo>
                      <a:pt x="317410" y="1576178"/>
                    </a:lnTo>
                    <a:lnTo>
                      <a:pt x="218029" y="1621362"/>
                    </a:lnTo>
                    <a:lnTo>
                      <a:pt x="150645" y="1525900"/>
                    </a:lnTo>
                    <a:lnTo>
                      <a:pt x="225969" y="1447938"/>
                    </a:lnTo>
                    <a:lnTo>
                      <a:pt x="188010" y="1370456"/>
                    </a:lnTo>
                    <a:lnTo>
                      <a:pt x="78852" y="1387348"/>
                    </a:lnTo>
                    <a:lnTo>
                      <a:pt x="39722" y="1277247"/>
                    </a:lnTo>
                    <a:lnTo>
                      <a:pt x="134561" y="1221753"/>
                    </a:lnTo>
                    <a:lnTo>
                      <a:pt x="116998" y="1159612"/>
                    </a:lnTo>
                    <a:lnTo>
                      <a:pt x="113873" y="1137196"/>
                    </a:lnTo>
                    <a:lnTo>
                      <a:pt x="7974" y="1124464"/>
                    </a:lnTo>
                    <a:lnTo>
                      <a:pt x="0" y="1007889"/>
                    </a:lnTo>
                    <a:lnTo>
                      <a:pt x="102311" y="981083"/>
                    </a:lnTo>
                    <a:lnTo>
                      <a:pt x="105790" y="907597"/>
                    </a:lnTo>
                    <a:lnTo>
                      <a:pt x="108534" y="892766"/>
                    </a:lnTo>
                    <a:lnTo>
                      <a:pt x="10648" y="852205"/>
                    </a:lnTo>
                    <a:lnTo>
                      <a:pt x="34421" y="737801"/>
                    </a:lnTo>
                    <a:lnTo>
                      <a:pt x="139326" y="739579"/>
                    </a:lnTo>
                    <a:lnTo>
                      <a:pt x="170385" y="656539"/>
                    </a:lnTo>
                    <a:lnTo>
                      <a:pt x="86679" y="590765"/>
                    </a:lnTo>
                    <a:lnTo>
                      <a:pt x="140437" y="487017"/>
                    </a:lnTo>
                    <a:lnTo>
                      <a:pt x="239495" y="516590"/>
                    </a:lnTo>
                    <a:lnTo>
                      <a:pt x="244191" y="508163"/>
                    </a:lnTo>
                    <a:lnTo>
                      <a:pt x="291472" y="442977"/>
                    </a:lnTo>
                    <a:lnTo>
                      <a:pt x="230426" y="359531"/>
                    </a:lnTo>
                    <a:lnTo>
                      <a:pt x="310181" y="274135"/>
                    </a:lnTo>
                    <a:lnTo>
                      <a:pt x="397526" y="329299"/>
                    </a:lnTo>
                    <a:lnTo>
                      <a:pt x="444095" y="288220"/>
                    </a:lnTo>
                    <a:lnTo>
                      <a:pt x="467432" y="272304"/>
                    </a:lnTo>
                    <a:lnTo>
                      <a:pt x="431228" y="175656"/>
                    </a:lnTo>
                    <a:lnTo>
                      <a:pt x="531065" y="114943"/>
                    </a:lnTo>
                    <a:lnTo>
                      <a:pt x="600331" y="191674"/>
                    </a:lnTo>
                    <a:lnTo>
                      <a:pt x="659559" y="162400"/>
                    </a:lnTo>
                    <a:lnTo>
                      <a:pt x="682905" y="154730"/>
                    </a:lnTo>
                    <a:lnTo>
                      <a:pt x="674194" y="52774"/>
                    </a:lnTo>
                    <a:lnTo>
                      <a:pt x="786708" y="21249"/>
                    </a:lnTo>
                    <a:lnTo>
                      <a:pt x="832580" y="113573"/>
                    </a:lnTo>
                    <a:lnTo>
                      <a:pt x="907909" y="100371"/>
                    </a:lnTo>
                    <a:lnTo>
                      <a:pt x="922350" y="99641"/>
                    </a:lnTo>
                    <a:close/>
                  </a:path>
                </a:pathLst>
              </a:custGeom>
              <a:gradFill flip="none" rotWithShape="1">
                <a:gsLst>
                  <a:gs pos="100000">
                    <a:srgbClr val="E0E0E0"/>
                  </a:gs>
                  <a:gs pos="0">
                    <a:srgbClr val="F9F9F9"/>
                  </a:gs>
                </a:gsLst>
                <a:lin ang="2700000" scaled="1"/>
                <a:tileRect/>
              </a:gradFill>
              <a:ln>
                <a:no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a:solidFill>
                    <a:prstClr val="white"/>
                  </a:solidFill>
                </a:endParaRPr>
              </a:p>
            </p:txBody>
          </p:sp>
          <p:sp>
            <p:nvSpPr>
              <p:cNvPr id="86" name="椭圆 85"/>
              <p:cNvSpPr/>
              <p:nvPr/>
            </p:nvSpPr>
            <p:spPr>
              <a:xfrm>
                <a:off x="5397595" y="2734243"/>
                <a:ext cx="1396811" cy="1396811"/>
              </a:xfrm>
              <a:prstGeom prst="ellipse">
                <a:avLst/>
              </a:prstGeom>
              <a:solidFill>
                <a:schemeClr val="bg1">
                  <a:lumMod val="95000"/>
                </a:schemeClr>
              </a:solidFill>
              <a:ln w="19050">
                <a:gradFill flip="none" rotWithShape="1">
                  <a:gsLst>
                    <a:gs pos="0">
                      <a:schemeClr val="bg1">
                        <a:lumMod val="85000"/>
                      </a:schemeClr>
                    </a:gs>
                    <a:gs pos="100000">
                      <a:schemeClr val="bg1"/>
                    </a:gs>
                  </a:gsLst>
                  <a:lin ang="2700000" scaled="1"/>
                  <a:tileRect/>
                </a:gradFill>
              </a:ln>
              <a:effectLst>
                <a:innerShdw blurRad="88900" dist="38100" dir="135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a:solidFill>
                    <a:prstClr val="white"/>
                  </a:solidFill>
                </a:endParaRPr>
              </a:p>
            </p:txBody>
          </p:sp>
        </p:grpSp>
        <p:grpSp>
          <p:nvGrpSpPr>
            <p:cNvPr id="69" name="组合 68"/>
            <p:cNvGrpSpPr/>
            <p:nvPr/>
          </p:nvGrpSpPr>
          <p:grpSpPr>
            <a:xfrm>
              <a:off x="5737932" y="1065196"/>
              <a:ext cx="741535" cy="739808"/>
              <a:chOff x="5096275" y="2435252"/>
              <a:chExt cx="1999451" cy="1994792"/>
            </a:xfrm>
          </p:grpSpPr>
          <p:sp>
            <p:nvSpPr>
              <p:cNvPr id="83" name="任意多边形 82"/>
              <p:cNvSpPr/>
              <p:nvPr/>
            </p:nvSpPr>
            <p:spPr>
              <a:xfrm>
                <a:off x="5096275" y="2435252"/>
                <a:ext cx="1999451" cy="1994792"/>
              </a:xfrm>
              <a:custGeom>
                <a:avLst/>
                <a:gdLst>
                  <a:gd name="connsiteX0" fmla="*/ 941301 w 1999451"/>
                  <a:gd name="connsiteY0" fmla="*/ 0 h 1994792"/>
                  <a:gd name="connsiteX1" fmla="*/ 1058149 w 1999451"/>
                  <a:gd name="connsiteY1" fmla="*/ 0 h 1994792"/>
                  <a:gd name="connsiteX2" fmla="*/ 1077100 w 1999451"/>
                  <a:gd name="connsiteY2" fmla="*/ 99641 h 1994792"/>
                  <a:gd name="connsiteX3" fmla="*/ 1091542 w 1999451"/>
                  <a:gd name="connsiteY3" fmla="*/ 100371 h 1994792"/>
                  <a:gd name="connsiteX4" fmla="*/ 1166114 w 1999451"/>
                  <a:gd name="connsiteY4" fmla="*/ 115099 h 1994792"/>
                  <a:gd name="connsiteX5" fmla="*/ 1212743 w 1999451"/>
                  <a:gd name="connsiteY5" fmla="*/ 21249 h 1994792"/>
                  <a:gd name="connsiteX6" fmla="*/ 1325258 w 1999451"/>
                  <a:gd name="connsiteY6" fmla="*/ 52774 h 1994792"/>
                  <a:gd name="connsiteX7" fmla="*/ 1316352 w 1999451"/>
                  <a:gd name="connsiteY7" fmla="*/ 157011 h 1994792"/>
                  <a:gd name="connsiteX8" fmla="*/ 1400099 w 1999451"/>
                  <a:gd name="connsiteY8" fmla="*/ 190589 h 1994792"/>
                  <a:gd name="connsiteX9" fmla="*/ 1468386 w 1999451"/>
                  <a:gd name="connsiteY9" fmla="*/ 114943 h 1994792"/>
                  <a:gd name="connsiteX10" fmla="*/ 1568223 w 1999451"/>
                  <a:gd name="connsiteY10" fmla="*/ 175656 h 1994792"/>
                  <a:gd name="connsiteX11" fmla="*/ 1532091 w 1999451"/>
                  <a:gd name="connsiteY11" fmla="*/ 272114 h 1994792"/>
                  <a:gd name="connsiteX12" fmla="*/ 1602707 w 1999451"/>
                  <a:gd name="connsiteY12" fmla="*/ 328805 h 1994792"/>
                  <a:gd name="connsiteX13" fmla="*/ 1689271 w 1999451"/>
                  <a:gd name="connsiteY13" fmla="*/ 274135 h 1994792"/>
                  <a:gd name="connsiteX14" fmla="*/ 1769026 w 1999451"/>
                  <a:gd name="connsiteY14" fmla="*/ 359531 h 1994792"/>
                  <a:gd name="connsiteX15" fmla="*/ 1706872 w 1999451"/>
                  <a:gd name="connsiteY15" fmla="*/ 444491 h 1994792"/>
                  <a:gd name="connsiteX16" fmla="*/ 1728128 w 1999451"/>
                  <a:gd name="connsiteY16" fmla="*/ 468413 h 1994792"/>
                  <a:gd name="connsiteX17" fmla="*/ 1757986 w 1999451"/>
                  <a:gd name="connsiteY17" fmla="*/ 517179 h 1994792"/>
                  <a:gd name="connsiteX18" fmla="*/ 1859015 w 1999451"/>
                  <a:gd name="connsiteY18" fmla="*/ 487017 h 1994792"/>
                  <a:gd name="connsiteX19" fmla="*/ 1912772 w 1999451"/>
                  <a:gd name="connsiteY19" fmla="*/ 590765 h 1994792"/>
                  <a:gd name="connsiteX20" fmla="*/ 1829333 w 1999451"/>
                  <a:gd name="connsiteY20" fmla="*/ 656330 h 1994792"/>
                  <a:gd name="connsiteX21" fmla="*/ 1852953 w 1999451"/>
                  <a:gd name="connsiteY21" fmla="*/ 712915 h 1994792"/>
                  <a:gd name="connsiteX22" fmla="*/ 1859446 w 1999451"/>
                  <a:gd name="connsiteY22" fmla="*/ 739590 h 1994792"/>
                  <a:gd name="connsiteX23" fmla="*/ 1965029 w 1999451"/>
                  <a:gd name="connsiteY23" fmla="*/ 737801 h 1994792"/>
                  <a:gd name="connsiteX24" fmla="*/ 1988802 w 1999451"/>
                  <a:gd name="connsiteY24" fmla="*/ 852205 h 1994792"/>
                  <a:gd name="connsiteX25" fmla="*/ 1889722 w 1999451"/>
                  <a:gd name="connsiteY25" fmla="*/ 893261 h 1994792"/>
                  <a:gd name="connsiteX26" fmla="*/ 1896720 w 1999451"/>
                  <a:gd name="connsiteY26" fmla="*/ 980973 h 1994792"/>
                  <a:gd name="connsiteX27" fmla="*/ 1999451 w 1999451"/>
                  <a:gd name="connsiteY27" fmla="*/ 1007889 h 1994792"/>
                  <a:gd name="connsiteX28" fmla="*/ 1991477 w 1999451"/>
                  <a:gd name="connsiteY28" fmla="*/ 1124464 h 1994792"/>
                  <a:gd name="connsiteX29" fmla="*/ 1885216 w 1999451"/>
                  <a:gd name="connsiteY29" fmla="*/ 1137240 h 1994792"/>
                  <a:gd name="connsiteX30" fmla="*/ 1879495 w 1999451"/>
                  <a:gd name="connsiteY30" fmla="*/ 1174729 h 1994792"/>
                  <a:gd name="connsiteX31" fmla="*/ 1865434 w 1999451"/>
                  <a:gd name="connsiteY31" fmla="*/ 1222071 h 1994792"/>
                  <a:gd name="connsiteX32" fmla="*/ 1959729 w 1999451"/>
                  <a:gd name="connsiteY32" fmla="*/ 1277247 h 1994792"/>
                  <a:gd name="connsiteX33" fmla="*/ 1920599 w 1999451"/>
                  <a:gd name="connsiteY33" fmla="*/ 1387348 h 1994792"/>
                  <a:gd name="connsiteX34" fmla="*/ 1811865 w 1999451"/>
                  <a:gd name="connsiteY34" fmla="*/ 1370522 h 1994792"/>
                  <a:gd name="connsiteX35" fmla="*/ 1773443 w 1999451"/>
                  <a:gd name="connsiteY35" fmla="*/ 1447897 h 1994792"/>
                  <a:gd name="connsiteX36" fmla="*/ 1848807 w 1999451"/>
                  <a:gd name="connsiteY36" fmla="*/ 1525900 h 1994792"/>
                  <a:gd name="connsiteX37" fmla="*/ 1781423 w 1999451"/>
                  <a:gd name="connsiteY37" fmla="*/ 1621362 h 1994792"/>
                  <a:gd name="connsiteX38" fmla="*/ 1681572 w 1999451"/>
                  <a:gd name="connsiteY38" fmla="*/ 1575965 h 1994792"/>
                  <a:gd name="connsiteX39" fmla="*/ 1627054 w 1999451"/>
                  <a:gd name="connsiteY39" fmla="*/ 1636312 h 1994792"/>
                  <a:gd name="connsiteX40" fmla="*/ 1623129 w 1999451"/>
                  <a:gd name="connsiteY40" fmla="*/ 1639482 h 1994792"/>
                  <a:gd name="connsiteX41" fmla="*/ 1674913 w 1999451"/>
                  <a:gd name="connsiteY41" fmla="*/ 1735407 h 1994792"/>
                  <a:gd name="connsiteX42" fmla="*/ 1584273 w 1999451"/>
                  <a:gd name="connsiteY42" fmla="*/ 1809148 h 1994792"/>
                  <a:gd name="connsiteX43" fmla="*/ 1500451 w 1999451"/>
                  <a:gd name="connsiteY43" fmla="*/ 1738561 h 1994792"/>
                  <a:gd name="connsiteX44" fmla="*/ 1495073 w 1999451"/>
                  <a:gd name="connsiteY44" fmla="*/ 1742905 h 1994792"/>
                  <a:gd name="connsiteX45" fmla="*/ 1426450 w 1999451"/>
                  <a:gd name="connsiteY45" fmla="*/ 1781627 h 1994792"/>
                  <a:gd name="connsiteX46" fmla="*/ 1450943 w 1999451"/>
                  <a:gd name="connsiteY46" fmla="*/ 1890227 h 1994792"/>
                  <a:gd name="connsiteX47" fmla="*/ 1343769 w 1999451"/>
                  <a:gd name="connsiteY47" fmla="*/ 1936779 h 1994792"/>
                  <a:gd name="connsiteX48" fmla="*/ 1281530 w 1999451"/>
                  <a:gd name="connsiteY48" fmla="*/ 1845358 h 1994792"/>
                  <a:gd name="connsiteX49" fmla="*/ 1262809 w 1999451"/>
                  <a:gd name="connsiteY49" fmla="*/ 1852610 h 1994792"/>
                  <a:gd name="connsiteX50" fmla="*/ 1199258 w 1999451"/>
                  <a:gd name="connsiteY50" fmla="*/ 1867022 h 1994792"/>
                  <a:gd name="connsiteX51" fmla="*/ 1193508 w 1999451"/>
                  <a:gd name="connsiteY51" fmla="*/ 1978881 h 1994792"/>
                  <a:gd name="connsiteX52" fmla="*/ 1077749 w 1999451"/>
                  <a:gd name="connsiteY52" fmla="*/ 1994792 h 1994792"/>
                  <a:gd name="connsiteX53" fmla="*/ 1042026 w 1999451"/>
                  <a:gd name="connsiteY53" fmla="*/ 1888612 h 1994792"/>
                  <a:gd name="connsiteX54" fmla="*/ 999725 w 1999451"/>
                  <a:gd name="connsiteY54" fmla="*/ 1891762 h 1994792"/>
                  <a:gd name="connsiteX55" fmla="*/ 957089 w 1999451"/>
                  <a:gd name="connsiteY55" fmla="*/ 1889609 h 1994792"/>
                  <a:gd name="connsiteX56" fmla="*/ 921702 w 1999451"/>
                  <a:gd name="connsiteY56" fmla="*/ 1994792 h 1994792"/>
                  <a:gd name="connsiteX57" fmla="*/ 805942 w 1999451"/>
                  <a:gd name="connsiteY57" fmla="*/ 1978881 h 1994792"/>
                  <a:gd name="connsiteX58" fmla="*/ 800282 w 1999451"/>
                  <a:gd name="connsiteY58" fmla="*/ 1868771 h 1994792"/>
                  <a:gd name="connsiteX59" fmla="*/ 732684 w 1999451"/>
                  <a:gd name="connsiteY59" fmla="*/ 1851389 h 1994792"/>
                  <a:gd name="connsiteX60" fmla="*/ 717862 w 1999451"/>
                  <a:gd name="connsiteY60" fmla="*/ 1845445 h 1994792"/>
                  <a:gd name="connsiteX61" fmla="*/ 655683 w 1999451"/>
                  <a:gd name="connsiteY61" fmla="*/ 1936779 h 1994792"/>
                  <a:gd name="connsiteX62" fmla="*/ 548508 w 1999451"/>
                  <a:gd name="connsiteY62" fmla="*/ 1890227 h 1994792"/>
                  <a:gd name="connsiteX63" fmla="*/ 572952 w 1999451"/>
                  <a:gd name="connsiteY63" fmla="*/ 1781847 h 1994792"/>
                  <a:gd name="connsiteX64" fmla="*/ 499708 w 1999451"/>
                  <a:gd name="connsiteY64" fmla="*/ 1737965 h 1994792"/>
                  <a:gd name="connsiteX65" fmla="*/ 415179 w 1999451"/>
                  <a:gd name="connsiteY65" fmla="*/ 1809148 h 1994792"/>
                  <a:gd name="connsiteX66" fmla="*/ 324539 w 1999451"/>
                  <a:gd name="connsiteY66" fmla="*/ 1735407 h 1994792"/>
                  <a:gd name="connsiteX67" fmla="*/ 376713 w 1999451"/>
                  <a:gd name="connsiteY67" fmla="*/ 1638760 h 1994792"/>
                  <a:gd name="connsiteX68" fmla="*/ 324235 w 1999451"/>
                  <a:gd name="connsiteY68" fmla="*/ 1585494 h 1994792"/>
                  <a:gd name="connsiteX69" fmla="*/ 317410 w 1999451"/>
                  <a:gd name="connsiteY69" fmla="*/ 1576178 h 1994792"/>
                  <a:gd name="connsiteX70" fmla="*/ 218029 w 1999451"/>
                  <a:gd name="connsiteY70" fmla="*/ 1621362 h 1994792"/>
                  <a:gd name="connsiteX71" fmla="*/ 150645 w 1999451"/>
                  <a:gd name="connsiteY71" fmla="*/ 1525900 h 1994792"/>
                  <a:gd name="connsiteX72" fmla="*/ 225969 w 1999451"/>
                  <a:gd name="connsiteY72" fmla="*/ 1447938 h 1994792"/>
                  <a:gd name="connsiteX73" fmla="*/ 188010 w 1999451"/>
                  <a:gd name="connsiteY73" fmla="*/ 1370456 h 1994792"/>
                  <a:gd name="connsiteX74" fmla="*/ 78852 w 1999451"/>
                  <a:gd name="connsiteY74" fmla="*/ 1387348 h 1994792"/>
                  <a:gd name="connsiteX75" fmla="*/ 39722 w 1999451"/>
                  <a:gd name="connsiteY75" fmla="*/ 1277247 h 1994792"/>
                  <a:gd name="connsiteX76" fmla="*/ 134561 w 1999451"/>
                  <a:gd name="connsiteY76" fmla="*/ 1221753 h 1994792"/>
                  <a:gd name="connsiteX77" fmla="*/ 116998 w 1999451"/>
                  <a:gd name="connsiteY77" fmla="*/ 1159612 h 1994792"/>
                  <a:gd name="connsiteX78" fmla="*/ 113873 w 1999451"/>
                  <a:gd name="connsiteY78" fmla="*/ 1137196 h 1994792"/>
                  <a:gd name="connsiteX79" fmla="*/ 7974 w 1999451"/>
                  <a:gd name="connsiteY79" fmla="*/ 1124464 h 1994792"/>
                  <a:gd name="connsiteX80" fmla="*/ 0 w 1999451"/>
                  <a:gd name="connsiteY80" fmla="*/ 1007889 h 1994792"/>
                  <a:gd name="connsiteX81" fmla="*/ 102311 w 1999451"/>
                  <a:gd name="connsiteY81" fmla="*/ 981083 h 1994792"/>
                  <a:gd name="connsiteX82" fmla="*/ 105790 w 1999451"/>
                  <a:gd name="connsiteY82" fmla="*/ 907597 h 1994792"/>
                  <a:gd name="connsiteX83" fmla="*/ 108534 w 1999451"/>
                  <a:gd name="connsiteY83" fmla="*/ 892766 h 1994792"/>
                  <a:gd name="connsiteX84" fmla="*/ 10648 w 1999451"/>
                  <a:gd name="connsiteY84" fmla="*/ 852205 h 1994792"/>
                  <a:gd name="connsiteX85" fmla="*/ 34421 w 1999451"/>
                  <a:gd name="connsiteY85" fmla="*/ 737801 h 1994792"/>
                  <a:gd name="connsiteX86" fmla="*/ 139326 w 1999451"/>
                  <a:gd name="connsiteY86" fmla="*/ 739579 h 1994792"/>
                  <a:gd name="connsiteX87" fmla="*/ 170385 w 1999451"/>
                  <a:gd name="connsiteY87" fmla="*/ 656539 h 1994792"/>
                  <a:gd name="connsiteX88" fmla="*/ 86679 w 1999451"/>
                  <a:gd name="connsiteY88" fmla="*/ 590765 h 1994792"/>
                  <a:gd name="connsiteX89" fmla="*/ 140437 w 1999451"/>
                  <a:gd name="connsiteY89" fmla="*/ 487017 h 1994792"/>
                  <a:gd name="connsiteX90" fmla="*/ 239495 w 1999451"/>
                  <a:gd name="connsiteY90" fmla="*/ 516590 h 1994792"/>
                  <a:gd name="connsiteX91" fmla="*/ 244191 w 1999451"/>
                  <a:gd name="connsiteY91" fmla="*/ 508163 h 1994792"/>
                  <a:gd name="connsiteX92" fmla="*/ 291472 w 1999451"/>
                  <a:gd name="connsiteY92" fmla="*/ 442977 h 1994792"/>
                  <a:gd name="connsiteX93" fmla="*/ 230426 w 1999451"/>
                  <a:gd name="connsiteY93" fmla="*/ 359531 h 1994792"/>
                  <a:gd name="connsiteX94" fmla="*/ 310181 w 1999451"/>
                  <a:gd name="connsiteY94" fmla="*/ 274135 h 1994792"/>
                  <a:gd name="connsiteX95" fmla="*/ 397526 w 1999451"/>
                  <a:gd name="connsiteY95" fmla="*/ 329299 h 1994792"/>
                  <a:gd name="connsiteX96" fmla="*/ 444095 w 1999451"/>
                  <a:gd name="connsiteY96" fmla="*/ 288220 h 1994792"/>
                  <a:gd name="connsiteX97" fmla="*/ 467432 w 1999451"/>
                  <a:gd name="connsiteY97" fmla="*/ 272304 h 1994792"/>
                  <a:gd name="connsiteX98" fmla="*/ 431228 w 1999451"/>
                  <a:gd name="connsiteY98" fmla="*/ 175656 h 1994792"/>
                  <a:gd name="connsiteX99" fmla="*/ 531065 w 1999451"/>
                  <a:gd name="connsiteY99" fmla="*/ 114943 h 1994792"/>
                  <a:gd name="connsiteX100" fmla="*/ 600331 w 1999451"/>
                  <a:gd name="connsiteY100" fmla="*/ 191674 h 1994792"/>
                  <a:gd name="connsiteX101" fmla="*/ 659559 w 1999451"/>
                  <a:gd name="connsiteY101" fmla="*/ 162400 h 1994792"/>
                  <a:gd name="connsiteX102" fmla="*/ 682905 w 1999451"/>
                  <a:gd name="connsiteY102" fmla="*/ 154730 h 1994792"/>
                  <a:gd name="connsiteX103" fmla="*/ 674194 w 1999451"/>
                  <a:gd name="connsiteY103" fmla="*/ 52774 h 1994792"/>
                  <a:gd name="connsiteX104" fmla="*/ 786708 w 1999451"/>
                  <a:gd name="connsiteY104" fmla="*/ 21249 h 1994792"/>
                  <a:gd name="connsiteX105" fmla="*/ 832580 w 1999451"/>
                  <a:gd name="connsiteY105" fmla="*/ 113573 h 1994792"/>
                  <a:gd name="connsiteX106" fmla="*/ 907909 w 1999451"/>
                  <a:gd name="connsiteY106" fmla="*/ 100371 h 1994792"/>
                  <a:gd name="connsiteX107" fmla="*/ 922350 w 1999451"/>
                  <a:gd name="connsiteY107" fmla="*/ 99641 h 1994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Lst>
                <a:rect l="l" t="t" r="r" b="b"/>
                <a:pathLst>
                  <a:path w="1999451" h="1994792">
                    <a:moveTo>
                      <a:pt x="941301" y="0"/>
                    </a:moveTo>
                    <a:lnTo>
                      <a:pt x="1058149" y="0"/>
                    </a:lnTo>
                    <a:lnTo>
                      <a:pt x="1077100" y="99641"/>
                    </a:lnTo>
                    <a:lnTo>
                      <a:pt x="1091542" y="100371"/>
                    </a:lnTo>
                    <a:lnTo>
                      <a:pt x="1166114" y="115099"/>
                    </a:lnTo>
                    <a:lnTo>
                      <a:pt x="1212743" y="21249"/>
                    </a:lnTo>
                    <a:lnTo>
                      <a:pt x="1325258" y="52774"/>
                    </a:lnTo>
                    <a:lnTo>
                      <a:pt x="1316352" y="157011"/>
                    </a:lnTo>
                    <a:lnTo>
                      <a:pt x="1400099" y="190589"/>
                    </a:lnTo>
                    <a:lnTo>
                      <a:pt x="1468386" y="114943"/>
                    </a:lnTo>
                    <a:lnTo>
                      <a:pt x="1568223" y="175656"/>
                    </a:lnTo>
                    <a:lnTo>
                      <a:pt x="1532091" y="272114"/>
                    </a:lnTo>
                    <a:lnTo>
                      <a:pt x="1602707" y="328805"/>
                    </a:lnTo>
                    <a:lnTo>
                      <a:pt x="1689271" y="274135"/>
                    </a:lnTo>
                    <a:lnTo>
                      <a:pt x="1769026" y="359531"/>
                    </a:lnTo>
                    <a:lnTo>
                      <a:pt x="1706872" y="444491"/>
                    </a:lnTo>
                    <a:lnTo>
                      <a:pt x="1728128" y="468413"/>
                    </a:lnTo>
                    <a:lnTo>
                      <a:pt x="1757986" y="517179"/>
                    </a:lnTo>
                    <a:lnTo>
                      <a:pt x="1859015" y="487017"/>
                    </a:lnTo>
                    <a:lnTo>
                      <a:pt x="1912772" y="590765"/>
                    </a:lnTo>
                    <a:lnTo>
                      <a:pt x="1829333" y="656330"/>
                    </a:lnTo>
                    <a:lnTo>
                      <a:pt x="1852953" y="712915"/>
                    </a:lnTo>
                    <a:lnTo>
                      <a:pt x="1859446" y="739590"/>
                    </a:lnTo>
                    <a:lnTo>
                      <a:pt x="1965029" y="737801"/>
                    </a:lnTo>
                    <a:lnTo>
                      <a:pt x="1988802" y="852205"/>
                    </a:lnTo>
                    <a:lnTo>
                      <a:pt x="1889722" y="893261"/>
                    </a:lnTo>
                    <a:lnTo>
                      <a:pt x="1896720" y="980973"/>
                    </a:lnTo>
                    <a:lnTo>
                      <a:pt x="1999451" y="1007889"/>
                    </a:lnTo>
                    <a:lnTo>
                      <a:pt x="1991477" y="1124464"/>
                    </a:lnTo>
                    <a:lnTo>
                      <a:pt x="1885216" y="1137240"/>
                    </a:lnTo>
                    <a:lnTo>
                      <a:pt x="1879495" y="1174729"/>
                    </a:lnTo>
                    <a:lnTo>
                      <a:pt x="1865434" y="1222071"/>
                    </a:lnTo>
                    <a:lnTo>
                      <a:pt x="1959729" y="1277247"/>
                    </a:lnTo>
                    <a:lnTo>
                      <a:pt x="1920599" y="1387348"/>
                    </a:lnTo>
                    <a:lnTo>
                      <a:pt x="1811865" y="1370522"/>
                    </a:lnTo>
                    <a:lnTo>
                      <a:pt x="1773443" y="1447897"/>
                    </a:lnTo>
                    <a:lnTo>
                      <a:pt x="1848807" y="1525900"/>
                    </a:lnTo>
                    <a:lnTo>
                      <a:pt x="1781423" y="1621362"/>
                    </a:lnTo>
                    <a:lnTo>
                      <a:pt x="1681572" y="1575965"/>
                    </a:lnTo>
                    <a:lnTo>
                      <a:pt x="1627054" y="1636312"/>
                    </a:lnTo>
                    <a:lnTo>
                      <a:pt x="1623129" y="1639482"/>
                    </a:lnTo>
                    <a:lnTo>
                      <a:pt x="1674913" y="1735407"/>
                    </a:lnTo>
                    <a:lnTo>
                      <a:pt x="1584273" y="1809148"/>
                    </a:lnTo>
                    <a:lnTo>
                      <a:pt x="1500451" y="1738561"/>
                    </a:lnTo>
                    <a:lnTo>
                      <a:pt x="1495073" y="1742905"/>
                    </a:lnTo>
                    <a:lnTo>
                      <a:pt x="1426450" y="1781627"/>
                    </a:lnTo>
                    <a:lnTo>
                      <a:pt x="1450943" y="1890227"/>
                    </a:lnTo>
                    <a:lnTo>
                      <a:pt x="1343769" y="1936779"/>
                    </a:lnTo>
                    <a:lnTo>
                      <a:pt x="1281530" y="1845358"/>
                    </a:lnTo>
                    <a:lnTo>
                      <a:pt x="1262809" y="1852610"/>
                    </a:lnTo>
                    <a:lnTo>
                      <a:pt x="1199258" y="1867022"/>
                    </a:lnTo>
                    <a:lnTo>
                      <a:pt x="1193508" y="1978881"/>
                    </a:lnTo>
                    <a:lnTo>
                      <a:pt x="1077749" y="1994792"/>
                    </a:lnTo>
                    <a:lnTo>
                      <a:pt x="1042026" y="1888612"/>
                    </a:lnTo>
                    <a:lnTo>
                      <a:pt x="999725" y="1891762"/>
                    </a:lnTo>
                    <a:lnTo>
                      <a:pt x="957089" y="1889609"/>
                    </a:lnTo>
                    <a:lnTo>
                      <a:pt x="921702" y="1994792"/>
                    </a:lnTo>
                    <a:lnTo>
                      <a:pt x="805942" y="1978881"/>
                    </a:lnTo>
                    <a:lnTo>
                      <a:pt x="800282" y="1868771"/>
                    </a:lnTo>
                    <a:lnTo>
                      <a:pt x="732684" y="1851389"/>
                    </a:lnTo>
                    <a:lnTo>
                      <a:pt x="717862" y="1845445"/>
                    </a:lnTo>
                    <a:lnTo>
                      <a:pt x="655683" y="1936779"/>
                    </a:lnTo>
                    <a:lnTo>
                      <a:pt x="548508" y="1890227"/>
                    </a:lnTo>
                    <a:lnTo>
                      <a:pt x="572952" y="1781847"/>
                    </a:lnTo>
                    <a:lnTo>
                      <a:pt x="499708" y="1737965"/>
                    </a:lnTo>
                    <a:lnTo>
                      <a:pt x="415179" y="1809148"/>
                    </a:lnTo>
                    <a:lnTo>
                      <a:pt x="324539" y="1735407"/>
                    </a:lnTo>
                    <a:lnTo>
                      <a:pt x="376713" y="1638760"/>
                    </a:lnTo>
                    <a:lnTo>
                      <a:pt x="324235" y="1585494"/>
                    </a:lnTo>
                    <a:lnTo>
                      <a:pt x="317410" y="1576178"/>
                    </a:lnTo>
                    <a:lnTo>
                      <a:pt x="218029" y="1621362"/>
                    </a:lnTo>
                    <a:lnTo>
                      <a:pt x="150645" y="1525900"/>
                    </a:lnTo>
                    <a:lnTo>
                      <a:pt x="225969" y="1447938"/>
                    </a:lnTo>
                    <a:lnTo>
                      <a:pt x="188010" y="1370456"/>
                    </a:lnTo>
                    <a:lnTo>
                      <a:pt x="78852" y="1387348"/>
                    </a:lnTo>
                    <a:lnTo>
                      <a:pt x="39722" y="1277247"/>
                    </a:lnTo>
                    <a:lnTo>
                      <a:pt x="134561" y="1221753"/>
                    </a:lnTo>
                    <a:lnTo>
                      <a:pt x="116998" y="1159612"/>
                    </a:lnTo>
                    <a:lnTo>
                      <a:pt x="113873" y="1137196"/>
                    </a:lnTo>
                    <a:lnTo>
                      <a:pt x="7974" y="1124464"/>
                    </a:lnTo>
                    <a:lnTo>
                      <a:pt x="0" y="1007889"/>
                    </a:lnTo>
                    <a:lnTo>
                      <a:pt x="102311" y="981083"/>
                    </a:lnTo>
                    <a:lnTo>
                      <a:pt x="105790" y="907597"/>
                    </a:lnTo>
                    <a:lnTo>
                      <a:pt x="108534" y="892766"/>
                    </a:lnTo>
                    <a:lnTo>
                      <a:pt x="10648" y="852205"/>
                    </a:lnTo>
                    <a:lnTo>
                      <a:pt x="34421" y="737801"/>
                    </a:lnTo>
                    <a:lnTo>
                      <a:pt x="139326" y="739579"/>
                    </a:lnTo>
                    <a:lnTo>
                      <a:pt x="170385" y="656539"/>
                    </a:lnTo>
                    <a:lnTo>
                      <a:pt x="86679" y="590765"/>
                    </a:lnTo>
                    <a:lnTo>
                      <a:pt x="140437" y="487017"/>
                    </a:lnTo>
                    <a:lnTo>
                      <a:pt x="239495" y="516590"/>
                    </a:lnTo>
                    <a:lnTo>
                      <a:pt x="244191" y="508163"/>
                    </a:lnTo>
                    <a:lnTo>
                      <a:pt x="291472" y="442977"/>
                    </a:lnTo>
                    <a:lnTo>
                      <a:pt x="230426" y="359531"/>
                    </a:lnTo>
                    <a:lnTo>
                      <a:pt x="310181" y="274135"/>
                    </a:lnTo>
                    <a:lnTo>
                      <a:pt x="397526" y="329299"/>
                    </a:lnTo>
                    <a:lnTo>
                      <a:pt x="444095" y="288220"/>
                    </a:lnTo>
                    <a:lnTo>
                      <a:pt x="467432" y="272304"/>
                    </a:lnTo>
                    <a:lnTo>
                      <a:pt x="431228" y="175656"/>
                    </a:lnTo>
                    <a:lnTo>
                      <a:pt x="531065" y="114943"/>
                    </a:lnTo>
                    <a:lnTo>
                      <a:pt x="600331" y="191674"/>
                    </a:lnTo>
                    <a:lnTo>
                      <a:pt x="659559" y="162400"/>
                    </a:lnTo>
                    <a:lnTo>
                      <a:pt x="682905" y="154730"/>
                    </a:lnTo>
                    <a:lnTo>
                      <a:pt x="674194" y="52774"/>
                    </a:lnTo>
                    <a:lnTo>
                      <a:pt x="786708" y="21249"/>
                    </a:lnTo>
                    <a:lnTo>
                      <a:pt x="832580" y="113573"/>
                    </a:lnTo>
                    <a:lnTo>
                      <a:pt x="907909" y="100371"/>
                    </a:lnTo>
                    <a:lnTo>
                      <a:pt x="922350" y="99641"/>
                    </a:lnTo>
                    <a:close/>
                  </a:path>
                </a:pathLst>
              </a:custGeom>
              <a:gradFill flip="none" rotWithShape="1">
                <a:gsLst>
                  <a:gs pos="100000">
                    <a:srgbClr val="E0E0E0"/>
                  </a:gs>
                  <a:gs pos="0">
                    <a:srgbClr val="F9F9F9"/>
                  </a:gs>
                </a:gsLst>
                <a:lin ang="2700000" scaled="1"/>
                <a:tileRect/>
              </a:gradFill>
              <a:ln>
                <a:no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a:solidFill>
                    <a:prstClr val="white"/>
                  </a:solidFill>
                </a:endParaRPr>
              </a:p>
            </p:txBody>
          </p:sp>
          <p:sp>
            <p:nvSpPr>
              <p:cNvPr id="84" name="椭圆 83"/>
              <p:cNvSpPr/>
              <p:nvPr/>
            </p:nvSpPr>
            <p:spPr>
              <a:xfrm>
                <a:off x="5397595" y="2734243"/>
                <a:ext cx="1396811" cy="1396811"/>
              </a:xfrm>
              <a:prstGeom prst="ellipse">
                <a:avLst/>
              </a:prstGeom>
              <a:solidFill>
                <a:schemeClr val="bg1">
                  <a:lumMod val="95000"/>
                </a:schemeClr>
              </a:solidFill>
              <a:ln w="19050">
                <a:gradFill flip="none" rotWithShape="1">
                  <a:gsLst>
                    <a:gs pos="0">
                      <a:schemeClr val="bg1">
                        <a:lumMod val="85000"/>
                      </a:schemeClr>
                    </a:gs>
                    <a:gs pos="100000">
                      <a:schemeClr val="bg1"/>
                    </a:gs>
                  </a:gsLst>
                  <a:lin ang="2700000" scaled="1"/>
                  <a:tileRect/>
                </a:gradFill>
              </a:ln>
              <a:effectLst>
                <a:innerShdw blurRad="88900" dist="38100" dir="135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a:solidFill>
                    <a:prstClr val="white"/>
                  </a:solidFill>
                </a:endParaRPr>
              </a:p>
            </p:txBody>
          </p:sp>
        </p:grpSp>
        <p:grpSp>
          <p:nvGrpSpPr>
            <p:cNvPr id="70" name="组合 69"/>
            <p:cNvGrpSpPr/>
            <p:nvPr/>
          </p:nvGrpSpPr>
          <p:grpSpPr>
            <a:xfrm>
              <a:off x="4044160" y="3998896"/>
              <a:ext cx="741535" cy="739808"/>
              <a:chOff x="5096275" y="2435252"/>
              <a:chExt cx="1999451" cy="1994792"/>
            </a:xfrm>
          </p:grpSpPr>
          <p:sp>
            <p:nvSpPr>
              <p:cNvPr id="74" name="任意多边形 73"/>
              <p:cNvSpPr/>
              <p:nvPr/>
            </p:nvSpPr>
            <p:spPr>
              <a:xfrm>
                <a:off x="5096275" y="2435252"/>
                <a:ext cx="1999451" cy="1994792"/>
              </a:xfrm>
              <a:custGeom>
                <a:avLst/>
                <a:gdLst>
                  <a:gd name="connsiteX0" fmla="*/ 941301 w 1999451"/>
                  <a:gd name="connsiteY0" fmla="*/ 0 h 1994792"/>
                  <a:gd name="connsiteX1" fmla="*/ 1058149 w 1999451"/>
                  <a:gd name="connsiteY1" fmla="*/ 0 h 1994792"/>
                  <a:gd name="connsiteX2" fmla="*/ 1077100 w 1999451"/>
                  <a:gd name="connsiteY2" fmla="*/ 99641 h 1994792"/>
                  <a:gd name="connsiteX3" fmla="*/ 1091542 w 1999451"/>
                  <a:gd name="connsiteY3" fmla="*/ 100371 h 1994792"/>
                  <a:gd name="connsiteX4" fmla="*/ 1166114 w 1999451"/>
                  <a:gd name="connsiteY4" fmla="*/ 115099 h 1994792"/>
                  <a:gd name="connsiteX5" fmla="*/ 1212743 w 1999451"/>
                  <a:gd name="connsiteY5" fmla="*/ 21249 h 1994792"/>
                  <a:gd name="connsiteX6" fmla="*/ 1325258 w 1999451"/>
                  <a:gd name="connsiteY6" fmla="*/ 52774 h 1994792"/>
                  <a:gd name="connsiteX7" fmla="*/ 1316352 w 1999451"/>
                  <a:gd name="connsiteY7" fmla="*/ 157011 h 1994792"/>
                  <a:gd name="connsiteX8" fmla="*/ 1400099 w 1999451"/>
                  <a:gd name="connsiteY8" fmla="*/ 190589 h 1994792"/>
                  <a:gd name="connsiteX9" fmla="*/ 1468386 w 1999451"/>
                  <a:gd name="connsiteY9" fmla="*/ 114943 h 1994792"/>
                  <a:gd name="connsiteX10" fmla="*/ 1568223 w 1999451"/>
                  <a:gd name="connsiteY10" fmla="*/ 175656 h 1994792"/>
                  <a:gd name="connsiteX11" fmla="*/ 1532091 w 1999451"/>
                  <a:gd name="connsiteY11" fmla="*/ 272114 h 1994792"/>
                  <a:gd name="connsiteX12" fmla="*/ 1602707 w 1999451"/>
                  <a:gd name="connsiteY12" fmla="*/ 328805 h 1994792"/>
                  <a:gd name="connsiteX13" fmla="*/ 1689271 w 1999451"/>
                  <a:gd name="connsiteY13" fmla="*/ 274135 h 1994792"/>
                  <a:gd name="connsiteX14" fmla="*/ 1769026 w 1999451"/>
                  <a:gd name="connsiteY14" fmla="*/ 359531 h 1994792"/>
                  <a:gd name="connsiteX15" fmla="*/ 1706872 w 1999451"/>
                  <a:gd name="connsiteY15" fmla="*/ 444491 h 1994792"/>
                  <a:gd name="connsiteX16" fmla="*/ 1728128 w 1999451"/>
                  <a:gd name="connsiteY16" fmla="*/ 468413 h 1994792"/>
                  <a:gd name="connsiteX17" fmla="*/ 1757986 w 1999451"/>
                  <a:gd name="connsiteY17" fmla="*/ 517179 h 1994792"/>
                  <a:gd name="connsiteX18" fmla="*/ 1859015 w 1999451"/>
                  <a:gd name="connsiteY18" fmla="*/ 487017 h 1994792"/>
                  <a:gd name="connsiteX19" fmla="*/ 1912772 w 1999451"/>
                  <a:gd name="connsiteY19" fmla="*/ 590765 h 1994792"/>
                  <a:gd name="connsiteX20" fmla="*/ 1829333 w 1999451"/>
                  <a:gd name="connsiteY20" fmla="*/ 656330 h 1994792"/>
                  <a:gd name="connsiteX21" fmla="*/ 1852953 w 1999451"/>
                  <a:gd name="connsiteY21" fmla="*/ 712915 h 1994792"/>
                  <a:gd name="connsiteX22" fmla="*/ 1859446 w 1999451"/>
                  <a:gd name="connsiteY22" fmla="*/ 739590 h 1994792"/>
                  <a:gd name="connsiteX23" fmla="*/ 1965029 w 1999451"/>
                  <a:gd name="connsiteY23" fmla="*/ 737801 h 1994792"/>
                  <a:gd name="connsiteX24" fmla="*/ 1988802 w 1999451"/>
                  <a:gd name="connsiteY24" fmla="*/ 852205 h 1994792"/>
                  <a:gd name="connsiteX25" fmla="*/ 1889722 w 1999451"/>
                  <a:gd name="connsiteY25" fmla="*/ 893261 h 1994792"/>
                  <a:gd name="connsiteX26" fmla="*/ 1896720 w 1999451"/>
                  <a:gd name="connsiteY26" fmla="*/ 980973 h 1994792"/>
                  <a:gd name="connsiteX27" fmla="*/ 1999451 w 1999451"/>
                  <a:gd name="connsiteY27" fmla="*/ 1007889 h 1994792"/>
                  <a:gd name="connsiteX28" fmla="*/ 1991477 w 1999451"/>
                  <a:gd name="connsiteY28" fmla="*/ 1124464 h 1994792"/>
                  <a:gd name="connsiteX29" fmla="*/ 1885216 w 1999451"/>
                  <a:gd name="connsiteY29" fmla="*/ 1137240 h 1994792"/>
                  <a:gd name="connsiteX30" fmla="*/ 1879495 w 1999451"/>
                  <a:gd name="connsiteY30" fmla="*/ 1174729 h 1994792"/>
                  <a:gd name="connsiteX31" fmla="*/ 1865434 w 1999451"/>
                  <a:gd name="connsiteY31" fmla="*/ 1222071 h 1994792"/>
                  <a:gd name="connsiteX32" fmla="*/ 1959729 w 1999451"/>
                  <a:gd name="connsiteY32" fmla="*/ 1277247 h 1994792"/>
                  <a:gd name="connsiteX33" fmla="*/ 1920599 w 1999451"/>
                  <a:gd name="connsiteY33" fmla="*/ 1387348 h 1994792"/>
                  <a:gd name="connsiteX34" fmla="*/ 1811865 w 1999451"/>
                  <a:gd name="connsiteY34" fmla="*/ 1370522 h 1994792"/>
                  <a:gd name="connsiteX35" fmla="*/ 1773443 w 1999451"/>
                  <a:gd name="connsiteY35" fmla="*/ 1447897 h 1994792"/>
                  <a:gd name="connsiteX36" fmla="*/ 1848807 w 1999451"/>
                  <a:gd name="connsiteY36" fmla="*/ 1525900 h 1994792"/>
                  <a:gd name="connsiteX37" fmla="*/ 1781423 w 1999451"/>
                  <a:gd name="connsiteY37" fmla="*/ 1621362 h 1994792"/>
                  <a:gd name="connsiteX38" fmla="*/ 1681572 w 1999451"/>
                  <a:gd name="connsiteY38" fmla="*/ 1575965 h 1994792"/>
                  <a:gd name="connsiteX39" fmla="*/ 1627054 w 1999451"/>
                  <a:gd name="connsiteY39" fmla="*/ 1636312 h 1994792"/>
                  <a:gd name="connsiteX40" fmla="*/ 1623129 w 1999451"/>
                  <a:gd name="connsiteY40" fmla="*/ 1639482 h 1994792"/>
                  <a:gd name="connsiteX41" fmla="*/ 1674913 w 1999451"/>
                  <a:gd name="connsiteY41" fmla="*/ 1735407 h 1994792"/>
                  <a:gd name="connsiteX42" fmla="*/ 1584273 w 1999451"/>
                  <a:gd name="connsiteY42" fmla="*/ 1809148 h 1994792"/>
                  <a:gd name="connsiteX43" fmla="*/ 1500451 w 1999451"/>
                  <a:gd name="connsiteY43" fmla="*/ 1738561 h 1994792"/>
                  <a:gd name="connsiteX44" fmla="*/ 1495073 w 1999451"/>
                  <a:gd name="connsiteY44" fmla="*/ 1742905 h 1994792"/>
                  <a:gd name="connsiteX45" fmla="*/ 1426450 w 1999451"/>
                  <a:gd name="connsiteY45" fmla="*/ 1781627 h 1994792"/>
                  <a:gd name="connsiteX46" fmla="*/ 1450943 w 1999451"/>
                  <a:gd name="connsiteY46" fmla="*/ 1890227 h 1994792"/>
                  <a:gd name="connsiteX47" fmla="*/ 1343769 w 1999451"/>
                  <a:gd name="connsiteY47" fmla="*/ 1936779 h 1994792"/>
                  <a:gd name="connsiteX48" fmla="*/ 1281530 w 1999451"/>
                  <a:gd name="connsiteY48" fmla="*/ 1845358 h 1994792"/>
                  <a:gd name="connsiteX49" fmla="*/ 1262809 w 1999451"/>
                  <a:gd name="connsiteY49" fmla="*/ 1852610 h 1994792"/>
                  <a:gd name="connsiteX50" fmla="*/ 1199258 w 1999451"/>
                  <a:gd name="connsiteY50" fmla="*/ 1867022 h 1994792"/>
                  <a:gd name="connsiteX51" fmla="*/ 1193508 w 1999451"/>
                  <a:gd name="connsiteY51" fmla="*/ 1978881 h 1994792"/>
                  <a:gd name="connsiteX52" fmla="*/ 1077749 w 1999451"/>
                  <a:gd name="connsiteY52" fmla="*/ 1994792 h 1994792"/>
                  <a:gd name="connsiteX53" fmla="*/ 1042026 w 1999451"/>
                  <a:gd name="connsiteY53" fmla="*/ 1888612 h 1994792"/>
                  <a:gd name="connsiteX54" fmla="*/ 999725 w 1999451"/>
                  <a:gd name="connsiteY54" fmla="*/ 1891762 h 1994792"/>
                  <a:gd name="connsiteX55" fmla="*/ 957089 w 1999451"/>
                  <a:gd name="connsiteY55" fmla="*/ 1889609 h 1994792"/>
                  <a:gd name="connsiteX56" fmla="*/ 921702 w 1999451"/>
                  <a:gd name="connsiteY56" fmla="*/ 1994792 h 1994792"/>
                  <a:gd name="connsiteX57" fmla="*/ 805942 w 1999451"/>
                  <a:gd name="connsiteY57" fmla="*/ 1978881 h 1994792"/>
                  <a:gd name="connsiteX58" fmla="*/ 800282 w 1999451"/>
                  <a:gd name="connsiteY58" fmla="*/ 1868771 h 1994792"/>
                  <a:gd name="connsiteX59" fmla="*/ 732684 w 1999451"/>
                  <a:gd name="connsiteY59" fmla="*/ 1851389 h 1994792"/>
                  <a:gd name="connsiteX60" fmla="*/ 717862 w 1999451"/>
                  <a:gd name="connsiteY60" fmla="*/ 1845445 h 1994792"/>
                  <a:gd name="connsiteX61" fmla="*/ 655683 w 1999451"/>
                  <a:gd name="connsiteY61" fmla="*/ 1936779 h 1994792"/>
                  <a:gd name="connsiteX62" fmla="*/ 548508 w 1999451"/>
                  <a:gd name="connsiteY62" fmla="*/ 1890227 h 1994792"/>
                  <a:gd name="connsiteX63" fmla="*/ 572952 w 1999451"/>
                  <a:gd name="connsiteY63" fmla="*/ 1781847 h 1994792"/>
                  <a:gd name="connsiteX64" fmla="*/ 499708 w 1999451"/>
                  <a:gd name="connsiteY64" fmla="*/ 1737965 h 1994792"/>
                  <a:gd name="connsiteX65" fmla="*/ 415179 w 1999451"/>
                  <a:gd name="connsiteY65" fmla="*/ 1809148 h 1994792"/>
                  <a:gd name="connsiteX66" fmla="*/ 324539 w 1999451"/>
                  <a:gd name="connsiteY66" fmla="*/ 1735407 h 1994792"/>
                  <a:gd name="connsiteX67" fmla="*/ 376713 w 1999451"/>
                  <a:gd name="connsiteY67" fmla="*/ 1638760 h 1994792"/>
                  <a:gd name="connsiteX68" fmla="*/ 324235 w 1999451"/>
                  <a:gd name="connsiteY68" fmla="*/ 1585494 h 1994792"/>
                  <a:gd name="connsiteX69" fmla="*/ 317410 w 1999451"/>
                  <a:gd name="connsiteY69" fmla="*/ 1576178 h 1994792"/>
                  <a:gd name="connsiteX70" fmla="*/ 218029 w 1999451"/>
                  <a:gd name="connsiteY70" fmla="*/ 1621362 h 1994792"/>
                  <a:gd name="connsiteX71" fmla="*/ 150645 w 1999451"/>
                  <a:gd name="connsiteY71" fmla="*/ 1525900 h 1994792"/>
                  <a:gd name="connsiteX72" fmla="*/ 225969 w 1999451"/>
                  <a:gd name="connsiteY72" fmla="*/ 1447938 h 1994792"/>
                  <a:gd name="connsiteX73" fmla="*/ 188010 w 1999451"/>
                  <a:gd name="connsiteY73" fmla="*/ 1370456 h 1994792"/>
                  <a:gd name="connsiteX74" fmla="*/ 78852 w 1999451"/>
                  <a:gd name="connsiteY74" fmla="*/ 1387348 h 1994792"/>
                  <a:gd name="connsiteX75" fmla="*/ 39722 w 1999451"/>
                  <a:gd name="connsiteY75" fmla="*/ 1277247 h 1994792"/>
                  <a:gd name="connsiteX76" fmla="*/ 134561 w 1999451"/>
                  <a:gd name="connsiteY76" fmla="*/ 1221753 h 1994792"/>
                  <a:gd name="connsiteX77" fmla="*/ 116998 w 1999451"/>
                  <a:gd name="connsiteY77" fmla="*/ 1159612 h 1994792"/>
                  <a:gd name="connsiteX78" fmla="*/ 113873 w 1999451"/>
                  <a:gd name="connsiteY78" fmla="*/ 1137196 h 1994792"/>
                  <a:gd name="connsiteX79" fmla="*/ 7974 w 1999451"/>
                  <a:gd name="connsiteY79" fmla="*/ 1124464 h 1994792"/>
                  <a:gd name="connsiteX80" fmla="*/ 0 w 1999451"/>
                  <a:gd name="connsiteY80" fmla="*/ 1007889 h 1994792"/>
                  <a:gd name="connsiteX81" fmla="*/ 102311 w 1999451"/>
                  <a:gd name="connsiteY81" fmla="*/ 981083 h 1994792"/>
                  <a:gd name="connsiteX82" fmla="*/ 105790 w 1999451"/>
                  <a:gd name="connsiteY82" fmla="*/ 907597 h 1994792"/>
                  <a:gd name="connsiteX83" fmla="*/ 108534 w 1999451"/>
                  <a:gd name="connsiteY83" fmla="*/ 892766 h 1994792"/>
                  <a:gd name="connsiteX84" fmla="*/ 10648 w 1999451"/>
                  <a:gd name="connsiteY84" fmla="*/ 852205 h 1994792"/>
                  <a:gd name="connsiteX85" fmla="*/ 34421 w 1999451"/>
                  <a:gd name="connsiteY85" fmla="*/ 737801 h 1994792"/>
                  <a:gd name="connsiteX86" fmla="*/ 139326 w 1999451"/>
                  <a:gd name="connsiteY86" fmla="*/ 739579 h 1994792"/>
                  <a:gd name="connsiteX87" fmla="*/ 170385 w 1999451"/>
                  <a:gd name="connsiteY87" fmla="*/ 656539 h 1994792"/>
                  <a:gd name="connsiteX88" fmla="*/ 86679 w 1999451"/>
                  <a:gd name="connsiteY88" fmla="*/ 590765 h 1994792"/>
                  <a:gd name="connsiteX89" fmla="*/ 140437 w 1999451"/>
                  <a:gd name="connsiteY89" fmla="*/ 487017 h 1994792"/>
                  <a:gd name="connsiteX90" fmla="*/ 239495 w 1999451"/>
                  <a:gd name="connsiteY90" fmla="*/ 516590 h 1994792"/>
                  <a:gd name="connsiteX91" fmla="*/ 244191 w 1999451"/>
                  <a:gd name="connsiteY91" fmla="*/ 508163 h 1994792"/>
                  <a:gd name="connsiteX92" fmla="*/ 291472 w 1999451"/>
                  <a:gd name="connsiteY92" fmla="*/ 442977 h 1994792"/>
                  <a:gd name="connsiteX93" fmla="*/ 230426 w 1999451"/>
                  <a:gd name="connsiteY93" fmla="*/ 359531 h 1994792"/>
                  <a:gd name="connsiteX94" fmla="*/ 310181 w 1999451"/>
                  <a:gd name="connsiteY94" fmla="*/ 274135 h 1994792"/>
                  <a:gd name="connsiteX95" fmla="*/ 397526 w 1999451"/>
                  <a:gd name="connsiteY95" fmla="*/ 329299 h 1994792"/>
                  <a:gd name="connsiteX96" fmla="*/ 444095 w 1999451"/>
                  <a:gd name="connsiteY96" fmla="*/ 288220 h 1994792"/>
                  <a:gd name="connsiteX97" fmla="*/ 467432 w 1999451"/>
                  <a:gd name="connsiteY97" fmla="*/ 272304 h 1994792"/>
                  <a:gd name="connsiteX98" fmla="*/ 431228 w 1999451"/>
                  <a:gd name="connsiteY98" fmla="*/ 175656 h 1994792"/>
                  <a:gd name="connsiteX99" fmla="*/ 531065 w 1999451"/>
                  <a:gd name="connsiteY99" fmla="*/ 114943 h 1994792"/>
                  <a:gd name="connsiteX100" fmla="*/ 600331 w 1999451"/>
                  <a:gd name="connsiteY100" fmla="*/ 191674 h 1994792"/>
                  <a:gd name="connsiteX101" fmla="*/ 659559 w 1999451"/>
                  <a:gd name="connsiteY101" fmla="*/ 162400 h 1994792"/>
                  <a:gd name="connsiteX102" fmla="*/ 682905 w 1999451"/>
                  <a:gd name="connsiteY102" fmla="*/ 154730 h 1994792"/>
                  <a:gd name="connsiteX103" fmla="*/ 674194 w 1999451"/>
                  <a:gd name="connsiteY103" fmla="*/ 52774 h 1994792"/>
                  <a:gd name="connsiteX104" fmla="*/ 786708 w 1999451"/>
                  <a:gd name="connsiteY104" fmla="*/ 21249 h 1994792"/>
                  <a:gd name="connsiteX105" fmla="*/ 832580 w 1999451"/>
                  <a:gd name="connsiteY105" fmla="*/ 113573 h 1994792"/>
                  <a:gd name="connsiteX106" fmla="*/ 907909 w 1999451"/>
                  <a:gd name="connsiteY106" fmla="*/ 100371 h 1994792"/>
                  <a:gd name="connsiteX107" fmla="*/ 922350 w 1999451"/>
                  <a:gd name="connsiteY107" fmla="*/ 99641 h 1994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Lst>
                <a:rect l="l" t="t" r="r" b="b"/>
                <a:pathLst>
                  <a:path w="1999451" h="1994792">
                    <a:moveTo>
                      <a:pt x="941301" y="0"/>
                    </a:moveTo>
                    <a:lnTo>
                      <a:pt x="1058149" y="0"/>
                    </a:lnTo>
                    <a:lnTo>
                      <a:pt x="1077100" y="99641"/>
                    </a:lnTo>
                    <a:lnTo>
                      <a:pt x="1091542" y="100371"/>
                    </a:lnTo>
                    <a:lnTo>
                      <a:pt x="1166114" y="115099"/>
                    </a:lnTo>
                    <a:lnTo>
                      <a:pt x="1212743" y="21249"/>
                    </a:lnTo>
                    <a:lnTo>
                      <a:pt x="1325258" y="52774"/>
                    </a:lnTo>
                    <a:lnTo>
                      <a:pt x="1316352" y="157011"/>
                    </a:lnTo>
                    <a:lnTo>
                      <a:pt x="1400099" y="190589"/>
                    </a:lnTo>
                    <a:lnTo>
                      <a:pt x="1468386" y="114943"/>
                    </a:lnTo>
                    <a:lnTo>
                      <a:pt x="1568223" y="175656"/>
                    </a:lnTo>
                    <a:lnTo>
                      <a:pt x="1532091" y="272114"/>
                    </a:lnTo>
                    <a:lnTo>
                      <a:pt x="1602707" y="328805"/>
                    </a:lnTo>
                    <a:lnTo>
                      <a:pt x="1689271" y="274135"/>
                    </a:lnTo>
                    <a:lnTo>
                      <a:pt x="1769026" y="359531"/>
                    </a:lnTo>
                    <a:lnTo>
                      <a:pt x="1706872" y="444491"/>
                    </a:lnTo>
                    <a:lnTo>
                      <a:pt x="1728128" y="468413"/>
                    </a:lnTo>
                    <a:lnTo>
                      <a:pt x="1757986" y="517179"/>
                    </a:lnTo>
                    <a:lnTo>
                      <a:pt x="1859015" y="487017"/>
                    </a:lnTo>
                    <a:lnTo>
                      <a:pt x="1912772" y="590765"/>
                    </a:lnTo>
                    <a:lnTo>
                      <a:pt x="1829333" y="656330"/>
                    </a:lnTo>
                    <a:lnTo>
                      <a:pt x="1852953" y="712915"/>
                    </a:lnTo>
                    <a:lnTo>
                      <a:pt x="1859446" y="739590"/>
                    </a:lnTo>
                    <a:lnTo>
                      <a:pt x="1965029" y="737801"/>
                    </a:lnTo>
                    <a:lnTo>
                      <a:pt x="1988802" y="852205"/>
                    </a:lnTo>
                    <a:lnTo>
                      <a:pt x="1889722" y="893261"/>
                    </a:lnTo>
                    <a:lnTo>
                      <a:pt x="1896720" y="980973"/>
                    </a:lnTo>
                    <a:lnTo>
                      <a:pt x="1999451" y="1007889"/>
                    </a:lnTo>
                    <a:lnTo>
                      <a:pt x="1991477" y="1124464"/>
                    </a:lnTo>
                    <a:lnTo>
                      <a:pt x="1885216" y="1137240"/>
                    </a:lnTo>
                    <a:lnTo>
                      <a:pt x="1879495" y="1174729"/>
                    </a:lnTo>
                    <a:lnTo>
                      <a:pt x="1865434" y="1222071"/>
                    </a:lnTo>
                    <a:lnTo>
                      <a:pt x="1959729" y="1277247"/>
                    </a:lnTo>
                    <a:lnTo>
                      <a:pt x="1920599" y="1387348"/>
                    </a:lnTo>
                    <a:lnTo>
                      <a:pt x="1811865" y="1370522"/>
                    </a:lnTo>
                    <a:lnTo>
                      <a:pt x="1773443" y="1447897"/>
                    </a:lnTo>
                    <a:lnTo>
                      <a:pt x="1848807" y="1525900"/>
                    </a:lnTo>
                    <a:lnTo>
                      <a:pt x="1781423" y="1621362"/>
                    </a:lnTo>
                    <a:lnTo>
                      <a:pt x="1681572" y="1575965"/>
                    </a:lnTo>
                    <a:lnTo>
                      <a:pt x="1627054" y="1636312"/>
                    </a:lnTo>
                    <a:lnTo>
                      <a:pt x="1623129" y="1639482"/>
                    </a:lnTo>
                    <a:lnTo>
                      <a:pt x="1674913" y="1735407"/>
                    </a:lnTo>
                    <a:lnTo>
                      <a:pt x="1584273" y="1809148"/>
                    </a:lnTo>
                    <a:lnTo>
                      <a:pt x="1500451" y="1738561"/>
                    </a:lnTo>
                    <a:lnTo>
                      <a:pt x="1495073" y="1742905"/>
                    </a:lnTo>
                    <a:lnTo>
                      <a:pt x="1426450" y="1781627"/>
                    </a:lnTo>
                    <a:lnTo>
                      <a:pt x="1450943" y="1890227"/>
                    </a:lnTo>
                    <a:lnTo>
                      <a:pt x="1343769" y="1936779"/>
                    </a:lnTo>
                    <a:lnTo>
                      <a:pt x="1281530" y="1845358"/>
                    </a:lnTo>
                    <a:lnTo>
                      <a:pt x="1262809" y="1852610"/>
                    </a:lnTo>
                    <a:lnTo>
                      <a:pt x="1199258" y="1867022"/>
                    </a:lnTo>
                    <a:lnTo>
                      <a:pt x="1193508" y="1978881"/>
                    </a:lnTo>
                    <a:lnTo>
                      <a:pt x="1077749" y="1994792"/>
                    </a:lnTo>
                    <a:lnTo>
                      <a:pt x="1042026" y="1888612"/>
                    </a:lnTo>
                    <a:lnTo>
                      <a:pt x="999725" y="1891762"/>
                    </a:lnTo>
                    <a:lnTo>
                      <a:pt x="957089" y="1889609"/>
                    </a:lnTo>
                    <a:lnTo>
                      <a:pt x="921702" y="1994792"/>
                    </a:lnTo>
                    <a:lnTo>
                      <a:pt x="805942" y="1978881"/>
                    </a:lnTo>
                    <a:lnTo>
                      <a:pt x="800282" y="1868771"/>
                    </a:lnTo>
                    <a:lnTo>
                      <a:pt x="732684" y="1851389"/>
                    </a:lnTo>
                    <a:lnTo>
                      <a:pt x="717862" y="1845445"/>
                    </a:lnTo>
                    <a:lnTo>
                      <a:pt x="655683" y="1936779"/>
                    </a:lnTo>
                    <a:lnTo>
                      <a:pt x="548508" y="1890227"/>
                    </a:lnTo>
                    <a:lnTo>
                      <a:pt x="572952" y="1781847"/>
                    </a:lnTo>
                    <a:lnTo>
                      <a:pt x="499708" y="1737965"/>
                    </a:lnTo>
                    <a:lnTo>
                      <a:pt x="415179" y="1809148"/>
                    </a:lnTo>
                    <a:lnTo>
                      <a:pt x="324539" y="1735407"/>
                    </a:lnTo>
                    <a:lnTo>
                      <a:pt x="376713" y="1638760"/>
                    </a:lnTo>
                    <a:lnTo>
                      <a:pt x="324235" y="1585494"/>
                    </a:lnTo>
                    <a:lnTo>
                      <a:pt x="317410" y="1576178"/>
                    </a:lnTo>
                    <a:lnTo>
                      <a:pt x="218029" y="1621362"/>
                    </a:lnTo>
                    <a:lnTo>
                      <a:pt x="150645" y="1525900"/>
                    </a:lnTo>
                    <a:lnTo>
                      <a:pt x="225969" y="1447938"/>
                    </a:lnTo>
                    <a:lnTo>
                      <a:pt x="188010" y="1370456"/>
                    </a:lnTo>
                    <a:lnTo>
                      <a:pt x="78852" y="1387348"/>
                    </a:lnTo>
                    <a:lnTo>
                      <a:pt x="39722" y="1277247"/>
                    </a:lnTo>
                    <a:lnTo>
                      <a:pt x="134561" y="1221753"/>
                    </a:lnTo>
                    <a:lnTo>
                      <a:pt x="116998" y="1159612"/>
                    </a:lnTo>
                    <a:lnTo>
                      <a:pt x="113873" y="1137196"/>
                    </a:lnTo>
                    <a:lnTo>
                      <a:pt x="7974" y="1124464"/>
                    </a:lnTo>
                    <a:lnTo>
                      <a:pt x="0" y="1007889"/>
                    </a:lnTo>
                    <a:lnTo>
                      <a:pt x="102311" y="981083"/>
                    </a:lnTo>
                    <a:lnTo>
                      <a:pt x="105790" y="907597"/>
                    </a:lnTo>
                    <a:lnTo>
                      <a:pt x="108534" y="892766"/>
                    </a:lnTo>
                    <a:lnTo>
                      <a:pt x="10648" y="852205"/>
                    </a:lnTo>
                    <a:lnTo>
                      <a:pt x="34421" y="737801"/>
                    </a:lnTo>
                    <a:lnTo>
                      <a:pt x="139326" y="739579"/>
                    </a:lnTo>
                    <a:lnTo>
                      <a:pt x="170385" y="656539"/>
                    </a:lnTo>
                    <a:lnTo>
                      <a:pt x="86679" y="590765"/>
                    </a:lnTo>
                    <a:lnTo>
                      <a:pt x="140437" y="487017"/>
                    </a:lnTo>
                    <a:lnTo>
                      <a:pt x="239495" y="516590"/>
                    </a:lnTo>
                    <a:lnTo>
                      <a:pt x="244191" y="508163"/>
                    </a:lnTo>
                    <a:lnTo>
                      <a:pt x="291472" y="442977"/>
                    </a:lnTo>
                    <a:lnTo>
                      <a:pt x="230426" y="359531"/>
                    </a:lnTo>
                    <a:lnTo>
                      <a:pt x="310181" y="274135"/>
                    </a:lnTo>
                    <a:lnTo>
                      <a:pt x="397526" y="329299"/>
                    </a:lnTo>
                    <a:lnTo>
                      <a:pt x="444095" y="288220"/>
                    </a:lnTo>
                    <a:lnTo>
                      <a:pt x="467432" y="272304"/>
                    </a:lnTo>
                    <a:lnTo>
                      <a:pt x="431228" y="175656"/>
                    </a:lnTo>
                    <a:lnTo>
                      <a:pt x="531065" y="114943"/>
                    </a:lnTo>
                    <a:lnTo>
                      <a:pt x="600331" y="191674"/>
                    </a:lnTo>
                    <a:lnTo>
                      <a:pt x="659559" y="162400"/>
                    </a:lnTo>
                    <a:lnTo>
                      <a:pt x="682905" y="154730"/>
                    </a:lnTo>
                    <a:lnTo>
                      <a:pt x="674194" y="52774"/>
                    </a:lnTo>
                    <a:lnTo>
                      <a:pt x="786708" y="21249"/>
                    </a:lnTo>
                    <a:lnTo>
                      <a:pt x="832580" y="113573"/>
                    </a:lnTo>
                    <a:lnTo>
                      <a:pt x="907909" y="100371"/>
                    </a:lnTo>
                    <a:lnTo>
                      <a:pt x="922350" y="99641"/>
                    </a:lnTo>
                    <a:close/>
                  </a:path>
                </a:pathLst>
              </a:custGeom>
              <a:gradFill flip="none" rotWithShape="1">
                <a:gsLst>
                  <a:gs pos="100000">
                    <a:srgbClr val="E0E0E0"/>
                  </a:gs>
                  <a:gs pos="0">
                    <a:srgbClr val="F9F9F9"/>
                  </a:gs>
                </a:gsLst>
                <a:lin ang="2700000" scaled="1"/>
                <a:tileRect/>
              </a:gradFill>
              <a:ln>
                <a:no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a:solidFill>
                    <a:prstClr val="white"/>
                  </a:solidFill>
                </a:endParaRPr>
              </a:p>
            </p:txBody>
          </p:sp>
          <p:sp>
            <p:nvSpPr>
              <p:cNvPr id="75" name="椭圆 74"/>
              <p:cNvSpPr/>
              <p:nvPr/>
            </p:nvSpPr>
            <p:spPr>
              <a:xfrm>
                <a:off x="5397595" y="2734243"/>
                <a:ext cx="1396811" cy="1396811"/>
              </a:xfrm>
              <a:prstGeom prst="ellipse">
                <a:avLst/>
              </a:prstGeom>
              <a:solidFill>
                <a:schemeClr val="bg1">
                  <a:lumMod val="95000"/>
                </a:schemeClr>
              </a:solidFill>
              <a:ln w="19050">
                <a:gradFill flip="none" rotWithShape="1">
                  <a:gsLst>
                    <a:gs pos="0">
                      <a:schemeClr val="bg1">
                        <a:lumMod val="85000"/>
                      </a:schemeClr>
                    </a:gs>
                    <a:gs pos="100000">
                      <a:schemeClr val="bg1"/>
                    </a:gs>
                  </a:gsLst>
                  <a:lin ang="2700000" scaled="1"/>
                  <a:tileRect/>
                </a:gradFill>
              </a:ln>
              <a:effectLst>
                <a:innerShdw blurRad="88900" dist="38100" dir="135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a:solidFill>
                    <a:prstClr val="white"/>
                  </a:solidFill>
                </a:endParaRPr>
              </a:p>
            </p:txBody>
          </p:sp>
        </p:grpSp>
        <p:grpSp>
          <p:nvGrpSpPr>
            <p:cNvPr id="71" name="组合 70"/>
            <p:cNvGrpSpPr/>
            <p:nvPr/>
          </p:nvGrpSpPr>
          <p:grpSpPr>
            <a:xfrm>
              <a:off x="7431705" y="2043096"/>
              <a:ext cx="741535" cy="739808"/>
              <a:chOff x="5096275" y="2435252"/>
              <a:chExt cx="1999451" cy="1994792"/>
            </a:xfrm>
          </p:grpSpPr>
          <p:sp>
            <p:nvSpPr>
              <p:cNvPr id="72" name="任意多边形 71"/>
              <p:cNvSpPr/>
              <p:nvPr/>
            </p:nvSpPr>
            <p:spPr>
              <a:xfrm>
                <a:off x="5096275" y="2435252"/>
                <a:ext cx="1999451" cy="1994792"/>
              </a:xfrm>
              <a:custGeom>
                <a:avLst/>
                <a:gdLst>
                  <a:gd name="connsiteX0" fmla="*/ 941301 w 1999451"/>
                  <a:gd name="connsiteY0" fmla="*/ 0 h 1994792"/>
                  <a:gd name="connsiteX1" fmla="*/ 1058149 w 1999451"/>
                  <a:gd name="connsiteY1" fmla="*/ 0 h 1994792"/>
                  <a:gd name="connsiteX2" fmla="*/ 1077100 w 1999451"/>
                  <a:gd name="connsiteY2" fmla="*/ 99641 h 1994792"/>
                  <a:gd name="connsiteX3" fmla="*/ 1091542 w 1999451"/>
                  <a:gd name="connsiteY3" fmla="*/ 100371 h 1994792"/>
                  <a:gd name="connsiteX4" fmla="*/ 1166114 w 1999451"/>
                  <a:gd name="connsiteY4" fmla="*/ 115099 h 1994792"/>
                  <a:gd name="connsiteX5" fmla="*/ 1212743 w 1999451"/>
                  <a:gd name="connsiteY5" fmla="*/ 21249 h 1994792"/>
                  <a:gd name="connsiteX6" fmla="*/ 1325258 w 1999451"/>
                  <a:gd name="connsiteY6" fmla="*/ 52774 h 1994792"/>
                  <a:gd name="connsiteX7" fmla="*/ 1316352 w 1999451"/>
                  <a:gd name="connsiteY7" fmla="*/ 157011 h 1994792"/>
                  <a:gd name="connsiteX8" fmla="*/ 1400099 w 1999451"/>
                  <a:gd name="connsiteY8" fmla="*/ 190589 h 1994792"/>
                  <a:gd name="connsiteX9" fmla="*/ 1468386 w 1999451"/>
                  <a:gd name="connsiteY9" fmla="*/ 114943 h 1994792"/>
                  <a:gd name="connsiteX10" fmla="*/ 1568223 w 1999451"/>
                  <a:gd name="connsiteY10" fmla="*/ 175656 h 1994792"/>
                  <a:gd name="connsiteX11" fmla="*/ 1532091 w 1999451"/>
                  <a:gd name="connsiteY11" fmla="*/ 272114 h 1994792"/>
                  <a:gd name="connsiteX12" fmla="*/ 1602707 w 1999451"/>
                  <a:gd name="connsiteY12" fmla="*/ 328805 h 1994792"/>
                  <a:gd name="connsiteX13" fmla="*/ 1689271 w 1999451"/>
                  <a:gd name="connsiteY13" fmla="*/ 274135 h 1994792"/>
                  <a:gd name="connsiteX14" fmla="*/ 1769026 w 1999451"/>
                  <a:gd name="connsiteY14" fmla="*/ 359531 h 1994792"/>
                  <a:gd name="connsiteX15" fmla="*/ 1706872 w 1999451"/>
                  <a:gd name="connsiteY15" fmla="*/ 444491 h 1994792"/>
                  <a:gd name="connsiteX16" fmla="*/ 1728128 w 1999451"/>
                  <a:gd name="connsiteY16" fmla="*/ 468413 h 1994792"/>
                  <a:gd name="connsiteX17" fmla="*/ 1757986 w 1999451"/>
                  <a:gd name="connsiteY17" fmla="*/ 517179 h 1994792"/>
                  <a:gd name="connsiteX18" fmla="*/ 1859015 w 1999451"/>
                  <a:gd name="connsiteY18" fmla="*/ 487017 h 1994792"/>
                  <a:gd name="connsiteX19" fmla="*/ 1912772 w 1999451"/>
                  <a:gd name="connsiteY19" fmla="*/ 590765 h 1994792"/>
                  <a:gd name="connsiteX20" fmla="*/ 1829333 w 1999451"/>
                  <a:gd name="connsiteY20" fmla="*/ 656330 h 1994792"/>
                  <a:gd name="connsiteX21" fmla="*/ 1852953 w 1999451"/>
                  <a:gd name="connsiteY21" fmla="*/ 712915 h 1994792"/>
                  <a:gd name="connsiteX22" fmla="*/ 1859446 w 1999451"/>
                  <a:gd name="connsiteY22" fmla="*/ 739590 h 1994792"/>
                  <a:gd name="connsiteX23" fmla="*/ 1965029 w 1999451"/>
                  <a:gd name="connsiteY23" fmla="*/ 737801 h 1994792"/>
                  <a:gd name="connsiteX24" fmla="*/ 1988802 w 1999451"/>
                  <a:gd name="connsiteY24" fmla="*/ 852205 h 1994792"/>
                  <a:gd name="connsiteX25" fmla="*/ 1889722 w 1999451"/>
                  <a:gd name="connsiteY25" fmla="*/ 893261 h 1994792"/>
                  <a:gd name="connsiteX26" fmla="*/ 1896720 w 1999451"/>
                  <a:gd name="connsiteY26" fmla="*/ 980973 h 1994792"/>
                  <a:gd name="connsiteX27" fmla="*/ 1999451 w 1999451"/>
                  <a:gd name="connsiteY27" fmla="*/ 1007889 h 1994792"/>
                  <a:gd name="connsiteX28" fmla="*/ 1991477 w 1999451"/>
                  <a:gd name="connsiteY28" fmla="*/ 1124464 h 1994792"/>
                  <a:gd name="connsiteX29" fmla="*/ 1885216 w 1999451"/>
                  <a:gd name="connsiteY29" fmla="*/ 1137240 h 1994792"/>
                  <a:gd name="connsiteX30" fmla="*/ 1879495 w 1999451"/>
                  <a:gd name="connsiteY30" fmla="*/ 1174729 h 1994792"/>
                  <a:gd name="connsiteX31" fmla="*/ 1865434 w 1999451"/>
                  <a:gd name="connsiteY31" fmla="*/ 1222071 h 1994792"/>
                  <a:gd name="connsiteX32" fmla="*/ 1959729 w 1999451"/>
                  <a:gd name="connsiteY32" fmla="*/ 1277247 h 1994792"/>
                  <a:gd name="connsiteX33" fmla="*/ 1920599 w 1999451"/>
                  <a:gd name="connsiteY33" fmla="*/ 1387348 h 1994792"/>
                  <a:gd name="connsiteX34" fmla="*/ 1811865 w 1999451"/>
                  <a:gd name="connsiteY34" fmla="*/ 1370522 h 1994792"/>
                  <a:gd name="connsiteX35" fmla="*/ 1773443 w 1999451"/>
                  <a:gd name="connsiteY35" fmla="*/ 1447897 h 1994792"/>
                  <a:gd name="connsiteX36" fmla="*/ 1848807 w 1999451"/>
                  <a:gd name="connsiteY36" fmla="*/ 1525900 h 1994792"/>
                  <a:gd name="connsiteX37" fmla="*/ 1781423 w 1999451"/>
                  <a:gd name="connsiteY37" fmla="*/ 1621362 h 1994792"/>
                  <a:gd name="connsiteX38" fmla="*/ 1681572 w 1999451"/>
                  <a:gd name="connsiteY38" fmla="*/ 1575965 h 1994792"/>
                  <a:gd name="connsiteX39" fmla="*/ 1627054 w 1999451"/>
                  <a:gd name="connsiteY39" fmla="*/ 1636312 h 1994792"/>
                  <a:gd name="connsiteX40" fmla="*/ 1623129 w 1999451"/>
                  <a:gd name="connsiteY40" fmla="*/ 1639482 h 1994792"/>
                  <a:gd name="connsiteX41" fmla="*/ 1674913 w 1999451"/>
                  <a:gd name="connsiteY41" fmla="*/ 1735407 h 1994792"/>
                  <a:gd name="connsiteX42" fmla="*/ 1584273 w 1999451"/>
                  <a:gd name="connsiteY42" fmla="*/ 1809148 h 1994792"/>
                  <a:gd name="connsiteX43" fmla="*/ 1500451 w 1999451"/>
                  <a:gd name="connsiteY43" fmla="*/ 1738561 h 1994792"/>
                  <a:gd name="connsiteX44" fmla="*/ 1495073 w 1999451"/>
                  <a:gd name="connsiteY44" fmla="*/ 1742905 h 1994792"/>
                  <a:gd name="connsiteX45" fmla="*/ 1426450 w 1999451"/>
                  <a:gd name="connsiteY45" fmla="*/ 1781627 h 1994792"/>
                  <a:gd name="connsiteX46" fmla="*/ 1450943 w 1999451"/>
                  <a:gd name="connsiteY46" fmla="*/ 1890227 h 1994792"/>
                  <a:gd name="connsiteX47" fmla="*/ 1343769 w 1999451"/>
                  <a:gd name="connsiteY47" fmla="*/ 1936779 h 1994792"/>
                  <a:gd name="connsiteX48" fmla="*/ 1281530 w 1999451"/>
                  <a:gd name="connsiteY48" fmla="*/ 1845358 h 1994792"/>
                  <a:gd name="connsiteX49" fmla="*/ 1262809 w 1999451"/>
                  <a:gd name="connsiteY49" fmla="*/ 1852610 h 1994792"/>
                  <a:gd name="connsiteX50" fmla="*/ 1199258 w 1999451"/>
                  <a:gd name="connsiteY50" fmla="*/ 1867022 h 1994792"/>
                  <a:gd name="connsiteX51" fmla="*/ 1193508 w 1999451"/>
                  <a:gd name="connsiteY51" fmla="*/ 1978881 h 1994792"/>
                  <a:gd name="connsiteX52" fmla="*/ 1077749 w 1999451"/>
                  <a:gd name="connsiteY52" fmla="*/ 1994792 h 1994792"/>
                  <a:gd name="connsiteX53" fmla="*/ 1042026 w 1999451"/>
                  <a:gd name="connsiteY53" fmla="*/ 1888612 h 1994792"/>
                  <a:gd name="connsiteX54" fmla="*/ 999725 w 1999451"/>
                  <a:gd name="connsiteY54" fmla="*/ 1891762 h 1994792"/>
                  <a:gd name="connsiteX55" fmla="*/ 957089 w 1999451"/>
                  <a:gd name="connsiteY55" fmla="*/ 1889609 h 1994792"/>
                  <a:gd name="connsiteX56" fmla="*/ 921702 w 1999451"/>
                  <a:gd name="connsiteY56" fmla="*/ 1994792 h 1994792"/>
                  <a:gd name="connsiteX57" fmla="*/ 805942 w 1999451"/>
                  <a:gd name="connsiteY57" fmla="*/ 1978881 h 1994792"/>
                  <a:gd name="connsiteX58" fmla="*/ 800282 w 1999451"/>
                  <a:gd name="connsiteY58" fmla="*/ 1868771 h 1994792"/>
                  <a:gd name="connsiteX59" fmla="*/ 732684 w 1999451"/>
                  <a:gd name="connsiteY59" fmla="*/ 1851389 h 1994792"/>
                  <a:gd name="connsiteX60" fmla="*/ 717862 w 1999451"/>
                  <a:gd name="connsiteY60" fmla="*/ 1845445 h 1994792"/>
                  <a:gd name="connsiteX61" fmla="*/ 655683 w 1999451"/>
                  <a:gd name="connsiteY61" fmla="*/ 1936779 h 1994792"/>
                  <a:gd name="connsiteX62" fmla="*/ 548508 w 1999451"/>
                  <a:gd name="connsiteY62" fmla="*/ 1890227 h 1994792"/>
                  <a:gd name="connsiteX63" fmla="*/ 572952 w 1999451"/>
                  <a:gd name="connsiteY63" fmla="*/ 1781847 h 1994792"/>
                  <a:gd name="connsiteX64" fmla="*/ 499708 w 1999451"/>
                  <a:gd name="connsiteY64" fmla="*/ 1737965 h 1994792"/>
                  <a:gd name="connsiteX65" fmla="*/ 415179 w 1999451"/>
                  <a:gd name="connsiteY65" fmla="*/ 1809148 h 1994792"/>
                  <a:gd name="connsiteX66" fmla="*/ 324539 w 1999451"/>
                  <a:gd name="connsiteY66" fmla="*/ 1735407 h 1994792"/>
                  <a:gd name="connsiteX67" fmla="*/ 376713 w 1999451"/>
                  <a:gd name="connsiteY67" fmla="*/ 1638760 h 1994792"/>
                  <a:gd name="connsiteX68" fmla="*/ 324235 w 1999451"/>
                  <a:gd name="connsiteY68" fmla="*/ 1585494 h 1994792"/>
                  <a:gd name="connsiteX69" fmla="*/ 317410 w 1999451"/>
                  <a:gd name="connsiteY69" fmla="*/ 1576178 h 1994792"/>
                  <a:gd name="connsiteX70" fmla="*/ 218029 w 1999451"/>
                  <a:gd name="connsiteY70" fmla="*/ 1621362 h 1994792"/>
                  <a:gd name="connsiteX71" fmla="*/ 150645 w 1999451"/>
                  <a:gd name="connsiteY71" fmla="*/ 1525900 h 1994792"/>
                  <a:gd name="connsiteX72" fmla="*/ 225969 w 1999451"/>
                  <a:gd name="connsiteY72" fmla="*/ 1447938 h 1994792"/>
                  <a:gd name="connsiteX73" fmla="*/ 188010 w 1999451"/>
                  <a:gd name="connsiteY73" fmla="*/ 1370456 h 1994792"/>
                  <a:gd name="connsiteX74" fmla="*/ 78852 w 1999451"/>
                  <a:gd name="connsiteY74" fmla="*/ 1387348 h 1994792"/>
                  <a:gd name="connsiteX75" fmla="*/ 39722 w 1999451"/>
                  <a:gd name="connsiteY75" fmla="*/ 1277247 h 1994792"/>
                  <a:gd name="connsiteX76" fmla="*/ 134561 w 1999451"/>
                  <a:gd name="connsiteY76" fmla="*/ 1221753 h 1994792"/>
                  <a:gd name="connsiteX77" fmla="*/ 116998 w 1999451"/>
                  <a:gd name="connsiteY77" fmla="*/ 1159612 h 1994792"/>
                  <a:gd name="connsiteX78" fmla="*/ 113873 w 1999451"/>
                  <a:gd name="connsiteY78" fmla="*/ 1137196 h 1994792"/>
                  <a:gd name="connsiteX79" fmla="*/ 7974 w 1999451"/>
                  <a:gd name="connsiteY79" fmla="*/ 1124464 h 1994792"/>
                  <a:gd name="connsiteX80" fmla="*/ 0 w 1999451"/>
                  <a:gd name="connsiteY80" fmla="*/ 1007889 h 1994792"/>
                  <a:gd name="connsiteX81" fmla="*/ 102311 w 1999451"/>
                  <a:gd name="connsiteY81" fmla="*/ 981083 h 1994792"/>
                  <a:gd name="connsiteX82" fmla="*/ 105790 w 1999451"/>
                  <a:gd name="connsiteY82" fmla="*/ 907597 h 1994792"/>
                  <a:gd name="connsiteX83" fmla="*/ 108534 w 1999451"/>
                  <a:gd name="connsiteY83" fmla="*/ 892766 h 1994792"/>
                  <a:gd name="connsiteX84" fmla="*/ 10648 w 1999451"/>
                  <a:gd name="connsiteY84" fmla="*/ 852205 h 1994792"/>
                  <a:gd name="connsiteX85" fmla="*/ 34421 w 1999451"/>
                  <a:gd name="connsiteY85" fmla="*/ 737801 h 1994792"/>
                  <a:gd name="connsiteX86" fmla="*/ 139326 w 1999451"/>
                  <a:gd name="connsiteY86" fmla="*/ 739579 h 1994792"/>
                  <a:gd name="connsiteX87" fmla="*/ 170385 w 1999451"/>
                  <a:gd name="connsiteY87" fmla="*/ 656539 h 1994792"/>
                  <a:gd name="connsiteX88" fmla="*/ 86679 w 1999451"/>
                  <a:gd name="connsiteY88" fmla="*/ 590765 h 1994792"/>
                  <a:gd name="connsiteX89" fmla="*/ 140437 w 1999451"/>
                  <a:gd name="connsiteY89" fmla="*/ 487017 h 1994792"/>
                  <a:gd name="connsiteX90" fmla="*/ 239495 w 1999451"/>
                  <a:gd name="connsiteY90" fmla="*/ 516590 h 1994792"/>
                  <a:gd name="connsiteX91" fmla="*/ 244191 w 1999451"/>
                  <a:gd name="connsiteY91" fmla="*/ 508163 h 1994792"/>
                  <a:gd name="connsiteX92" fmla="*/ 291472 w 1999451"/>
                  <a:gd name="connsiteY92" fmla="*/ 442977 h 1994792"/>
                  <a:gd name="connsiteX93" fmla="*/ 230426 w 1999451"/>
                  <a:gd name="connsiteY93" fmla="*/ 359531 h 1994792"/>
                  <a:gd name="connsiteX94" fmla="*/ 310181 w 1999451"/>
                  <a:gd name="connsiteY94" fmla="*/ 274135 h 1994792"/>
                  <a:gd name="connsiteX95" fmla="*/ 397526 w 1999451"/>
                  <a:gd name="connsiteY95" fmla="*/ 329299 h 1994792"/>
                  <a:gd name="connsiteX96" fmla="*/ 444095 w 1999451"/>
                  <a:gd name="connsiteY96" fmla="*/ 288220 h 1994792"/>
                  <a:gd name="connsiteX97" fmla="*/ 467432 w 1999451"/>
                  <a:gd name="connsiteY97" fmla="*/ 272304 h 1994792"/>
                  <a:gd name="connsiteX98" fmla="*/ 431228 w 1999451"/>
                  <a:gd name="connsiteY98" fmla="*/ 175656 h 1994792"/>
                  <a:gd name="connsiteX99" fmla="*/ 531065 w 1999451"/>
                  <a:gd name="connsiteY99" fmla="*/ 114943 h 1994792"/>
                  <a:gd name="connsiteX100" fmla="*/ 600331 w 1999451"/>
                  <a:gd name="connsiteY100" fmla="*/ 191674 h 1994792"/>
                  <a:gd name="connsiteX101" fmla="*/ 659559 w 1999451"/>
                  <a:gd name="connsiteY101" fmla="*/ 162400 h 1994792"/>
                  <a:gd name="connsiteX102" fmla="*/ 682905 w 1999451"/>
                  <a:gd name="connsiteY102" fmla="*/ 154730 h 1994792"/>
                  <a:gd name="connsiteX103" fmla="*/ 674194 w 1999451"/>
                  <a:gd name="connsiteY103" fmla="*/ 52774 h 1994792"/>
                  <a:gd name="connsiteX104" fmla="*/ 786708 w 1999451"/>
                  <a:gd name="connsiteY104" fmla="*/ 21249 h 1994792"/>
                  <a:gd name="connsiteX105" fmla="*/ 832580 w 1999451"/>
                  <a:gd name="connsiteY105" fmla="*/ 113573 h 1994792"/>
                  <a:gd name="connsiteX106" fmla="*/ 907909 w 1999451"/>
                  <a:gd name="connsiteY106" fmla="*/ 100371 h 1994792"/>
                  <a:gd name="connsiteX107" fmla="*/ 922350 w 1999451"/>
                  <a:gd name="connsiteY107" fmla="*/ 99641 h 1994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Lst>
                <a:rect l="l" t="t" r="r" b="b"/>
                <a:pathLst>
                  <a:path w="1999451" h="1994792">
                    <a:moveTo>
                      <a:pt x="941301" y="0"/>
                    </a:moveTo>
                    <a:lnTo>
                      <a:pt x="1058149" y="0"/>
                    </a:lnTo>
                    <a:lnTo>
                      <a:pt x="1077100" y="99641"/>
                    </a:lnTo>
                    <a:lnTo>
                      <a:pt x="1091542" y="100371"/>
                    </a:lnTo>
                    <a:lnTo>
                      <a:pt x="1166114" y="115099"/>
                    </a:lnTo>
                    <a:lnTo>
                      <a:pt x="1212743" y="21249"/>
                    </a:lnTo>
                    <a:lnTo>
                      <a:pt x="1325258" y="52774"/>
                    </a:lnTo>
                    <a:lnTo>
                      <a:pt x="1316352" y="157011"/>
                    </a:lnTo>
                    <a:lnTo>
                      <a:pt x="1400099" y="190589"/>
                    </a:lnTo>
                    <a:lnTo>
                      <a:pt x="1468386" y="114943"/>
                    </a:lnTo>
                    <a:lnTo>
                      <a:pt x="1568223" y="175656"/>
                    </a:lnTo>
                    <a:lnTo>
                      <a:pt x="1532091" y="272114"/>
                    </a:lnTo>
                    <a:lnTo>
                      <a:pt x="1602707" y="328805"/>
                    </a:lnTo>
                    <a:lnTo>
                      <a:pt x="1689271" y="274135"/>
                    </a:lnTo>
                    <a:lnTo>
                      <a:pt x="1769026" y="359531"/>
                    </a:lnTo>
                    <a:lnTo>
                      <a:pt x="1706872" y="444491"/>
                    </a:lnTo>
                    <a:lnTo>
                      <a:pt x="1728128" y="468413"/>
                    </a:lnTo>
                    <a:lnTo>
                      <a:pt x="1757986" y="517179"/>
                    </a:lnTo>
                    <a:lnTo>
                      <a:pt x="1859015" y="487017"/>
                    </a:lnTo>
                    <a:lnTo>
                      <a:pt x="1912772" y="590765"/>
                    </a:lnTo>
                    <a:lnTo>
                      <a:pt x="1829333" y="656330"/>
                    </a:lnTo>
                    <a:lnTo>
                      <a:pt x="1852953" y="712915"/>
                    </a:lnTo>
                    <a:lnTo>
                      <a:pt x="1859446" y="739590"/>
                    </a:lnTo>
                    <a:lnTo>
                      <a:pt x="1965029" y="737801"/>
                    </a:lnTo>
                    <a:lnTo>
                      <a:pt x="1988802" y="852205"/>
                    </a:lnTo>
                    <a:lnTo>
                      <a:pt x="1889722" y="893261"/>
                    </a:lnTo>
                    <a:lnTo>
                      <a:pt x="1896720" y="980973"/>
                    </a:lnTo>
                    <a:lnTo>
                      <a:pt x="1999451" y="1007889"/>
                    </a:lnTo>
                    <a:lnTo>
                      <a:pt x="1991477" y="1124464"/>
                    </a:lnTo>
                    <a:lnTo>
                      <a:pt x="1885216" y="1137240"/>
                    </a:lnTo>
                    <a:lnTo>
                      <a:pt x="1879495" y="1174729"/>
                    </a:lnTo>
                    <a:lnTo>
                      <a:pt x="1865434" y="1222071"/>
                    </a:lnTo>
                    <a:lnTo>
                      <a:pt x="1959729" y="1277247"/>
                    </a:lnTo>
                    <a:lnTo>
                      <a:pt x="1920599" y="1387348"/>
                    </a:lnTo>
                    <a:lnTo>
                      <a:pt x="1811865" y="1370522"/>
                    </a:lnTo>
                    <a:lnTo>
                      <a:pt x="1773443" y="1447897"/>
                    </a:lnTo>
                    <a:lnTo>
                      <a:pt x="1848807" y="1525900"/>
                    </a:lnTo>
                    <a:lnTo>
                      <a:pt x="1781423" y="1621362"/>
                    </a:lnTo>
                    <a:lnTo>
                      <a:pt x="1681572" y="1575965"/>
                    </a:lnTo>
                    <a:lnTo>
                      <a:pt x="1627054" y="1636312"/>
                    </a:lnTo>
                    <a:lnTo>
                      <a:pt x="1623129" y="1639482"/>
                    </a:lnTo>
                    <a:lnTo>
                      <a:pt x="1674913" y="1735407"/>
                    </a:lnTo>
                    <a:lnTo>
                      <a:pt x="1584273" y="1809148"/>
                    </a:lnTo>
                    <a:lnTo>
                      <a:pt x="1500451" y="1738561"/>
                    </a:lnTo>
                    <a:lnTo>
                      <a:pt x="1495073" y="1742905"/>
                    </a:lnTo>
                    <a:lnTo>
                      <a:pt x="1426450" y="1781627"/>
                    </a:lnTo>
                    <a:lnTo>
                      <a:pt x="1450943" y="1890227"/>
                    </a:lnTo>
                    <a:lnTo>
                      <a:pt x="1343769" y="1936779"/>
                    </a:lnTo>
                    <a:lnTo>
                      <a:pt x="1281530" y="1845358"/>
                    </a:lnTo>
                    <a:lnTo>
                      <a:pt x="1262809" y="1852610"/>
                    </a:lnTo>
                    <a:lnTo>
                      <a:pt x="1199258" y="1867022"/>
                    </a:lnTo>
                    <a:lnTo>
                      <a:pt x="1193508" y="1978881"/>
                    </a:lnTo>
                    <a:lnTo>
                      <a:pt x="1077749" y="1994792"/>
                    </a:lnTo>
                    <a:lnTo>
                      <a:pt x="1042026" y="1888612"/>
                    </a:lnTo>
                    <a:lnTo>
                      <a:pt x="999725" y="1891762"/>
                    </a:lnTo>
                    <a:lnTo>
                      <a:pt x="957089" y="1889609"/>
                    </a:lnTo>
                    <a:lnTo>
                      <a:pt x="921702" y="1994792"/>
                    </a:lnTo>
                    <a:lnTo>
                      <a:pt x="805942" y="1978881"/>
                    </a:lnTo>
                    <a:lnTo>
                      <a:pt x="800282" y="1868771"/>
                    </a:lnTo>
                    <a:lnTo>
                      <a:pt x="732684" y="1851389"/>
                    </a:lnTo>
                    <a:lnTo>
                      <a:pt x="717862" y="1845445"/>
                    </a:lnTo>
                    <a:lnTo>
                      <a:pt x="655683" y="1936779"/>
                    </a:lnTo>
                    <a:lnTo>
                      <a:pt x="548508" y="1890227"/>
                    </a:lnTo>
                    <a:lnTo>
                      <a:pt x="572952" y="1781847"/>
                    </a:lnTo>
                    <a:lnTo>
                      <a:pt x="499708" y="1737965"/>
                    </a:lnTo>
                    <a:lnTo>
                      <a:pt x="415179" y="1809148"/>
                    </a:lnTo>
                    <a:lnTo>
                      <a:pt x="324539" y="1735407"/>
                    </a:lnTo>
                    <a:lnTo>
                      <a:pt x="376713" y="1638760"/>
                    </a:lnTo>
                    <a:lnTo>
                      <a:pt x="324235" y="1585494"/>
                    </a:lnTo>
                    <a:lnTo>
                      <a:pt x="317410" y="1576178"/>
                    </a:lnTo>
                    <a:lnTo>
                      <a:pt x="218029" y="1621362"/>
                    </a:lnTo>
                    <a:lnTo>
                      <a:pt x="150645" y="1525900"/>
                    </a:lnTo>
                    <a:lnTo>
                      <a:pt x="225969" y="1447938"/>
                    </a:lnTo>
                    <a:lnTo>
                      <a:pt x="188010" y="1370456"/>
                    </a:lnTo>
                    <a:lnTo>
                      <a:pt x="78852" y="1387348"/>
                    </a:lnTo>
                    <a:lnTo>
                      <a:pt x="39722" y="1277247"/>
                    </a:lnTo>
                    <a:lnTo>
                      <a:pt x="134561" y="1221753"/>
                    </a:lnTo>
                    <a:lnTo>
                      <a:pt x="116998" y="1159612"/>
                    </a:lnTo>
                    <a:lnTo>
                      <a:pt x="113873" y="1137196"/>
                    </a:lnTo>
                    <a:lnTo>
                      <a:pt x="7974" y="1124464"/>
                    </a:lnTo>
                    <a:lnTo>
                      <a:pt x="0" y="1007889"/>
                    </a:lnTo>
                    <a:lnTo>
                      <a:pt x="102311" y="981083"/>
                    </a:lnTo>
                    <a:lnTo>
                      <a:pt x="105790" y="907597"/>
                    </a:lnTo>
                    <a:lnTo>
                      <a:pt x="108534" y="892766"/>
                    </a:lnTo>
                    <a:lnTo>
                      <a:pt x="10648" y="852205"/>
                    </a:lnTo>
                    <a:lnTo>
                      <a:pt x="34421" y="737801"/>
                    </a:lnTo>
                    <a:lnTo>
                      <a:pt x="139326" y="739579"/>
                    </a:lnTo>
                    <a:lnTo>
                      <a:pt x="170385" y="656539"/>
                    </a:lnTo>
                    <a:lnTo>
                      <a:pt x="86679" y="590765"/>
                    </a:lnTo>
                    <a:lnTo>
                      <a:pt x="140437" y="487017"/>
                    </a:lnTo>
                    <a:lnTo>
                      <a:pt x="239495" y="516590"/>
                    </a:lnTo>
                    <a:lnTo>
                      <a:pt x="244191" y="508163"/>
                    </a:lnTo>
                    <a:lnTo>
                      <a:pt x="291472" y="442977"/>
                    </a:lnTo>
                    <a:lnTo>
                      <a:pt x="230426" y="359531"/>
                    </a:lnTo>
                    <a:lnTo>
                      <a:pt x="310181" y="274135"/>
                    </a:lnTo>
                    <a:lnTo>
                      <a:pt x="397526" y="329299"/>
                    </a:lnTo>
                    <a:lnTo>
                      <a:pt x="444095" y="288220"/>
                    </a:lnTo>
                    <a:lnTo>
                      <a:pt x="467432" y="272304"/>
                    </a:lnTo>
                    <a:lnTo>
                      <a:pt x="431228" y="175656"/>
                    </a:lnTo>
                    <a:lnTo>
                      <a:pt x="531065" y="114943"/>
                    </a:lnTo>
                    <a:lnTo>
                      <a:pt x="600331" y="191674"/>
                    </a:lnTo>
                    <a:lnTo>
                      <a:pt x="659559" y="162400"/>
                    </a:lnTo>
                    <a:lnTo>
                      <a:pt x="682905" y="154730"/>
                    </a:lnTo>
                    <a:lnTo>
                      <a:pt x="674194" y="52774"/>
                    </a:lnTo>
                    <a:lnTo>
                      <a:pt x="786708" y="21249"/>
                    </a:lnTo>
                    <a:lnTo>
                      <a:pt x="832580" y="113573"/>
                    </a:lnTo>
                    <a:lnTo>
                      <a:pt x="907909" y="100371"/>
                    </a:lnTo>
                    <a:lnTo>
                      <a:pt x="922350" y="99641"/>
                    </a:lnTo>
                    <a:close/>
                  </a:path>
                </a:pathLst>
              </a:custGeom>
              <a:gradFill flip="none" rotWithShape="1">
                <a:gsLst>
                  <a:gs pos="100000">
                    <a:srgbClr val="E0E0E0"/>
                  </a:gs>
                  <a:gs pos="0">
                    <a:srgbClr val="F9F9F9"/>
                  </a:gs>
                </a:gsLst>
                <a:lin ang="2700000" scaled="1"/>
                <a:tileRect/>
              </a:gradFill>
              <a:ln>
                <a:no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a:solidFill>
                    <a:prstClr val="white"/>
                  </a:solidFill>
                </a:endParaRPr>
              </a:p>
            </p:txBody>
          </p:sp>
          <p:sp>
            <p:nvSpPr>
              <p:cNvPr id="73" name="椭圆 72"/>
              <p:cNvSpPr/>
              <p:nvPr/>
            </p:nvSpPr>
            <p:spPr>
              <a:xfrm>
                <a:off x="5397595" y="2734243"/>
                <a:ext cx="1396811" cy="1396811"/>
              </a:xfrm>
              <a:prstGeom prst="ellipse">
                <a:avLst/>
              </a:prstGeom>
              <a:solidFill>
                <a:schemeClr val="bg1">
                  <a:lumMod val="95000"/>
                </a:schemeClr>
              </a:solidFill>
              <a:ln w="19050">
                <a:gradFill flip="none" rotWithShape="1">
                  <a:gsLst>
                    <a:gs pos="0">
                      <a:schemeClr val="bg1">
                        <a:lumMod val="85000"/>
                      </a:schemeClr>
                    </a:gs>
                    <a:gs pos="100000">
                      <a:schemeClr val="bg1"/>
                    </a:gs>
                  </a:gsLst>
                  <a:lin ang="2700000" scaled="1"/>
                  <a:tileRect/>
                </a:gradFill>
              </a:ln>
              <a:effectLst>
                <a:innerShdw blurRad="88900" dist="38100" dir="135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a:solidFill>
                    <a:prstClr val="white"/>
                  </a:solidFill>
                </a:endParaRPr>
              </a:p>
            </p:txBody>
          </p:sp>
        </p:grpSp>
      </p:grpSp>
      <p:sp>
        <p:nvSpPr>
          <p:cNvPr id="99" name="6"/>
          <p:cNvSpPr/>
          <p:nvPr/>
        </p:nvSpPr>
        <p:spPr>
          <a:xfrm>
            <a:off x="4388079" y="4501627"/>
            <a:ext cx="1380284" cy="1380284"/>
          </a:xfrm>
          <a:prstGeom prst="ellipse">
            <a:avLst/>
          </a:prstGeom>
          <a:gradFill>
            <a:gsLst>
              <a:gs pos="0">
                <a:srgbClr val="E30000"/>
              </a:gs>
              <a:gs pos="100000">
                <a:srgbClr val="760303"/>
              </a:gs>
            </a:gsLst>
            <a:lin ang="2700000" scaled="0"/>
          </a:gradFill>
          <a:ln w="28575">
            <a:gradFill flip="none" rotWithShape="1">
              <a:gsLst>
                <a:gs pos="0">
                  <a:schemeClr val="bg1">
                    <a:lumMod val="75000"/>
                  </a:schemeClr>
                </a:gs>
                <a:gs pos="100000">
                  <a:schemeClr val="bg1"/>
                </a:gs>
              </a:gsLst>
              <a:lin ang="27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1865">
              <a:solidFill>
                <a:prstClr val="white"/>
              </a:solidFill>
            </a:endParaRPr>
          </a:p>
        </p:txBody>
      </p:sp>
      <p:sp>
        <p:nvSpPr>
          <p:cNvPr id="100" name="5"/>
          <p:cNvSpPr/>
          <p:nvPr/>
        </p:nvSpPr>
        <p:spPr>
          <a:xfrm>
            <a:off x="6013679" y="4501627"/>
            <a:ext cx="1380284" cy="1380284"/>
          </a:xfrm>
          <a:prstGeom prst="ellipse">
            <a:avLst/>
          </a:prstGeom>
          <a:gradFill>
            <a:gsLst>
              <a:gs pos="0">
                <a:srgbClr val="E30000"/>
              </a:gs>
              <a:gs pos="100000">
                <a:srgbClr val="760303"/>
              </a:gs>
            </a:gsLst>
            <a:lin ang="2700000" scaled="0"/>
          </a:gradFill>
          <a:ln w="28575">
            <a:gradFill flip="none" rotWithShape="1">
              <a:gsLst>
                <a:gs pos="0">
                  <a:schemeClr val="bg1">
                    <a:lumMod val="75000"/>
                  </a:schemeClr>
                </a:gs>
                <a:gs pos="100000">
                  <a:schemeClr val="bg1"/>
                </a:gs>
              </a:gsLst>
              <a:lin ang="27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1865">
              <a:solidFill>
                <a:prstClr val="white"/>
              </a:solidFill>
            </a:endParaRPr>
          </a:p>
        </p:txBody>
      </p:sp>
      <p:sp>
        <p:nvSpPr>
          <p:cNvPr id="101" name="4"/>
          <p:cNvSpPr/>
          <p:nvPr/>
        </p:nvSpPr>
        <p:spPr>
          <a:xfrm>
            <a:off x="6826479" y="3093816"/>
            <a:ext cx="1380284" cy="1380284"/>
          </a:xfrm>
          <a:prstGeom prst="ellipse">
            <a:avLst/>
          </a:prstGeom>
          <a:gradFill>
            <a:gsLst>
              <a:gs pos="0">
                <a:srgbClr val="E30000"/>
              </a:gs>
              <a:gs pos="100000">
                <a:srgbClr val="760303"/>
              </a:gs>
            </a:gsLst>
            <a:lin ang="2700000" scaled="0"/>
          </a:gradFill>
          <a:ln w="28575">
            <a:gradFill flip="none" rotWithShape="1">
              <a:gsLst>
                <a:gs pos="0">
                  <a:schemeClr val="bg1">
                    <a:lumMod val="75000"/>
                  </a:schemeClr>
                </a:gs>
                <a:gs pos="100000">
                  <a:schemeClr val="bg1"/>
                </a:gs>
              </a:gsLst>
              <a:lin ang="27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1865">
              <a:solidFill>
                <a:prstClr val="white"/>
              </a:solidFill>
            </a:endParaRPr>
          </a:p>
        </p:txBody>
      </p:sp>
      <p:sp>
        <p:nvSpPr>
          <p:cNvPr id="102" name="3"/>
          <p:cNvSpPr/>
          <p:nvPr/>
        </p:nvSpPr>
        <p:spPr>
          <a:xfrm>
            <a:off x="6013679" y="1686004"/>
            <a:ext cx="1380284" cy="1380284"/>
          </a:xfrm>
          <a:prstGeom prst="ellipse">
            <a:avLst/>
          </a:prstGeom>
          <a:gradFill>
            <a:gsLst>
              <a:gs pos="0">
                <a:srgbClr val="E30000"/>
              </a:gs>
              <a:gs pos="100000">
                <a:srgbClr val="760303"/>
              </a:gs>
            </a:gsLst>
            <a:lin ang="2700000" scaled="0"/>
          </a:gradFill>
          <a:ln w="28575">
            <a:gradFill flip="none" rotWithShape="1">
              <a:gsLst>
                <a:gs pos="0">
                  <a:schemeClr val="bg1">
                    <a:lumMod val="75000"/>
                  </a:schemeClr>
                </a:gs>
                <a:gs pos="100000">
                  <a:schemeClr val="bg1"/>
                </a:gs>
              </a:gsLst>
              <a:lin ang="27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1865">
              <a:solidFill>
                <a:prstClr val="white"/>
              </a:solidFill>
            </a:endParaRPr>
          </a:p>
        </p:txBody>
      </p:sp>
      <p:sp>
        <p:nvSpPr>
          <p:cNvPr id="103" name="2"/>
          <p:cNvSpPr/>
          <p:nvPr/>
        </p:nvSpPr>
        <p:spPr>
          <a:xfrm>
            <a:off x="4388079" y="1686004"/>
            <a:ext cx="1380284" cy="1380284"/>
          </a:xfrm>
          <a:prstGeom prst="ellipse">
            <a:avLst/>
          </a:prstGeom>
          <a:gradFill>
            <a:gsLst>
              <a:gs pos="0">
                <a:srgbClr val="E30000"/>
              </a:gs>
              <a:gs pos="100000">
                <a:srgbClr val="760303"/>
              </a:gs>
            </a:gsLst>
            <a:lin ang="2700000" scaled="0"/>
          </a:gradFill>
          <a:ln w="28575">
            <a:gradFill flip="none" rotWithShape="1">
              <a:gsLst>
                <a:gs pos="0">
                  <a:schemeClr val="bg1">
                    <a:lumMod val="75000"/>
                  </a:schemeClr>
                </a:gs>
                <a:gs pos="100000">
                  <a:schemeClr val="bg1"/>
                </a:gs>
              </a:gsLst>
              <a:lin ang="27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1865">
              <a:solidFill>
                <a:prstClr val="white"/>
              </a:solidFill>
            </a:endParaRPr>
          </a:p>
        </p:txBody>
      </p:sp>
      <p:sp>
        <p:nvSpPr>
          <p:cNvPr id="104" name="1"/>
          <p:cNvSpPr/>
          <p:nvPr/>
        </p:nvSpPr>
        <p:spPr>
          <a:xfrm>
            <a:off x="3575278" y="3093816"/>
            <a:ext cx="1380284" cy="1380284"/>
          </a:xfrm>
          <a:prstGeom prst="ellipse">
            <a:avLst/>
          </a:prstGeom>
          <a:gradFill>
            <a:gsLst>
              <a:gs pos="0">
                <a:srgbClr val="E30000"/>
              </a:gs>
              <a:gs pos="100000">
                <a:srgbClr val="760303"/>
              </a:gs>
            </a:gsLst>
            <a:lin ang="2700000" scaled="0"/>
          </a:gradFill>
          <a:ln w="28575">
            <a:gradFill flip="none" rotWithShape="1">
              <a:gsLst>
                <a:gs pos="0">
                  <a:schemeClr val="bg1">
                    <a:lumMod val="75000"/>
                  </a:schemeClr>
                </a:gs>
                <a:gs pos="100000">
                  <a:schemeClr val="bg1"/>
                </a:gs>
              </a:gsLst>
              <a:lin ang="27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1865">
              <a:solidFill>
                <a:prstClr val="white"/>
              </a:solidFill>
            </a:endParaRPr>
          </a:p>
        </p:txBody>
      </p:sp>
      <p:grpSp>
        <p:nvGrpSpPr>
          <p:cNvPr id="105" name="组合 104"/>
          <p:cNvGrpSpPr/>
          <p:nvPr/>
        </p:nvGrpSpPr>
        <p:grpSpPr>
          <a:xfrm>
            <a:off x="3355463" y="1467891"/>
            <a:ext cx="5071116" cy="4632135"/>
            <a:chOff x="3560442" y="1112933"/>
            <a:chExt cx="5071116" cy="4632134"/>
          </a:xfrm>
        </p:grpSpPr>
        <p:sp>
          <p:nvSpPr>
            <p:cNvPr id="106" name="任意多边形 105"/>
            <p:cNvSpPr/>
            <p:nvPr/>
          </p:nvSpPr>
          <p:spPr>
            <a:xfrm>
              <a:off x="3560442" y="1112933"/>
              <a:ext cx="5071116" cy="4632134"/>
            </a:xfrm>
            <a:custGeom>
              <a:avLst/>
              <a:gdLst>
                <a:gd name="connsiteX0" fmla="*/ 3348358 w 5071116"/>
                <a:gd name="connsiteY0" fmla="*/ 3033736 h 4632134"/>
                <a:gd name="connsiteX1" fmla="*/ 2658216 w 5071116"/>
                <a:gd name="connsiteY1" fmla="*/ 3723878 h 4632134"/>
                <a:gd name="connsiteX2" fmla="*/ 3348358 w 5071116"/>
                <a:gd name="connsiteY2" fmla="*/ 4414020 h 4632134"/>
                <a:gd name="connsiteX3" fmla="*/ 4038500 w 5071116"/>
                <a:gd name="connsiteY3" fmla="*/ 3723878 h 4632134"/>
                <a:gd name="connsiteX4" fmla="*/ 3348358 w 5071116"/>
                <a:gd name="connsiteY4" fmla="*/ 3033736 h 4632134"/>
                <a:gd name="connsiteX5" fmla="*/ 1722758 w 5071116"/>
                <a:gd name="connsiteY5" fmla="*/ 3033736 h 4632134"/>
                <a:gd name="connsiteX6" fmla="*/ 1032616 w 5071116"/>
                <a:gd name="connsiteY6" fmla="*/ 3723878 h 4632134"/>
                <a:gd name="connsiteX7" fmla="*/ 1722758 w 5071116"/>
                <a:gd name="connsiteY7" fmla="*/ 4414020 h 4632134"/>
                <a:gd name="connsiteX8" fmla="*/ 2412900 w 5071116"/>
                <a:gd name="connsiteY8" fmla="*/ 3723878 h 4632134"/>
                <a:gd name="connsiteX9" fmla="*/ 1722758 w 5071116"/>
                <a:gd name="connsiteY9" fmla="*/ 3033736 h 4632134"/>
                <a:gd name="connsiteX10" fmla="*/ 2535559 w 5071116"/>
                <a:gd name="connsiteY10" fmla="*/ 1669522 h 4632134"/>
                <a:gd name="connsiteX11" fmla="*/ 1889013 w 5071116"/>
                <a:gd name="connsiteY11" fmla="*/ 2316068 h 4632134"/>
                <a:gd name="connsiteX12" fmla="*/ 2535559 w 5071116"/>
                <a:gd name="connsiteY12" fmla="*/ 2962614 h 4632134"/>
                <a:gd name="connsiteX13" fmla="*/ 3182105 w 5071116"/>
                <a:gd name="connsiteY13" fmla="*/ 2316068 h 4632134"/>
                <a:gd name="connsiteX14" fmla="*/ 2535559 w 5071116"/>
                <a:gd name="connsiteY14" fmla="*/ 1669522 h 4632134"/>
                <a:gd name="connsiteX15" fmla="*/ 4161158 w 5071116"/>
                <a:gd name="connsiteY15" fmla="*/ 1625925 h 4632134"/>
                <a:gd name="connsiteX16" fmla="*/ 3471016 w 5071116"/>
                <a:gd name="connsiteY16" fmla="*/ 2316067 h 4632134"/>
                <a:gd name="connsiteX17" fmla="*/ 4161158 w 5071116"/>
                <a:gd name="connsiteY17" fmla="*/ 3006209 h 4632134"/>
                <a:gd name="connsiteX18" fmla="*/ 4851300 w 5071116"/>
                <a:gd name="connsiteY18" fmla="*/ 2316067 h 4632134"/>
                <a:gd name="connsiteX19" fmla="*/ 4161158 w 5071116"/>
                <a:gd name="connsiteY19" fmla="*/ 1625925 h 4632134"/>
                <a:gd name="connsiteX20" fmla="*/ 909958 w 5071116"/>
                <a:gd name="connsiteY20" fmla="*/ 1625925 h 4632134"/>
                <a:gd name="connsiteX21" fmla="*/ 219816 w 5071116"/>
                <a:gd name="connsiteY21" fmla="*/ 2316067 h 4632134"/>
                <a:gd name="connsiteX22" fmla="*/ 909958 w 5071116"/>
                <a:gd name="connsiteY22" fmla="*/ 3006209 h 4632134"/>
                <a:gd name="connsiteX23" fmla="*/ 1600100 w 5071116"/>
                <a:gd name="connsiteY23" fmla="*/ 2316067 h 4632134"/>
                <a:gd name="connsiteX24" fmla="*/ 909958 w 5071116"/>
                <a:gd name="connsiteY24" fmla="*/ 1625925 h 4632134"/>
                <a:gd name="connsiteX25" fmla="*/ 1722758 w 5071116"/>
                <a:gd name="connsiteY25" fmla="*/ 218114 h 4632134"/>
                <a:gd name="connsiteX26" fmla="*/ 1032616 w 5071116"/>
                <a:gd name="connsiteY26" fmla="*/ 908256 h 4632134"/>
                <a:gd name="connsiteX27" fmla="*/ 1722758 w 5071116"/>
                <a:gd name="connsiteY27" fmla="*/ 1598398 h 4632134"/>
                <a:gd name="connsiteX28" fmla="*/ 2412900 w 5071116"/>
                <a:gd name="connsiteY28" fmla="*/ 908256 h 4632134"/>
                <a:gd name="connsiteX29" fmla="*/ 1722758 w 5071116"/>
                <a:gd name="connsiteY29" fmla="*/ 218114 h 4632134"/>
                <a:gd name="connsiteX30" fmla="*/ 3348358 w 5071116"/>
                <a:gd name="connsiteY30" fmla="*/ 218114 h 4632134"/>
                <a:gd name="connsiteX31" fmla="*/ 2658216 w 5071116"/>
                <a:gd name="connsiteY31" fmla="*/ 908256 h 4632134"/>
                <a:gd name="connsiteX32" fmla="*/ 3348358 w 5071116"/>
                <a:gd name="connsiteY32" fmla="*/ 1598398 h 4632134"/>
                <a:gd name="connsiteX33" fmla="*/ 4038500 w 5071116"/>
                <a:gd name="connsiteY33" fmla="*/ 908256 h 4632134"/>
                <a:gd name="connsiteX34" fmla="*/ 3348358 w 5071116"/>
                <a:gd name="connsiteY34" fmla="*/ 218114 h 4632134"/>
                <a:gd name="connsiteX35" fmla="*/ 1716408 w 5071116"/>
                <a:gd name="connsiteY35" fmla="*/ 0 h 4632134"/>
                <a:gd name="connsiteX36" fmla="*/ 2460429 w 5071116"/>
                <a:gd name="connsiteY36" fmla="*/ 395592 h 4632134"/>
                <a:gd name="connsiteX37" fmla="*/ 2532280 w 5071116"/>
                <a:gd name="connsiteY37" fmla="*/ 527969 h 4632134"/>
                <a:gd name="connsiteX38" fmla="*/ 2539021 w 5071116"/>
                <a:gd name="connsiteY38" fmla="*/ 527629 h 4632134"/>
                <a:gd name="connsiteX39" fmla="*/ 2610688 w 5071116"/>
                <a:gd name="connsiteY39" fmla="*/ 395592 h 4632134"/>
                <a:gd name="connsiteX40" fmla="*/ 3354708 w 5071116"/>
                <a:gd name="connsiteY40" fmla="*/ 0 h 4632134"/>
                <a:gd name="connsiteX41" fmla="*/ 4251966 w 5071116"/>
                <a:gd name="connsiteY41" fmla="*/ 897258 h 4632134"/>
                <a:gd name="connsiteX42" fmla="*/ 4098729 w 5071116"/>
                <a:gd name="connsiteY42" fmla="*/ 1398923 h 4632134"/>
                <a:gd name="connsiteX43" fmla="*/ 4089153 w 5071116"/>
                <a:gd name="connsiteY43" fmla="*/ 1410529 h 4632134"/>
                <a:gd name="connsiteX44" fmla="*/ 4096555 w 5071116"/>
                <a:gd name="connsiteY44" fmla="*/ 1422713 h 4632134"/>
                <a:gd name="connsiteX45" fmla="*/ 4173858 w 5071116"/>
                <a:gd name="connsiteY45" fmla="*/ 1418809 h 4632134"/>
                <a:gd name="connsiteX46" fmla="*/ 5071116 w 5071116"/>
                <a:gd name="connsiteY46" fmla="*/ 2316067 h 4632134"/>
                <a:gd name="connsiteX47" fmla="*/ 4173858 w 5071116"/>
                <a:gd name="connsiteY47" fmla="*/ 3213325 h 4632134"/>
                <a:gd name="connsiteX48" fmla="*/ 4096556 w 5071116"/>
                <a:gd name="connsiteY48" fmla="*/ 3209422 h 4632134"/>
                <a:gd name="connsiteX49" fmla="*/ 4089154 w 5071116"/>
                <a:gd name="connsiteY49" fmla="*/ 3221606 h 4632134"/>
                <a:gd name="connsiteX50" fmla="*/ 4098729 w 5071116"/>
                <a:gd name="connsiteY50" fmla="*/ 3233211 h 4632134"/>
                <a:gd name="connsiteX51" fmla="*/ 4251966 w 5071116"/>
                <a:gd name="connsiteY51" fmla="*/ 3734876 h 4632134"/>
                <a:gd name="connsiteX52" fmla="*/ 3354708 w 5071116"/>
                <a:gd name="connsiteY52" fmla="*/ 4632134 h 4632134"/>
                <a:gd name="connsiteX53" fmla="*/ 2610688 w 5071116"/>
                <a:gd name="connsiteY53" fmla="*/ 4236542 h 4632134"/>
                <a:gd name="connsiteX54" fmla="*/ 2539022 w 5071116"/>
                <a:gd name="connsiteY54" fmla="*/ 4104508 h 4632134"/>
                <a:gd name="connsiteX55" fmla="*/ 2532279 w 5071116"/>
                <a:gd name="connsiteY55" fmla="*/ 4104167 h 4632134"/>
                <a:gd name="connsiteX56" fmla="*/ 2460429 w 5071116"/>
                <a:gd name="connsiteY56" fmla="*/ 4236542 h 4632134"/>
                <a:gd name="connsiteX57" fmla="*/ 1716408 w 5071116"/>
                <a:gd name="connsiteY57" fmla="*/ 4632134 h 4632134"/>
                <a:gd name="connsiteX58" fmla="*/ 819150 w 5071116"/>
                <a:gd name="connsiteY58" fmla="*/ 3734876 h 4632134"/>
                <a:gd name="connsiteX59" fmla="*/ 972388 w 5071116"/>
                <a:gd name="connsiteY59" fmla="*/ 3233211 h 4632134"/>
                <a:gd name="connsiteX60" fmla="*/ 993138 w 5071116"/>
                <a:gd name="connsiteY60" fmla="*/ 3208061 h 4632134"/>
                <a:gd name="connsiteX61" fmla="*/ 988998 w 5071116"/>
                <a:gd name="connsiteY61" fmla="*/ 3208693 h 4632134"/>
                <a:gd name="connsiteX62" fmla="*/ 897258 w 5071116"/>
                <a:gd name="connsiteY62" fmla="*/ 3213325 h 4632134"/>
                <a:gd name="connsiteX63" fmla="*/ 0 w 5071116"/>
                <a:gd name="connsiteY63" fmla="*/ 2316067 h 4632134"/>
                <a:gd name="connsiteX64" fmla="*/ 897258 w 5071116"/>
                <a:gd name="connsiteY64" fmla="*/ 1418809 h 4632134"/>
                <a:gd name="connsiteX65" fmla="*/ 988998 w 5071116"/>
                <a:gd name="connsiteY65" fmla="*/ 1423442 h 4632134"/>
                <a:gd name="connsiteX66" fmla="*/ 993138 w 5071116"/>
                <a:gd name="connsiteY66" fmla="*/ 1424074 h 4632134"/>
                <a:gd name="connsiteX67" fmla="*/ 972388 w 5071116"/>
                <a:gd name="connsiteY67" fmla="*/ 1398923 h 4632134"/>
                <a:gd name="connsiteX68" fmla="*/ 819150 w 5071116"/>
                <a:gd name="connsiteY68" fmla="*/ 897258 h 4632134"/>
                <a:gd name="connsiteX69" fmla="*/ 1716408 w 5071116"/>
                <a:gd name="connsiteY69" fmla="*/ 0 h 4632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5071116" h="4632134">
                  <a:moveTo>
                    <a:pt x="3348358" y="3033736"/>
                  </a:moveTo>
                  <a:cubicBezTo>
                    <a:pt x="2967203" y="3033736"/>
                    <a:pt x="2658216" y="3342723"/>
                    <a:pt x="2658216" y="3723878"/>
                  </a:cubicBezTo>
                  <a:cubicBezTo>
                    <a:pt x="2658216" y="4105033"/>
                    <a:pt x="2967203" y="4414020"/>
                    <a:pt x="3348358" y="4414020"/>
                  </a:cubicBezTo>
                  <a:cubicBezTo>
                    <a:pt x="3729513" y="4414020"/>
                    <a:pt x="4038500" y="4105033"/>
                    <a:pt x="4038500" y="3723878"/>
                  </a:cubicBezTo>
                  <a:cubicBezTo>
                    <a:pt x="4038500" y="3342723"/>
                    <a:pt x="3729513" y="3033736"/>
                    <a:pt x="3348358" y="3033736"/>
                  </a:cubicBezTo>
                  <a:close/>
                  <a:moveTo>
                    <a:pt x="1722758" y="3033736"/>
                  </a:moveTo>
                  <a:cubicBezTo>
                    <a:pt x="1341603" y="3033736"/>
                    <a:pt x="1032616" y="3342723"/>
                    <a:pt x="1032616" y="3723878"/>
                  </a:cubicBezTo>
                  <a:cubicBezTo>
                    <a:pt x="1032616" y="4105033"/>
                    <a:pt x="1341603" y="4414020"/>
                    <a:pt x="1722758" y="4414020"/>
                  </a:cubicBezTo>
                  <a:cubicBezTo>
                    <a:pt x="2103913" y="4414020"/>
                    <a:pt x="2412900" y="4105033"/>
                    <a:pt x="2412900" y="3723878"/>
                  </a:cubicBezTo>
                  <a:cubicBezTo>
                    <a:pt x="2412900" y="3342723"/>
                    <a:pt x="2103913" y="3033736"/>
                    <a:pt x="1722758" y="3033736"/>
                  </a:cubicBezTo>
                  <a:close/>
                  <a:moveTo>
                    <a:pt x="2535559" y="1669522"/>
                  </a:moveTo>
                  <a:cubicBezTo>
                    <a:pt x="2178482" y="1669522"/>
                    <a:pt x="1889013" y="1958991"/>
                    <a:pt x="1889013" y="2316068"/>
                  </a:cubicBezTo>
                  <a:cubicBezTo>
                    <a:pt x="1889013" y="2673145"/>
                    <a:pt x="2178482" y="2962614"/>
                    <a:pt x="2535559" y="2962614"/>
                  </a:cubicBezTo>
                  <a:cubicBezTo>
                    <a:pt x="2892636" y="2962614"/>
                    <a:pt x="3182105" y="2673145"/>
                    <a:pt x="3182105" y="2316068"/>
                  </a:cubicBezTo>
                  <a:cubicBezTo>
                    <a:pt x="3182105" y="1958991"/>
                    <a:pt x="2892636" y="1669522"/>
                    <a:pt x="2535559" y="1669522"/>
                  </a:cubicBezTo>
                  <a:close/>
                  <a:moveTo>
                    <a:pt x="4161158" y="1625925"/>
                  </a:moveTo>
                  <a:cubicBezTo>
                    <a:pt x="3780003" y="1625925"/>
                    <a:pt x="3471016" y="1934912"/>
                    <a:pt x="3471016" y="2316067"/>
                  </a:cubicBezTo>
                  <a:cubicBezTo>
                    <a:pt x="3471016" y="2697222"/>
                    <a:pt x="3780003" y="3006209"/>
                    <a:pt x="4161158" y="3006209"/>
                  </a:cubicBezTo>
                  <a:cubicBezTo>
                    <a:pt x="4542313" y="3006209"/>
                    <a:pt x="4851300" y="2697222"/>
                    <a:pt x="4851300" y="2316067"/>
                  </a:cubicBezTo>
                  <a:cubicBezTo>
                    <a:pt x="4851300" y="1934912"/>
                    <a:pt x="4542313" y="1625925"/>
                    <a:pt x="4161158" y="1625925"/>
                  </a:cubicBezTo>
                  <a:close/>
                  <a:moveTo>
                    <a:pt x="909958" y="1625925"/>
                  </a:moveTo>
                  <a:cubicBezTo>
                    <a:pt x="528803" y="1625925"/>
                    <a:pt x="219816" y="1934912"/>
                    <a:pt x="219816" y="2316067"/>
                  </a:cubicBezTo>
                  <a:cubicBezTo>
                    <a:pt x="219816" y="2697222"/>
                    <a:pt x="528803" y="3006209"/>
                    <a:pt x="909958" y="3006209"/>
                  </a:cubicBezTo>
                  <a:cubicBezTo>
                    <a:pt x="1291113" y="3006209"/>
                    <a:pt x="1600100" y="2697222"/>
                    <a:pt x="1600100" y="2316067"/>
                  </a:cubicBezTo>
                  <a:cubicBezTo>
                    <a:pt x="1600100" y="1934912"/>
                    <a:pt x="1291113" y="1625925"/>
                    <a:pt x="909958" y="1625925"/>
                  </a:cubicBezTo>
                  <a:close/>
                  <a:moveTo>
                    <a:pt x="1722758" y="218114"/>
                  </a:moveTo>
                  <a:cubicBezTo>
                    <a:pt x="1341603" y="218114"/>
                    <a:pt x="1032616" y="527101"/>
                    <a:pt x="1032616" y="908256"/>
                  </a:cubicBezTo>
                  <a:cubicBezTo>
                    <a:pt x="1032616" y="1289411"/>
                    <a:pt x="1341603" y="1598398"/>
                    <a:pt x="1722758" y="1598398"/>
                  </a:cubicBezTo>
                  <a:cubicBezTo>
                    <a:pt x="2103913" y="1598398"/>
                    <a:pt x="2412900" y="1289411"/>
                    <a:pt x="2412900" y="908256"/>
                  </a:cubicBezTo>
                  <a:cubicBezTo>
                    <a:pt x="2412900" y="527101"/>
                    <a:pt x="2103913" y="218114"/>
                    <a:pt x="1722758" y="218114"/>
                  </a:cubicBezTo>
                  <a:close/>
                  <a:moveTo>
                    <a:pt x="3348358" y="218114"/>
                  </a:moveTo>
                  <a:cubicBezTo>
                    <a:pt x="2967203" y="218114"/>
                    <a:pt x="2658216" y="527101"/>
                    <a:pt x="2658216" y="908256"/>
                  </a:cubicBezTo>
                  <a:cubicBezTo>
                    <a:pt x="2658216" y="1289411"/>
                    <a:pt x="2967203" y="1598398"/>
                    <a:pt x="3348358" y="1598398"/>
                  </a:cubicBezTo>
                  <a:cubicBezTo>
                    <a:pt x="3729513" y="1598398"/>
                    <a:pt x="4038500" y="1289411"/>
                    <a:pt x="4038500" y="908256"/>
                  </a:cubicBezTo>
                  <a:cubicBezTo>
                    <a:pt x="4038500" y="527101"/>
                    <a:pt x="3729513" y="218114"/>
                    <a:pt x="3348358" y="218114"/>
                  </a:cubicBezTo>
                  <a:close/>
                  <a:moveTo>
                    <a:pt x="1716408" y="0"/>
                  </a:moveTo>
                  <a:cubicBezTo>
                    <a:pt x="2026122" y="0"/>
                    <a:pt x="2299185" y="156920"/>
                    <a:pt x="2460429" y="395592"/>
                  </a:cubicBezTo>
                  <a:lnTo>
                    <a:pt x="2532280" y="527969"/>
                  </a:lnTo>
                  <a:lnTo>
                    <a:pt x="2539021" y="527629"/>
                  </a:lnTo>
                  <a:lnTo>
                    <a:pt x="2610688" y="395592"/>
                  </a:lnTo>
                  <a:cubicBezTo>
                    <a:pt x="2771932" y="156920"/>
                    <a:pt x="3044995" y="0"/>
                    <a:pt x="3354708" y="0"/>
                  </a:cubicBezTo>
                  <a:cubicBezTo>
                    <a:pt x="3850250" y="0"/>
                    <a:pt x="4251966" y="401716"/>
                    <a:pt x="4251966" y="897258"/>
                  </a:cubicBezTo>
                  <a:cubicBezTo>
                    <a:pt x="4251966" y="1083086"/>
                    <a:pt x="4195475" y="1255720"/>
                    <a:pt x="4098729" y="1398923"/>
                  </a:cubicBezTo>
                  <a:lnTo>
                    <a:pt x="4089153" y="1410529"/>
                  </a:lnTo>
                  <a:lnTo>
                    <a:pt x="4096555" y="1422713"/>
                  </a:lnTo>
                  <a:lnTo>
                    <a:pt x="4173858" y="1418809"/>
                  </a:lnTo>
                  <a:cubicBezTo>
                    <a:pt x="4669400" y="1418809"/>
                    <a:pt x="5071116" y="1820525"/>
                    <a:pt x="5071116" y="2316067"/>
                  </a:cubicBezTo>
                  <a:cubicBezTo>
                    <a:pt x="5071116" y="2811609"/>
                    <a:pt x="4669400" y="3213325"/>
                    <a:pt x="4173858" y="3213325"/>
                  </a:cubicBezTo>
                  <a:lnTo>
                    <a:pt x="4096556" y="3209422"/>
                  </a:lnTo>
                  <a:lnTo>
                    <a:pt x="4089154" y="3221606"/>
                  </a:lnTo>
                  <a:lnTo>
                    <a:pt x="4098729" y="3233211"/>
                  </a:lnTo>
                  <a:cubicBezTo>
                    <a:pt x="4195475" y="3376414"/>
                    <a:pt x="4251966" y="3549048"/>
                    <a:pt x="4251966" y="3734876"/>
                  </a:cubicBezTo>
                  <a:cubicBezTo>
                    <a:pt x="4251966" y="4230418"/>
                    <a:pt x="3850250" y="4632134"/>
                    <a:pt x="3354708" y="4632134"/>
                  </a:cubicBezTo>
                  <a:cubicBezTo>
                    <a:pt x="3044994" y="4632134"/>
                    <a:pt x="2771932" y="4475214"/>
                    <a:pt x="2610688" y="4236542"/>
                  </a:cubicBezTo>
                  <a:lnTo>
                    <a:pt x="2539022" y="4104508"/>
                  </a:lnTo>
                  <a:lnTo>
                    <a:pt x="2532279" y="4104167"/>
                  </a:lnTo>
                  <a:lnTo>
                    <a:pt x="2460429" y="4236542"/>
                  </a:lnTo>
                  <a:cubicBezTo>
                    <a:pt x="2299185" y="4475214"/>
                    <a:pt x="2026122" y="4632134"/>
                    <a:pt x="1716408" y="4632134"/>
                  </a:cubicBezTo>
                  <a:cubicBezTo>
                    <a:pt x="1220866" y="4632134"/>
                    <a:pt x="819150" y="4230418"/>
                    <a:pt x="819150" y="3734876"/>
                  </a:cubicBezTo>
                  <a:cubicBezTo>
                    <a:pt x="819150" y="3549048"/>
                    <a:pt x="875642" y="3376414"/>
                    <a:pt x="972388" y="3233211"/>
                  </a:cubicBezTo>
                  <a:lnTo>
                    <a:pt x="993138" y="3208061"/>
                  </a:lnTo>
                  <a:lnTo>
                    <a:pt x="988998" y="3208693"/>
                  </a:lnTo>
                  <a:cubicBezTo>
                    <a:pt x="958835" y="3211756"/>
                    <a:pt x="928230" y="3213325"/>
                    <a:pt x="897258" y="3213325"/>
                  </a:cubicBezTo>
                  <a:cubicBezTo>
                    <a:pt x="401716" y="3213325"/>
                    <a:pt x="0" y="2811609"/>
                    <a:pt x="0" y="2316067"/>
                  </a:cubicBezTo>
                  <a:cubicBezTo>
                    <a:pt x="0" y="1820525"/>
                    <a:pt x="401716" y="1418809"/>
                    <a:pt x="897258" y="1418809"/>
                  </a:cubicBezTo>
                  <a:cubicBezTo>
                    <a:pt x="928230" y="1418809"/>
                    <a:pt x="958835" y="1420378"/>
                    <a:pt x="988998" y="1423442"/>
                  </a:cubicBezTo>
                  <a:lnTo>
                    <a:pt x="993138" y="1424074"/>
                  </a:lnTo>
                  <a:lnTo>
                    <a:pt x="972388" y="1398923"/>
                  </a:lnTo>
                  <a:cubicBezTo>
                    <a:pt x="875642" y="1255720"/>
                    <a:pt x="819150" y="1083086"/>
                    <a:pt x="819150" y="897258"/>
                  </a:cubicBezTo>
                  <a:cubicBezTo>
                    <a:pt x="819150" y="401716"/>
                    <a:pt x="1220866" y="0"/>
                    <a:pt x="1716408" y="0"/>
                  </a:cubicBezTo>
                  <a:close/>
                </a:path>
              </a:pathLst>
            </a:custGeom>
            <a:gradFill>
              <a:gsLst>
                <a:gs pos="0">
                  <a:srgbClr val="E0E0E0"/>
                </a:gs>
                <a:gs pos="100000">
                  <a:srgbClr val="F9F9F9"/>
                </a:gs>
              </a:gsLst>
              <a:lin ang="2700000" scaled="1"/>
            </a:gradFill>
            <a:ln w="25400">
              <a:noFill/>
            </a:ln>
            <a:effectLst>
              <a:outerShdw blurRad="2286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a:solidFill>
                  <a:prstClr val="white"/>
                </a:solidFill>
              </a:endParaRPr>
            </a:p>
          </p:txBody>
        </p:sp>
        <p:sp>
          <p:nvSpPr>
            <p:cNvPr id="107" name="椭圆 106"/>
            <p:cNvSpPr/>
            <p:nvPr/>
          </p:nvSpPr>
          <p:spPr>
            <a:xfrm>
              <a:off x="5449455" y="2782455"/>
              <a:ext cx="1293091" cy="1293091"/>
            </a:xfrm>
            <a:prstGeom prst="ellipse">
              <a:avLst/>
            </a:prstGeom>
            <a:solidFill>
              <a:schemeClr val="bg1">
                <a:alpha val="25000"/>
              </a:schemeClr>
            </a:solidFill>
            <a:ln w="28575">
              <a:gradFill flip="none" rotWithShape="1">
                <a:gsLst>
                  <a:gs pos="0">
                    <a:schemeClr val="bg1">
                      <a:lumMod val="75000"/>
                    </a:schemeClr>
                  </a:gs>
                  <a:gs pos="100000">
                    <a:schemeClr val="bg1"/>
                  </a:gs>
                </a:gsLst>
                <a:lin ang="27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a:solidFill>
                  <a:prstClr val="white"/>
                </a:solidFill>
              </a:endParaRPr>
            </a:p>
          </p:txBody>
        </p:sp>
        <p:sp>
          <p:nvSpPr>
            <p:cNvPr id="108" name="任意多边形 107"/>
            <p:cNvSpPr/>
            <p:nvPr/>
          </p:nvSpPr>
          <p:spPr>
            <a:xfrm>
              <a:off x="3560442" y="1112933"/>
              <a:ext cx="5071116" cy="4632134"/>
            </a:xfrm>
            <a:custGeom>
              <a:avLst/>
              <a:gdLst>
                <a:gd name="connsiteX0" fmla="*/ 1716408 w 5071116"/>
                <a:gd name="connsiteY0" fmla="*/ 0 h 4632134"/>
                <a:gd name="connsiteX1" fmla="*/ 2460429 w 5071116"/>
                <a:gd name="connsiteY1" fmla="*/ 395592 h 4632134"/>
                <a:gd name="connsiteX2" fmla="*/ 2532280 w 5071116"/>
                <a:gd name="connsiteY2" fmla="*/ 527969 h 4632134"/>
                <a:gd name="connsiteX3" fmla="*/ 2539021 w 5071116"/>
                <a:gd name="connsiteY3" fmla="*/ 527629 h 4632134"/>
                <a:gd name="connsiteX4" fmla="*/ 2610688 w 5071116"/>
                <a:gd name="connsiteY4" fmla="*/ 395592 h 4632134"/>
                <a:gd name="connsiteX5" fmla="*/ 3354708 w 5071116"/>
                <a:gd name="connsiteY5" fmla="*/ 0 h 4632134"/>
                <a:gd name="connsiteX6" fmla="*/ 4251966 w 5071116"/>
                <a:gd name="connsiteY6" fmla="*/ 897258 h 4632134"/>
                <a:gd name="connsiteX7" fmla="*/ 4098729 w 5071116"/>
                <a:gd name="connsiteY7" fmla="*/ 1398923 h 4632134"/>
                <a:gd name="connsiteX8" fmla="*/ 4089153 w 5071116"/>
                <a:gd name="connsiteY8" fmla="*/ 1410529 h 4632134"/>
                <a:gd name="connsiteX9" fmla="*/ 4096555 w 5071116"/>
                <a:gd name="connsiteY9" fmla="*/ 1422713 h 4632134"/>
                <a:gd name="connsiteX10" fmla="*/ 4173858 w 5071116"/>
                <a:gd name="connsiteY10" fmla="*/ 1418809 h 4632134"/>
                <a:gd name="connsiteX11" fmla="*/ 5071116 w 5071116"/>
                <a:gd name="connsiteY11" fmla="*/ 2316067 h 4632134"/>
                <a:gd name="connsiteX12" fmla="*/ 4173858 w 5071116"/>
                <a:gd name="connsiteY12" fmla="*/ 3213325 h 4632134"/>
                <a:gd name="connsiteX13" fmla="*/ 4096556 w 5071116"/>
                <a:gd name="connsiteY13" fmla="*/ 3209422 h 4632134"/>
                <a:gd name="connsiteX14" fmla="*/ 4089154 w 5071116"/>
                <a:gd name="connsiteY14" fmla="*/ 3221606 h 4632134"/>
                <a:gd name="connsiteX15" fmla="*/ 4098729 w 5071116"/>
                <a:gd name="connsiteY15" fmla="*/ 3233211 h 4632134"/>
                <a:gd name="connsiteX16" fmla="*/ 4251966 w 5071116"/>
                <a:gd name="connsiteY16" fmla="*/ 3734876 h 4632134"/>
                <a:gd name="connsiteX17" fmla="*/ 3354708 w 5071116"/>
                <a:gd name="connsiteY17" fmla="*/ 4632134 h 4632134"/>
                <a:gd name="connsiteX18" fmla="*/ 2610688 w 5071116"/>
                <a:gd name="connsiteY18" fmla="*/ 4236542 h 4632134"/>
                <a:gd name="connsiteX19" fmla="*/ 2539022 w 5071116"/>
                <a:gd name="connsiteY19" fmla="*/ 4104508 h 4632134"/>
                <a:gd name="connsiteX20" fmla="*/ 2532279 w 5071116"/>
                <a:gd name="connsiteY20" fmla="*/ 4104167 h 4632134"/>
                <a:gd name="connsiteX21" fmla="*/ 2460429 w 5071116"/>
                <a:gd name="connsiteY21" fmla="*/ 4236542 h 4632134"/>
                <a:gd name="connsiteX22" fmla="*/ 1716408 w 5071116"/>
                <a:gd name="connsiteY22" fmla="*/ 4632134 h 4632134"/>
                <a:gd name="connsiteX23" fmla="*/ 819150 w 5071116"/>
                <a:gd name="connsiteY23" fmla="*/ 3734876 h 4632134"/>
                <a:gd name="connsiteX24" fmla="*/ 972388 w 5071116"/>
                <a:gd name="connsiteY24" fmla="*/ 3233211 h 4632134"/>
                <a:gd name="connsiteX25" fmla="*/ 993138 w 5071116"/>
                <a:gd name="connsiteY25" fmla="*/ 3208061 h 4632134"/>
                <a:gd name="connsiteX26" fmla="*/ 988998 w 5071116"/>
                <a:gd name="connsiteY26" fmla="*/ 3208693 h 4632134"/>
                <a:gd name="connsiteX27" fmla="*/ 897258 w 5071116"/>
                <a:gd name="connsiteY27" fmla="*/ 3213325 h 4632134"/>
                <a:gd name="connsiteX28" fmla="*/ 0 w 5071116"/>
                <a:gd name="connsiteY28" fmla="*/ 2316067 h 4632134"/>
                <a:gd name="connsiteX29" fmla="*/ 897258 w 5071116"/>
                <a:gd name="connsiteY29" fmla="*/ 1418809 h 4632134"/>
                <a:gd name="connsiteX30" fmla="*/ 988998 w 5071116"/>
                <a:gd name="connsiteY30" fmla="*/ 1423442 h 4632134"/>
                <a:gd name="connsiteX31" fmla="*/ 993138 w 5071116"/>
                <a:gd name="connsiteY31" fmla="*/ 1424074 h 4632134"/>
                <a:gd name="connsiteX32" fmla="*/ 972388 w 5071116"/>
                <a:gd name="connsiteY32" fmla="*/ 1398923 h 4632134"/>
                <a:gd name="connsiteX33" fmla="*/ 819150 w 5071116"/>
                <a:gd name="connsiteY33" fmla="*/ 897258 h 4632134"/>
                <a:gd name="connsiteX34" fmla="*/ 1716408 w 5071116"/>
                <a:gd name="connsiteY34" fmla="*/ 0 h 4632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071116" h="4632134">
                  <a:moveTo>
                    <a:pt x="1716408" y="0"/>
                  </a:moveTo>
                  <a:cubicBezTo>
                    <a:pt x="2026122" y="0"/>
                    <a:pt x="2299185" y="156920"/>
                    <a:pt x="2460429" y="395592"/>
                  </a:cubicBezTo>
                  <a:lnTo>
                    <a:pt x="2532280" y="527969"/>
                  </a:lnTo>
                  <a:lnTo>
                    <a:pt x="2539021" y="527629"/>
                  </a:lnTo>
                  <a:lnTo>
                    <a:pt x="2610688" y="395592"/>
                  </a:lnTo>
                  <a:cubicBezTo>
                    <a:pt x="2771932" y="156920"/>
                    <a:pt x="3044995" y="0"/>
                    <a:pt x="3354708" y="0"/>
                  </a:cubicBezTo>
                  <a:cubicBezTo>
                    <a:pt x="3850250" y="0"/>
                    <a:pt x="4251966" y="401716"/>
                    <a:pt x="4251966" y="897258"/>
                  </a:cubicBezTo>
                  <a:cubicBezTo>
                    <a:pt x="4251966" y="1083086"/>
                    <a:pt x="4195475" y="1255720"/>
                    <a:pt x="4098729" y="1398923"/>
                  </a:cubicBezTo>
                  <a:lnTo>
                    <a:pt x="4089153" y="1410529"/>
                  </a:lnTo>
                  <a:lnTo>
                    <a:pt x="4096555" y="1422713"/>
                  </a:lnTo>
                  <a:lnTo>
                    <a:pt x="4173858" y="1418809"/>
                  </a:lnTo>
                  <a:cubicBezTo>
                    <a:pt x="4669400" y="1418809"/>
                    <a:pt x="5071116" y="1820525"/>
                    <a:pt x="5071116" y="2316067"/>
                  </a:cubicBezTo>
                  <a:cubicBezTo>
                    <a:pt x="5071116" y="2811609"/>
                    <a:pt x="4669400" y="3213325"/>
                    <a:pt x="4173858" y="3213325"/>
                  </a:cubicBezTo>
                  <a:lnTo>
                    <a:pt x="4096556" y="3209422"/>
                  </a:lnTo>
                  <a:lnTo>
                    <a:pt x="4089154" y="3221606"/>
                  </a:lnTo>
                  <a:lnTo>
                    <a:pt x="4098729" y="3233211"/>
                  </a:lnTo>
                  <a:cubicBezTo>
                    <a:pt x="4195475" y="3376414"/>
                    <a:pt x="4251966" y="3549048"/>
                    <a:pt x="4251966" y="3734876"/>
                  </a:cubicBezTo>
                  <a:cubicBezTo>
                    <a:pt x="4251966" y="4230418"/>
                    <a:pt x="3850250" y="4632134"/>
                    <a:pt x="3354708" y="4632134"/>
                  </a:cubicBezTo>
                  <a:cubicBezTo>
                    <a:pt x="3044994" y="4632134"/>
                    <a:pt x="2771932" y="4475214"/>
                    <a:pt x="2610688" y="4236542"/>
                  </a:cubicBezTo>
                  <a:lnTo>
                    <a:pt x="2539022" y="4104508"/>
                  </a:lnTo>
                  <a:lnTo>
                    <a:pt x="2532279" y="4104167"/>
                  </a:lnTo>
                  <a:lnTo>
                    <a:pt x="2460429" y="4236542"/>
                  </a:lnTo>
                  <a:cubicBezTo>
                    <a:pt x="2299185" y="4475214"/>
                    <a:pt x="2026122" y="4632134"/>
                    <a:pt x="1716408" y="4632134"/>
                  </a:cubicBezTo>
                  <a:cubicBezTo>
                    <a:pt x="1220866" y="4632134"/>
                    <a:pt x="819150" y="4230418"/>
                    <a:pt x="819150" y="3734876"/>
                  </a:cubicBezTo>
                  <a:cubicBezTo>
                    <a:pt x="819150" y="3549048"/>
                    <a:pt x="875642" y="3376414"/>
                    <a:pt x="972388" y="3233211"/>
                  </a:cubicBezTo>
                  <a:lnTo>
                    <a:pt x="993138" y="3208061"/>
                  </a:lnTo>
                  <a:lnTo>
                    <a:pt x="988998" y="3208693"/>
                  </a:lnTo>
                  <a:cubicBezTo>
                    <a:pt x="958835" y="3211756"/>
                    <a:pt x="928230" y="3213325"/>
                    <a:pt x="897258" y="3213325"/>
                  </a:cubicBezTo>
                  <a:cubicBezTo>
                    <a:pt x="401716" y="3213325"/>
                    <a:pt x="0" y="2811609"/>
                    <a:pt x="0" y="2316067"/>
                  </a:cubicBezTo>
                  <a:cubicBezTo>
                    <a:pt x="0" y="1820525"/>
                    <a:pt x="401716" y="1418809"/>
                    <a:pt x="897258" y="1418809"/>
                  </a:cubicBezTo>
                  <a:cubicBezTo>
                    <a:pt x="928230" y="1418809"/>
                    <a:pt x="958835" y="1420378"/>
                    <a:pt x="988998" y="1423442"/>
                  </a:cubicBezTo>
                  <a:lnTo>
                    <a:pt x="993138" y="1424074"/>
                  </a:lnTo>
                  <a:lnTo>
                    <a:pt x="972388" y="1398923"/>
                  </a:lnTo>
                  <a:cubicBezTo>
                    <a:pt x="875642" y="1255720"/>
                    <a:pt x="819150" y="1083086"/>
                    <a:pt x="819150" y="897258"/>
                  </a:cubicBezTo>
                  <a:cubicBezTo>
                    <a:pt x="819150" y="401716"/>
                    <a:pt x="1220866" y="0"/>
                    <a:pt x="1716408" y="0"/>
                  </a:cubicBezTo>
                  <a:close/>
                </a:path>
              </a:pathLst>
            </a:custGeom>
            <a:noFill/>
            <a:ln w="25400">
              <a:gradFill flip="none" rotWithShape="1">
                <a:gsLst>
                  <a:gs pos="0">
                    <a:schemeClr val="bg1"/>
                  </a:gs>
                  <a:gs pos="100000">
                    <a:schemeClr val="bg1">
                      <a:lumMod val="85000"/>
                    </a:schemeClr>
                  </a:gs>
                </a:gsLst>
                <a:lin ang="27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a:solidFill>
                  <a:prstClr val="white"/>
                </a:solidFill>
              </a:endParaRPr>
            </a:p>
          </p:txBody>
        </p:sp>
      </p:grpSp>
      <p:grpSp>
        <p:nvGrpSpPr>
          <p:cNvPr id="109" name="1"/>
          <p:cNvGrpSpPr/>
          <p:nvPr/>
        </p:nvGrpSpPr>
        <p:grpSpPr>
          <a:xfrm>
            <a:off x="3565695" y="3288293"/>
            <a:ext cx="1410099" cy="737898"/>
            <a:chOff x="3770674" y="2933335"/>
            <a:chExt cx="1410099" cy="737898"/>
          </a:xfrm>
        </p:grpSpPr>
        <p:grpSp>
          <p:nvGrpSpPr>
            <p:cNvPr id="110" name="组合 109"/>
            <p:cNvGrpSpPr/>
            <p:nvPr/>
          </p:nvGrpSpPr>
          <p:grpSpPr>
            <a:xfrm>
              <a:off x="4201321" y="2933335"/>
              <a:ext cx="487358" cy="381730"/>
              <a:chOff x="5028423" y="1539606"/>
              <a:chExt cx="487358" cy="381730"/>
            </a:xfrm>
          </p:grpSpPr>
          <p:sp>
            <p:nvSpPr>
              <p:cNvPr id="112" name="椭圆 111"/>
              <p:cNvSpPr/>
              <p:nvPr/>
            </p:nvSpPr>
            <p:spPr>
              <a:xfrm>
                <a:off x="5085761" y="1539606"/>
                <a:ext cx="381730" cy="381730"/>
              </a:xfrm>
              <a:prstGeom prst="ellipse">
                <a:avLst/>
              </a:prstGeom>
              <a:gradFill>
                <a:gsLst>
                  <a:gs pos="100000">
                    <a:schemeClr val="bg1">
                      <a:lumMod val="75000"/>
                    </a:schemeClr>
                  </a:gs>
                  <a:gs pos="0">
                    <a:schemeClr val="bg1"/>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665" dirty="0">
                  <a:solidFill>
                    <a:prstClr val="white"/>
                  </a:solidFill>
                  <a:latin typeface="Impact" panose="020B0806030902050204" pitchFamily="34" charset="0"/>
                </a:endParaRPr>
              </a:p>
            </p:txBody>
          </p:sp>
          <p:sp>
            <p:nvSpPr>
              <p:cNvPr id="113" name="文本框 215"/>
              <p:cNvSpPr txBox="1"/>
              <p:nvPr/>
            </p:nvSpPr>
            <p:spPr>
              <a:xfrm>
                <a:off x="5028423" y="1575819"/>
                <a:ext cx="487358" cy="316865"/>
              </a:xfrm>
              <a:prstGeom prst="rect">
                <a:avLst/>
              </a:prstGeom>
              <a:noFill/>
            </p:spPr>
            <p:txBody>
              <a:bodyPr wrap="square" rtlCol="0">
                <a:spAutoFit/>
              </a:bodyPr>
              <a:lstStyle/>
              <a:p>
                <a:pPr algn="ctr"/>
                <a:r>
                  <a:rPr lang="en-US" altLang="zh-CN" sz="1465" dirty="0">
                    <a:solidFill>
                      <a:prstClr val="black">
                        <a:lumMod val="50000"/>
                        <a:lumOff val="50000"/>
                      </a:prstClr>
                    </a:solidFill>
                    <a:latin typeface="Impact" panose="020B0806030902050204" pitchFamily="34" charset="0"/>
                  </a:rPr>
                  <a:t>01</a:t>
                </a:r>
                <a:endParaRPr lang="zh-CN" altLang="en-US" sz="1465" dirty="0">
                  <a:solidFill>
                    <a:prstClr val="black">
                      <a:lumMod val="50000"/>
                      <a:lumOff val="50000"/>
                    </a:prstClr>
                  </a:solidFill>
                  <a:latin typeface="Impact" panose="020B0806030902050204" pitchFamily="34" charset="0"/>
                </a:endParaRPr>
              </a:p>
            </p:txBody>
          </p:sp>
        </p:grpSp>
        <p:sp>
          <p:nvSpPr>
            <p:cNvPr id="111" name="文本框 230"/>
            <p:cNvSpPr txBox="1"/>
            <p:nvPr/>
          </p:nvSpPr>
          <p:spPr>
            <a:xfrm>
              <a:off x="3770674" y="3356273"/>
              <a:ext cx="1410099" cy="314960"/>
            </a:xfrm>
            <a:prstGeom prst="rect">
              <a:avLst/>
            </a:prstGeom>
            <a:noFill/>
          </p:spPr>
          <p:txBody>
            <a:bodyPr wrap="square" rtlCol="0">
              <a:spAutoFit/>
            </a:bodyPr>
            <a:lstStyle/>
            <a:p>
              <a:pPr algn="ctr"/>
              <a:r>
                <a:rPr lang="zh-CN" altLang="en-US" sz="1465" dirty="0">
                  <a:solidFill>
                    <a:prstClr val="white"/>
                  </a:solidFill>
                  <a:latin typeface="时尚中黑简体" panose="01010104010101010101" pitchFamily="2" charset="-122"/>
                  <a:ea typeface="时尚中黑简体" panose="01010104010101010101" pitchFamily="2" charset="-122"/>
                </a:rPr>
                <a:t>在此添加标题</a:t>
              </a:r>
            </a:p>
          </p:txBody>
        </p:sp>
      </p:grpSp>
      <p:grpSp>
        <p:nvGrpSpPr>
          <p:cNvPr id="114" name="4"/>
          <p:cNvGrpSpPr/>
          <p:nvPr/>
        </p:nvGrpSpPr>
        <p:grpSpPr>
          <a:xfrm>
            <a:off x="6816576" y="3288293"/>
            <a:ext cx="1410099" cy="737898"/>
            <a:chOff x="7021555" y="2933335"/>
            <a:chExt cx="1410099" cy="737898"/>
          </a:xfrm>
        </p:grpSpPr>
        <p:grpSp>
          <p:nvGrpSpPr>
            <p:cNvPr id="115" name="组合 114"/>
            <p:cNvGrpSpPr/>
            <p:nvPr/>
          </p:nvGrpSpPr>
          <p:grpSpPr>
            <a:xfrm>
              <a:off x="7503321" y="2933335"/>
              <a:ext cx="487358" cy="381730"/>
              <a:chOff x="5028423" y="1539606"/>
              <a:chExt cx="487358" cy="381730"/>
            </a:xfrm>
          </p:grpSpPr>
          <p:sp>
            <p:nvSpPr>
              <p:cNvPr id="117" name="椭圆 116"/>
              <p:cNvSpPr/>
              <p:nvPr/>
            </p:nvSpPr>
            <p:spPr>
              <a:xfrm>
                <a:off x="5085761" y="1539606"/>
                <a:ext cx="381730" cy="381730"/>
              </a:xfrm>
              <a:prstGeom prst="ellipse">
                <a:avLst/>
              </a:prstGeom>
              <a:gradFill>
                <a:gsLst>
                  <a:gs pos="100000">
                    <a:schemeClr val="bg1">
                      <a:lumMod val="75000"/>
                    </a:schemeClr>
                  </a:gs>
                  <a:gs pos="0">
                    <a:schemeClr val="bg1"/>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665" dirty="0">
                  <a:solidFill>
                    <a:prstClr val="white"/>
                  </a:solidFill>
                  <a:latin typeface="Impact" panose="020B0806030902050204" pitchFamily="34" charset="0"/>
                </a:endParaRPr>
              </a:p>
            </p:txBody>
          </p:sp>
          <p:sp>
            <p:nvSpPr>
              <p:cNvPr id="118" name="文本框 202"/>
              <p:cNvSpPr txBox="1"/>
              <p:nvPr/>
            </p:nvSpPr>
            <p:spPr>
              <a:xfrm>
                <a:off x="5028423" y="1575819"/>
                <a:ext cx="487358" cy="316865"/>
              </a:xfrm>
              <a:prstGeom prst="rect">
                <a:avLst/>
              </a:prstGeom>
              <a:noFill/>
            </p:spPr>
            <p:txBody>
              <a:bodyPr wrap="square" rtlCol="0">
                <a:spAutoFit/>
              </a:bodyPr>
              <a:lstStyle/>
              <a:p>
                <a:pPr algn="ctr"/>
                <a:r>
                  <a:rPr lang="en-US" altLang="zh-CN" sz="1465" dirty="0">
                    <a:solidFill>
                      <a:prstClr val="black">
                        <a:lumMod val="50000"/>
                        <a:lumOff val="50000"/>
                      </a:prstClr>
                    </a:solidFill>
                    <a:latin typeface="Impact" panose="020B0806030902050204" pitchFamily="34" charset="0"/>
                  </a:rPr>
                  <a:t>04</a:t>
                </a:r>
                <a:endParaRPr lang="zh-CN" altLang="en-US" sz="1465" dirty="0">
                  <a:solidFill>
                    <a:prstClr val="black">
                      <a:lumMod val="50000"/>
                      <a:lumOff val="50000"/>
                    </a:prstClr>
                  </a:solidFill>
                  <a:latin typeface="Impact" panose="020B0806030902050204" pitchFamily="34" charset="0"/>
                </a:endParaRPr>
              </a:p>
            </p:txBody>
          </p:sp>
        </p:grpSp>
        <p:sp>
          <p:nvSpPr>
            <p:cNvPr id="116" name="文本框 231"/>
            <p:cNvSpPr txBox="1"/>
            <p:nvPr/>
          </p:nvSpPr>
          <p:spPr>
            <a:xfrm>
              <a:off x="7021555" y="3356273"/>
              <a:ext cx="1410099" cy="314960"/>
            </a:xfrm>
            <a:prstGeom prst="rect">
              <a:avLst/>
            </a:prstGeom>
            <a:noFill/>
          </p:spPr>
          <p:txBody>
            <a:bodyPr wrap="square" rtlCol="0">
              <a:spAutoFit/>
            </a:bodyPr>
            <a:lstStyle/>
            <a:p>
              <a:pPr algn="ctr"/>
              <a:r>
                <a:rPr lang="zh-CN" altLang="en-US" sz="1465" dirty="0">
                  <a:solidFill>
                    <a:prstClr val="white"/>
                  </a:solidFill>
                  <a:latin typeface="时尚中黑简体" panose="01010104010101010101" pitchFamily="2" charset="-122"/>
                  <a:ea typeface="时尚中黑简体" panose="01010104010101010101" pitchFamily="2" charset="-122"/>
                </a:rPr>
                <a:t>在此添加标题</a:t>
              </a:r>
            </a:p>
          </p:txBody>
        </p:sp>
      </p:grpSp>
      <p:grpSp>
        <p:nvGrpSpPr>
          <p:cNvPr id="119" name="6"/>
          <p:cNvGrpSpPr/>
          <p:nvPr/>
        </p:nvGrpSpPr>
        <p:grpSpPr>
          <a:xfrm>
            <a:off x="4362319" y="4718101"/>
            <a:ext cx="1410099" cy="745812"/>
            <a:chOff x="4567298" y="4363143"/>
            <a:chExt cx="1410099" cy="745812"/>
          </a:xfrm>
        </p:grpSpPr>
        <p:grpSp>
          <p:nvGrpSpPr>
            <p:cNvPr id="120" name="组合 119"/>
            <p:cNvGrpSpPr/>
            <p:nvPr/>
          </p:nvGrpSpPr>
          <p:grpSpPr>
            <a:xfrm>
              <a:off x="5026821" y="4363143"/>
              <a:ext cx="487358" cy="381730"/>
              <a:chOff x="5028423" y="1539606"/>
              <a:chExt cx="487358" cy="381730"/>
            </a:xfrm>
          </p:grpSpPr>
          <p:sp>
            <p:nvSpPr>
              <p:cNvPr id="122" name="椭圆 121"/>
              <p:cNvSpPr/>
              <p:nvPr/>
            </p:nvSpPr>
            <p:spPr>
              <a:xfrm>
                <a:off x="5085761" y="1539606"/>
                <a:ext cx="381730" cy="381730"/>
              </a:xfrm>
              <a:prstGeom prst="ellipse">
                <a:avLst/>
              </a:prstGeom>
              <a:gradFill>
                <a:gsLst>
                  <a:gs pos="100000">
                    <a:schemeClr val="bg1">
                      <a:lumMod val="75000"/>
                    </a:schemeClr>
                  </a:gs>
                  <a:gs pos="0">
                    <a:schemeClr val="bg1"/>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665" dirty="0">
                  <a:solidFill>
                    <a:prstClr val="white"/>
                  </a:solidFill>
                  <a:latin typeface="Impact" panose="020B0806030902050204" pitchFamily="34" charset="0"/>
                </a:endParaRPr>
              </a:p>
            </p:txBody>
          </p:sp>
          <p:sp>
            <p:nvSpPr>
              <p:cNvPr id="123" name="文本框 212"/>
              <p:cNvSpPr txBox="1"/>
              <p:nvPr/>
            </p:nvSpPr>
            <p:spPr>
              <a:xfrm>
                <a:off x="5028423" y="1575819"/>
                <a:ext cx="487358" cy="316865"/>
              </a:xfrm>
              <a:prstGeom prst="rect">
                <a:avLst/>
              </a:prstGeom>
              <a:noFill/>
            </p:spPr>
            <p:txBody>
              <a:bodyPr wrap="square" rtlCol="0">
                <a:spAutoFit/>
              </a:bodyPr>
              <a:lstStyle/>
              <a:p>
                <a:pPr algn="ctr"/>
                <a:r>
                  <a:rPr lang="en-US" altLang="zh-CN" sz="1465" dirty="0">
                    <a:solidFill>
                      <a:prstClr val="black">
                        <a:lumMod val="50000"/>
                        <a:lumOff val="50000"/>
                      </a:prstClr>
                    </a:solidFill>
                    <a:latin typeface="Impact" panose="020B0806030902050204" pitchFamily="34" charset="0"/>
                  </a:rPr>
                  <a:t>06</a:t>
                </a:r>
                <a:endParaRPr lang="zh-CN" altLang="en-US" sz="1465" dirty="0">
                  <a:solidFill>
                    <a:prstClr val="black">
                      <a:lumMod val="50000"/>
                      <a:lumOff val="50000"/>
                    </a:prstClr>
                  </a:solidFill>
                  <a:latin typeface="Impact" panose="020B0806030902050204" pitchFamily="34" charset="0"/>
                </a:endParaRPr>
              </a:p>
            </p:txBody>
          </p:sp>
        </p:grpSp>
        <p:sp>
          <p:nvSpPr>
            <p:cNvPr id="121" name="文本框 232"/>
            <p:cNvSpPr txBox="1"/>
            <p:nvPr/>
          </p:nvSpPr>
          <p:spPr>
            <a:xfrm>
              <a:off x="4567298" y="4793995"/>
              <a:ext cx="1410099" cy="314960"/>
            </a:xfrm>
            <a:prstGeom prst="rect">
              <a:avLst/>
            </a:prstGeom>
            <a:noFill/>
          </p:spPr>
          <p:txBody>
            <a:bodyPr wrap="square" rtlCol="0">
              <a:spAutoFit/>
            </a:bodyPr>
            <a:lstStyle/>
            <a:p>
              <a:pPr algn="ctr"/>
              <a:r>
                <a:rPr lang="zh-CN" altLang="en-US" sz="1465" dirty="0">
                  <a:solidFill>
                    <a:prstClr val="white"/>
                  </a:solidFill>
                  <a:latin typeface="时尚中黑简体" panose="01010104010101010101" pitchFamily="2" charset="-122"/>
                  <a:ea typeface="时尚中黑简体" panose="01010104010101010101" pitchFamily="2" charset="-122"/>
                </a:rPr>
                <a:t>在此添加标题</a:t>
              </a:r>
            </a:p>
          </p:txBody>
        </p:sp>
      </p:grpSp>
      <p:grpSp>
        <p:nvGrpSpPr>
          <p:cNvPr id="124" name="5"/>
          <p:cNvGrpSpPr/>
          <p:nvPr/>
        </p:nvGrpSpPr>
        <p:grpSpPr>
          <a:xfrm>
            <a:off x="6001343" y="4718101"/>
            <a:ext cx="1410099" cy="745812"/>
            <a:chOff x="6206322" y="4363143"/>
            <a:chExt cx="1410099" cy="745812"/>
          </a:xfrm>
        </p:grpSpPr>
        <p:grpSp>
          <p:nvGrpSpPr>
            <p:cNvPr id="125" name="组合 124"/>
            <p:cNvGrpSpPr/>
            <p:nvPr/>
          </p:nvGrpSpPr>
          <p:grpSpPr>
            <a:xfrm>
              <a:off x="6677821" y="4363143"/>
              <a:ext cx="487358" cy="381730"/>
              <a:chOff x="5028423" y="1539606"/>
              <a:chExt cx="487358" cy="381730"/>
            </a:xfrm>
          </p:grpSpPr>
          <p:sp>
            <p:nvSpPr>
              <p:cNvPr id="127" name="椭圆 126"/>
              <p:cNvSpPr/>
              <p:nvPr/>
            </p:nvSpPr>
            <p:spPr>
              <a:xfrm>
                <a:off x="5085761" y="1539606"/>
                <a:ext cx="381730" cy="381730"/>
              </a:xfrm>
              <a:prstGeom prst="ellipse">
                <a:avLst/>
              </a:prstGeom>
              <a:gradFill>
                <a:gsLst>
                  <a:gs pos="100000">
                    <a:schemeClr val="bg1">
                      <a:lumMod val="75000"/>
                    </a:schemeClr>
                  </a:gs>
                  <a:gs pos="0">
                    <a:schemeClr val="bg1"/>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665" dirty="0">
                  <a:solidFill>
                    <a:prstClr val="white"/>
                  </a:solidFill>
                  <a:latin typeface="Impact" panose="020B0806030902050204" pitchFamily="34" charset="0"/>
                </a:endParaRPr>
              </a:p>
            </p:txBody>
          </p:sp>
          <p:sp>
            <p:nvSpPr>
              <p:cNvPr id="128" name="文本框 209"/>
              <p:cNvSpPr txBox="1"/>
              <p:nvPr/>
            </p:nvSpPr>
            <p:spPr>
              <a:xfrm>
                <a:off x="5028423" y="1575819"/>
                <a:ext cx="487358" cy="316865"/>
              </a:xfrm>
              <a:prstGeom prst="rect">
                <a:avLst/>
              </a:prstGeom>
              <a:noFill/>
            </p:spPr>
            <p:txBody>
              <a:bodyPr wrap="square" rtlCol="0">
                <a:spAutoFit/>
              </a:bodyPr>
              <a:lstStyle/>
              <a:p>
                <a:pPr algn="ctr"/>
                <a:r>
                  <a:rPr lang="en-US" altLang="zh-CN" sz="1465" dirty="0">
                    <a:solidFill>
                      <a:prstClr val="black">
                        <a:lumMod val="50000"/>
                        <a:lumOff val="50000"/>
                      </a:prstClr>
                    </a:solidFill>
                    <a:latin typeface="Impact" panose="020B0806030902050204" pitchFamily="34" charset="0"/>
                  </a:rPr>
                  <a:t>05</a:t>
                </a:r>
                <a:endParaRPr lang="zh-CN" altLang="en-US" sz="1465" dirty="0">
                  <a:solidFill>
                    <a:prstClr val="black">
                      <a:lumMod val="50000"/>
                      <a:lumOff val="50000"/>
                    </a:prstClr>
                  </a:solidFill>
                  <a:latin typeface="Impact" panose="020B0806030902050204" pitchFamily="34" charset="0"/>
                </a:endParaRPr>
              </a:p>
            </p:txBody>
          </p:sp>
        </p:grpSp>
        <p:sp>
          <p:nvSpPr>
            <p:cNvPr id="126" name="文本框 233"/>
            <p:cNvSpPr txBox="1"/>
            <p:nvPr/>
          </p:nvSpPr>
          <p:spPr>
            <a:xfrm>
              <a:off x="6206322" y="4793995"/>
              <a:ext cx="1410099" cy="314960"/>
            </a:xfrm>
            <a:prstGeom prst="rect">
              <a:avLst/>
            </a:prstGeom>
            <a:noFill/>
          </p:spPr>
          <p:txBody>
            <a:bodyPr wrap="square" rtlCol="0">
              <a:spAutoFit/>
            </a:bodyPr>
            <a:lstStyle/>
            <a:p>
              <a:pPr algn="ctr"/>
              <a:r>
                <a:rPr lang="zh-CN" altLang="en-US" sz="1465" dirty="0">
                  <a:solidFill>
                    <a:prstClr val="white"/>
                  </a:solidFill>
                  <a:latin typeface="时尚中黑简体" panose="01010104010101010101" pitchFamily="2" charset="-122"/>
                  <a:ea typeface="时尚中黑简体" panose="01010104010101010101" pitchFamily="2" charset="-122"/>
                </a:rPr>
                <a:t>在此添加标题</a:t>
              </a:r>
            </a:p>
          </p:txBody>
        </p:sp>
      </p:grpSp>
      <p:grpSp>
        <p:nvGrpSpPr>
          <p:cNvPr id="129" name="2"/>
          <p:cNvGrpSpPr/>
          <p:nvPr/>
        </p:nvGrpSpPr>
        <p:grpSpPr>
          <a:xfrm>
            <a:off x="4362319" y="1858485"/>
            <a:ext cx="1410099" cy="731298"/>
            <a:chOff x="4567298" y="1503527"/>
            <a:chExt cx="1410099" cy="731298"/>
          </a:xfrm>
        </p:grpSpPr>
        <p:grpSp>
          <p:nvGrpSpPr>
            <p:cNvPr id="130" name="组合 129"/>
            <p:cNvGrpSpPr/>
            <p:nvPr/>
          </p:nvGrpSpPr>
          <p:grpSpPr>
            <a:xfrm>
              <a:off x="5026821" y="1503527"/>
              <a:ext cx="487358" cy="381730"/>
              <a:chOff x="5028423" y="1539606"/>
              <a:chExt cx="487358" cy="381730"/>
            </a:xfrm>
          </p:grpSpPr>
          <p:sp>
            <p:nvSpPr>
              <p:cNvPr id="132" name="椭圆 131"/>
              <p:cNvSpPr/>
              <p:nvPr/>
            </p:nvSpPr>
            <p:spPr>
              <a:xfrm>
                <a:off x="5085761" y="1539606"/>
                <a:ext cx="381730" cy="381730"/>
              </a:xfrm>
              <a:prstGeom prst="ellipse">
                <a:avLst/>
              </a:prstGeom>
              <a:gradFill>
                <a:gsLst>
                  <a:gs pos="100000">
                    <a:schemeClr val="bg1">
                      <a:lumMod val="75000"/>
                    </a:schemeClr>
                  </a:gs>
                  <a:gs pos="0">
                    <a:schemeClr val="bg1"/>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665" dirty="0">
                  <a:solidFill>
                    <a:prstClr val="white"/>
                  </a:solidFill>
                  <a:latin typeface="Impact" panose="020B0806030902050204" pitchFamily="34" charset="0"/>
                </a:endParaRPr>
              </a:p>
            </p:txBody>
          </p:sp>
          <p:sp>
            <p:nvSpPr>
              <p:cNvPr id="133" name="文本框 218"/>
              <p:cNvSpPr txBox="1"/>
              <p:nvPr/>
            </p:nvSpPr>
            <p:spPr>
              <a:xfrm>
                <a:off x="5028423" y="1575819"/>
                <a:ext cx="487358" cy="316865"/>
              </a:xfrm>
              <a:prstGeom prst="rect">
                <a:avLst/>
              </a:prstGeom>
              <a:noFill/>
            </p:spPr>
            <p:txBody>
              <a:bodyPr wrap="square" rtlCol="0">
                <a:spAutoFit/>
              </a:bodyPr>
              <a:lstStyle/>
              <a:p>
                <a:pPr algn="ctr"/>
                <a:r>
                  <a:rPr lang="en-US" altLang="zh-CN" sz="1465" dirty="0">
                    <a:solidFill>
                      <a:prstClr val="black">
                        <a:lumMod val="50000"/>
                        <a:lumOff val="50000"/>
                      </a:prstClr>
                    </a:solidFill>
                    <a:latin typeface="Impact" panose="020B0806030902050204" pitchFamily="34" charset="0"/>
                  </a:rPr>
                  <a:t>02</a:t>
                </a:r>
                <a:endParaRPr lang="zh-CN" altLang="en-US" sz="1465" dirty="0">
                  <a:solidFill>
                    <a:prstClr val="black">
                      <a:lumMod val="50000"/>
                      <a:lumOff val="50000"/>
                    </a:prstClr>
                  </a:solidFill>
                  <a:latin typeface="Impact" panose="020B0806030902050204" pitchFamily="34" charset="0"/>
                </a:endParaRPr>
              </a:p>
            </p:txBody>
          </p:sp>
        </p:grpSp>
        <p:sp>
          <p:nvSpPr>
            <p:cNvPr id="131" name="文本框 234"/>
            <p:cNvSpPr txBox="1"/>
            <p:nvPr/>
          </p:nvSpPr>
          <p:spPr>
            <a:xfrm>
              <a:off x="4567298" y="1919865"/>
              <a:ext cx="1410099" cy="314960"/>
            </a:xfrm>
            <a:prstGeom prst="rect">
              <a:avLst/>
            </a:prstGeom>
            <a:noFill/>
          </p:spPr>
          <p:txBody>
            <a:bodyPr wrap="square" rtlCol="0">
              <a:spAutoFit/>
            </a:bodyPr>
            <a:lstStyle/>
            <a:p>
              <a:pPr algn="ctr"/>
              <a:r>
                <a:rPr lang="zh-CN" altLang="en-US" sz="1465" dirty="0">
                  <a:solidFill>
                    <a:prstClr val="white"/>
                  </a:solidFill>
                  <a:latin typeface="时尚中黑简体" panose="01010104010101010101" pitchFamily="2" charset="-122"/>
                  <a:ea typeface="时尚中黑简体" panose="01010104010101010101" pitchFamily="2" charset="-122"/>
                </a:rPr>
                <a:t>在此添加标题</a:t>
              </a:r>
            </a:p>
          </p:txBody>
        </p:sp>
      </p:grpSp>
      <p:grpSp>
        <p:nvGrpSpPr>
          <p:cNvPr id="134" name="3"/>
          <p:cNvGrpSpPr/>
          <p:nvPr/>
        </p:nvGrpSpPr>
        <p:grpSpPr>
          <a:xfrm>
            <a:off x="6001343" y="1858485"/>
            <a:ext cx="1410099" cy="731298"/>
            <a:chOff x="6206322" y="1503527"/>
            <a:chExt cx="1410099" cy="731298"/>
          </a:xfrm>
        </p:grpSpPr>
        <p:grpSp>
          <p:nvGrpSpPr>
            <p:cNvPr id="135" name="组合 134"/>
            <p:cNvGrpSpPr/>
            <p:nvPr/>
          </p:nvGrpSpPr>
          <p:grpSpPr>
            <a:xfrm>
              <a:off x="6677821" y="1503527"/>
              <a:ext cx="487358" cy="381730"/>
              <a:chOff x="5028423" y="1539606"/>
              <a:chExt cx="487358" cy="381730"/>
            </a:xfrm>
          </p:grpSpPr>
          <p:sp>
            <p:nvSpPr>
              <p:cNvPr id="137" name="椭圆 136"/>
              <p:cNvSpPr/>
              <p:nvPr/>
            </p:nvSpPr>
            <p:spPr>
              <a:xfrm>
                <a:off x="5085761" y="1539606"/>
                <a:ext cx="381730" cy="381730"/>
              </a:xfrm>
              <a:prstGeom prst="ellipse">
                <a:avLst/>
              </a:prstGeom>
              <a:gradFill>
                <a:gsLst>
                  <a:gs pos="100000">
                    <a:schemeClr val="bg1">
                      <a:lumMod val="75000"/>
                    </a:schemeClr>
                  </a:gs>
                  <a:gs pos="0">
                    <a:schemeClr val="bg1"/>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665" dirty="0">
                  <a:solidFill>
                    <a:prstClr val="white"/>
                  </a:solidFill>
                  <a:latin typeface="Impact" panose="020B0806030902050204" pitchFamily="34" charset="0"/>
                </a:endParaRPr>
              </a:p>
            </p:txBody>
          </p:sp>
          <p:sp>
            <p:nvSpPr>
              <p:cNvPr id="138" name="文本框 198"/>
              <p:cNvSpPr txBox="1"/>
              <p:nvPr/>
            </p:nvSpPr>
            <p:spPr>
              <a:xfrm>
                <a:off x="5028423" y="1575819"/>
                <a:ext cx="487358" cy="316865"/>
              </a:xfrm>
              <a:prstGeom prst="rect">
                <a:avLst/>
              </a:prstGeom>
              <a:noFill/>
            </p:spPr>
            <p:txBody>
              <a:bodyPr wrap="square" rtlCol="0">
                <a:spAutoFit/>
              </a:bodyPr>
              <a:lstStyle/>
              <a:p>
                <a:pPr algn="ctr"/>
                <a:r>
                  <a:rPr lang="en-US" altLang="zh-CN" sz="1465" dirty="0">
                    <a:solidFill>
                      <a:prstClr val="black">
                        <a:lumMod val="50000"/>
                        <a:lumOff val="50000"/>
                      </a:prstClr>
                    </a:solidFill>
                    <a:latin typeface="Impact" panose="020B0806030902050204" pitchFamily="34" charset="0"/>
                  </a:rPr>
                  <a:t>03</a:t>
                </a:r>
                <a:endParaRPr lang="zh-CN" altLang="en-US" sz="1465" dirty="0">
                  <a:solidFill>
                    <a:prstClr val="black">
                      <a:lumMod val="50000"/>
                      <a:lumOff val="50000"/>
                    </a:prstClr>
                  </a:solidFill>
                  <a:latin typeface="Impact" panose="020B0806030902050204" pitchFamily="34" charset="0"/>
                </a:endParaRPr>
              </a:p>
            </p:txBody>
          </p:sp>
        </p:grpSp>
        <p:sp>
          <p:nvSpPr>
            <p:cNvPr id="136" name="文本框 235"/>
            <p:cNvSpPr txBox="1"/>
            <p:nvPr/>
          </p:nvSpPr>
          <p:spPr>
            <a:xfrm>
              <a:off x="6206322" y="1919865"/>
              <a:ext cx="1410099" cy="314960"/>
            </a:xfrm>
            <a:prstGeom prst="rect">
              <a:avLst/>
            </a:prstGeom>
            <a:noFill/>
          </p:spPr>
          <p:txBody>
            <a:bodyPr wrap="square" rtlCol="0">
              <a:spAutoFit/>
            </a:bodyPr>
            <a:lstStyle/>
            <a:p>
              <a:pPr algn="ctr"/>
              <a:r>
                <a:rPr lang="zh-CN" altLang="en-US" sz="1465" dirty="0">
                  <a:solidFill>
                    <a:prstClr val="white"/>
                  </a:solidFill>
                  <a:latin typeface="时尚中黑简体" panose="01010104010101010101" pitchFamily="2" charset="-122"/>
                  <a:ea typeface="时尚中黑简体" panose="01010104010101010101" pitchFamily="2" charset="-122"/>
                </a:rPr>
                <a:t>在此添加标题</a:t>
              </a:r>
            </a:p>
          </p:txBody>
        </p:sp>
      </p:grpSp>
      <p:sp>
        <p:nvSpPr>
          <p:cNvPr id="139" name="文本框 236"/>
          <p:cNvSpPr txBox="1"/>
          <p:nvPr/>
        </p:nvSpPr>
        <p:spPr>
          <a:xfrm>
            <a:off x="2568151" y="5475277"/>
            <a:ext cx="1605572" cy="835660"/>
          </a:xfrm>
          <a:prstGeom prst="rect">
            <a:avLst/>
          </a:prstGeom>
          <a:noFill/>
        </p:spPr>
        <p:txBody>
          <a:bodyPr wrap="square" lIns="91440" tIns="45720" rIns="91440" bIns="45720" rtlCol="0">
            <a:spAutoFit/>
          </a:bodyPr>
          <a:lstStyle/>
          <a:p>
            <a:pPr algn="just"/>
            <a:r>
              <a:rPr sz="1200" dirty="0">
                <a:solidFill>
                  <a:schemeClr val="tx1"/>
                </a:solidFill>
                <a:latin typeface="微软雅黑" panose="020B0503020204020204" charset="-122"/>
                <a:ea typeface="微软雅黑" panose="020B0503020204020204" charset="-122"/>
              </a:rPr>
              <a:t>请在此粘贴或者输入您的文字内容请在此粘贴或者输入您的文字内容</a:t>
            </a:r>
          </a:p>
        </p:txBody>
      </p:sp>
      <p:sp>
        <p:nvSpPr>
          <p:cNvPr id="140" name="文本框 237"/>
          <p:cNvSpPr txBox="1"/>
          <p:nvPr/>
        </p:nvSpPr>
        <p:spPr>
          <a:xfrm>
            <a:off x="1551284" y="3460792"/>
            <a:ext cx="1605572" cy="835660"/>
          </a:xfrm>
          <a:prstGeom prst="rect">
            <a:avLst/>
          </a:prstGeom>
          <a:noFill/>
        </p:spPr>
        <p:txBody>
          <a:bodyPr wrap="square" lIns="91440" tIns="45720" rIns="91440" bIns="45720" rtlCol="0">
            <a:spAutoFit/>
          </a:bodyPr>
          <a:lstStyle/>
          <a:p>
            <a:pPr algn="just"/>
            <a:r>
              <a:rPr sz="1200" dirty="0">
                <a:solidFill>
                  <a:schemeClr val="tx1"/>
                </a:solidFill>
                <a:latin typeface="微软雅黑" panose="020B0503020204020204" charset="-122"/>
                <a:ea typeface="微软雅黑" panose="020B0503020204020204" charset="-122"/>
              </a:rPr>
              <a:t>请在此粘贴或者输入您的文字内容请在此粘贴或者输入您的文字内容</a:t>
            </a:r>
          </a:p>
        </p:txBody>
      </p:sp>
      <p:sp>
        <p:nvSpPr>
          <p:cNvPr id="141" name="文本框 238"/>
          <p:cNvSpPr txBox="1"/>
          <p:nvPr/>
        </p:nvSpPr>
        <p:spPr>
          <a:xfrm>
            <a:off x="2568151" y="1331287"/>
            <a:ext cx="1605572" cy="835660"/>
          </a:xfrm>
          <a:prstGeom prst="rect">
            <a:avLst/>
          </a:prstGeom>
          <a:noFill/>
        </p:spPr>
        <p:txBody>
          <a:bodyPr wrap="square" lIns="91440" tIns="45720" rIns="91440" bIns="45720" rtlCol="0">
            <a:spAutoFit/>
          </a:bodyPr>
          <a:lstStyle/>
          <a:p>
            <a:pPr algn="just"/>
            <a:r>
              <a:rPr sz="1200" dirty="0">
                <a:solidFill>
                  <a:schemeClr val="tx1"/>
                </a:solidFill>
                <a:latin typeface="微软雅黑" panose="020B0503020204020204" charset="-122"/>
                <a:ea typeface="微软雅黑" panose="020B0503020204020204" charset="-122"/>
              </a:rPr>
              <a:t>请在此粘贴或者输入您的文字内容请在此粘贴或者输入您的文字内容</a:t>
            </a:r>
          </a:p>
        </p:txBody>
      </p:sp>
      <p:sp>
        <p:nvSpPr>
          <p:cNvPr id="142" name="文本框 240"/>
          <p:cNvSpPr txBox="1"/>
          <p:nvPr/>
        </p:nvSpPr>
        <p:spPr>
          <a:xfrm>
            <a:off x="8606135" y="3460792"/>
            <a:ext cx="1605572" cy="835660"/>
          </a:xfrm>
          <a:prstGeom prst="rect">
            <a:avLst/>
          </a:prstGeom>
          <a:noFill/>
        </p:spPr>
        <p:txBody>
          <a:bodyPr wrap="square" lIns="91440" tIns="45720" rIns="91440" bIns="45720" rtlCol="0">
            <a:spAutoFit/>
          </a:bodyPr>
          <a:lstStyle/>
          <a:p>
            <a:pPr algn="just"/>
            <a:r>
              <a:rPr sz="1200" dirty="0">
                <a:solidFill>
                  <a:schemeClr val="tx1"/>
                </a:solidFill>
                <a:latin typeface="微软雅黑" panose="020B0503020204020204" charset="-122"/>
                <a:ea typeface="微软雅黑" panose="020B0503020204020204" charset="-122"/>
              </a:rPr>
              <a:t>请在此粘贴或者输入您的文字内容请在此粘贴或者输入您的文字内容</a:t>
            </a:r>
          </a:p>
        </p:txBody>
      </p:sp>
      <p:sp>
        <p:nvSpPr>
          <p:cNvPr id="143" name="文本框 245"/>
          <p:cNvSpPr txBox="1"/>
          <p:nvPr/>
        </p:nvSpPr>
        <p:spPr>
          <a:xfrm>
            <a:off x="7636195" y="5475277"/>
            <a:ext cx="1605572" cy="835660"/>
          </a:xfrm>
          <a:prstGeom prst="rect">
            <a:avLst/>
          </a:prstGeom>
          <a:noFill/>
        </p:spPr>
        <p:txBody>
          <a:bodyPr wrap="square" lIns="91440" tIns="45720" rIns="91440" bIns="45720" rtlCol="0">
            <a:spAutoFit/>
          </a:bodyPr>
          <a:lstStyle/>
          <a:p>
            <a:pPr algn="just"/>
            <a:r>
              <a:rPr sz="1200" dirty="0">
                <a:solidFill>
                  <a:schemeClr val="tx1"/>
                </a:solidFill>
                <a:latin typeface="微软雅黑" panose="020B0503020204020204" charset="-122"/>
                <a:ea typeface="微软雅黑" panose="020B0503020204020204" charset="-122"/>
              </a:rPr>
              <a:t>请在此粘贴或者输入您的文字内容请在此粘贴或者输入您的文字内容</a:t>
            </a:r>
          </a:p>
        </p:txBody>
      </p:sp>
      <p:sp>
        <p:nvSpPr>
          <p:cNvPr id="144" name="文本框 246"/>
          <p:cNvSpPr txBox="1"/>
          <p:nvPr/>
        </p:nvSpPr>
        <p:spPr>
          <a:xfrm>
            <a:off x="7636195" y="1331287"/>
            <a:ext cx="1605572" cy="835660"/>
          </a:xfrm>
          <a:prstGeom prst="rect">
            <a:avLst/>
          </a:prstGeom>
          <a:noFill/>
        </p:spPr>
        <p:txBody>
          <a:bodyPr wrap="square" lIns="91440" tIns="45720" rIns="91440" bIns="45720" rtlCol="0">
            <a:spAutoFit/>
          </a:bodyPr>
          <a:lstStyle/>
          <a:p>
            <a:pPr algn="just"/>
            <a:r>
              <a:rPr sz="1200" dirty="0">
                <a:solidFill>
                  <a:schemeClr val="tx1"/>
                </a:solidFill>
                <a:latin typeface="微软雅黑" panose="020B0503020204020204" charset="-122"/>
                <a:ea typeface="微软雅黑" panose="020B0503020204020204" charset="-122"/>
              </a:rPr>
              <a:t>请在此粘贴或者输入您的文字内容请在此粘贴或者输入您的文字内容</a:t>
            </a:r>
          </a:p>
        </p:txBody>
      </p:sp>
      <p:sp>
        <p:nvSpPr>
          <p:cNvPr id="2" name="标题 4"/>
          <p:cNvSpPr txBox="1"/>
          <p:nvPr/>
        </p:nvSpPr>
        <p:spPr>
          <a:xfrm>
            <a:off x="5267960" y="300990"/>
            <a:ext cx="1878330" cy="468630"/>
          </a:xfrm>
          <a:prstGeom prst="rect">
            <a:avLst/>
          </a:prstGeom>
        </p:spPr>
        <p:txBody>
          <a:bodyPr vert="horz" lIns="91425" tIns="45712" rIns="91425" bIns="45712"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2000" dirty="0">
                <a:latin typeface="微软雅黑" panose="020B0503020204020204" charset="-122"/>
                <a:ea typeface="微软雅黑" panose="020B0503020204020204" charset="-122"/>
              </a:rPr>
              <a:t>此处添加名称</a:t>
            </a:r>
          </a:p>
        </p:txBody>
      </p:sp>
      <p:cxnSp>
        <p:nvCxnSpPr>
          <p:cNvPr id="3" name="直接连接符 2"/>
          <p:cNvCxnSpPr/>
          <p:nvPr/>
        </p:nvCxnSpPr>
        <p:spPr>
          <a:xfrm>
            <a:off x="-95086" y="549146"/>
            <a:ext cx="5088651" cy="0"/>
          </a:xfrm>
          <a:prstGeom prst="line">
            <a:avLst/>
          </a:prstGeom>
          <a:ln>
            <a:solidFill>
              <a:schemeClr val="tx1"/>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92" name="直接连接符 91"/>
          <p:cNvCxnSpPr/>
          <p:nvPr/>
        </p:nvCxnSpPr>
        <p:spPr>
          <a:xfrm>
            <a:off x="7104549" y="549146"/>
            <a:ext cx="5111740" cy="0"/>
          </a:xfrm>
          <a:prstGeom prst="line">
            <a:avLst/>
          </a:prstGeom>
          <a:ln>
            <a:solidFill>
              <a:schemeClr val="tx1"/>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spTree>
  </p:cSld>
  <p:clrMapOvr>
    <a:masterClrMapping/>
  </p:clrMapOvr>
  <p:transition advTm="5991">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p:cTn id="7" dur="750" fill="hold"/>
                                        <p:tgtEl>
                                          <p:spTgt spid="37"/>
                                        </p:tgtEl>
                                        <p:attrNameLst>
                                          <p:attrName>ppt_w</p:attrName>
                                        </p:attrNameLst>
                                      </p:cBhvr>
                                      <p:tavLst>
                                        <p:tav tm="0">
                                          <p:val>
                                            <p:fltVal val="0"/>
                                          </p:val>
                                        </p:tav>
                                        <p:tav tm="100000">
                                          <p:val>
                                            <p:strVal val="#ppt_w"/>
                                          </p:val>
                                        </p:tav>
                                      </p:tavLst>
                                    </p:anim>
                                    <p:anim calcmode="lin" valueType="num">
                                      <p:cBhvr>
                                        <p:cTn id="8" dur="750" fill="hold"/>
                                        <p:tgtEl>
                                          <p:spTgt spid="37"/>
                                        </p:tgtEl>
                                        <p:attrNameLst>
                                          <p:attrName>ppt_h</p:attrName>
                                        </p:attrNameLst>
                                      </p:cBhvr>
                                      <p:tavLst>
                                        <p:tav tm="0">
                                          <p:val>
                                            <p:fltVal val="0"/>
                                          </p:val>
                                        </p:tav>
                                        <p:tav tm="100000">
                                          <p:val>
                                            <p:strVal val="#ppt_h"/>
                                          </p:val>
                                        </p:tav>
                                      </p:tavLst>
                                    </p:anim>
                                    <p:anim calcmode="lin" valueType="num">
                                      <p:cBhvr>
                                        <p:cTn id="9" dur="750" fill="hold"/>
                                        <p:tgtEl>
                                          <p:spTgt spid="37"/>
                                        </p:tgtEl>
                                        <p:attrNameLst>
                                          <p:attrName>style.rotation</p:attrName>
                                        </p:attrNameLst>
                                      </p:cBhvr>
                                      <p:tavLst>
                                        <p:tav tm="0">
                                          <p:val>
                                            <p:fltVal val="90"/>
                                          </p:val>
                                        </p:tav>
                                        <p:tav tm="100000">
                                          <p:val>
                                            <p:fltVal val="0"/>
                                          </p:val>
                                        </p:tav>
                                      </p:tavLst>
                                    </p:anim>
                                    <p:animEffect transition="in" filter="fade">
                                      <p:cBhvr>
                                        <p:cTn id="10" dur="750"/>
                                        <p:tgtEl>
                                          <p:spTgt spid="37"/>
                                        </p:tgtEl>
                                      </p:cBhvr>
                                    </p:animEffect>
                                  </p:childTnLst>
                                </p:cTn>
                              </p:par>
                              <p:par>
                                <p:cTn id="11" presetID="31" presetClass="entr" presetSubtype="0" fill="hold" nodeType="withEffect">
                                  <p:stCondLst>
                                    <p:cond delay="0"/>
                                  </p:stCondLst>
                                  <p:childTnLst>
                                    <p:set>
                                      <p:cBhvr>
                                        <p:cTn id="12" dur="1" fill="hold">
                                          <p:stCondLst>
                                            <p:cond delay="0"/>
                                          </p:stCondLst>
                                        </p:cTn>
                                        <p:tgtEl>
                                          <p:spTgt spid="65"/>
                                        </p:tgtEl>
                                        <p:attrNameLst>
                                          <p:attrName>style.visibility</p:attrName>
                                        </p:attrNameLst>
                                      </p:cBhvr>
                                      <p:to>
                                        <p:strVal val="visible"/>
                                      </p:to>
                                    </p:set>
                                    <p:anim calcmode="lin" valueType="num">
                                      <p:cBhvr>
                                        <p:cTn id="13" dur="750" fill="hold"/>
                                        <p:tgtEl>
                                          <p:spTgt spid="65"/>
                                        </p:tgtEl>
                                        <p:attrNameLst>
                                          <p:attrName>ppt_w</p:attrName>
                                        </p:attrNameLst>
                                      </p:cBhvr>
                                      <p:tavLst>
                                        <p:tav tm="0">
                                          <p:val>
                                            <p:fltVal val="0"/>
                                          </p:val>
                                        </p:tav>
                                        <p:tav tm="100000">
                                          <p:val>
                                            <p:strVal val="#ppt_w"/>
                                          </p:val>
                                        </p:tav>
                                      </p:tavLst>
                                    </p:anim>
                                    <p:anim calcmode="lin" valueType="num">
                                      <p:cBhvr>
                                        <p:cTn id="14" dur="750" fill="hold"/>
                                        <p:tgtEl>
                                          <p:spTgt spid="65"/>
                                        </p:tgtEl>
                                        <p:attrNameLst>
                                          <p:attrName>ppt_h</p:attrName>
                                        </p:attrNameLst>
                                      </p:cBhvr>
                                      <p:tavLst>
                                        <p:tav tm="0">
                                          <p:val>
                                            <p:fltVal val="0"/>
                                          </p:val>
                                        </p:tav>
                                        <p:tav tm="100000">
                                          <p:val>
                                            <p:strVal val="#ppt_h"/>
                                          </p:val>
                                        </p:tav>
                                      </p:tavLst>
                                    </p:anim>
                                    <p:anim calcmode="lin" valueType="num">
                                      <p:cBhvr>
                                        <p:cTn id="15" dur="750" fill="hold"/>
                                        <p:tgtEl>
                                          <p:spTgt spid="65"/>
                                        </p:tgtEl>
                                        <p:attrNameLst>
                                          <p:attrName>style.rotation</p:attrName>
                                        </p:attrNameLst>
                                      </p:cBhvr>
                                      <p:tavLst>
                                        <p:tav tm="0">
                                          <p:val>
                                            <p:fltVal val="90"/>
                                          </p:val>
                                        </p:tav>
                                        <p:tav tm="100000">
                                          <p:val>
                                            <p:fltVal val="0"/>
                                          </p:val>
                                        </p:tav>
                                      </p:tavLst>
                                    </p:anim>
                                    <p:animEffect transition="in" filter="fade">
                                      <p:cBhvr>
                                        <p:cTn id="16" dur="750"/>
                                        <p:tgtEl>
                                          <p:spTgt spid="65"/>
                                        </p:tgtEl>
                                      </p:cBhvr>
                                    </p:animEffect>
                                  </p:childTnLst>
                                </p:cTn>
                              </p:par>
                              <p:par>
                                <p:cTn id="17" presetID="31" presetClass="entr" presetSubtype="0" fill="hold" nodeType="withEffect">
                                  <p:stCondLst>
                                    <p:cond delay="0"/>
                                  </p:stCondLst>
                                  <p:childTnLst>
                                    <p:set>
                                      <p:cBhvr>
                                        <p:cTn id="18" dur="1" fill="hold">
                                          <p:stCondLst>
                                            <p:cond delay="0"/>
                                          </p:stCondLst>
                                        </p:cTn>
                                        <p:tgtEl>
                                          <p:spTgt spid="105"/>
                                        </p:tgtEl>
                                        <p:attrNameLst>
                                          <p:attrName>style.visibility</p:attrName>
                                        </p:attrNameLst>
                                      </p:cBhvr>
                                      <p:to>
                                        <p:strVal val="visible"/>
                                      </p:to>
                                    </p:set>
                                    <p:anim calcmode="lin" valueType="num">
                                      <p:cBhvr>
                                        <p:cTn id="19" dur="750" fill="hold"/>
                                        <p:tgtEl>
                                          <p:spTgt spid="105"/>
                                        </p:tgtEl>
                                        <p:attrNameLst>
                                          <p:attrName>ppt_w</p:attrName>
                                        </p:attrNameLst>
                                      </p:cBhvr>
                                      <p:tavLst>
                                        <p:tav tm="0">
                                          <p:val>
                                            <p:fltVal val="0"/>
                                          </p:val>
                                        </p:tav>
                                        <p:tav tm="100000">
                                          <p:val>
                                            <p:strVal val="#ppt_w"/>
                                          </p:val>
                                        </p:tav>
                                      </p:tavLst>
                                    </p:anim>
                                    <p:anim calcmode="lin" valueType="num">
                                      <p:cBhvr>
                                        <p:cTn id="20" dur="750" fill="hold"/>
                                        <p:tgtEl>
                                          <p:spTgt spid="105"/>
                                        </p:tgtEl>
                                        <p:attrNameLst>
                                          <p:attrName>ppt_h</p:attrName>
                                        </p:attrNameLst>
                                      </p:cBhvr>
                                      <p:tavLst>
                                        <p:tav tm="0">
                                          <p:val>
                                            <p:fltVal val="0"/>
                                          </p:val>
                                        </p:tav>
                                        <p:tav tm="100000">
                                          <p:val>
                                            <p:strVal val="#ppt_h"/>
                                          </p:val>
                                        </p:tav>
                                      </p:tavLst>
                                    </p:anim>
                                    <p:anim calcmode="lin" valueType="num">
                                      <p:cBhvr>
                                        <p:cTn id="21" dur="750" fill="hold"/>
                                        <p:tgtEl>
                                          <p:spTgt spid="105"/>
                                        </p:tgtEl>
                                        <p:attrNameLst>
                                          <p:attrName>style.rotation</p:attrName>
                                        </p:attrNameLst>
                                      </p:cBhvr>
                                      <p:tavLst>
                                        <p:tav tm="0">
                                          <p:val>
                                            <p:fltVal val="90"/>
                                          </p:val>
                                        </p:tav>
                                        <p:tav tm="100000">
                                          <p:val>
                                            <p:fltVal val="0"/>
                                          </p:val>
                                        </p:tav>
                                      </p:tavLst>
                                    </p:anim>
                                    <p:animEffect transition="in" filter="fade">
                                      <p:cBhvr>
                                        <p:cTn id="22" dur="750"/>
                                        <p:tgtEl>
                                          <p:spTgt spid="105"/>
                                        </p:tgtEl>
                                      </p:cBhvr>
                                    </p:animEffect>
                                  </p:childTnLst>
                                </p:cTn>
                              </p:par>
                              <p:par>
                                <p:cTn id="23" presetID="17" presetClass="entr" presetSubtype="10" fill="hold" grpId="0" nodeType="withEffect">
                                  <p:stCondLst>
                                    <p:cond delay="1250"/>
                                  </p:stCondLst>
                                  <p:childTnLst>
                                    <p:set>
                                      <p:cBhvr>
                                        <p:cTn id="24" dur="1" fill="hold">
                                          <p:stCondLst>
                                            <p:cond delay="0"/>
                                          </p:stCondLst>
                                        </p:cTn>
                                        <p:tgtEl>
                                          <p:spTgt spid="104"/>
                                        </p:tgtEl>
                                        <p:attrNameLst>
                                          <p:attrName>style.visibility</p:attrName>
                                        </p:attrNameLst>
                                      </p:cBhvr>
                                      <p:to>
                                        <p:strVal val="visible"/>
                                      </p:to>
                                    </p:set>
                                    <p:anim calcmode="lin" valueType="num">
                                      <p:cBhvr>
                                        <p:cTn id="25" dur="250" fill="hold"/>
                                        <p:tgtEl>
                                          <p:spTgt spid="104"/>
                                        </p:tgtEl>
                                        <p:attrNameLst>
                                          <p:attrName>ppt_w</p:attrName>
                                        </p:attrNameLst>
                                      </p:cBhvr>
                                      <p:tavLst>
                                        <p:tav tm="0">
                                          <p:val>
                                            <p:fltVal val="0"/>
                                          </p:val>
                                        </p:tav>
                                        <p:tav tm="100000">
                                          <p:val>
                                            <p:strVal val="#ppt_w"/>
                                          </p:val>
                                        </p:tav>
                                      </p:tavLst>
                                    </p:anim>
                                    <p:anim calcmode="lin" valueType="num">
                                      <p:cBhvr>
                                        <p:cTn id="26" dur="250" fill="hold"/>
                                        <p:tgtEl>
                                          <p:spTgt spid="104"/>
                                        </p:tgtEl>
                                        <p:attrNameLst>
                                          <p:attrName>ppt_h</p:attrName>
                                        </p:attrNameLst>
                                      </p:cBhvr>
                                      <p:tavLst>
                                        <p:tav tm="0">
                                          <p:val>
                                            <p:strVal val="#ppt_h"/>
                                          </p:val>
                                        </p:tav>
                                        <p:tav tm="100000">
                                          <p:val>
                                            <p:strVal val="#ppt_h"/>
                                          </p:val>
                                        </p:tav>
                                      </p:tavLst>
                                    </p:anim>
                                  </p:childTnLst>
                                </p:cTn>
                              </p:par>
                              <p:par>
                                <p:cTn id="27" presetID="17" presetClass="exit" presetSubtype="10" fill="hold" grpId="1" nodeType="withEffect">
                                  <p:stCondLst>
                                    <p:cond delay="1500"/>
                                  </p:stCondLst>
                                  <p:childTnLst>
                                    <p:anim calcmode="lin" valueType="num">
                                      <p:cBhvr>
                                        <p:cTn id="28" dur="250"/>
                                        <p:tgtEl>
                                          <p:spTgt spid="104"/>
                                        </p:tgtEl>
                                        <p:attrNameLst>
                                          <p:attrName>ppt_w</p:attrName>
                                        </p:attrNameLst>
                                      </p:cBhvr>
                                      <p:tavLst>
                                        <p:tav tm="0">
                                          <p:val>
                                            <p:strVal val="ppt_w"/>
                                          </p:val>
                                        </p:tav>
                                        <p:tav tm="100000">
                                          <p:val>
                                            <p:fltVal val="0"/>
                                          </p:val>
                                        </p:tav>
                                      </p:tavLst>
                                    </p:anim>
                                    <p:anim calcmode="lin" valueType="num">
                                      <p:cBhvr>
                                        <p:cTn id="29" dur="250"/>
                                        <p:tgtEl>
                                          <p:spTgt spid="104"/>
                                        </p:tgtEl>
                                        <p:attrNameLst>
                                          <p:attrName>ppt_h</p:attrName>
                                        </p:attrNameLst>
                                      </p:cBhvr>
                                      <p:tavLst>
                                        <p:tav tm="0">
                                          <p:val>
                                            <p:strVal val="ppt_h"/>
                                          </p:val>
                                        </p:tav>
                                        <p:tav tm="100000">
                                          <p:val>
                                            <p:strVal val="ppt_h"/>
                                          </p:val>
                                        </p:tav>
                                      </p:tavLst>
                                    </p:anim>
                                    <p:set>
                                      <p:cBhvr>
                                        <p:cTn id="30" dur="1" fill="hold">
                                          <p:stCondLst>
                                            <p:cond delay="249"/>
                                          </p:stCondLst>
                                        </p:cTn>
                                        <p:tgtEl>
                                          <p:spTgt spid="104"/>
                                        </p:tgtEl>
                                        <p:attrNameLst>
                                          <p:attrName>style.visibility</p:attrName>
                                        </p:attrNameLst>
                                      </p:cBhvr>
                                      <p:to>
                                        <p:strVal val="hidden"/>
                                      </p:to>
                                    </p:set>
                                  </p:childTnLst>
                                </p:cTn>
                              </p:par>
                              <p:par>
                                <p:cTn id="31" presetID="17" presetClass="entr" presetSubtype="10" fill="hold" grpId="0" nodeType="withEffect">
                                  <p:stCondLst>
                                    <p:cond delay="1500"/>
                                  </p:stCondLst>
                                  <p:childTnLst>
                                    <p:set>
                                      <p:cBhvr>
                                        <p:cTn id="32" dur="1" fill="hold">
                                          <p:stCondLst>
                                            <p:cond delay="0"/>
                                          </p:stCondLst>
                                        </p:cTn>
                                        <p:tgtEl>
                                          <p:spTgt spid="103"/>
                                        </p:tgtEl>
                                        <p:attrNameLst>
                                          <p:attrName>style.visibility</p:attrName>
                                        </p:attrNameLst>
                                      </p:cBhvr>
                                      <p:to>
                                        <p:strVal val="visible"/>
                                      </p:to>
                                    </p:set>
                                    <p:anim calcmode="lin" valueType="num">
                                      <p:cBhvr>
                                        <p:cTn id="33" dur="250" fill="hold"/>
                                        <p:tgtEl>
                                          <p:spTgt spid="103"/>
                                        </p:tgtEl>
                                        <p:attrNameLst>
                                          <p:attrName>ppt_w</p:attrName>
                                        </p:attrNameLst>
                                      </p:cBhvr>
                                      <p:tavLst>
                                        <p:tav tm="0">
                                          <p:val>
                                            <p:fltVal val="0"/>
                                          </p:val>
                                        </p:tav>
                                        <p:tav tm="100000">
                                          <p:val>
                                            <p:strVal val="#ppt_w"/>
                                          </p:val>
                                        </p:tav>
                                      </p:tavLst>
                                    </p:anim>
                                    <p:anim calcmode="lin" valueType="num">
                                      <p:cBhvr>
                                        <p:cTn id="34" dur="250" fill="hold"/>
                                        <p:tgtEl>
                                          <p:spTgt spid="103"/>
                                        </p:tgtEl>
                                        <p:attrNameLst>
                                          <p:attrName>ppt_h</p:attrName>
                                        </p:attrNameLst>
                                      </p:cBhvr>
                                      <p:tavLst>
                                        <p:tav tm="0">
                                          <p:val>
                                            <p:strVal val="#ppt_h"/>
                                          </p:val>
                                        </p:tav>
                                        <p:tav tm="100000">
                                          <p:val>
                                            <p:strVal val="#ppt_h"/>
                                          </p:val>
                                        </p:tav>
                                      </p:tavLst>
                                    </p:anim>
                                  </p:childTnLst>
                                </p:cTn>
                              </p:par>
                              <p:par>
                                <p:cTn id="35" presetID="17" presetClass="entr" presetSubtype="10" fill="hold" grpId="2" nodeType="withEffect">
                                  <p:stCondLst>
                                    <p:cond delay="1750"/>
                                  </p:stCondLst>
                                  <p:childTnLst>
                                    <p:set>
                                      <p:cBhvr>
                                        <p:cTn id="36" dur="1" fill="hold">
                                          <p:stCondLst>
                                            <p:cond delay="0"/>
                                          </p:stCondLst>
                                        </p:cTn>
                                        <p:tgtEl>
                                          <p:spTgt spid="104"/>
                                        </p:tgtEl>
                                        <p:attrNameLst>
                                          <p:attrName>style.visibility</p:attrName>
                                        </p:attrNameLst>
                                      </p:cBhvr>
                                      <p:to>
                                        <p:strVal val="visible"/>
                                      </p:to>
                                    </p:set>
                                    <p:anim calcmode="lin" valueType="num">
                                      <p:cBhvr>
                                        <p:cTn id="37" dur="250" fill="hold"/>
                                        <p:tgtEl>
                                          <p:spTgt spid="104"/>
                                        </p:tgtEl>
                                        <p:attrNameLst>
                                          <p:attrName>ppt_w</p:attrName>
                                        </p:attrNameLst>
                                      </p:cBhvr>
                                      <p:tavLst>
                                        <p:tav tm="0">
                                          <p:val>
                                            <p:fltVal val="0"/>
                                          </p:val>
                                        </p:tav>
                                        <p:tav tm="100000">
                                          <p:val>
                                            <p:strVal val="#ppt_w"/>
                                          </p:val>
                                        </p:tav>
                                      </p:tavLst>
                                    </p:anim>
                                    <p:anim calcmode="lin" valueType="num">
                                      <p:cBhvr>
                                        <p:cTn id="38" dur="250" fill="hold"/>
                                        <p:tgtEl>
                                          <p:spTgt spid="104"/>
                                        </p:tgtEl>
                                        <p:attrNameLst>
                                          <p:attrName>ppt_h</p:attrName>
                                        </p:attrNameLst>
                                      </p:cBhvr>
                                      <p:tavLst>
                                        <p:tav tm="0">
                                          <p:val>
                                            <p:strVal val="#ppt_h"/>
                                          </p:val>
                                        </p:tav>
                                        <p:tav tm="100000">
                                          <p:val>
                                            <p:strVal val="#ppt_h"/>
                                          </p:val>
                                        </p:tav>
                                      </p:tavLst>
                                    </p:anim>
                                  </p:childTnLst>
                                </p:cTn>
                              </p:par>
                              <p:par>
                                <p:cTn id="39" presetID="17" presetClass="exit" presetSubtype="10" fill="hold" grpId="1" nodeType="withEffect">
                                  <p:stCondLst>
                                    <p:cond delay="1750"/>
                                  </p:stCondLst>
                                  <p:childTnLst>
                                    <p:anim calcmode="lin" valueType="num">
                                      <p:cBhvr>
                                        <p:cTn id="40" dur="250"/>
                                        <p:tgtEl>
                                          <p:spTgt spid="103"/>
                                        </p:tgtEl>
                                        <p:attrNameLst>
                                          <p:attrName>ppt_w</p:attrName>
                                        </p:attrNameLst>
                                      </p:cBhvr>
                                      <p:tavLst>
                                        <p:tav tm="0">
                                          <p:val>
                                            <p:strVal val="ppt_w"/>
                                          </p:val>
                                        </p:tav>
                                        <p:tav tm="100000">
                                          <p:val>
                                            <p:fltVal val="0"/>
                                          </p:val>
                                        </p:tav>
                                      </p:tavLst>
                                    </p:anim>
                                    <p:anim calcmode="lin" valueType="num">
                                      <p:cBhvr>
                                        <p:cTn id="41" dur="250"/>
                                        <p:tgtEl>
                                          <p:spTgt spid="103"/>
                                        </p:tgtEl>
                                        <p:attrNameLst>
                                          <p:attrName>ppt_h</p:attrName>
                                        </p:attrNameLst>
                                      </p:cBhvr>
                                      <p:tavLst>
                                        <p:tav tm="0">
                                          <p:val>
                                            <p:strVal val="ppt_h"/>
                                          </p:val>
                                        </p:tav>
                                        <p:tav tm="100000">
                                          <p:val>
                                            <p:strVal val="ppt_h"/>
                                          </p:val>
                                        </p:tav>
                                      </p:tavLst>
                                    </p:anim>
                                    <p:set>
                                      <p:cBhvr>
                                        <p:cTn id="42" dur="1" fill="hold">
                                          <p:stCondLst>
                                            <p:cond delay="249"/>
                                          </p:stCondLst>
                                        </p:cTn>
                                        <p:tgtEl>
                                          <p:spTgt spid="103"/>
                                        </p:tgtEl>
                                        <p:attrNameLst>
                                          <p:attrName>style.visibility</p:attrName>
                                        </p:attrNameLst>
                                      </p:cBhvr>
                                      <p:to>
                                        <p:strVal val="hidden"/>
                                      </p:to>
                                    </p:set>
                                  </p:childTnLst>
                                </p:cTn>
                              </p:par>
                              <p:par>
                                <p:cTn id="43" presetID="17" presetClass="entr" presetSubtype="10" fill="hold" grpId="0" nodeType="withEffect">
                                  <p:stCondLst>
                                    <p:cond delay="1750"/>
                                  </p:stCondLst>
                                  <p:childTnLst>
                                    <p:set>
                                      <p:cBhvr>
                                        <p:cTn id="44" dur="1" fill="hold">
                                          <p:stCondLst>
                                            <p:cond delay="0"/>
                                          </p:stCondLst>
                                        </p:cTn>
                                        <p:tgtEl>
                                          <p:spTgt spid="102"/>
                                        </p:tgtEl>
                                        <p:attrNameLst>
                                          <p:attrName>style.visibility</p:attrName>
                                        </p:attrNameLst>
                                      </p:cBhvr>
                                      <p:to>
                                        <p:strVal val="visible"/>
                                      </p:to>
                                    </p:set>
                                    <p:anim calcmode="lin" valueType="num">
                                      <p:cBhvr>
                                        <p:cTn id="45" dur="250" fill="hold"/>
                                        <p:tgtEl>
                                          <p:spTgt spid="102"/>
                                        </p:tgtEl>
                                        <p:attrNameLst>
                                          <p:attrName>ppt_w</p:attrName>
                                        </p:attrNameLst>
                                      </p:cBhvr>
                                      <p:tavLst>
                                        <p:tav tm="0">
                                          <p:val>
                                            <p:fltVal val="0"/>
                                          </p:val>
                                        </p:tav>
                                        <p:tav tm="100000">
                                          <p:val>
                                            <p:strVal val="#ppt_w"/>
                                          </p:val>
                                        </p:tav>
                                      </p:tavLst>
                                    </p:anim>
                                    <p:anim calcmode="lin" valueType="num">
                                      <p:cBhvr>
                                        <p:cTn id="46" dur="250" fill="hold"/>
                                        <p:tgtEl>
                                          <p:spTgt spid="102"/>
                                        </p:tgtEl>
                                        <p:attrNameLst>
                                          <p:attrName>ppt_h</p:attrName>
                                        </p:attrNameLst>
                                      </p:cBhvr>
                                      <p:tavLst>
                                        <p:tav tm="0">
                                          <p:val>
                                            <p:strVal val="#ppt_h"/>
                                          </p:val>
                                        </p:tav>
                                        <p:tav tm="100000">
                                          <p:val>
                                            <p:strVal val="#ppt_h"/>
                                          </p:val>
                                        </p:tav>
                                      </p:tavLst>
                                    </p:anim>
                                  </p:childTnLst>
                                </p:cTn>
                              </p:par>
                              <p:par>
                                <p:cTn id="47" presetID="17" presetClass="entr" presetSubtype="10" fill="hold" grpId="0" nodeType="withEffect">
                                  <p:stCondLst>
                                    <p:cond delay="2000"/>
                                  </p:stCondLst>
                                  <p:childTnLst>
                                    <p:set>
                                      <p:cBhvr>
                                        <p:cTn id="48" dur="1" fill="hold">
                                          <p:stCondLst>
                                            <p:cond delay="0"/>
                                          </p:stCondLst>
                                        </p:cTn>
                                        <p:tgtEl>
                                          <p:spTgt spid="101"/>
                                        </p:tgtEl>
                                        <p:attrNameLst>
                                          <p:attrName>style.visibility</p:attrName>
                                        </p:attrNameLst>
                                      </p:cBhvr>
                                      <p:to>
                                        <p:strVal val="visible"/>
                                      </p:to>
                                    </p:set>
                                    <p:anim calcmode="lin" valueType="num">
                                      <p:cBhvr>
                                        <p:cTn id="49" dur="250" fill="hold"/>
                                        <p:tgtEl>
                                          <p:spTgt spid="101"/>
                                        </p:tgtEl>
                                        <p:attrNameLst>
                                          <p:attrName>ppt_w</p:attrName>
                                        </p:attrNameLst>
                                      </p:cBhvr>
                                      <p:tavLst>
                                        <p:tav tm="0">
                                          <p:val>
                                            <p:fltVal val="0"/>
                                          </p:val>
                                        </p:tav>
                                        <p:tav tm="100000">
                                          <p:val>
                                            <p:strVal val="#ppt_w"/>
                                          </p:val>
                                        </p:tav>
                                      </p:tavLst>
                                    </p:anim>
                                    <p:anim calcmode="lin" valueType="num">
                                      <p:cBhvr>
                                        <p:cTn id="50" dur="250" fill="hold"/>
                                        <p:tgtEl>
                                          <p:spTgt spid="101"/>
                                        </p:tgtEl>
                                        <p:attrNameLst>
                                          <p:attrName>ppt_h</p:attrName>
                                        </p:attrNameLst>
                                      </p:cBhvr>
                                      <p:tavLst>
                                        <p:tav tm="0">
                                          <p:val>
                                            <p:strVal val="#ppt_h"/>
                                          </p:val>
                                        </p:tav>
                                        <p:tav tm="100000">
                                          <p:val>
                                            <p:strVal val="#ppt_h"/>
                                          </p:val>
                                        </p:tav>
                                      </p:tavLst>
                                    </p:anim>
                                  </p:childTnLst>
                                </p:cTn>
                              </p:par>
                              <p:par>
                                <p:cTn id="51" presetID="17" presetClass="entr" presetSubtype="10" fill="hold" grpId="2" nodeType="withEffect">
                                  <p:stCondLst>
                                    <p:cond delay="2000"/>
                                  </p:stCondLst>
                                  <p:childTnLst>
                                    <p:set>
                                      <p:cBhvr>
                                        <p:cTn id="52" dur="1" fill="hold">
                                          <p:stCondLst>
                                            <p:cond delay="0"/>
                                          </p:stCondLst>
                                        </p:cTn>
                                        <p:tgtEl>
                                          <p:spTgt spid="103"/>
                                        </p:tgtEl>
                                        <p:attrNameLst>
                                          <p:attrName>style.visibility</p:attrName>
                                        </p:attrNameLst>
                                      </p:cBhvr>
                                      <p:to>
                                        <p:strVal val="visible"/>
                                      </p:to>
                                    </p:set>
                                    <p:anim calcmode="lin" valueType="num">
                                      <p:cBhvr>
                                        <p:cTn id="53" dur="250" fill="hold"/>
                                        <p:tgtEl>
                                          <p:spTgt spid="103"/>
                                        </p:tgtEl>
                                        <p:attrNameLst>
                                          <p:attrName>ppt_w</p:attrName>
                                        </p:attrNameLst>
                                      </p:cBhvr>
                                      <p:tavLst>
                                        <p:tav tm="0">
                                          <p:val>
                                            <p:fltVal val="0"/>
                                          </p:val>
                                        </p:tav>
                                        <p:tav tm="100000">
                                          <p:val>
                                            <p:strVal val="#ppt_w"/>
                                          </p:val>
                                        </p:tav>
                                      </p:tavLst>
                                    </p:anim>
                                    <p:anim calcmode="lin" valueType="num">
                                      <p:cBhvr>
                                        <p:cTn id="54" dur="250" fill="hold"/>
                                        <p:tgtEl>
                                          <p:spTgt spid="103"/>
                                        </p:tgtEl>
                                        <p:attrNameLst>
                                          <p:attrName>ppt_h</p:attrName>
                                        </p:attrNameLst>
                                      </p:cBhvr>
                                      <p:tavLst>
                                        <p:tav tm="0">
                                          <p:val>
                                            <p:strVal val="#ppt_h"/>
                                          </p:val>
                                        </p:tav>
                                        <p:tav tm="100000">
                                          <p:val>
                                            <p:strVal val="#ppt_h"/>
                                          </p:val>
                                        </p:tav>
                                      </p:tavLst>
                                    </p:anim>
                                  </p:childTnLst>
                                </p:cTn>
                              </p:par>
                              <p:par>
                                <p:cTn id="55" presetID="17" presetClass="exit" presetSubtype="10" fill="hold" grpId="1" nodeType="withEffect">
                                  <p:stCondLst>
                                    <p:cond delay="2000"/>
                                  </p:stCondLst>
                                  <p:childTnLst>
                                    <p:anim calcmode="lin" valueType="num">
                                      <p:cBhvr>
                                        <p:cTn id="56" dur="250"/>
                                        <p:tgtEl>
                                          <p:spTgt spid="102"/>
                                        </p:tgtEl>
                                        <p:attrNameLst>
                                          <p:attrName>ppt_w</p:attrName>
                                        </p:attrNameLst>
                                      </p:cBhvr>
                                      <p:tavLst>
                                        <p:tav tm="0">
                                          <p:val>
                                            <p:strVal val="ppt_w"/>
                                          </p:val>
                                        </p:tav>
                                        <p:tav tm="100000">
                                          <p:val>
                                            <p:fltVal val="0"/>
                                          </p:val>
                                        </p:tav>
                                      </p:tavLst>
                                    </p:anim>
                                    <p:anim calcmode="lin" valueType="num">
                                      <p:cBhvr>
                                        <p:cTn id="57" dur="250"/>
                                        <p:tgtEl>
                                          <p:spTgt spid="102"/>
                                        </p:tgtEl>
                                        <p:attrNameLst>
                                          <p:attrName>ppt_h</p:attrName>
                                        </p:attrNameLst>
                                      </p:cBhvr>
                                      <p:tavLst>
                                        <p:tav tm="0">
                                          <p:val>
                                            <p:strVal val="ppt_h"/>
                                          </p:val>
                                        </p:tav>
                                        <p:tav tm="100000">
                                          <p:val>
                                            <p:strVal val="ppt_h"/>
                                          </p:val>
                                        </p:tav>
                                      </p:tavLst>
                                    </p:anim>
                                    <p:set>
                                      <p:cBhvr>
                                        <p:cTn id="58" dur="1" fill="hold">
                                          <p:stCondLst>
                                            <p:cond delay="249"/>
                                          </p:stCondLst>
                                        </p:cTn>
                                        <p:tgtEl>
                                          <p:spTgt spid="102"/>
                                        </p:tgtEl>
                                        <p:attrNameLst>
                                          <p:attrName>style.visibility</p:attrName>
                                        </p:attrNameLst>
                                      </p:cBhvr>
                                      <p:to>
                                        <p:strVal val="hidden"/>
                                      </p:to>
                                    </p:set>
                                  </p:childTnLst>
                                </p:cTn>
                              </p:par>
                              <p:par>
                                <p:cTn id="59" presetID="17" presetClass="entr" presetSubtype="10" fill="hold" grpId="0" nodeType="withEffect">
                                  <p:stCondLst>
                                    <p:cond delay="2250"/>
                                  </p:stCondLst>
                                  <p:childTnLst>
                                    <p:set>
                                      <p:cBhvr>
                                        <p:cTn id="60" dur="1" fill="hold">
                                          <p:stCondLst>
                                            <p:cond delay="0"/>
                                          </p:stCondLst>
                                        </p:cTn>
                                        <p:tgtEl>
                                          <p:spTgt spid="100"/>
                                        </p:tgtEl>
                                        <p:attrNameLst>
                                          <p:attrName>style.visibility</p:attrName>
                                        </p:attrNameLst>
                                      </p:cBhvr>
                                      <p:to>
                                        <p:strVal val="visible"/>
                                      </p:to>
                                    </p:set>
                                    <p:anim calcmode="lin" valueType="num">
                                      <p:cBhvr>
                                        <p:cTn id="61" dur="250" fill="hold"/>
                                        <p:tgtEl>
                                          <p:spTgt spid="100"/>
                                        </p:tgtEl>
                                        <p:attrNameLst>
                                          <p:attrName>ppt_w</p:attrName>
                                        </p:attrNameLst>
                                      </p:cBhvr>
                                      <p:tavLst>
                                        <p:tav tm="0">
                                          <p:val>
                                            <p:fltVal val="0"/>
                                          </p:val>
                                        </p:tav>
                                        <p:tav tm="100000">
                                          <p:val>
                                            <p:strVal val="#ppt_w"/>
                                          </p:val>
                                        </p:tav>
                                      </p:tavLst>
                                    </p:anim>
                                    <p:anim calcmode="lin" valueType="num">
                                      <p:cBhvr>
                                        <p:cTn id="62" dur="250" fill="hold"/>
                                        <p:tgtEl>
                                          <p:spTgt spid="100"/>
                                        </p:tgtEl>
                                        <p:attrNameLst>
                                          <p:attrName>ppt_h</p:attrName>
                                        </p:attrNameLst>
                                      </p:cBhvr>
                                      <p:tavLst>
                                        <p:tav tm="0">
                                          <p:val>
                                            <p:strVal val="#ppt_h"/>
                                          </p:val>
                                        </p:tav>
                                        <p:tav tm="100000">
                                          <p:val>
                                            <p:strVal val="#ppt_h"/>
                                          </p:val>
                                        </p:tav>
                                      </p:tavLst>
                                    </p:anim>
                                  </p:childTnLst>
                                </p:cTn>
                              </p:par>
                              <p:par>
                                <p:cTn id="63" presetID="17" presetClass="entr" presetSubtype="10" fill="hold" grpId="2" nodeType="withEffect">
                                  <p:stCondLst>
                                    <p:cond delay="2250"/>
                                  </p:stCondLst>
                                  <p:childTnLst>
                                    <p:set>
                                      <p:cBhvr>
                                        <p:cTn id="64" dur="1" fill="hold">
                                          <p:stCondLst>
                                            <p:cond delay="0"/>
                                          </p:stCondLst>
                                        </p:cTn>
                                        <p:tgtEl>
                                          <p:spTgt spid="102"/>
                                        </p:tgtEl>
                                        <p:attrNameLst>
                                          <p:attrName>style.visibility</p:attrName>
                                        </p:attrNameLst>
                                      </p:cBhvr>
                                      <p:to>
                                        <p:strVal val="visible"/>
                                      </p:to>
                                    </p:set>
                                    <p:anim calcmode="lin" valueType="num">
                                      <p:cBhvr>
                                        <p:cTn id="65" dur="250" fill="hold"/>
                                        <p:tgtEl>
                                          <p:spTgt spid="102"/>
                                        </p:tgtEl>
                                        <p:attrNameLst>
                                          <p:attrName>ppt_w</p:attrName>
                                        </p:attrNameLst>
                                      </p:cBhvr>
                                      <p:tavLst>
                                        <p:tav tm="0">
                                          <p:val>
                                            <p:fltVal val="0"/>
                                          </p:val>
                                        </p:tav>
                                        <p:tav tm="100000">
                                          <p:val>
                                            <p:strVal val="#ppt_w"/>
                                          </p:val>
                                        </p:tav>
                                      </p:tavLst>
                                    </p:anim>
                                    <p:anim calcmode="lin" valueType="num">
                                      <p:cBhvr>
                                        <p:cTn id="66" dur="250" fill="hold"/>
                                        <p:tgtEl>
                                          <p:spTgt spid="102"/>
                                        </p:tgtEl>
                                        <p:attrNameLst>
                                          <p:attrName>ppt_h</p:attrName>
                                        </p:attrNameLst>
                                      </p:cBhvr>
                                      <p:tavLst>
                                        <p:tav tm="0">
                                          <p:val>
                                            <p:strVal val="#ppt_h"/>
                                          </p:val>
                                        </p:tav>
                                        <p:tav tm="100000">
                                          <p:val>
                                            <p:strVal val="#ppt_h"/>
                                          </p:val>
                                        </p:tav>
                                      </p:tavLst>
                                    </p:anim>
                                  </p:childTnLst>
                                </p:cTn>
                              </p:par>
                              <p:par>
                                <p:cTn id="67" presetID="17" presetClass="exit" presetSubtype="10" fill="hold" grpId="1" nodeType="withEffect">
                                  <p:stCondLst>
                                    <p:cond delay="2250"/>
                                  </p:stCondLst>
                                  <p:childTnLst>
                                    <p:anim calcmode="lin" valueType="num">
                                      <p:cBhvr>
                                        <p:cTn id="68" dur="250"/>
                                        <p:tgtEl>
                                          <p:spTgt spid="101"/>
                                        </p:tgtEl>
                                        <p:attrNameLst>
                                          <p:attrName>ppt_w</p:attrName>
                                        </p:attrNameLst>
                                      </p:cBhvr>
                                      <p:tavLst>
                                        <p:tav tm="0">
                                          <p:val>
                                            <p:strVal val="ppt_w"/>
                                          </p:val>
                                        </p:tav>
                                        <p:tav tm="100000">
                                          <p:val>
                                            <p:fltVal val="0"/>
                                          </p:val>
                                        </p:tav>
                                      </p:tavLst>
                                    </p:anim>
                                    <p:anim calcmode="lin" valueType="num">
                                      <p:cBhvr>
                                        <p:cTn id="69" dur="250"/>
                                        <p:tgtEl>
                                          <p:spTgt spid="101"/>
                                        </p:tgtEl>
                                        <p:attrNameLst>
                                          <p:attrName>ppt_h</p:attrName>
                                        </p:attrNameLst>
                                      </p:cBhvr>
                                      <p:tavLst>
                                        <p:tav tm="0">
                                          <p:val>
                                            <p:strVal val="ppt_h"/>
                                          </p:val>
                                        </p:tav>
                                        <p:tav tm="100000">
                                          <p:val>
                                            <p:strVal val="ppt_h"/>
                                          </p:val>
                                        </p:tav>
                                      </p:tavLst>
                                    </p:anim>
                                    <p:set>
                                      <p:cBhvr>
                                        <p:cTn id="70" dur="1" fill="hold">
                                          <p:stCondLst>
                                            <p:cond delay="249"/>
                                          </p:stCondLst>
                                        </p:cTn>
                                        <p:tgtEl>
                                          <p:spTgt spid="101"/>
                                        </p:tgtEl>
                                        <p:attrNameLst>
                                          <p:attrName>style.visibility</p:attrName>
                                        </p:attrNameLst>
                                      </p:cBhvr>
                                      <p:to>
                                        <p:strVal val="hidden"/>
                                      </p:to>
                                    </p:set>
                                  </p:childTnLst>
                                </p:cTn>
                              </p:par>
                              <p:par>
                                <p:cTn id="71" presetID="17" presetClass="entr" presetSubtype="10" fill="hold" grpId="0" nodeType="withEffect">
                                  <p:stCondLst>
                                    <p:cond delay="2500"/>
                                  </p:stCondLst>
                                  <p:childTnLst>
                                    <p:set>
                                      <p:cBhvr>
                                        <p:cTn id="72" dur="1" fill="hold">
                                          <p:stCondLst>
                                            <p:cond delay="0"/>
                                          </p:stCondLst>
                                        </p:cTn>
                                        <p:tgtEl>
                                          <p:spTgt spid="99"/>
                                        </p:tgtEl>
                                        <p:attrNameLst>
                                          <p:attrName>style.visibility</p:attrName>
                                        </p:attrNameLst>
                                      </p:cBhvr>
                                      <p:to>
                                        <p:strVal val="visible"/>
                                      </p:to>
                                    </p:set>
                                    <p:anim calcmode="lin" valueType="num">
                                      <p:cBhvr>
                                        <p:cTn id="73" dur="250" fill="hold"/>
                                        <p:tgtEl>
                                          <p:spTgt spid="99"/>
                                        </p:tgtEl>
                                        <p:attrNameLst>
                                          <p:attrName>ppt_w</p:attrName>
                                        </p:attrNameLst>
                                      </p:cBhvr>
                                      <p:tavLst>
                                        <p:tav tm="0">
                                          <p:val>
                                            <p:fltVal val="0"/>
                                          </p:val>
                                        </p:tav>
                                        <p:tav tm="100000">
                                          <p:val>
                                            <p:strVal val="#ppt_w"/>
                                          </p:val>
                                        </p:tav>
                                      </p:tavLst>
                                    </p:anim>
                                    <p:anim calcmode="lin" valueType="num">
                                      <p:cBhvr>
                                        <p:cTn id="74" dur="250" fill="hold"/>
                                        <p:tgtEl>
                                          <p:spTgt spid="99"/>
                                        </p:tgtEl>
                                        <p:attrNameLst>
                                          <p:attrName>ppt_h</p:attrName>
                                        </p:attrNameLst>
                                      </p:cBhvr>
                                      <p:tavLst>
                                        <p:tav tm="0">
                                          <p:val>
                                            <p:strVal val="#ppt_h"/>
                                          </p:val>
                                        </p:tav>
                                        <p:tav tm="100000">
                                          <p:val>
                                            <p:strVal val="#ppt_h"/>
                                          </p:val>
                                        </p:tav>
                                      </p:tavLst>
                                    </p:anim>
                                  </p:childTnLst>
                                </p:cTn>
                              </p:par>
                              <p:par>
                                <p:cTn id="75" presetID="17" presetClass="entr" presetSubtype="10" fill="hold" grpId="2" nodeType="withEffect">
                                  <p:stCondLst>
                                    <p:cond delay="2500"/>
                                  </p:stCondLst>
                                  <p:childTnLst>
                                    <p:set>
                                      <p:cBhvr>
                                        <p:cTn id="76" dur="1" fill="hold">
                                          <p:stCondLst>
                                            <p:cond delay="0"/>
                                          </p:stCondLst>
                                        </p:cTn>
                                        <p:tgtEl>
                                          <p:spTgt spid="101"/>
                                        </p:tgtEl>
                                        <p:attrNameLst>
                                          <p:attrName>style.visibility</p:attrName>
                                        </p:attrNameLst>
                                      </p:cBhvr>
                                      <p:to>
                                        <p:strVal val="visible"/>
                                      </p:to>
                                    </p:set>
                                    <p:anim calcmode="lin" valueType="num">
                                      <p:cBhvr>
                                        <p:cTn id="77" dur="250" fill="hold"/>
                                        <p:tgtEl>
                                          <p:spTgt spid="101"/>
                                        </p:tgtEl>
                                        <p:attrNameLst>
                                          <p:attrName>ppt_w</p:attrName>
                                        </p:attrNameLst>
                                      </p:cBhvr>
                                      <p:tavLst>
                                        <p:tav tm="0">
                                          <p:val>
                                            <p:fltVal val="0"/>
                                          </p:val>
                                        </p:tav>
                                        <p:tav tm="100000">
                                          <p:val>
                                            <p:strVal val="#ppt_w"/>
                                          </p:val>
                                        </p:tav>
                                      </p:tavLst>
                                    </p:anim>
                                    <p:anim calcmode="lin" valueType="num">
                                      <p:cBhvr>
                                        <p:cTn id="78" dur="250" fill="hold"/>
                                        <p:tgtEl>
                                          <p:spTgt spid="101"/>
                                        </p:tgtEl>
                                        <p:attrNameLst>
                                          <p:attrName>ppt_h</p:attrName>
                                        </p:attrNameLst>
                                      </p:cBhvr>
                                      <p:tavLst>
                                        <p:tav tm="0">
                                          <p:val>
                                            <p:strVal val="#ppt_h"/>
                                          </p:val>
                                        </p:tav>
                                        <p:tav tm="100000">
                                          <p:val>
                                            <p:strVal val="#ppt_h"/>
                                          </p:val>
                                        </p:tav>
                                      </p:tavLst>
                                    </p:anim>
                                  </p:childTnLst>
                                </p:cTn>
                              </p:par>
                              <p:par>
                                <p:cTn id="79" presetID="17" presetClass="exit" presetSubtype="10" fill="hold" grpId="1" nodeType="withEffect">
                                  <p:stCondLst>
                                    <p:cond delay="2500"/>
                                  </p:stCondLst>
                                  <p:childTnLst>
                                    <p:anim calcmode="lin" valueType="num">
                                      <p:cBhvr>
                                        <p:cTn id="80" dur="250"/>
                                        <p:tgtEl>
                                          <p:spTgt spid="100"/>
                                        </p:tgtEl>
                                        <p:attrNameLst>
                                          <p:attrName>ppt_w</p:attrName>
                                        </p:attrNameLst>
                                      </p:cBhvr>
                                      <p:tavLst>
                                        <p:tav tm="0">
                                          <p:val>
                                            <p:strVal val="ppt_w"/>
                                          </p:val>
                                        </p:tav>
                                        <p:tav tm="100000">
                                          <p:val>
                                            <p:fltVal val="0"/>
                                          </p:val>
                                        </p:tav>
                                      </p:tavLst>
                                    </p:anim>
                                    <p:anim calcmode="lin" valueType="num">
                                      <p:cBhvr>
                                        <p:cTn id="81" dur="250"/>
                                        <p:tgtEl>
                                          <p:spTgt spid="100"/>
                                        </p:tgtEl>
                                        <p:attrNameLst>
                                          <p:attrName>ppt_h</p:attrName>
                                        </p:attrNameLst>
                                      </p:cBhvr>
                                      <p:tavLst>
                                        <p:tav tm="0">
                                          <p:val>
                                            <p:strVal val="ppt_h"/>
                                          </p:val>
                                        </p:tav>
                                        <p:tav tm="100000">
                                          <p:val>
                                            <p:strVal val="ppt_h"/>
                                          </p:val>
                                        </p:tav>
                                      </p:tavLst>
                                    </p:anim>
                                    <p:set>
                                      <p:cBhvr>
                                        <p:cTn id="82" dur="1" fill="hold">
                                          <p:stCondLst>
                                            <p:cond delay="249"/>
                                          </p:stCondLst>
                                        </p:cTn>
                                        <p:tgtEl>
                                          <p:spTgt spid="100"/>
                                        </p:tgtEl>
                                        <p:attrNameLst>
                                          <p:attrName>style.visibility</p:attrName>
                                        </p:attrNameLst>
                                      </p:cBhvr>
                                      <p:to>
                                        <p:strVal val="hidden"/>
                                      </p:to>
                                    </p:set>
                                  </p:childTnLst>
                                </p:cTn>
                              </p:par>
                              <p:par>
                                <p:cTn id="83" presetID="17" presetClass="entr" presetSubtype="10" fill="hold" grpId="2" nodeType="withEffect">
                                  <p:stCondLst>
                                    <p:cond delay="2750"/>
                                  </p:stCondLst>
                                  <p:childTnLst>
                                    <p:set>
                                      <p:cBhvr>
                                        <p:cTn id="84" dur="1" fill="hold">
                                          <p:stCondLst>
                                            <p:cond delay="0"/>
                                          </p:stCondLst>
                                        </p:cTn>
                                        <p:tgtEl>
                                          <p:spTgt spid="100"/>
                                        </p:tgtEl>
                                        <p:attrNameLst>
                                          <p:attrName>style.visibility</p:attrName>
                                        </p:attrNameLst>
                                      </p:cBhvr>
                                      <p:to>
                                        <p:strVal val="visible"/>
                                      </p:to>
                                    </p:set>
                                    <p:anim calcmode="lin" valueType="num">
                                      <p:cBhvr>
                                        <p:cTn id="85" dur="250" fill="hold"/>
                                        <p:tgtEl>
                                          <p:spTgt spid="100"/>
                                        </p:tgtEl>
                                        <p:attrNameLst>
                                          <p:attrName>ppt_w</p:attrName>
                                        </p:attrNameLst>
                                      </p:cBhvr>
                                      <p:tavLst>
                                        <p:tav tm="0">
                                          <p:val>
                                            <p:fltVal val="0"/>
                                          </p:val>
                                        </p:tav>
                                        <p:tav tm="100000">
                                          <p:val>
                                            <p:strVal val="#ppt_w"/>
                                          </p:val>
                                        </p:tav>
                                      </p:tavLst>
                                    </p:anim>
                                    <p:anim calcmode="lin" valueType="num">
                                      <p:cBhvr>
                                        <p:cTn id="86" dur="250" fill="hold"/>
                                        <p:tgtEl>
                                          <p:spTgt spid="100"/>
                                        </p:tgtEl>
                                        <p:attrNameLst>
                                          <p:attrName>ppt_h</p:attrName>
                                        </p:attrNameLst>
                                      </p:cBhvr>
                                      <p:tavLst>
                                        <p:tav tm="0">
                                          <p:val>
                                            <p:strVal val="#ppt_h"/>
                                          </p:val>
                                        </p:tav>
                                        <p:tav tm="100000">
                                          <p:val>
                                            <p:strVal val="#ppt_h"/>
                                          </p:val>
                                        </p:tav>
                                      </p:tavLst>
                                    </p:anim>
                                  </p:childTnLst>
                                </p:cTn>
                              </p:par>
                              <p:par>
                                <p:cTn id="87" presetID="17" presetClass="exit" presetSubtype="10" fill="hold" grpId="1" nodeType="withEffect">
                                  <p:stCondLst>
                                    <p:cond delay="2750"/>
                                  </p:stCondLst>
                                  <p:childTnLst>
                                    <p:anim calcmode="lin" valueType="num">
                                      <p:cBhvr>
                                        <p:cTn id="88" dur="250"/>
                                        <p:tgtEl>
                                          <p:spTgt spid="99"/>
                                        </p:tgtEl>
                                        <p:attrNameLst>
                                          <p:attrName>ppt_w</p:attrName>
                                        </p:attrNameLst>
                                      </p:cBhvr>
                                      <p:tavLst>
                                        <p:tav tm="0">
                                          <p:val>
                                            <p:strVal val="ppt_w"/>
                                          </p:val>
                                        </p:tav>
                                        <p:tav tm="100000">
                                          <p:val>
                                            <p:fltVal val="0"/>
                                          </p:val>
                                        </p:tav>
                                      </p:tavLst>
                                    </p:anim>
                                    <p:anim calcmode="lin" valueType="num">
                                      <p:cBhvr>
                                        <p:cTn id="89" dur="250"/>
                                        <p:tgtEl>
                                          <p:spTgt spid="99"/>
                                        </p:tgtEl>
                                        <p:attrNameLst>
                                          <p:attrName>ppt_h</p:attrName>
                                        </p:attrNameLst>
                                      </p:cBhvr>
                                      <p:tavLst>
                                        <p:tav tm="0">
                                          <p:val>
                                            <p:strVal val="ppt_h"/>
                                          </p:val>
                                        </p:tav>
                                        <p:tav tm="100000">
                                          <p:val>
                                            <p:strVal val="ppt_h"/>
                                          </p:val>
                                        </p:tav>
                                      </p:tavLst>
                                    </p:anim>
                                    <p:set>
                                      <p:cBhvr>
                                        <p:cTn id="90" dur="1" fill="hold">
                                          <p:stCondLst>
                                            <p:cond delay="249"/>
                                          </p:stCondLst>
                                        </p:cTn>
                                        <p:tgtEl>
                                          <p:spTgt spid="99"/>
                                        </p:tgtEl>
                                        <p:attrNameLst>
                                          <p:attrName>style.visibility</p:attrName>
                                        </p:attrNameLst>
                                      </p:cBhvr>
                                      <p:to>
                                        <p:strVal val="hidden"/>
                                      </p:to>
                                    </p:set>
                                  </p:childTnLst>
                                </p:cTn>
                              </p:par>
                              <p:par>
                                <p:cTn id="91" presetID="17" presetClass="entr" presetSubtype="10" fill="hold" grpId="2" nodeType="withEffect">
                                  <p:stCondLst>
                                    <p:cond delay="3000"/>
                                  </p:stCondLst>
                                  <p:childTnLst>
                                    <p:set>
                                      <p:cBhvr>
                                        <p:cTn id="92" dur="1" fill="hold">
                                          <p:stCondLst>
                                            <p:cond delay="0"/>
                                          </p:stCondLst>
                                        </p:cTn>
                                        <p:tgtEl>
                                          <p:spTgt spid="99"/>
                                        </p:tgtEl>
                                        <p:attrNameLst>
                                          <p:attrName>style.visibility</p:attrName>
                                        </p:attrNameLst>
                                      </p:cBhvr>
                                      <p:to>
                                        <p:strVal val="visible"/>
                                      </p:to>
                                    </p:set>
                                    <p:anim calcmode="lin" valueType="num">
                                      <p:cBhvr>
                                        <p:cTn id="93" dur="250" fill="hold"/>
                                        <p:tgtEl>
                                          <p:spTgt spid="99"/>
                                        </p:tgtEl>
                                        <p:attrNameLst>
                                          <p:attrName>ppt_w</p:attrName>
                                        </p:attrNameLst>
                                      </p:cBhvr>
                                      <p:tavLst>
                                        <p:tav tm="0">
                                          <p:val>
                                            <p:fltVal val="0"/>
                                          </p:val>
                                        </p:tav>
                                        <p:tav tm="100000">
                                          <p:val>
                                            <p:strVal val="#ppt_w"/>
                                          </p:val>
                                        </p:tav>
                                      </p:tavLst>
                                    </p:anim>
                                    <p:anim calcmode="lin" valueType="num">
                                      <p:cBhvr>
                                        <p:cTn id="94" dur="250" fill="hold"/>
                                        <p:tgtEl>
                                          <p:spTgt spid="99"/>
                                        </p:tgtEl>
                                        <p:attrNameLst>
                                          <p:attrName>ppt_h</p:attrName>
                                        </p:attrNameLst>
                                      </p:cBhvr>
                                      <p:tavLst>
                                        <p:tav tm="0">
                                          <p:val>
                                            <p:strVal val="#ppt_h"/>
                                          </p:val>
                                        </p:tav>
                                        <p:tav tm="100000">
                                          <p:val>
                                            <p:strVal val="#ppt_h"/>
                                          </p:val>
                                        </p:tav>
                                      </p:tavLst>
                                    </p:anim>
                                  </p:childTnLst>
                                </p:cTn>
                              </p:par>
                            </p:childTnLst>
                          </p:cTn>
                        </p:par>
                        <p:par>
                          <p:cTn id="95" fill="hold">
                            <p:stCondLst>
                              <p:cond delay="1000"/>
                            </p:stCondLst>
                            <p:childTnLst>
                              <p:par>
                                <p:cTn id="96" presetID="17" presetClass="exit" presetSubtype="10" fill="hold" grpId="4" nodeType="afterEffect">
                                  <p:stCondLst>
                                    <p:cond delay="0"/>
                                  </p:stCondLst>
                                  <p:childTnLst>
                                    <p:anim calcmode="lin" valueType="num">
                                      <p:cBhvr>
                                        <p:cTn id="97" dur="250"/>
                                        <p:tgtEl>
                                          <p:spTgt spid="104"/>
                                        </p:tgtEl>
                                        <p:attrNameLst>
                                          <p:attrName>ppt_w</p:attrName>
                                        </p:attrNameLst>
                                      </p:cBhvr>
                                      <p:tavLst>
                                        <p:tav tm="0">
                                          <p:val>
                                            <p:strVal val="ppt_w"/>
                                          </p:val>
                                        </p:tav>
                                        <p:tav tm="100000">
                                          <p:val>
                                            <p:fltVal val="0"/>
                                          </p:val>
                                        </p:tav>
                                      </p:tavLst>
                                    </p:anim>
                                    <p:anim calcmode="lin" valueType="num">
                                      <p:cBhvr>
                                        <p:cTn id="98" dur="250"/>
                                        <p:tgtEl>
                                          <p:spTgt spid="104"/>
                                        </p:tgtEl>
                                        <p:attrNameLst>
                                          <p:attrName>ppt_h</p:attrName>
                                        </p:attrNameLst>
                                      </p:cBhvr>
                                      <p:tavLst>
                                        <p:tav tm="0">
                                          <p:val>
                                            <p:strVal val="ppt_h"/>
                                          </p:val>
                                        </p:tav>
                                        <p:tav tm="100000">
                                          <p:val>
                                            <p:strVal val="ppt_h"/>
                                          </p:val>
                                        </p:tav>
                                      </p:tavLst>
                                    </p:anim>
                                    <p:set>
                                      <p:cBhvr>
                                        <p:cTn id="99" dur="1" fill="hold">
                                          <p:stCondLst>
                                            <p:cond delay="249"/>
                                          </p:stCondLst>
                                        </p:cTn>
                                        <p:tgtEl>
                                          <p:spTgt spid="104"/>
                                        </p:tgtEl>
                                        <p:attrNameLst>
                                          <p:attrName>style.visibility</p:attrName>
                                        </p:attrNameLst>
                                      </p:cBhvr>
                                      <p:to>
                                        <p:strVal val="hidden"/>
                                      </p:to>
                                    </p:set>
                                  </p:childTnLst>
                                </p:cTn>
                              </p:par>
                            </p:childTnLst>
                          </p:cTn>
                        </p:par>
                        <p:par>
                          <p:cTn id="100" fill="hold">
                            <p:stCondLst>
                              <p:cond delay="1500"/>
                            </p:stCondLst>
                            <p:childTnLst>
                              <p:par>
                                <p:cTn id="101" presetID="17" presetClass="entr" presetSubtype="10" fill="hold" grpId="3" nodeType="afterEffect">
                                  <p:stCondLst>
                                    <p:cond delay="0"/>
                                  </p:stCondLst>
                                  <p:childTnLst>
                                    <p:set>
                                      <p:cBhvr>
                                        <p:cTn id="102" dur="1" fill="hold">
                                          <p:stCondLst>
                                            <p:cond delay="0"/>
                                          </p:stCondLst>
                                        </p:cTn>
                                        <p:tgtEl>
                                          <p:spTgt spid="104"/>
                                        </p:tgtEl>
                                        <p:attrNameLst>
                                          <p:attrName>style.visibility</p:attrName>
                                        </p:attrNameLst>
                                      </p:cBhvr>
                                      <p:to>
                                        <p:strVal val="visible"/>
                                      </p:to>
                                    </p:set>
                                    <p:anim calcmode="lin" valueType="num">
                                      <p:cBhvr>
                                        <p:cTn id="103" dur="250" fill="hold"/>
                                        <p:tgtEl>
                                          <p:spTgt spid="104"/>
                                        </p:tgtEl>
                                        <p:attrNameLst>
                                          <p:attrName>ppt_w</p:attrName>
                                        </p:attrNameLst>
                                      </p:cBhvr>
                                      <p:tavLst>
                                        <p:tav tm="0">
                                          <p:val>
                                            <p:fltVal val="0"/>
                                          </p:val>
                                        </p:tav>
                                        <p:tav tm="100000">
                                          <p:val>
                                            <p:strVal val="#ppt_w"/>
                                          </p:val>
                                        </p:tav>
                                      </p:tavLst>
                                    </p:anim>
                                    <p:anim calcmode="lin" valueType="num">
                                      <p:cBhvr>
                                        <p:cTn id="104" dur="250" fill="hold"/>
                                        <p:tgtEl>
                                          <p:spTgt spid="104"/>
                                        </p:tgtEl>
                                        <p:attrNameLst>
                                          <p:attrName>ppt_h</p:attrName>
                                        </p:attrNameLst>
                                      </p:cBhvr>
                                      <p:tavLst>
                                        <p:tav tm="0">
                                          <p:val>
                                            <p:strVal val="#ppt_h"/>
                                          </p:val>
                                        </p:tav>
                                        <p:tav tm="100000">
                                          <p:val>
                                            <p:strVal val="#ppt_h"/>
                                          </p:val>
                                        </p:tav>
                                      </p:tavLst>
                                    </p:anim>
                                  </p:childTnLst>
                                </p:cTn>
                              </p:par>
                              <p:par>
                                <p:cTn id="105" presetID="17" presetClass="entr" presetSubtype="10" fill="hold" nodeType="withEffect">
                                  <p:stCondLst>
                                    <p:cond delay="0"/>
                                  </p:stCondLst>
                                  <p:childTnLst>
                                    <p:set>
                                      <p:cBhvr>
                                        <p:cTn id="106" dur="1" fill="hold">
                                          <p:stCondLst>
                                            <p:cond delay="0"/>
                                          </p:stCondLst>
                                        </p:cTn>
                                        <p:tgtEl>
                                          <p:spTgt spid="109"/>
                                        </p:tgtEl>
                                        <p:attrNameLst>
                                          <p:attrName>style.visibility</p:attrName>
                                        </p:attrNameLst>
                                      </p:cBhvr>
                                      <p:to>
                                        <p:strVal val="visible"/>
                                      </p:to>
                                    </p:set>
                                    <p:anim calcmode="lin" valueType="num">
                                      <p:cBhvr>
                                        <p:cTn id="107" dur="250" fill="hold"/>
                                        <p:tgtEl>
                                          <p:spTgt spid="109"/>
                                        </p:tgtEl>
                                        <p:attrNameLst>
                                          <p:attrName>ppt_w</p:attrName>
                                        </p:attrNameLst>
                                      </p:cBhvr>
                                      <p:tavLst>
                                        <p:tav tm="0">
                                          <p:val>
                                            <p:fltVal val="0"/>
                                          </p:val>
                                        </p:tav>
                                        <p:tav tm="100000">
                                          <p:val>
                                            <p:strVal val="#ppt_w"/>
                                          </p:val>
                                        </p:tav>
                                      </p:tavLst>
                                    </p:anim>
                                    <p:anim calcmode="lin" valueType="num">
                                      <p:cBhvr>
                                        <p:cTn id="108" dur="250" fill="hold"/>
                                        <p:tgtEl>
                                          <p:spTgt spid="109"/>
                                        </p:tgtEl>
                                        <p:attrNameLst>
                                          <p:attrName>ppt_h</p:attrName>
                                        </p:attrNameLst>
                                      </p:cBhvr>
                                      <p:tavLst>
                                        <p:tav tm="0">
                                          <p:val>
                                            <p:strVal val="#ppt_h"/>
                                          </p:val>
                                        </p:tav>
                                        <p:tav tm="100000">
                                          <p:val>
                                            <p:strVal val="#ppt_h"/>
                                          </p:val>
                                        </p:tav>
                                      </p:tavLst>
                                    </p:anim>
                                  </p:childTnLst>
                                </p:cTn>
                              </p:par>
                              <p:par>
                                <p:cTn id="109" presetID="17" presetClass="exit" presetSubtype="10" fill="hold" grpId="3" nodeType="withEffect">
                                  <p:stCondLst>
                                    <p:cond delay="0"/>
                                  </p:stCondLst>
                                  <p:childTnLst>
                                    <p:anim calcmode="lin" valueType="num">
                                      <p:cBhvr>
                                        <p:cTn id="110" dur="250"/>
                                        <p:tgtEl>
                                          <p:spTgt spid="103"/>
                                        </p:tgtEl>
                                        <p:attrNameLst>
                                          <p:attrName>ppt_w</p:attrName>
                                        </p:attrNameLst>
                                      </p:cBhvr>
                                      <p:tavLst>
                                        <p:tav tm="0">
                                          <p:val>
                                            <p:strVal val="ppt_w"/>
                                          </p:val>
                                        </p:tav>
                                        <p:tav tm="100000">
                                          <p:val>
                                            <p:fltVal val="0"/>
                                          </p:val>
                                        </p:tav>
                                      </p:tavLst>
                                    </p:anim>
                                    <p:anim calcmode="lin" valueType="num">
                                      <p:cBhvr>
                                        <p:cTn id="111" dur="250"/>
                                        <p:tgtEl>
                                          <p:spTgt spid="103"/>
                                        </p:tgtEl>
                                        <p:attrNameLst>
                                          <p:attrName>ppt_h</p:attrName>
                                        </p:attrNameLst>
                                      </p:cBhvr>
                                      <p:tavLst>
                                        <p:tav tm="0">
                                          <p:val>
                                            <p:strVal val="ppt_h"/>
                                          </p:val>
                                        </p:tav>
                                        <p:tav tm="100000">
                                          <p:val>
                                            <p:strVal val="ppt_h"/>
                                          </p:val>
                                        </p:tav>
                                      </p:tavLst>
                                    </p:anim>
                                    <p:set>
                                      <p:cBhvr>
                                        <p:cTn id="112" dur="1" fill="hold">
                                          <p:stCondLst>
                                            <p:cond delay="249"/>
                                          </p:stCondLst>
                                        </p:cTn>
                                        <p:tgtEl>
                                          <p:spTgt spid="103"/>
                                        </p:tgtEl>
                                        <p:attrNameLst>
                                          <p:attrName>style.visibility</p:attrName>
                                        </p:attrNameLst>
                                      </p:cBhvr>
                                      <p:to>
                                        <p:strVal val="hidden"/>
                                      </p:to>
                                    </p:set>
                                  </p:childTnLst>
                                </p:cTn>
                              </p:par>
                            </p:childTnLst>
                          </p:cTn>
                        </p:par>
                        <p:par>
                          <p:cTn id="113" fill="hold">
                            <p:stCondLst>
                              <p:cond delay="2000"/>
                            </p:stCondLst>
                            <p:childTnLst>
                              <p:par>
                                <p:cTn id="114" presetID="17" presetClass="entr" presetSubtype="10" fill="hold" grpId="4" nodeType="afterEffect">
                                  <p:stCondLst>
                                    <p:cond delay="0"/>
                                  </p:stCondLst>
                                  <p:childTnLst>
                                    <p:set>
                                      <p:cBhvr>
                                        <p:cTn id="115" dur="1" fill="hold">
                                          <p:stCondLst>
                                            <p:cond delay="0"/>
                                          </p:stCondLst>
                                        </p:cTn>
                                        <p:tgtEl>
                                          <p:spTgt spid="103"/>
                                        </p:tgtEl>
                                        <p:attrNameLst>
                                          <p:attrName>style.visibility</p:attrName>
                                        </p:attrNameLst>
                                      </p:cBhvr>
                                      <p:to>
                                        <p:strVal val="visible"/>
                                      </p:to>
                                    </p:set>
                                    <p:anim calcmode="lin" valueType="num">
                                      <p:cBhvr>
                                        <p:cTn id="116" dur="250" fill="hold"/>
                                        <p:tgtEl>
                                          <p:spTgt spid="103"/>
                                        </p:tgtEl>
                                        <p:attrNameLst>
                                          <p:attrName>ppt_w</p:attrName>
                                        </p:attrNameLst>
                                      </p:cBhvr>
                                      <p:tavLst>
                                        <p:tav tm="0">
                                          <p:val>
                                            <p:fltVal val="0"/>
                                          </p:val>
                                        </p:tav>
                                        <p:tav tm="100000">
                                          <p:val>
                                            <p:strVal val="#ppt_w"/>
                                          </p:val>
                                        </p:tav>
                                      </p:tavLst>
                                    </p:anim>
                                    <p:anim calcmode="lin" valueType="num">
                                      <p:cBhvr>
                                        <p:cTn id="117" dur="250" fill="hold"/>
                                        <p:tgtEl>
                                          <p:spTgt spid="103"/>
                                        </p:tgtEl>
                                        <p:attrNameLst>
                                          <p:attrName>ppt_h</p:attrName>
                                        </p:attrNameLst>
                                      </p:cBhvr>
                                      <p:tavLst>
                                        <p:tav tm="0">
                                          <p:val>
                                            <p:strVal val="#ppt_h"/>
                                          </p:val>
                                        </p:tav>
                                        <p:tav tm="100000">
                                          <p:val>
                                            <p:strVal val="#ppt_h"/>
                                          </p:val>
                                        </p:tav>
                                      </p:tavLst>
                                    </p:anim>
                                  </p:childTnLst>
                                </p:cTn>
                              </p:par>
                              <p:par>
                                <p:cTn id="118" presetID="10" presetClass="entr" presetSubtype="0" fill="hold" grpId="0" nodeType="withEffect">
                                  <p:stCondLst>
                                    <p:cond delay="0"/>
                                  </p:stCondLst>
                                  <p:childTnLst>
                                    <p:set>
                                      <p:cBhvr>
                                        <p:cTn id="119" dur="1" fill="hold">
                                          <p:stCondLst>
                                            <p:cond delay="0"/>
                                          </p:stCondLst>
                                        </p:cTn>
                                        <p:tgtEl>
                                          <p:spTgt spid="140"/>
                                        </p:tgtEl>
                                        <p:attrNameLst>
                                          <p:attrName>style.visibility</p:attrName>
                                        </p:attrNameLst>
                                      </p:cBhvr>
                                      <p:to>
                                        <p:strVal val="visible"/>
                                      </p:to>
                                    </p:set>
                                    <p:animEffect transition="in" filter="fade">
                                      <p:cBhvr>
                                        <p:cTn id="120" dur="250"/>
                                        <p:tgtEl>
                                          <p:spTgt spid="140"/>
                                        </p:tgtEl>
                                      </p:cBhvr>
                                    </p:animEffect>
                                  </p:childTnLst>
                                </p:cTn>
                              </p:par>
                              <p:par>
                                <p:cTn id="121" presetID="17" presetClass="entr" presetSubtype="10" fill="hold" nodeType="withEffect">
                                  <p:stCondLst>
                                    <p:cond delay="0"/>
                                  </p:stCondLst>
                                  <p:childTnLst>
                                    <p:set>
                                      <p:cBhvr>
                                        <p:cTn id="122" dur="1" fill="hold">
                                          <p:stCondLst>
                                            <p:cond delay="0"/>
                                          </p:stCondLst>
                                        </p:cTn>
                                        <p:tgtEl>
                                          <p:spTgt spid="129"/>
                                        </p:tgtEl>
                                        <p:attrNameLst>
                                          <p:attrName>style.visibility</p:attrName>
                                        </p:attrNameLst>
                                      </p:cBhvr>
                                      <p:to>
                                        <p:strVal val="visible"/>
                                      </p:to>
                                    </p:set>
                                    <p:anim calcmode="lin" valueType="num">
                                      <p:cBhvr>
                                        <p:cTn id="123" dur="250" fill="hold"/>
                                        <p:tgtEl>
                                          <p:spTgt spid="129"/>
                                        </p:tgtEl>
                                        <p:attrNameLst>
                                          <p:attrName>ppt_w</p:attrName>
                                        </p:attrNameLst>
                                      </p:cBhvr>
                                      <p:tavLst>
                                        <p:tav tm="0">
                                          <p:val>
                                            <p:fltVal val="0"/>
                                          </p:val>
                                        </p:tav>
                                        <p:tav tm="100000">
                                          <p:val>
                                            <p:strVal val="#ppt_w"/>
                                          </p:val>
                                        </p:tav>
                                      </p:tavLst>
                                    </p:anim>
                                    <p:anim calcmode="lin" valueType="num">
                                      <p:cBhvr>
                                        <p:cTn id="124" dur="250" fill="hold"/>
                                        <p:tgtEl>
                                          <p:spTgt spid="129"/>
                                        </p:tgtEl>
                                        <p:attrNameLst>
                                          <p:attrName>ppt_h</p:attrName>
                                        </p:attrNameLst>
                                      </p:cBhvr>
                                      <p:tavLst>
                                        <p:tav tm="0">
                                          <p:val>
                                            <p:strVal val="#ppt_h"/>
                                          </p:val>
                                        </p:tav>
                                        <p:tav tm="100000">
                                          <p:val>
                                            <p:strVal val="#ppt_h"/>
                                          </p:val>
                                        </p:tav>
                                      </p:tavLst>
                                    </p:anim>
                                  </p:childTnLst>
                                </p:cTn>
                              </p:par>
                              <p:par>
                                <p:cTn id="125" presetID="17" presetClass="exit" presetSubtype="10" fill="hold" grpId="3" nodeType="withEffect">
                                  <p:stCondLst>
                                    <p:cond delay="0"/>
                                  </p:stCondLst>
                                  <p:childTnLst>
                                    <p:anim calcmode="lin" valueType="num">
                                      <p:cBhvr>
                                        <p:cTn id="126" dur="250"/>
                                        <p:tgtEl>
                                          <p:spTgt spid="102"/>
                                        </p:tgtEl>
                                        <p:attrNameLst>
                                          <p:attrName>ppt_w</p:attrName>
                                        </p:attrNameLst>
                                      </p:cBhvr>
                                      <p:tavLst>
                                        <p:tav tm="0">
                                          <p:val>
                                            <p:strVal val="ppt_w"/>
                                          </p:val>
                                        </p:tav>
                                        <p:tav tm="100000">
                                          <p:val>
                                            <p:fltVal val="0"/>
                                          </p:val>
                                        </p:tav>
                                      </p:tavLst>
                                    </p:anim>
                                    <p:anim calcmode="lin" valueType="num">
                                      <p:cBhvr>
                                        <p:cTn id="127" dur="250"/>
                                        <p:tgtEl>
                                          <p:spTgt spid="102"/>
                                        </p:tgtEl>
                                        <p:attrNameLst>
                                          <p:attrName>ppt_h</p:attrName>
                                        </p:attrNameLst>
                                      </p:cBhvr>
                                      <p:tavLst>
                                        <p:tav tm="0">
                                          <p:val>
                                            <p:strVal val="ppt_h"/>
                                          </p:val>
                                        </p:tav>
                                        <p:tav tm="100000">
                                          <p:val>
                                            <p:strVal val="ppt_h"/>
                                          </p:val>
                                        </p:tav>
                                      </p:tavLst>
                                    </p:anim>
                                    <p:set>
                                      <p:cBhvr>
                                        <p:cTn id="128" dur="1" fill="hold">
                                          <p:stCondLst>
                                            <p:cond delay="249"/>
                                          </p:stCondLst>
                                        </p:cTn>
                                        <p:tgtEl>
                                          <p:spTgt spid="102"/>
                                        </p:tgtEl>
                                        <p:attrNameLst>
                                          <p:attrName>style.visibility</p:attrName>
                                        </p:attrNameLst>
                                      </p:cBhvr>
                                      <p:to>
                                        <p:strVal val="hidden"/>
                                      </p:to>
                                    </p:set>
                                  </p:childTnLst>
                                </p:cTn>
                              </p:par>
                            </p:childTnLst>
                          </p:cTn>
                        </p:par>
                        <p:par>
                          <p:cTn id="129" fill="hold">
                            <p:stCondLst>
                              <p:cond delay="2500"/>
                            </p:stCondLst>
                            <p:childTnLst>
                              <p:par>
                                <p:cTn id="130" presetID="17" presetClass="entr" presetSubtype="10" fill="hold" grpId="4" nodeType="afterEffect">
                                  <p:stCondLst>
                                    <p:cond delay="0"/>
                                  </p:stCondLst>
                                  <p:childTnLst>
                                    <p:set>
                                      <p:cBhvr>
                                        <p:cTn id="131" dur="1" fill="hold">
                                          <p:stCondLst>
                                            <p:cond delay="0"/>
                                          </p:stCondLst>
                                        </p:cTn>
                                        <p:tgtEl>
                                          <p:spTgt spid="102"/>
                                        </p:tgtEl>
                                        <p:attrNameLst>
                                          <p:attrName>style.visibility</p:attrName>
                                        </p:attrNameLst>
                                      </p:cBhvr>
                                      <p:to>
                                        <p:strVal val="visible"/>
                                      </p:to>
                                    </p:set>
                                    <p:anim calcmode="lin" valueType="num">
                                      <p:cBhvr>
                                        <p:cTn id="132" dur="250" fill="hold"/>
                                        <p:tgtEl>
                                          <p:spTgt spid="102"/>
                                        </p:tgtEl>
                                        <p:attrNameLst>
                                          <p:attrName>ppt_w</p:attrName>
                                        </p:attrNameLst>
                                      </p:cBhvr>
                                      <p:tavLst>
                                        <p:tav tm="0">
                                          <p:val>
                                            <p:fltVal val="0"/>
                                          </p:val>
                                        </p:tav>
                                        <p:tav tm="100000">
                                          <p:val>
                                            <p:strVal val="#ppt_w"/>
                                          </p:val>
                                        </p:tav>
                                      </p:tavLst>
                                    </p:anim>
                                    <p:anim calcmode="lin" valueType="num">
                                      <p:cBhvr>
                                        <p:cTn id="133" dur="250" fill="hold"/>
                                        <p:tgtEl>
                                          <p:spTgt spid="102"/>
                                        </p:tgtEl>
                                        <p:attrNameLst>
                                          <p:attrName>ppt_h</p:attrName>
                                        </p:attrNameLst>
                                      </p:cBhvr>
                                      <p:tavLst>
                                        <p:tav tm="0">
                                          <p:val>
                                            <p:strVal val="#ppt_h"/>
                                          </p:val>
                                        </p:tav>
                                        <p:tav tm="100000">
                                          <p:val>
                                            <p:strVal val="#ppt_h"/>
                                          </p:val>
                                        </p:tav>
                                      </p:tavLst>
                                    </p:anim>
                                  </p:childTnLst>
                                </p:cTn>
                              </p:par>
                              <p:par>
                                <p:cTn id="134" presetID="10" presetClass="entr" presetSubtype="0" fill="hold" grpId="0" nodeType="withEffect">
                                  <p:stCondLst>
                                    <p:cond delay="0"/>
                                  </p:stCondLst>
                                  <p:childTnLst>
                                    <p:set>
                                      <p:cBhvr>
                                        <p:cTn id="135" dur="1" fill="hold">
                                          <p:stCondLst>
                                            <p:cond delay="0"/>
                                          </p:stCondLst>
                                        </p:cTn>
                                        <p:tgtEl>
                                          <p:spTgt spid="141"/>
                                        </p:tgtEl>
                                        <p:attrNameLst>
                                          <p:attrName>style.visibility</p:attrName>
                                        </p:attrNameLst>
                                      </p:cBhvr>
                                      <p:to>
                                        <p:strVal val="visible"/>
                                      </p:to>
                                    </p:set>
                                    <p:animEffect transition="in" filter="fade">
                                      <p:cBhvr>
                                        <p:cTn id="136" dur="250"/>
                                        <p:tgtEl>
                                          <p:spTgt spid="141"/>
                                        </p:tgtEl>
                                      </p:cBhvr>
                                    </p:animEffect>
                                  </p:childTnLst>
                                </p:cTn>
                              </p:par>
                              <p:par>
                                <p:cTn id="137" presetID="17" presetClass="entr" presetSubtype="10" fill="hold" nodeType="withEffect">
                                  <p:stCondLst>
                                    <p:cond delay="0"/>
                                  </p:stCondLst>
                                  <p:childTnLst>
                                    <p:set>
                                      <p:cBhvr>
                                        <p:cTn id="138" dur="1" fill="hold">
                                          <p:stCondLst>
                                            <p:cond delay="0"/>
                                          </p:stCondLst>
                                        </p:cTn>
                                        <p:tgtEl>
                                          <p:spTgt spid="134"/>
                                        </p:tgtEl>
                                        <p:attrNameLst>
                                          <p:attrName>style.visibility</p:attrName>
                                        </p:attrNameLst>
                                      </p:cBhvr>
                                      <p:to>
                                        <p:strVal val="visible"/>
                                      </p:to>
                                    </p:set>
                                    <p:anim calcmode="lin" valueType="num">
                                      <p:cBhvr>
                                        <p:cTn id="139" dur="250" fill="hold"/>
                                        <p:tgtEl>
                                          <p:spTgt spid="134"/>
                                        </p:tgtEl>
                                        <p:attrNameLst>
                                          <p:attrName>ppt_w</p:attrName>
                                        </p:attrNameLst>
                                      </p:cBhvr>
                                      <p:tavLst>
                                        <p:tav tm="0">
                                          <p:val>
                                            <p:fltVal val="0"/>
                                          </p:val>
                                        </p:tav>
                                        <p:tav tm="100000">
                                          <p:val>
                                            <p:strVal val="#ppt_w"/>
                                          </p:val>
                                        </p:tav>
                                      </p:tavLst>
                                    </p:anim>
                                    <p:anim calcmode="lin" valueType="num">
                                      <p:cBhvr>
                                        <p:cTn id="140" dur="250" fill="hold"/>
                                        <p:tgtEl>
                                          <p:spTgt spid="134"/>
                                        </p:tgtEl>
                                        <p:attrNameLst>
                                          <p:attrName>ppt_h</p:attrName>
                                        </p:attrNameLst>
                                      </p:cBhvr>
                                      <p:tavLst>
                                        <p:tav tm="0">
                                          <p:val>
                                            <p:strVal val="#ppt_h"/>
                                          </p:val>
                                        </p:tav>
                                        <p:tav tm="100000">
                                          <p:val>
                                            <p:strVal val="#ppt_h"/>
                                          </p:val>
                                        </p:tav>
                                      </p:tavLst>
                                    </p:anim>
                                  </p:childTnLst>
                                </p:cTn>
                              </p:par>
                              <p:par>
                                <p:cTn id="141" presetID="17" presetClass="exit" presetSubtype="10" fill="hold" grpId="3" nodeType="withEffect">
                                  <p:stCondLst>
                                    <p:cond delay="0"/>
                                  </p:stCondLst>
                                  <p:childTnLst>
                                    <p:anim calcmode="lin" valueType="num">
                                      <p:cBhvr>
                                        <p:cTn id="142" dur="250"/>
                                        <p:tgtEl>
                                          <p:spTgt spid="101"/>
                                        </p:tgtEl>
                                        <p:attrNameLst>
                                          <p:attrName>ppt_w</p:attrName>
                                        </p:attrNameLst>
                                      </p:cBhvr>
                                      <p:tavLst>
                                        <p:tav tm="0">
                                          <p:val>
                                            <p:strVal val="ppt_w"/>
                                          </p:val>
                                        </p:tav>
                                        <p:tav tm="100000">
                                          <p:val>
                                            <p:fltVal val="0"/>
                                          </p:val>
                                        </p:tav>
                                      </p:tavLst>
                                    </p:anim>
                                    <p:anim calcmode="lin" valueType="num">
                                      <p:cBhvr>
                                        <p:cTn id="143" dur="250"/>
                                        <p:tgtEl>
                                          <p:spTgt spid="101"/>
                                        </p:tgtEl>
                                        <p:attrNameLst>
                                          <p:attrName>ppt_h</p:attrName>
                                        </p:attrNameLst>
                                      </p:cBhvr>
                                      <p:tavLst>
                                        <p:tav tm="0">
                                          <p:val>
                                            <p:strVal val="ppt_h"/>
                                          </p:val>
                                        </p:tav>
                                        <p:tav tm="100000">
                                          <p:val>
                                            <p:strVal val="ppt_h"/>
                                          </p:val>
                                        </p:tav>
                                      </p:tavLst>
                                    </p:anim>
                                    <p:set>
                                      <p:cBhvr>
                                        <p:cTn id="144" dur="1" fill="hold">
                                          <p:stCondLst>
                                            <p:cond delay="249"/>
                                          </p:stCondLst>
                                        </p:cTn>
                                        <p:tgtEl>
                                          <p:spTgt spid="101"/>
                                        </p:tgtEl>
                                        <p:attrNameLst>
                                          <p:attrName>style.visibility</p:attrName>
                                        </p:attrNameLst>
                                      </p:cBhvr>
                                      <p:to>
                                        <p:strVal val="hidden"/>
                                      </p:to>
                                    </p:set>
                                  </p:childTnLst>
                                </p:cTn>
                              </p:par>
                            </p:childTnLst>
                          </p:cTn>
                        </p:par>
                        <p:par>
                          <p:cTn id="145" fill="hold">
                            <p:stCondLst>
                              <p:cond delay="3000"/>
                            </p:stCondLst>
                            <p:childTnLst>
                              <p:par>
                                <p:cTn id="146" presetID="17" presetClass="entr" presetSubtype="10" fill="hold" grpId="4" nodeType="afterEffect">
                                  <p:stCondLst>
                                    <p:cond delay="0"/>
                                  </p:stCondLst>
                                  <p:childTnLst>
                                    <p:set>
                                      <p:cBhvr>
                                        <p:cTn id="147" dur="1" fill="hold">
                                          <p:stCondLst>
                                            <p:cond delay="0"/>
                                          </p:stCondLst>
                                        </p:cTn>
                                        <p:tgtEl>
                                          <p:spTgt spid="101"/>
                                        </p:tgtEl>
                                        <p:attrNameLst>
                                          <p:attrName>style.visibility</p:attrName>
                                        </p:attrNameLst>
                                      </p:cBhvr>
                                      <p:to>
                                        <p:strVal val="visible"/>
                                      </p:to>
                                    </p:set>
                                    <p:anim calcmode="lin" valueType="num">
                                      <p:cBhvr>
                                        <p:cTn id="148" dur="250" fill="hold"/>
                                        <p:tgtEl>
                                          <p:spTgt spid="101"/>
                                        </p:tgtEl>
                                        <p:attrNameLst>
                                          <p:attrName>ppt_w</p:attrName>
                                        </p:attrNameLst>
                                      </p:cBhvr>
                                      <p:tavLst>
                                        <p:tav tm="0">
                                          <p:val>
                                            <p:fltVal val="0"/>
                                          </p:val>
                                        </p:tav>
                                        <p:tav tm="100000">
                                          <p:val>
                                            <p:strVal val="#ppt_w"/>
                                          </p:val>
                                        </p:tav>
                                      </p:tavLst>
                                    </p:anim>
                                    <p:anim calcmode="lin" valueType="num">
                                      <p:cBhvr>
                                        <p:cTn id="149" dur="250" fill="hold"/>
                                        <p:tgtEl>
                                          <p:spTgt spid="101"/>
                                        </p:tgtEl>
                                        <p:attrNameLst>
                                          <p:attrName>ppt_h</p:attrName>
                                        </p:attrNameLst>
                                      </p:cBhvr>
                                      <p:tavLst>
                                        <p:tav tm="0">
                                          <p:val>
                                            <p:strVal val="#ppt_h"/>
                                          </p:val>
                                        </p:tav>
                                        <p:tav tm="100000">
                                          <p:val>
                                            <p:strVal val="#ppt_h"/>
                                          </p:val>
                                        </p:tav>
                                      </p:tavLst>
                                    </p:anim>
                                  </p:childTnLst>
                                </p:cTn>
                              </p:par>
                              <p:par>
                                <p:cTn id="150" presetID="10" presetClass="entr" presetSubtype="0" fill="hold" grpId="0" nodeType="withEffect">
                                  <p:stCondLst>
                                    <p:cond delay="0"/>
                                  </p:stCondLst>
                                  <p:childTnLst>
                                    <p:set>
                                      <p:cBhvr>
                                        <p:cTn id="151" dur="1" fill="hold">
                                          <p:stCondLst>
                                            <p:cond delay="0"/>
                                          </p:stCondLst>
                                        </p:cTn>
                                        <p:tgtEl>
                                          <p:spTgt spid="144"/>
                                        </p:tgtEl>
                                        <p:attrNameLst>
                                          <p:attrName>style.visibility</p:attrName>
                                        </p:attrNameLst>
                                      </p:cBhvr>
                                      <p:to>
                                        <p:strVal val="visible"/>
                                      </p:to>
                                    </p:set>
                                    <p:animEffect transition="in" filter="fade">
                                      <p:cBhvr>
                                        <p:cTn id="152" dur="250"/>
                                        <p:tgtEl>
                                          <p:spTgt spid="144"/>
                                        </p:tgtEl>
                                      </p:cBhvr>
                                    </p:animEffect>
                                  </p:childTnLst>
                                </p:cTn>
                              </p:par>
                              <p:par>
                                <p:cTn id="153" presetID="17" presetClass="entr" presetSubtype="10" fill="hold" nodeType="withEffect">
                                  <p:stCondLst>
                                    <p:cond delay="0"/>
                                  </p:stCondLst>
                                  <p:childTnLst>
                                    <p:set>
                                      <p:cBhvr>
                                        <p:cTn id="154" dur="1" fill="hold">
                                          <p:stCondLst>
                                            <p:cond delay="0"/>
                                          </p:stCondLst>
                                        </p:cTn>
                                        <p:tgtEl>
                                          <p:spTgt spid="114"/>
                                        </p:tgtEl>
                                        <p:attrNameLst>
                                          <p:attrName>style.visibility</p:attrName>
                                        </p:attrNameLst>
                                      </p:cBhvr>
                                      <p:to>
                                        <p:strVal val="visible"/>
                                      </p:to>
                                    </p:set>
                                    <p:anim calcmode="lin" valueType="num">
                                      <p:cBhvr>
                                        <p:cTn id="155" dur="250" fill="hold"/>
                                        <p:tgtEl>
                                          <p:spTgt spid="114"/>
                                        </p:tgtEl>
                                        <p:attrNameLst>
                                          <p:attrName>ppt_w</p:attrName>
                                        </p:attrNameLst>
                                      </p:cBhvr>
                                      <p:tavLst>
                                        <p:tav tm="0">
                                          <p:val>
                                            <p:fltVal val="0"/>
                                          </p:val>
                                        </p:tav>
                                        <p:tav tm="100000">
                                          <p:val>
                                            <p:strVal val="#ppt_w"/>
                                          </p:val>
                                        </p:tav>
                                      </p:tavLst>
                                    </p:anim>
                                    <p:anim calcmode="lin" valueType="num">
                                      <p:cBhvr>
                                        <p:cTn id="156" dur="250" fill="hold"/>
                                        <p:tgtEl>
                                          <p:spTgt spid="114"/>
                                        </p:tgtEl>
                                        <p:attrNameLst>
                                          <p:attrName>ppt_h</p:attrName>
                                        </p:attrNameLst>
                                      </p:cBhvr>
                                      <p:tavLst>
                                        <p:tav tm="0">
                                          <p:val>
                                            <p:strVal val="#ppt_h"/>
                                          </p:val>
                                        </p:tav>
                                        <p:tav tm="100000">
                                          <p:val>
                                            <p:strVal val="#ppt_h"/>
                                          </p:val>
                                        </p:tav>
                                      </p:tavLst>
                                    </p:anim>
                                  </p:childTnLst>
                                </p:cTn>
                              </p:par>
                              <p:par>
                                <p:cTn id="157" presetID="17" presetClass="exit" presetSubtype="10" fill="hold" grpId="3" nodeType="withEffect">
                                  <p:stCondLst>
                                    <p:cond delay="0"/>
                                  </p:stCondLst>
                                  <p:childTnLst>
                                    <p:anim calcmode="lin" valueType="num">
                                      <p:cBhvr>
                                        <p:cTn id="158" dur="250"/>
                                        <p:tgtEl>
                                          <p:spTgt spid="100"/>
                                        </p:tgtEl>
                                        <p:attrNameLst>
                                          <p:attrName>ppt_w</p:attrName>
                                        </p:attrNameLst>
                                      </p:cBhvr>
                                      <p:tavLst>
                                        <p:tav tm="0">
                                          <p:val>
                                            <p:strVal val="ppt_w"/>
                                          </p:val>
                                        </p:tav>
                                        <p:tav tm="100000">
                                          <p:val>
                                            <p:fltVal val="0"/>
                                          </p:val>
                                        </p:tav>
                                      </p:tavLst>
                                    </p:anim>
                                    <p:anim calcmode="lin" valueType="num">
                                      <p:cBhvr>
                                        <p:cTn id="159" dur="250"/>
                                        <p:tgtEl>
                                          <p:spTgt spid="100"/>
                                        </p:tgtEl>
                                        <p:attrNameLst>
                                          <p:attrName>ppt_h</p:attrName>
                                        </p:attrNameLst>
                                      </p:cBhvr>
                                      <p:tavLst>
                                        <p:tav tm="0">
                                          <p:val>
                                            <p:strVal val="ppt_h"/>
                                          </p:val>
                                        </p:tav>
                                        <p:tav tm="100000">
                                          <p:val>
                                            <p:strVal val="ppt_h"/>
                                          </p:val>
                                        </p:tav>
                                      </p:tavLst>
                                    </p:anim>
                                    <p:set>
                                      <p:cBhvr>
                                        <p:cTn id="160" dur="1" fill="hold">
                                          <p:stCondLst>
                                            <p:cond delay="249"/>
                                          </p:stCondLst>
                                        </p:cTn>
                                        <p:tgtEl>
                                          <p:spTgt spid="100"/>
                                        </p:tgtEl>
                                        <p:attrNameLst>
                                          <p:attrName>style.visibility</p:attrName>
                                        </p:attrNameLst>
                                      </p:cBhvr>
                                      <p:to>
                                        <p:strVal val="hidden"/>
                                      </p:to>
                                    </p:set>
                                  </p:childTnLst>
                                </p:cTn>
                              </p:par>
                            </p:childTnLst>
                          </p:cTn>
                        </p:par>
                        <p:par>
                          <p:cTn id="161" fill="hold">
                            <p:stCondLst>
                              <p:cond delay="3500"/>
                            </p:stCondLst>
                            <p:childTnLst>
                              <p:par>
                                <p:cTn id="162" presetID="17" presetClass="entr" presetSubtype="10" fill="hold" grpId="4" nodeType="afterEffect">
                                  <p:stCondLst>
                                    <p:cond delay="0"/>
                                  </p:stCondLst>
                                  <p:childTnLst>
                                    <p:set>
                                      <p:cBhvr>
                                        <p:cTn id="163" dur="1" fill="hold">
                                          <p:stCondLst>
                                            <p:cond delay="0"/>
                                          </p:stCondLst>
                                        </p:cTn>
                                        <p:tgtEl>
                                          <p:spTgt spid="100"/>
                                        </p:tgtEl>
                                        <p:attrNameLst>
                                          <p:attrName>style.visibility</p:attrName>
                                        </p:attrNameLst>
                                      </p:cBhvr>
                                      <p:to>
                                        <p:strVal val="visible"/>
                                      </p:to>
                                    </p:set>
                                    <p:anim calcmode="lin" valueType="num">
                                      <p:cBhvr>
                                        <p:cTn id="164" dur="250" fill="hold"/>
                                        <p:tgtEl>
                                          <p:spTgt spid="100"/>
                                        </p:tgtEl>
                                        <p:attrNameLst>
                                          <p:attrName>ppt_w</p:attrName>
                                        </p:attrNameLst>
                                      </p:cBhvr>
                                      <p:tavLst>
                                        <p:tav tm="0">
                                          <p:val>
                                            <p:fltVal val="0"/>
                                          </p:val>
                                        </p:tav>
                                        <p:tav tm="100000">
                                          <p:val>
                                            <p:strVal val="#ppt_w"/>
                                          </p:val>
                                        </p:tav>
                                      </p:tavLst>
                                    </p:anim>
                                    <p:anim calcmode="lin" valueType="num">
                                      <p:cBhvr>
                                        <p:cTn id="165" dur="250" fill="hold"/>
                                        <p:tgtEl>
                                          <p:spTgt spid="100"/>
                                        </p:tgtEl>
                                        <p:attrNameLst>
                                          <p:attrName>ppt_h</p:attrName>
                                        </p:attrNameLst>
                                      </p:cBhvr>
                                      <p:tavLst>
                                        <p:tav tm="0">
                                          <p:val>
                                            <p:strVal val="#ppt_h"/>
                                          </p:val>
                                        </p:tav>
                                        <p:tav tm="100000">
                                          <p:val>
                                            <p:strVal val="#ppt_h"/>
                                          </p:val>
                                        </p:tav>
                                      </p:tavLst>
                                    </p:anim>
                                  </p:childTnLst>
                                </p:cTn>
                              </p:par>
                              <p:par>
                                <p:cTn id="166" presetID="10" presetClass="entr" presetSubtype="0" fill="hold" grpId="0" nodeType="withEffect">
                                  <p:stCondLst>
                                    <p:cond delay="0"/>
                                  </p:stCondLst>
                                  <p:childTnLst>
                                    <p:set>
                                      <p:cBhvr>
                                        <p:cTn id="167" dur="1" fill="hold">
                                          <p:stCondLst>
                                            <p:cond delay="0"/>
                                          </p:stCondLst>
                                        </p:cTn>
                                        <p:tgtEl>
                                          <p:spTgt spid="142"/>
                                        </p:tgtEl>
                                        <p:attrNameLst>
                                          <p:attrName>style.visibility</p:attrName>
                                        </p:attrNameLst>
                                      </p:cBhvr>
                                      <p:to>
                                        <p:strVal val="visible"/>
                                      </p:to>
                                    </p:set>
                                    <p:animEffect transition="in" filter="fade">
                                      <p:cBhvr>
                                        <p:cTn id="168" dur="250"/>
                                        <p:tgtEl>
                                          <p:spTgt spid="142"/>
                                        </p:tgtEl>
                                      </p:cBhvr>
                                    </p:animEffect>
                                  </p:childTnLst>
                                </p:cTn>
                              </p:par>
                              <p:par>
                                <p:cTn id="169" presetID="17" presetClass="entr" presetSubtype="10" fill="hold" nodeType="withEffect">
                                  <p:stCondLst>
                                    <p:cond delay="0"/>
                                  </p:stCondLst>
                                  <p:childTnLst>
                                    <p:set>
                                      <p:cBhvr>
                                        <p:cTn id="170" dur="1" fill="hold">
                                          <p:stCondLst>
                                            <p:cond delay="0"/>
                                          </p:stCondLst>
                                        </p:cTn>
                                        <p:tgtEl>
                                          <p:spTgt spid="124"/>
                                        </p:tgtEl>
                                        <p:attrNameLst>
                                          <p:attrName>style.visibility</p:attrName>
                                        </p:attrNameLst>
                                      </p:cBhvr>
                                      <p:to>
                                        <p:strVal val="visible"/>
                                      </p:to>
                                    </p:set>
                                    <p:anim calcmode="lin" valueType="num">
                                      <p:cBhvr>
                                        <p:cTn id="171" dur="250" fill="hold"/>
                                        <p:tgtEl>
                                          <p:spTgt spid="124"/>
                                        </p:tgtEl>
                                        <p:attrNameLst>
                                          <p:attrName>ppt_w</p:attrName>
                                        </p:attrNameLst>
                                      </p:cBhvr>
                                      <p:tavLst>
                                        <p:tav tm="0">
                                          <p:val>
                                            <p:fltVal val="0"/>
                                          </p:val>
                                        </p:tav>
                                        <p:tav tm="100000">
                                          <p:val>
                                            <p:strVal val="#ppt_w"/>
                                          </p:val>
                                        </p:tav>
                                      </p:tavLst>
                                    </p:anim>
                                    <p:anim calcmode="lin" valueType="num">
                                      <p:cBhvr>
                                        <p:cTn id="172" dur="250" fill="hold"/>
                                        <p:tgtEl>
                                          <p:spTgt spid="124"/>
                                        </p:tgtEl>
                                        <p:attrNameLst>
                                          <p:attrName>ppt_h</p:attrName>
                                        </p:attrNameLst>
                                      </p:cBhvr>
                                      <p:tavLst>
                                        <p:tav tm="0">
                                          <p:val>
                                            <p:strVal val="#ppt_h"/>
                                          </p:val>
                                        </p:tav>
                                        <p:tav tm="100000">
                                          <p:val>
                                            <p:strVal val="#ppt_h"/>
                                          </p:val>
                                        </p:tav>
                                      </p:tavLst>
                                    </p:anim>
                                  </p:childTnLst>
                                </p:cTn>
                              </p:par>
                              <p:par>
                                <p:cTn id="173" presetID="17" presetClass="exit" presetSubtype="10" fill="hold" grpId="3" nodeType="withEffect">
                                  <p:stCondLst>
                                    <p:cond delay="0"/>
                                  </p:stCondLst>
                                  <p:childTnLst>
                                    <p:anim calcmode="lin" valueType="num">
                                      <p:cBhvr>
                                        <p:cTn id="174" dur="250"/>
                                        <p:tgtEl>
                                          <p:spTgt spid="99"/>
                                        </p:tgtEl>
                                        <p:attrNameLst>
                                          <p:attrName>ppt_w</p:attrName>
                                        </p:attrNameLst>
                                      </p:cBhvr>
                                      <p:tavLst>
                                        <p:tav tm="0">
                                          <p:val>
                                            <p:strVal val="ppt_w"/>
                                          </p:val>
                                        </p:tav>
                                        <p:tav tm="100000">
                                          <p:val>
                                            <p:fltVal val="0"/>
                                          </p:val>
                                        </p:tav>
                                      </p:tavLst>
                                    </p:anim>
                                    <p:anim calcmode="lin" valueType="num">
                                      <p:cBhvr>
                                        <p:cTn id="175" dur="250"/>
                                        <p:tgtEl>
                                          <p:spTgt spid="99"/>
                                        </p:tgtEl>
                                        <p:attrNameLst>
                                          <p:attrName>ppt_h</p:attrName>
                                        </p:attrNameLst>
                                      </p:cBhvr>
                                      <p:tavLst>
                                        <p:tav tm="0">
                                          <p:val>
                                            <p:strVal val="ppt_h"/>
                                          </p:val>
                                        </p:tav>
                                        <p:tav tm="100000">
                                          <p:val>
                                            <p:strVal val="ppt_h"/>
                                          </p:val>
                                        </p:tav>
                                      </p:tavLst>
                                    </p:anim>
                                    <p:set>
                                      <p:cBhvr>
                                        <p:cTn id="176" dur="1" fill="hold">
                                          <p:stCondLst>
                                            <p:cond delay="249"/>
                                          </p:stCondLst>
                                        </p:cTn>
                                        <p:tgtEl>
                                          <p:spTgt spid="99"/>
                                        </p:tgtEl>
                                        <p:attrNameLst>
                                          <p:attrName>style.visibility</p:attrName>
                                        </p:attrNameLst>
                                      </p:cBhvr>
                                      <p:to>
                                        <p:strVal val="hidden"/>
                                      </p:to>
                                    </p:set>
                                  </p:childTnLst>
                                </p:cTn>
                              </p:par>
                            </p:childTnLst>
                          </p:cTn>
                        </p:par>
                        <p:par>
                          <p:cTn id="177" fill="hold">
                            <p:stCondLst>
                              <p:cond delay="4000"/>
                            </p:stCondLst>
                            <p:childTnLst>
                              <p:par>
                                <p:cTn id="178" presetID="17" presetClass="entr" presetSubtype="10" fill="hold" grpId="4" nodeType="afterEffect">
                                  <p:stCondLst>
                                    <p:cond delay="0"/>
                                  </p:stCondLst>
                                  <p:childTnLst>
                                    <p:set>
                                      <p:cBhvr>
                                        <p:cTn id="179" dur="1" fill="hold">
                                          <p:stCondLst>
                                            <p:cond delay="0"/>
                                          </p:stCondLst>
                                        </p:cTn>
                                        <p:tgtEl>
                                          <p:spTgt spid="99"/>
                                        </p:tgtEl>
                                        <p:attrNameLst>
                                          <p:attrName>style.visibility</p:attrName>
                                        </p:attrNameLst>
                                      </p:cBhvr>
                                      <p:to>
                                        <p:strVal val="visible"/>
                                      </p:to>
                                    </p:set>
                                    <p:anim calcmode="lin" valueType="num">
                                      <p:cBhvr>
                                        <p:cTn id="180" dur="250" fill="hold"/>
                                        <p:tgtEl>
                                          <p:spTgt spid="99"/>
                                        </p:tgtEl>
                                        <p:attrNameLst>
                                          <p:attrName>ppt_w</p:attrName>
                                        </p:attrNameLst>
                                      </p:cBhvr>
                                      <p:tavLst>
                                        <p:tav tm="0">
                                          <p:val>
                                            <p:fltVal val="0"/>
                                          </p:val>
                                        </p:tav>
                                        <p:tav tm="100000">
                                          <p:val>
                                            <p:strVal val="#ppt_w"/>
                                          </p:val>
                                        </p:tav>
                                      </p:tavLst>
                                    </p:anim>
                                    <p:anim calcmode="lin" valueType="num">
                                      <p:cBhvr>
                                        <p:cTn id="181" dur="250" fill="hold"/>
                                        <p:tgtEl>
                                          <p:spTgt spid="99"/>
                                        </p:tgtEl>
                                        <p:attrNameLst>
                                          <p:attrName>ppt_h</p:attrName>
                                        </p:attrNameLst>
                                      </p:cBhvr>
                                      <p:tavLst>
                                        <p:tav tm="0">
                                          <p:val>
                                            <p:strVal val="#ppt_h"/>
                                          </p:val>
                                        </p:tav>
                                        <p:tav tm="100000">
                                          <p:val>
                                            <p:strVal val="#ppt_h"/>
                                          </p:val>
                                        </p:tav>
                                      </p:tavLst>
                                    </p:anim>
                                  </p:childTnLst>
                                </p:cTn>
                              </p:par>
                              <p:par>
                                <p:cTn id="182" presetID="10" presetClass="entr" presetSubtype="0" fill="hold" grpId="0" nodeType="withEffect">
                                  <p:stCondLst>
                                    <p:cond delay="0"/>
                                  </p:stCondLst>
                                  <p:childTnLst>
                                    <p:set>
                                      <p:cBhvr>
                                        <p:cTn id="183" dur="1" fill="hold">
                                          <p:stCondLst>
                                            <p:cond delay="0"/>
                                          </p:stCondLst>
                                        </p:cTn>
                                        <p:tgtEl>
                                          <p:spTgt spid="143"/>
                                        </p:tgtEl>
                                        <p:attrNameLst>
                                          <p:attrName>style.visibility</p:attrName>
                                        </p:attrNameLst>
                                      </p:cBhvr>
                                      <p:to>
                                        <p:strVal val="visible"/>
                                      </p:to>
                                    </p:set>
                                    <p:animEffect transition="in" filter="fade">
                                      <p:cBhvr>
                                        <p:cTn id="184" dur="250"/>
                                        <p:tgtEl>
                                          <p:spTgt spid="143"/>
                                        </p:tgtEl>
                                      </p:cBhvr>
                                    </p:animEffect>
                                  </p:childTnLst>
                                </p:cTn>
                              </p:par>
                              <p:par>
                                <p:cTn id="185" presetID="17" presetClass="entr" presetSubtype="10" fill="hold" nodeType="withEffect">
                                  <p:stCondLst>
                                    <p:cond delay="0"/>
                                  </p:stCondLst>
                                  <p:childTnLst>
                                    <p:set>
                                      <p:cBhvr>
                                        <p:cTn id="186" dur="1" fill="hold">
                                          <p:stCondLst>
                                            <p:cond delay="0"/>
                                          </p:stCondLst>
                                        </p:cTn>
                                        <p:tgtEl>
                                          <p:spTgt spid="119"/>
                                        </p:tgtEl>
                                        <p:attrNameLst>
                                          <p:attrName>style.visibility</p:attrName>
                                        </p:attrNameLst>
                                      </p:cBhvr>
                                      <p:to>
                                        <p:strVal val="visible"/>
                                      </p:to>
                                    </p:set>
                                    <p:anim calcmode="lin" valueType="num">
                                      <p:cBhvr>
                                        <p:cTn id="187" dur="250" fill="hold"/>
                                        <p:tgtEl>
                                          <p:spTgt spid="119"/>
                                        </p:tgtEl>
                                        <p:attrNameLst>
                                          <p:attrName>ppt_w</p:attrName>
                                        </p:attrNameLst>
                                      </p:cBhvr>
                                      <p:tavLst>
                                        <p:tav tm="0">
                                          <p:val>
                                            <p:fltVal val="0"/>
                                          </p:val>
                                        </p:tav>
                                        <p:tav tm="100000">
                                          <p:val>
                                            <p:strVal val="#ppt_w"/>
                                          </p:val>
                                        </p:tav>
                                      </p:tavLst>
                                    </p:anim>
                                    <p:anim calcmode="lin" valueType="num">
                                      <p:cBhvr>
                                        <p:cTn id="188" dur="250" fill="hold"/>
                                        <p:tgtEl>
                                          <p:spTgt spid="119"/>
                                        </p:tgtEl>
                                        <p:attrNameLst>
                                          <p:attrName>ppt_h</p:attrName>
                                        </p:attrNameLst>
                                      </p:cBhvr>
                                      <p:tavLst>
                                        <p:tav tm="0">
                                          <p:val>
                                            <p:strVal val="#ppt_h"/>
                                          </p:val>
                                        </p:tav>
                                        <p:tav tm="100000">
                                          <p:val>
                                            <p:strVal val="#ppt_h"/>
                                          </p:val>
                                        </p:tav>
                                      </p:tavLst>
                                    </p:anim>
                                  </p:childTnLst>
                                </p:cTn>
                              </p:par>
                              <p:par>
                                <p:cTn id="189" presetID="10" presetClass="entr" presetSubtype="0" fill="hold" grpId="0" nodeType="withEffect">
                                  <p:stCondLst>
                                    <p:cond delay="250"/>
                                  </p:stCondLst>
                                  <p:childTnLst>
                                    <p:set>
                                      <p:cBhvr>
                                        <p:cTn id="190" dur="1" fill="hold">
                                          <p:stCondLst>
                                            <p:cond delay="0"/>
                                          </p:stCondLst>
                                        </p:cTn>
                                        <p:tgtEl>
                                          <p:spTgt spid="139"/>
                                        </p:tgtEl>
                                        <p:attrNameLst>
                                          <p:attrName>style.visibility</p:attrName>
                                        </p:attrNameLst>
                                      </p:cBhvr>
                                      <p:to>
                                        <p:strVal val="visible"/>
                                      </p:to>
                                    </p:set>
                                    <p:animEffect transition="in" filter="fade">
                                      <p:cBhvr>
                                        <p:cTn id="191" dur="250"/>
                                        <p:tgtEl>
                                          <p:spTgt spid="1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bldLvl="0" animBg="1"/>
      <p:bldP spid="99" grpId="1" bldLvl="0" animBg="1"/>
      <p:bldP spid="99" grpId="2" bldLvl="0" animBg="1"/>
      <p:bldP spid="99" grpId="3" bldLvl="0" animBg="1"/>
      <p:bldP spid="99" grpId="4" bldLvl="0" animBg="1"/>
      <p:bldP spid="100" grpId="0" bldLvl="0" animBg="1"/>
      <p:bldP spid="100" grpId="1" bldLvl="0" animBg="1"/>
      <p:bldP spid="100" grpId="2" bldLvl="0" animBg="1"/>
      <p:bldP spid="100" grpId="3" bldLvl="0" animBg="1"/>
      <p:bldP spid="100" grpId="4" bldLvl="0" animBg="1"/>
      <p:bldP spid="101" grpId="0" bldLvl="0" animBg="1"/>
      <p:bldP spid="101" grpId="1" bldLvl="0" animBg="1"/>
      <p:bldP spid="101" grpId="2" bldLvl="0" animBg="1"/>
      <p:bldP spid="101" grpId="3" bldLvl="0" animBg="1"/>
      <p:bldP spid="101" grpId="4" bldLvl="0" animBg="1"/>
      <p:bldP spid="102" grpId="0" bldLvl="0" animBg="1"/>
      <p:bldP spid="102" grpId="1" bldLvl="0" animBg="1"/>
      <p:bldP spid="102" grpId="2" bldLvl="0" animBg="1"/>
      <p:bldP spid="102" grpId="3" bldLvl="0" animBg="1"/>
      <p:bldP spid="102" grpId="4" bldLvl="0" animBg="1"/>
      <p:bldP spid="103" grpId="0" bldLvl="0" animBg="1"/>
      <p:bldP spid="103" grpId="1" bldLvl="0" animBg="1"/>
      <p:bldP spid="103" grpId="2" bldLvl="0" animBg="1"/>
      <p:bldP spid="103" grpId="3" bldLvl="0" animBg="1"/>
      <p:bldP spid="103" grpId="4" bldLvl="0" animBg="1"/>
      <p:bldP spid="104" grpId="0" bldLvl="0" animBg="1"/>
      <p:bldP spid="104" grpId="1" bldLvl="0" animBg="1"/>
      <p:bldP spid="104" grpId="2" bldLvl="0" animBg="1"/>
      <p:bldP spid="104" grpId="3" bldLvl="0" animBg="1"/>
      <p:bldP spid="104" grpId="4" bldLvl="0" animBg="1"/>
      <p:bldP spid="139" grpId="0"/>
      <p:bldP spid="140" grpId="0"/>
      <p:bldP spid="141" grpId="0"/>
      <p:bldP spid="142" grpId="0"/>
      <p:bldP spid="143" grpId="0"/>
      <p:bldP spid="14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Freeform 5"/>
          <p:cNvSpPr/>
          <p:nvPr/>
        </p:nvSpPr>
        <p:spPr bwMode="auto">
          <a:xfrm rot="1801673">
            <a:off x="4744449" y="945377"/>
            <a:ext cx="2704058" cy="2479395"/>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noFill/>
          <a:ln w="9525" cap="flat">
            <a:solidFill>
              <a:srgbClr val="C00000"/>
            </a:solidFill>
            <a:prstDash val="solid"/>
            <a:miter lim="800000"/>
          </a:ln>
          <a:effectLst>
            <a:outerShdw blurRad="381000" dir="18900000" sy="23000" kx="-1200000" algn="bl" rotWithShape="0">
              <a:prstClr val="black">
                <a:alpha val="20000"/>
              </a:prstClr>
            </a:outerShdw>
          </a:effectLst>
        </p:spPr>
        <p:txBody>
          <a:bodyPr vert="horz" wrap="square" lIns="91427" tIns="45713" rIns="91427" bIns="45713" numCol="1" anchor="t" anchorCtr="0" compatLnSpc="1"/>
          <a:lstStyle/>
          <a:p>
            <a:endParaRPr lang="zh-CN" altLang="en-US">
              <a:solidFill>
                <a:schemeClr val="bg1"/>
              </a:solidFill>
            </a:endParaRPr>
          </a:p>
        </p:txBody>
      </p:sp>
      <p:sp>
        <p:nvSpPr>
          <p:cNvPr id="89" name="Freeform 5"/>
          <p:cNvSpPr/>
          <p:nvPr/>
        </p:nvSpPr>
        <p:spPr bwMode="auto">
          <a:xfrm rot="1801673">
            <a:off x="4842345" y="1054807"/>
            <a:ext cx="2507212" cy="2260534"/>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noFill/>
          <a:ln w="9525" cap="flat">
            <a:solidFill>
              <a:srgbClr val="C00000"/>
            </a:solidFill>
            <a:prstDash val="solid"/>
            <a:miter lim="800000"/>
          </a:ln>
          <a:effectLst/>
        </p:spPr>
        <p:txBody>
          <a:bodyPr vert="horz" wrap="square" lIns="91427" tIns="45713" rIns="91427" bIns="45713" numCol="1" anchor="t" anchorCtr="0" compatLnSpc="1"/>
          <a:lstStyle/>
          <a:p>
            <a:endParaRPr lang="zh-CN" altLang="en-US">
              <a:solidFill>
                <a:schemeClr val="bg1">
                  <a:lumMod val="95000"/>
                </a:schemeClr>
              </a:solidFill>
            </a:endParaRPr>
          </a:p>
        </p:txBody>
      </p:sp>
      <p:sp>
        <p:nvSpPr>
          <p:cNvPr id="90" name="TextBox 12"/>
          <p:cNvSpPr txBox="1"/>
          <p:nvPr/>
        </p:nvSpPr>
        <p:spPr>
          <a:xfrm>
            <a:off x="5581600" y="1789153"/>
            <a:ext cx="1028700" cy="972820"/>
          </a:xfrm>
          <a:prstGeom prst="rect">
            <a:avLst/>
          </a:prstGeom>
          <a:noFill/>
        </p:spPr>
        <p:txBody>
          <a:bodyPr wrap="none" rtlCol="0">
            <a:spAutoFit/>
          </a:bodyPr>
          <a:lstStyle/>
          <a:p>
            <a:pPr algn="ctr"/>
            <a:r>
              <a:rPr lang="en-US" altLang="zh-CN" sz="5400" b="1" dirty="0">
                <a:gradFill>
                  <a:gsLst>
                    <a:gs pos="0">
                      <a:srgbClr val="E30000"/>
                    </a:gs>
                    <a:gs pos="100000">
                      <a:srgbClr val="760303"/>
                    </a:gs>
                  </a:gsLst>
                  <a:lin ang="5400000" scaled="0"/>
                </a:gradFill>
                <a:effectLst>
                  <a:outerShdw blurRad="38100" dist="38100" dir="2700000" algn="tl">
                    <a:srgbClr val="000000">
                      <a:alpha val="43137"/>
                    </a:srgbClr>
                  </a:outerShdw>
                </a:effectLst>
                <a:latin typeface="微软雅黑" panose="020B0503020204020204" charset="-122"/>
                <a:ea typeface="微软雅黑" panose="020B0503020204020204" charset="-122"/>
                <a:cs typeface="Arial Unicode MS" panose="020B0604020202020204" pitchFamily="34" charset="-122"/>
                <a:sym typeface="微软雅黑" panose="020B0503020204020204" charset="-122"/>
              </a:rPr>
              <a:t>02</a:t>
            </a:r>
          </a:p>
        </p:txBody>
      </p:sp>
      <p:sp>
        <p:nvSpPr>
          <p:cNvPr id="91" name="标题 1"/>
          <p:cNvSpPr txBox="1"/>
          <p:nvPr/>
        </p:nvSpPr>
        <p:spPr>
          <a:xfrm>
            <a:off x="981455" y="3773520"/>
            <a:ext cx="10360468" cy="1469829"/>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5400" b="1" dirty="0">
                <a:gradFill>
                  <a:gsLst>
                    <a:gs pos="0">
                      <a:srgbClr val="E30000"/>
                    </a:gs>
                    <a:gs pos="100000">
                      <a:srgbClr val="760303"/>
                    </a:gs>
                  </a:gsLst>
                  <a:lin ang="5400000" scaled="0"/>
                </a:gradFill>
                <a:effectLst>
                  <a:outerShdw blurRad="38100" dist="38100" dir="2700000" algn="tl">
                    <a:srgbClr val="000000">
                      <a:alpha val="43137"/>
                    </a:srgbClr>
                  </a:outerShdw>
                </a:effectLst>
                <a:latin typeface="微软雅黑" panose="020B0503020204020204" charset="-122"/>
                <a:ea typeface="微软雅黑" panose="020B0503020204020204" charset="-122"/>
              </a:rPr>
              <a:t>单击此处添加标题</a:t>
            </a:r>
          </a:p>
        </p:txBody>
      </p:sp>
      <p:sp>
        <p:nvSpPr>
          <p:cNvPr id="92" name="副标题 2"/>
          <p:cNvSpPr txBox="1"/>
          <p:nvPr/>
        </p:nvSpPr>
        <p:spPr>
          <a:xfrm>
            <a:off x="1881095" y="4687573"/>
            <a:ext cx="8532149" cy="383417"/>
          </a:xfrm>
          <a:prstGeom prst="rect">
            <a:avLst/>
          </a:prstGeom>
        </p:spPr>
        <p:txBody>
          <a:bodyPr>
            <a:normAutofit fontScale="500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lnSpc>
                <a:spcPct val="120000"/>
              </a:lnSpc>
            </a:pPr>
            <a:r>
              <a:rPr lang="zh-CN" altLang="en-US" sz="1600" dirty="0">
                <a:gradFill>
                  <a:gsLst>
                    <a:gs pos="0">
                      <a:srgbClr val="E30000"/>
                    </a:gs>
                    <a:gs pos="100000">
                      <a:srgbClr val="760303"/>
                    </a:gs>
                  </a:gsLst>
                  <a:lin ang="5400000" scaled="0"/>
                </a:gradFill>
                <a:latin typeface="微软雅黑" panose="020B0503020204020204" charset="-122"/>
                <a:ea typeface="微软雅黑" panose="020B0503020204020204" charset="-122"/>
                <a:cs typeface="Lato Light" charset="0"/>
                <a:sym typeface="Lato Light" charset="0"/>
              </a:rPr>
              <a:t>您的内容打在这里，或者通过复制您的文本后，在此框中选择粘贴，并选择只保留文字。您的内容打在这里，或者通过复制您的文本后，在此框中您的内容打在这里，或者通过复制您的文本后，在此框中选择粘贴，并选择只保留文字。您的内容打在这里，或者通过复制您的文本后，在此框中</a:t>
            </a:r>
          </a:p>
        </p:txBody>
      </p:sp>
      <p:sp>
        <p:nvSpPr>
          <p:cNvPr id="93" name="Freeform 5"/>
          <p:cNvSpPr/>
          <p:nvPr/>
        </p:nvSpPr>
        <p:spPr bwMode="auto">
          <a:xfrm rot="1801673">
            <a:off x="5015959" y="1211433"/>
            <a:ext cx="2159981" cy="1947285"/>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noFill/>
          <a:ln w="9525" cap="flat">
            <a:solidFill>
              <a:srgbClr val="C00000"/>
            </a:solidFill>
            <a:prstDash val="solid"/>
            <a:miter lim="800000"/>
          </a:ln>
          <a:effectLst/>
        </p:spPr>
        <p:txBody>
          <a:bodyPr vert="horz" wrap="square" lIns="91427" tIns="45713" rIns="91427" bIns="45713" numCol="1" anchor="t" anchorCtr="0" compatLnSpc="1"/>
          <a:lstStyle/>
          <a:p>
            <a:endParaRPr lang="zh-CN" altLang="en-US">
              <a:solidFill>
                <a:schemeClr val="bg1">
                  <a:lumMod val="95000"/>
                </a:schemeClr>
              </a:solidFill>
            </a:endParaRPr>
          </a:p>
        </p:txBody>
      </p:sp>
    </p:spTree>
  </p:cSld>
  <p:clrMapOvr>
    <a:masterClrMapping/>
  </p:clrMapOvr>
  <p:transition advTm="6037">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750"/>
                                  </p:stCondLst>
                                  <p:childTnLst>
                                    <p:set>
                                      <p:cBhvr>
                                        <p:cTn id="6" dur="1" fill="hold">
                                          <p:stCondLst>
                                            <p:cond delay="0"/>
                                          </p:stCondLst>
                                        </p:cTn>
                                        <p:tgtEl>
                                          <p:spTgt spid="88"/>
                                        </p:tgtEl>
                                        <p:attrNameLst>
                                          <p:attrName>style.visibility</p:attrName>
                                        </p:attrNameLst>
                                      </p:cBhvr>
                                      <p:to>
                                        <p:strVal val="visible"/>
                                      </p:to>
                                    </p:set>
                                    <p:animEffect transition="in" filter="wipe(down)">
                                      <p:cBhvr>
                                        <p:cTn id="7" dur="1000"/>
                                        <p:tgtEl>
                                          <p:spTgt spid="88"/>
                                        </p:tgtEl>
                                      </p:cBhvr>
                                    </p:animEffect>
                                  </p:childTnLst>
                                </p:cTn>
                              </p:par>
                              <p:par>
                                <p:cTn id="8" presetID="22" presetClass="entr" presetSubtype="1" fill="hold" grpId="0" nodeType="withEffect">
                                  <p:stCondLst>
                                    <p:cond delay="750"/>
                                  </p:stCondLst>
                                  <p:childTnLst>
                                    <p:set>
                                      <p:cBhvr>
                                        <p:cTn id="9" dur="1" fill="hold">
                                          <p:stCondLst>
                                            <p:cond delay="0"/>
                                          </p:stCondLst>
                                        </p:cTn>
                                        <p:tgtEl>
                                          <p:spTgt spid="89"/>
                                        </p:tgtEl>
                                        <p:attrNameLst>
                                          <p:attrName>style.visibility</p:attrName>
                                        </p:attrNameLst>
                                      </p:cBhvr>
                                      <p:to>
                                        <p:strVal val="visible"/>
                                      </p:to>
                                    </p:set>
                                    <p:animEffect transition="in" filter="wipe(up)">
                                      <p:cBhvr>
                                        <p:cTn id="10" dur="1000"/>
                                        <p:tgtEl>
                                          <p:spTgt spid="89"/>
                                        </p:tgtEl>
                                      </p:cBhvr>
                                    </p:animEffect>
                                  </p:childTnLst>
                                </p:cTn>
                              </p:par>
                            </p:childTnLst>
                          </p:cTn>
                        </p:par>
                        <p:par>
                          <p:cTn id="11" fill="hold">
                            <p:stCondLst>
                              <p:cond delay="1750"/>
                            </p:stCondLst>
                            <p:childTnLst>
                              <p:par>
                                <p:cTn id="12" presetID="10" presetClass="entr" presetSubtype="0" fill="hold" grpId="0" nodeType="afterEffect">
                                  <p:stCondLst>
                                    <p:cond delay="0"/>
                                  </p:stCondLst>
                                  <p:childTnLst>
                                    <p:set>
                                      <p:cBhvr>
                                        <p:cTn id="13" dur="1" fill="hold">
                                          <p:stCondLst>
                                            <p:cond delay="0"/>
                                          </p:stCondLst>
                                        </p:cTn>
                                        <p:tgtEl>
                                          <p:spTgt spid="90"/>
                                        </p:tgtEl>
                                        <p:attrNameLst>
                                          <p:attrName>style.visibility</p:attrName>
                                        </p:attrNameLst>
                                      </p:cBhvr>
                                      <p:to>
                                        <p:strVal val="visible"/>
                                      </p:to>
                                    </p:set>
                                    <p:animEffect transition="in" filter="fade">
                                      <p:cBhvr>
                                        <p:cTn id="14" dur="500"/>
                                        <p:tgtEl>
                                          <p:spTgt spid="90"/>
                                        </p:tgtEl>
                                      </p:cBhvr>
                                    </p:animEffect>
                                  </p:childTnLst>
                                </p:cTn>
                              </p:par>
                            </p:childTnLst>
                          </p:cTn>
                        </p:par>
                        <p:par>
                          <p:cTn id="15" fill="hold">
                            <p:stCondLst>
                              <p:cond delay="2250"/>
                            </p:stCondLst>
                            <p:childTnLst>
                              <p:par>
                                <p:cTn id="16" presetID="42" presetClass="entr" presetSubtype="0" fill="hold" grpId="0" nodeType="afterEffect">
                                  <p:stCondLst>
                                    <p:cond delay="0"/>
                                  </p:stCondLst>
                                  <p:childTnLst>
                                    <p:set>
                                      <p:cBhvr>
                                        <p:cTn id="17" dur="1" fill="hold">
                                          <p:stCondLst>
                                            <p:cond delay="0"/>
                                          </p:stCondLst>
                                        </p:cTn>
                                        <p:tgtEl>
                                          <p:spTgt spid="91"/>
                                        </p:tgtEl>
                                        <p:attrNameLst>
                                          <p:attrName>style.visibility</p:attrName>
                                        </p:attrNameLst>
                                      </p:cBhvr>
                                      <p:to>
                                        <p:strVal val="visible"/>
                                      </p:to>
                                    </p:set>
                                    <p:animEffect transition="in" filter="fade">
                                      <p:cBhvr>
                                        <p:cTn id="18" dur="1000"/>
                                        <p:tgtEl>
                                          <p:spTgt spid="91"/>
                                        </p:tgtEl>
                                      </p:cBhvr>
                                    </p:animEffect>
                                    <p:anim calcmode="lin" valueType="num">
                                      <p:cBhvr>
                                        <p:cTn id="19" dur="1000" fill="hold"/>
                                        <p:tgtEl>
                                          <p:spTgt spid="91"/>
                                        </p:tgtEl>
                                        <p:attrNameLst>
                                          <p:attrName>ppt_x</p:attrName>
                                        </p:attrNameLst>
                                      </p:cBhvr>
                                      <p:tavLst>
                                        <p:tav tm="0">
                                          <p:val>
                                            <p:strVal val="#ppt_x"/>
                                          </p:val>
                                        </p:tav>
                                        <p:tav tm="100000">
                                          <p:val>
                                            <p:strVal val="#ppt_x"/>
                                          </p:val>
                                        </p:tav>
                                      </p:tavLst>
                                    </p:anim>
                                    <p:anim calcmode="lin" valueType="num">
                                      <p:cBhvr>
                                        <p:cTn id="20" dur="1000" fill="hold"/>
                                        <p:tgtEl>
                                          <p:spTgt spid="91"/>
                                        </p:tgtEl>
                                        <p:attrNameLst>
                                          <p:attrName>ppt_y</p:attrName>
                                        </p:attrNameLst>
                                      </p:cBhvr>
                                      <p:tavLst>
                                        <p:tav tm="0">
                                          <p:val>
                                            <p:strVal val="#ppt_y+.1"/>
                                          </p:val>
                                        </p:tav>
                                        <p:tav tm="100000">
                                          <p:val>
                                            <p:strVal val="#ppt_y"/>
                                          </p:val>
                                        </p:tav>
                                      </p:tavLst>
                                    </p:anim>
                                  </p:childTnLst>
                                </p:cTn>
                              </p:par>
                            </p:childTnLst>
                          </p:cTn>
                        </p:par>
                        <p:par>
                          <p:cTn id="21" fill="hold">
                            <p:stCondLst>
                              <p:cond delay="3250"/>
                            </p:stCondLst>
                            <p:childTnLst>
                              <p:par>
                                <p:cTn id="22" presetID="10" presetClass="entr" presetSubtype="0" fill="hold" grpId="0" nodeType="afterEffect">
                                  <p:stCondLst>
                                    <p:cond delay="0"/>
                                  </p:stCondLst>
                                  <p:childTnLst>
                                    <p:set>
                                      <p:cBhvr>
                                        <p:cTn id="23" dur="1" fill="hold">
                                          <p:stCondLst>
                                            <p:cond delay="0"/>
                                          </p:stCondLst>
                                        </p:cTn>
                                        <p:tgtEl>
                                          <p:spTgt spid="92">
                                            <p:txEl>
                                              <p:pRg st="0" end="0"/>
                                            </p:txEl>
                                          </p:spTgt>
                                        </p:tgtEl>
                                        <p:attrNameLst>
                                          <p:attrName>style.visibility</p:attrName>
                                        </p:attrNameLst>
                                      </p:cBhvr>
                                      <p:to>
                                        <p:strVal val="visible"/>
                                      </p:to>
                                    </p:set>
                                    <p:animEffect transition="in" filter="fade">
                                      <p:cBhvr>
                                        <p:cTn id="24" dur="500"/>
                                        <p:tgtEl>
                                          <p:spTgt spid="92">
                                            <p:txEl>
                                              <p:pRg st="0" end="0"/>
                                            </p:txEl>
                                          </p:spTgt>
                                        </p:tgtEl>
                                      </p:cBhvr>
                                    </p:animEffect>
                                  </p:childTnLst>
                                </p:cTn>
                              </p:par>
                              <p:par>
                                <p:cTn id="25" presetID="22" presetClass="entr" presetSubtype="1" fill="hold" grpId="0" nodeType="withEffect">
                                  <p:stCondLst>
                                    <p:cond delay="750"/>
                                  </p:stCondLst>
                                  <p:childTnLst>
                                    <p:set>
                                      <p:cBhvr>
                                        <p:cTn id="26" dur="1" fill="hold">
                                          <p:stCondLst>
                                            <p:cond delay="0"/>
                                          </p:stCondLst>
                                        </p:cTn>
                                        <p:tgtEl>
                                          <p:spTgt spid="93"/>
                                        </p:tgtEl>
                                        <p:attrNameLst>
                                          <p:attrName>style.visibility</p:attrName>
                                        </p:attrNameLst>
                                      </p:cBhvr>
                                      <p:to>
                                        <p:strVal val="visible"/>
                                      </p:to>
                                    </p:set>
                                    <p:animEffect transition="in" filter="wipe(up)">
                                      <p:cBhvr>
                                        <p:cTn id="27" dur="10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bldLvl="0" animBg="1"/>
      <p:bldP spid="89" grpId="0" bldLvl="0" animBg="1"/>
      <p:bldP spid="90" grpId="0"/>
      <p:bldP spid="91" grpId="0"/>
      <p:bldP spid="92" grpId="0" build="p"/>
      <p:bldP spid="93" grpId="0" bldLvl="0" animBg="1"/>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0</TotalTime>
  <Words>2101</Words>
  <Application>Microsoft Office PowerPoint</Application>
  <PresentationFormat>宽屏</PresentationFormat>
  <Paragraphs>252</Paragraphs>
  <Slides>25</Slides>
  <Notes>0</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25</vt:i4>
      </vt:variant>
    </vt:vector>
  </HeadingPairs>
  <TitlesOfParts>
    <vt:vector size="38" baseType="lpstr">
      <vt:lpstr>Avant GardeBook</vt:lpstr>
      <vt:lpstr>DIN-BoldItalic</vt:lpstr>
      <vt:lpstr>Impact MT Std</vt:lpstr>
      <vt:lpstr>方正兰亭黑简体</vt:lpstr>
      <vt:lpstr>黑体</vt:lpstr>
      <vt:lpstr>时尚中黑简体</vt:lpstr>
      <vt:lpstr>宋体</vt:lpstr>
      <vt:lpstr>微软雅黑</vt:lpstr>
      <vt:lpstr>Arial</vt:lpstr>
      <vt:lpstr>Calibri</vt:lpstr>
      <vt:lpstr>Calibri Light</vt:lpstr>
      <vt:lpstr>Impact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天 下</cp:lastModifiedBy>
  <cp:revision>9</cp:revision>
  <dcterms:created xsi:type="dcterms:W3CDTF">2017-05-10T13:31:00Z</dcterms:created>
  <dcterms:modified xsi:type="dcterms:W3CDTF">2021-01-06T00:53:43Z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