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4"/>
  </p:notesMasterIdLst>
  <p:handoutMasterIdLst>
    <p:handoutMasterId r:id="rId25"/>
  </p:handoutMasterIdLst>
  <p:sldIdLst>
    <p:sldId id="3160" r:id="rId2"/>
    <p:sldId id="3161" r:id="rId3"/>
    <p:sldId id="3162" r:id="rId4"/>
    <p:sldId id="3094" r:id="rId5"/>
    <p:sldId id="3098" r:id="rId6"/>
    <p:sldId id="3105" r:id="rId7"/>
    <p:sldId id="3097" r:id="rId8"/>
    <p:sldId id="3163" r:id="rId9"/>
    <p:sldId id="3100" r:id="rId10"/>
    <p:sldId id="3106" r:id="rId11"/>
    <p:sldId id="3104" r:id="rId12"/>
    <p:sldId id="3112" r:id="rId13"/>
    <p:sldId id="3164" r:id="rId14"/>
    <p:sldId id="3101" r:id="rId15"/>
    <p:sldId id="3095" r:id="rId16"/>
    <p:sldId id="3102" r:id="rId17"/>
    <p:sldId id="3099" r:id="rId18"/>
    <p:sldId id="3165" r:id="rId19"/>
    <p:sldId id="3107" r:id="rId20"/>
    <p:sldId id="3096" r:id="rId21"/>
    <p:sldId id="3110" r:id="rId22"/>
    <p:sldId id="3166" r:id="rId23"/>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pos="557">
          <p15:clr>
            <a:srgbClr val="A4A3A4"/>
          </p15:clr>
        </p15:guide>
        <p15:guide id="4" orient="horz" pos="4228">
          <p15:clr>
            <a:srgbClr val="A4A3A4"/>
          </p15:clr>
        </p15:guide>
        <p15:guide id="5" pos="7588">
          <p15:clr>
            <a:srgbClr val="A4A3A4"/>
          </p15:clr>
        </p15:guide>
        <p15:guide id="6" pos="376">
          <p15:clr>
            <a:srgbClr val="A4A3A4"/>
          </p15:clr>
        </p15:guide>
        <p15:guide id="7" pos="135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3C36"/>
    <a:srgbClr val="0070C0"/>
    <a:srgbClr val="FFFFFF"/>
    <a:srgbClr val="08B689"/>
    <a:srgbClr val="79B50F"/>
    <a:srgbClr val="09B0DE"/>
    <a:srgbClr val="6669D2"/>
    <a:srgbClr val="33BE9B"/>
    <a:srgbClr val="33FCC4"/>
    <a:srgbClr val="42D2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98" autoAdjust="0"/>
    <p:restoredTop sz="96340" autoAdjust="0"/>
  </p:normalViewPr>
  <p:slideViewPr>
    <p:cSldViewPr>
      <p:cViewPr>
        <p:scale>
          <a:sx n="66" d="100"/>
          <a:sy n="66" d="100"/>
        </p:scale>
        <p:origin x="2034" y="876"/>
      </p:cViewPr>
      <p:guideLst>
        <p:guide orient="horz" pos="328"/>
        <p:guide pos="4050"/>
        <p:guide pos="557"/>
        <p:guide orient="horz" pos="4228"/>
        <p:guide pos="7588"/>
        <p:guide pos="376"/>
        <p:guide pos="1350"/>
      </p:guideLst>
    </p:cSldViewPr>
  </p:slideViewPr>
  <p:outlineViewPr>
    <p:cViewPr>
      <p:scale>
        <a:sx n="100" d="100"/>
        <a:sy n="100" d="100"/>
      </p:scale>
      <p:origin x="0" y="0"/>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357-4F8D-A9CE-1FC06A5C88B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357-4F8D-A9CE-1FC06A5C88B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357-4F8D-A9CE-1FC06A5C88B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357-4F8D-A9CE-1FC06A5C88B2}"/>
              </c:ext>
            </c:extLst>
          </c:dPt>
          <c:dPt>
            <c:idx val="4"/>
            <c:bubble3D val="0"/>
            <c:spPr>
              <a:solidFill>
                <a:schemeClr val="tx2"/>
              </a:solidFill>
              <a:ln w="19050">
                <a:solidFill>
                  <a:schemeClr val="lt1"/>
                </a:solidFill>
              </a:ln>
              <a:effectLst/>
            </c:spPr>
            <c:extLst>
              <c:ext xmlns:c16="http://schemas.microsoft.com/office/drawing/2014/chart" uri="{C3380CC4-5D6E-409C-BE32-E72D297353CC}">
                <c16:uniqueId val="{00000009-A357-4F8D-A9CE-1FC06A5C88B2}"/>
              </c:ext>
            </c:extLst>
          </c:dPt>
          <c:val>
            <c:numRef>
              <c:f>Sheet1!$B$2:$B$6</c:f>
              <c:numCache>
                <c:formatCode>General</c:formatCode>
                <c:ptCount val="5"/>
                <c:pt idx="0">
                  <c:v>8.1999999999999993</c:v>
                </c:pt>
                <c:pt idx="1">
                  <c:v>3.2</c:v>
                </c:pt>
                <c:pt idx="2">
                  <c:v>2.6</c:v>
                </c:pt>
                <c:pt idx="3">
                  <c:v>2.2000000000000002</c:v>
                </c:pt>
                <c:pt idx="4">
                  <c:v>2.2999999999999998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1st Qtr</c:v>
                      </c:pt>
                      <c:pt idx="1">
                        <c:v>2nd Qtr</c:v>
                      </c:pt>
                      <c:pt idx="2">
                        <c:v>3rd Qtr</c:v>
                      </c:pt>
                      <c:pt idx="3">
                        <c:v>4th Qtr</c:v>
                      </c:pt>
                      <c:pt idx="4">
                        <c:v>5th Qtr</c:v>
                      </c:pt>
                    </c:strCache>
                  </c:strRef>
                </c15:cat>
              </c15:filteredCategoryTitle>
            </c:ext>
            <c:ext xmlns:c16="http://schemas.microsoft.com/office/drawing/2014/chart" uri="{C3380CC4-5D6E-409C-BE32-E72D297353CC}">
              <c16:uniqueId val="{0000000A-A357-4F8D-A9CE-1FC06A5C88B2}"/>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2" y="5791"/>
            <a:ext cx="12855388" cy="722107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bg>
      <p:bgRef idx="1001">
        <a:schemeClr val="bg1"/>
      </p:bgRef>
    </p:bg>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643018" y="6704013"/>
            <a:ext cx="3000745" cy="385762"/>
          </a:xfrm>
          <a:prstGeom prst="rect">
            <a:avLst/>
          </a:prstGeom>
        </p:spPr>
        <p:txBody>
          <a:bodyPr/>
          <a:lstStyle>
            <a:lvl1pPr>
              <a:defRPr/>
            </a:lvl1pPr>
          </a:lstStyle>
          <a:p>
            <a:pPr>
              <a:defRPr/>
            </a:pPr>
            <a:fld id="{ECE45C20-9DC3-4C93-855F-0906F529D9E0}" type="datetimeFigureOut">
              <a:rPr lang="zh-CN" altLang="en-US"/>
              <a:t>2021/1/6</a:t>
            </a:fld>
            <a:endParaRPr lang="zh-CN" altLang="en-US"/>
          </a:p>
        </p:txBody>
      </p:sp>
      <p:sp>
        <p:nvSpPr>
          <p:cNvPr id="3" name="页脚占位符 4"/>
          <p:cNvSpPr>
            <a:spLocks noGrp="1"/>
          </p:cNvSpPr>
          <p:nvPr>
            <p:ph type="ftr" sz="quarter" idx="11"/>
          </p:nvPr>
        </p:nvSpPr>
        <p:spPr>
          <a:xfrm>
            <a:off x="4393156" y="6704013"/>
            <a:ext cx="4072440" cy="385762"/>
          </a:xfrm>
          <a:prstGeom prst="rect">
            <a:avLst/>
          </a:prstGeom>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a:xfrm>
            <a:off x="9214988" y="6704013"/>
            <a:ext cx="3000745" cy="385762"/>
          </a:xfrm>
          <a:prstGeom prst="rect">
            <a:avLst/>
          </a:prstGeom>
        </p:spPr>
        <p:txBody>
          <a:bodyPr/>
          <a:lstStyle>
            <a:lvl1pPr>
              <a:defRPr/>
            </a:lvl1pPr>
          </a:lstStyle>
          <a:p>
            <a:fld id="{438595A7-F137-4A1C-94F3-17BF434764D1}" type="slidenum">
              <a:rPr lang="zh-CN" altLang="en-US"/>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2021/1/6</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矩形 331"/>
          <p:cNvSpPr/>
          <p:nvPr/>
        </p:nvSpPr>
        <p:spPr>
          <a:xfrm>
            <a:off x="2382" y="1338"/>
            <a:ext cx="12853989" cy="724108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259"/>
          <p:cNvSpPr>
            <a:spLocks noChangeArrowheads="1"/>
          </p:cNvSpPr>
          <p:nvPr/>
        </p:nvSpPr>
        <p:spPr bwMode="auto">
          <a:xfrm>
            <a:off x="2488411" y="5067754"/>
            <a:ext cx="7881932" cy="101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5995" cap="all" dirty="0">
                <a:solidFill>
                  <a:schemeClr val="accent2"/>
                </a:solidFill>
                <a:latin typeface="方正粗谭黑简体" panose="02000000000000000000" pitchFamily="2" charset="-122"/>
                <a:ea typeface="方正粗谭黑简体" panose="02000000000000000000" pitchFamily="2" charset="-122"/>
                <a:cs typeface="Arial" panose="020B0604020202020204" pitchFamily="34" charset="0"/>
              </a:rPr>
              <a:t>年终总结暨新年计划</a:t>
            </a:r>
          </a:p>
        </p:txBody>
      </p:sp>
      <p:sp>
        <p:nvSpPr>
          <p:cNvPr id="18" name="矩形 259"/>
          <p:cNvSpPr>
            <a:spLocks noChangeArrowheads="1"/>
          </p:cNvSpPr>
          <p:nvPr/>
        </p:nvSpPr>
        <p:spPr bwMode="auto">
          <a:xfrm>
            <a:off x="2829866" y="5876338"/>
            <a:ext cx="7199021" cy="33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600" spc="600" dirty="0">
                <a:solidFill>
                  <a:schemeClr val="accent2"/>
                </a:solidFill>
                <a:latin typeface="Agency FB" panose="020B0503020202020204" pitchFamily="34" charset="0"/>
                <a:cs typeface="Arial" panose="020B0604020202020204" pitchFamily="34" charset="0"/>
              </a:rPr>
              <a:t>The year-end summary and plan in the New Year</a:t>
            </a:r>
          </a:p>
        </p:txBody>
      </p:sp>
      <p:sp>
        <p:nvSpPr>
          <p:cNvPr id="19" name="矩形 259"/>
          <p:cNvSpPr>
            <a:spLocks noChangeArrowheads="1"/>
          </p:cNvSpPr>
          <p:nvPr/>
        </p:nvSpPr>
        <p:spPr bwMode="auto">
          <a:xfrm>
            <a:off x="4144250" y="6302025"/>
            <a:ext cx="4570250" cy="33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600" cap="all" dirty="0">
                <a:solidFill>
                  <a:schemeClr val="accent2"/>
                </a:solidFill>
                <a:cs typeface="Arial" panose="020B0604020202020204" pitchFamily="34" charset="0"/>
              </a:rPr>
              <a:t>|</a:t>
            </a:r>
            <a:r>
              <a:rPr lang="zh-CN" altLang="en-US" sz="1600" cap="all" dirty="0">
                <a:solidFill>
                  <a:schemeClr val="accent2"/>
                </a:solidFill>
                <a:cs typeface="Arial" panose="020B0604020202020204" pitchFamily="34" charset="0"/>
              </a:rPr>
              <a:t>适用于述职报告</a:t>
            </a:r>
            <a:r>
              <a:rPr lang="en-US" altLang="zh-CN" sz="1600" cap="all" dirty="0">
                <a:solidFill>
                  <a:schemeClr val="accent2"/>
                </a:solidFill>
                <a:cs typeface="Arial" panose="020B0604020202020204" pitchFamily="34" charset="0"/>
              </a:rPr>
              <a:t>|</a:t>
            </a:r>
            <a:r>
              <a:rPr lang="zh-CN" altLang="en-US" sz="1600" cap="all" dirty="0">
                <a:solidFill>
                  <a:schemeClr val="accent2"/>
                </a:solidFill>
                <a:cs typeface="Arial" panose="020B0604020202020204" pitchFamily="34" charset="0"/>
              </a:rPr>
              <a:t>个人简介</a:t>
            </a:r>
            <a:r>
              <a:rPr lang="en-US" altLang="zh-CN" sz="1600" cap="all" dirty="0">
                <a:solidFill>
                  <a:schemeClr val="accent2"/>
                </a:solidFill>
                <a:cs typeface="Arial" panose="020B0604020202020204" pitchFamily="34" charset="0"/>
              </a:rPr>
              <a:t>|</a:t>
            </a:r>
            <a:r>
              <a:rPr lang="zh-CN" altLang="en-US" sz="1600" cap="all" dirty="0">
                <a:solidFill>
                  <a:schemeClr val="accent2"/>
                </a:solidFill>
                <a:cs typeface="Arial" panose="020B0604020202020204" pitchFamily="34" charset="0"/>
              </a:rPr>
              <a:t>工作总结</a:t>
            </a:r>
            <a:r>
              <a:rPr lang="en-US" altLang="zh-CN" sz="1600" cap="all" dirty="0">
                <a:solidFill>
                  <a:schemeClr val="accent2"/>
                </a:solidFill>
                <a:cs typeface="Arial" panose="020B0604020202020204" pitchFamily="34" charset="0"/>
              </a:rPr>
              <a:t>|</a:t>
            </a:r>
            <a:r>
              <a:rPr lang="zh-CN" altLang="en-US" sz="1600" cap="all" dirty="0">
                <a:solidFill>
                  <a:schemeClr val="accent2"/>
                </a:solidFill>
                <a:cs typeface="Arial" panose="020B0604020202020204" pitchFamily="34" charset="0"/>
              </a:rPr>
              <a:t>会议报告等</a:t>
            </a:r>
            <a:r>
              <a:rPr lang="en-US" altLang="zh-CN" sz="1600" cap="all" dirty="0">
                <a:solidFill>
                  <a:schemeClr val="accent2"/>
                </a:solidFill>
                <a:cs typeface="Arial" panose="020B0604020202020204" pitchFamily="34" charset="0"/>
              </a:rPr>
              <a:t>|</a:t>
            </a:r>
            <a:endParaRPr lang="zh-CN" altLang="en-US" sz="1600" cap="all" dirty="0">
              <a:solidFill>
                <a:schemeClr val="accent2"/>
              </a:solidFill>
              <a:cs typeface="Arial" panose="020B0604020202020204" pitchFamily="34" charset="0"/>
            </a:endParaRPr>
          </a:p>
        </p:txBody>
      </p:sp>
      <p:pic>
        <p:nvPicPr>
          <p:cNvPr id="2" name="动感音乐">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349255" y="-1331072"/>
            <a:ext cx="609600" cy="609600"/>
          </a:xfrm>
          <a:prstGeom prst="rect">
            <a:avLst/>
          </a:prstGeom>
        </p:spPr>
      </p:pic>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23" presetClass="entr" presetSubtype="288" fill="hold" grpId="0" nodeType="afterEffect">
                                  <p:stCondLst>
                                    <p:cond delay="0"/>
                                  </p:stCondLst>
                                  <p:childTnLst>
                                    <p:set>
                                      <p:cBhvr>
                                        <p:cTn id="9" dur="1" fill="hold">
                                          <p:stCondLst>
                                            <p:cond delay="0"/>
                                          </p:stCondLst>
                                        </p:cTn>
                                        <p:tgtEl>
                                          <p:spTgt spid="332"/>
                                        </p:tgtEl>
                                        <p:attrNameLst>
                                          <p:attrName>style.visibility</p:attrName>
                                        </p:attrNameLst>
                                      </p:cBhvr>
                                      <p:to>
                                        <p:strVal val="visible"/>
                                      </p:to>
                                    </p:set>
                                    <p:anim calcmode="lin" valueType="num">
                                      <p:cBhvr>
                                        <p:cTn id="10" dur="500" fill="hold"/>
                                        <p:tgtEl>
                                          <p:spTgt spid="332"/>
                                        </p:tgtEl>
                                        <p:attrNameLst>
                                          <p:attrName>ppt_w</p:attrName>
                                        </p:attrNameLst>
                                      </p:cBhvr>
                                      <p:tavLst>
                                        <p:tav tm="0">
                                          <p:val>
                                            <p:strVal val="4/3*#ppt_w"/>
                                          </p:val>
                                        </p:tav>
                                        <p:tav tm="100000">
                                          <p:val>
                                            <p:strVal val="#ppt_w"/>
                                          </p:val>
                                        </p:tav>
                                      </p:tavLst>
                                    </p:anim>
                                    <p:anim calcmode="lin" valueType="num">
                                      <p:cBhvr>
                                        <p:cTn id="11" dur="500" fill="hold"/>
                                        <p:tgtEl>
                                          <p:spTgt spid="332"/>
                                        </p:tgtEl>
                                        <p:attrNameLst>
                                          <p:attrName>ppt_h</p:attrName>
                                        </p:attrNameLst>
                                      </p:cBhvr>
                                      <p:tavLst>
                                        <p:tav tm="0">
                                          <p:val>
                                            <p:strVal val="4/3*#ppt_h"/>
                                          </p:val>
                                        </p:tav>
                                        <p:tav tm="100000">
                                          <p:val>
                                            <p:strVal val="#ppt_h"/>
                                          </p:val>
                                        </p:tav>
                                      </p:tavLst>
                                    </p:anim>
                                  </p:childTnLst>
                                </p:cTn>
                              </p:par>
                            </p:childTnLst>
                          </p:cTn>
                        </p:par>
                        <p:par>
                          <p:cTn id="12" fill="hold">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7"/>
                                        </p:tgtEl>
                                        <p:attrNameLst>
                                          <p:attrName>ppt_y</p:attrName>
                                        </p:attrNameLst>
                                      </p:cBhvr>
                                      <p:tavLst>
                                        <p:tav tm="0">
                                          <p:val>
                                            <p:strVal val="#ppt_y"/>
                                          </p:val>
                                        </p:tav>
                                        <p:tav tm="100000">
                                          <p:val>
                                            <p:strVal val="#ppt_y"/>
                                          </p:val>
                                        </p:tav>
                                      </p:tavLst>
                                    </p:anim>
                                    <p:anim calcmode="lin" valueType="num">
                                      <p:cBhvr>
                                        <p:cTn id="17"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7"/>
                                        </p:tgtEl>
                                      </p:cBhvr>
                                    </p:animEffect>
                                  </p:childTnLst>
                                </p:cTn>
                              </p:par>
                            </p:childTnLst>
                          </p:cTn>
                        </p:par>
                        <p:par>
                          <p:cTn id="20" fill="hold">
                            <p:stCondLst>
                              <p:cond delay="1401"/>
                            </p:stCondLst>
                            <p:childTnLst>
                              <p:par>
                                <p:cTn id="21" presetID="26" presetClass="emph" presetSubtype="0" fill="hold" grpId="1" nodeType="afterEffect">
                                  <p:stCondLst>
                                    <p:cond delay="0"/>
                                  </p:stCondLst>
                                  <p:iterate type="lt">
                                    <p:tmPct val="0"/>
                                  </p:iterate>
                                  <p:childTnLst>
                                    <p:animEffect transition="out" filter="fade">
                                      <p:cBhvr>
                                        <p:cTn id="22" dur="500" tmFilter="0, 0; .2, .5; .8, .5; 1, 0"/>
                                        <p:tgtEl>
                                          <p:spTgt spid="17"/>
                                        </p:tgtEl>
                                      </p:cBhvr>
                                    </p:animEffect>
                                    <p:animScale>
                                      <p:cBhvr>
                                        <p:cTn id="23" dur="250" autoRev="1" fill="hold"/>
                                        <p:tgtEl>
                                          <p:spTgt spid="17"/>
                                        </p:tgtEl>
                                      </p:cBhvr>
                                      <p:by x="105000" y="105000"/>
                                    </p:animScale>
                                  </p:childTnLst>
                                </p:cTn>
                              </p:par>
                            </p:childTnLst>
                          </p:cTn>
                        </p:par>
                        <p:par>
                          <p:cTn id="24" fill="hold">
                            <p:stCondLst>
                              <p:cond delay="1901"/>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8"/>
                                        </p:tgtEl>
                                        <p:attrNameLst>
                                          <p:attrName>ppt_y</p:attrName>
                                        </p:attrNameLst>
                                      </p:cBhvr>
                                      <p:tavLst>
                                        <p:tav tm="0">
                                          <p:val>
                                            <p:strVal val="#ppt_y"/>
                                          </p:val>
                                        </p:tav>
                                        <p:tav tm="100000">
                                          <p:val>
                                            <p:strVal val="#ppt_y"/>
                                          </p:val>
                                        </p:tav>
                                      </p:tavLst>
                                    </p:anim>
                                    <p:anim calcmode="lin" valueType="num">
                                      <p:cBhvr>
                                        <p:cTn id="2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8"/>
                                        </p:tgtEl>
                                      </p:cBhvr>
                                    </p:animEffect>
                                  </p:childTnLst>
                                </p:cTn>
                              </p:par>
                            </p:childTnLst>
                          </p:cTn>
                        </p:par>
                        <p:par>
                          <p:cTn id="32" fill="hold">
                            <p:stCondLst>
                              <p:cond delay="4600"/>
                            </p:stCondLst>
                            <p:childTnLst>
                              <p:par>
                                <p:cTn id="33" presetID="26" presetClass="emph" presetSubtype="0" fill="hold" grpId="1" nodeType="afterEffect">
                                  <p:stCondLst>
                                    <p:cond delay="0"/>
                                  </p:stCondLst>
                                  <p:iterate type="lt">
                                    <p:tmPct val="0"/>
                                  </p:iterate>
                                  <p:childTnLst>
                                    <p:animEffect transition="out" filter="fade">
                                      <p:cBhvr>
                                        <p:cTn id="34" dur="500" tmFilter="0, 0; .2, .5; .8, .5; 1, 0"/>
                                        <p:tgtEl>
                                          <p:spTgt spid="18"/>
                                        </p:tgtEl>
                                      </p:cBhvr>
                                    </p:animEffect>
                                    <p:animScale>
                                      <p:cBhvr>
                                        <p:cTn id="35" dur="250" autoRev="1" fill="hold"/>
                                        <p:tgtEl>
                                          <p:spTgt spid="18"/>
                                        </p:tgtEl>
                                      </p:cBhvr>
                                      <p:by x="105000" y="105000"/>
                                    </p:animScale>
                                  </p:childTnLst>
                                </p:cTn>
                              </p:par>
                            </p:childTnLst>
                          </p:cTn>
                        </p:par>
                        <p:par>
                          <p:cTn id="36" fill="hold">
                            <p:stCondLst>
                              <p:cond delay="51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19"/>
                                        </p:tgtEl>
                                        <p:attrNameLst>
                                          <p:attrName>ppt_y</p:attrName>
                                        </p:attrNameLst>
                                      </p:cBhvr>
                                      <p:tavLst>
                                        <p:tav tm="0">
                                          <p:val>
                                            <p:strVal val="#ppt_y"/>
                                          </p:val>
                                        </p:tav>
                                        <p:tav tm="100000">
                                          <p:val>
                                            <p:strVal val="#ppt_y"/>
                                          </p:val>
                                        </p:tav>
                                      </p:tavLst>
                                    </p:anim>
                                    <p:anim calcmode="lin" valueType="num">
                                      <p:cBhvr>
                                        <p:cTn id="41"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19"/>
                                        </p:tgtEl>
                                      </p:cBhvr>
                                    </p:animEffect>
                                  </p:childTnLst>
                                </p:cTn>
                              </p:par>
                            </p:childTnLst>
                          </p:cTn>
                        </p:par>
                        <p:par>
                          <p:cTn id="44" fill="hold">
                            <p:stCondLst>
                              <p:cond delay="6801"/>
                            </p:stCondLst>
                            <p:childTnLst>
                              <p:par>
                                <p:cTn id="45" presetID="26" presetClass="emph" presetSubtype="0" fill="hold" grpId="1" nodeType="afterEffect">
                                  <p:stCondLst>
                                    <p:cond delay="0"/>
                                  </p:stCondLst>
                                  <p:iterate type="lt">
                                    <p:tmPct val="0"/>
                                  </p:iterate>
                                  <p:childTnLst>
                                    <p:animEffect transition="out" filter="fade">
                                      <p:cBhvr>
                                        <p:cTn id="46" dur="500" tmFilter="0, 0; .2, .5; .8, .5; 1, 0"/>
                                        <p:tgtEl>
                                          <p:spTgt spid="19"/>
                                        </p:tgtEl>
                                      </p:cBhvr>
                                    </p:animEffect>
                                    <p:animScale>
                                      <p:cBhvr>
                                        <p:cTn id="47" dur="250"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8" repeatCount="indefinite" fill="remove" display="0">
                  <p:stCondLst>
                    <p:cond delay="indefinite"/>
                  </p:stCondLst>
                  <p:endCondLst>
                    <p:cond evt="onStopAudio" delay="0">
                      <p:tgtEl>
                        <p:sldTgt/>
                      </p:tgtEl>
                    </p:cond>
                  </p:endCondLst>
                </p:cTn>
                <p:tgtEl>
                  <p:spTgt spid="2"/>
                </p:tgtEl>
              </p:cMediaNode>
            </p:audio>
          </p:childTnLst>
        </p:cTn>
      </p:par>
    </p:tnLst>
    <p:bldLst>
      <p:bldP spid="332" grpId="0" animBg="1"/>
      <p:bldP spid="17" grpId="0"/>
      <p:bldP spid="17" grpId="1"/>
      <p:bldP spid="18" grpId="0"/>
      <p:bldP spid="18" grpId="1"/>
      <p:bldP spid="19" grpId="0"/>
      <p:bldP spid="1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reeform 68"/>
          <p:cNvSpPr/>
          <p:nvPr/>
        </p:nvSpPr>
        <p:spPr>
          <a:xfrm>
            <a:off x="2385204" y="208855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4" rIns="73814" bIns="73816" numCol="1" spcCol="1270" anchor="ctr" anchorCtr="0">
            <a:noAutofit/>
          </a:bodyPr>
          <a:lstStyle/>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70"/>
          <p:cNvSpPr/>
          <p:nvPr/>
        </p:nvSpPr>
        <p:spPr>
          <a:xfrm>
            <a:off x="2385204" y="351364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72"/>
          <p:cNvSpPr/>
          <p:nvPr/>
        </p:nvSpPr>
        <p:spPr>
          <a:xfrm>
            <a:off x="2385204" y="493873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5"/>
          <p:cNvSpPr/>
          <p:nvPr/>
        </p:nvSpPr>
        <p:spPr>
          <a:xfrm flipH="1">
            <a:off x="7072278" y="208855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4" rIns="73814" bIns="73816" numCol="1" spcCol="1270" anchor="ctr" anchorCtr="0">
            <a:noAutofit/>
          </a:bodyPr>
          <a:lstStyle/>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62"/>
          <p:cNvSpPr/>
          <p:nvPr/>
        </p:nvSpPr>
        <p:spPr>
          <a:xfrm flipH="1">
            <a:off x="7072278" y="351364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64"/>
          <p:cNvSpPr/>
          <p:nvPr/>
        </p:nvSpPr>
        <p:spPr>
          <a:xfrm flipH="1">
            <a:off x="7072278" y="493873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Left-Right Arrow 61"/>
          <p:cNvSpPr/>
          <p:nvPr/>
        </p:nvSpPr>
        <p:spPr>
          <a:xfrm>
            <a:off x="5948333" y="2441774"/>
            <a:ext cx="1018682" cy="403231"/>
          </a:xfrm>
          <a:prstGeom prst="leftRightArrow">
            <a:avLst>
              <a:gd name="adj1" fmla="val 50000"/>
              <a:gd name="adj2" fmla="val 650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Left-Right Arrow 65"/>
          <p:cNvSpPr/>
          <p:nvPr/>
        </p:nvSpPr>
        <p:spPr>
          <a:xfrm>
            <a:off x="5948333" y="3866864"/>
            <a:ext cx="1018682" cy="403231"/>
          </a:xfrm>
          <a:prstGeom prst="leftRightArrow">
            <a:avLst>
              <a:gd name="adj1" fmla="val 50000"/>
              <a:gd name="adj2" fmla="val 650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Left-Right Arrow 66"/>
          <p:cNvSpPr/>
          <p:nvPr/>
        </p:nvSpPr>
        <p:spPr>
          <a:xfrm>
            <a:off x="5948333" y="5291954"/>
            <a:ext cx="1018682" cy="403231"/>
          </a:xfrm>
          <a:prstGeom prst="leftRightArrow">
            <a:avLst>
              <a:gd name="adj1" fmla="val 50000"/>
              <a:gd name="adj2" fmla="val 650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 Placeholder 3"/>
          <p:cNvSpPr txBox="1"/>
          <p:nvPr/>
        </p:nvSpPr>
        <p:spPr>
          <a:xfrm>
            <a:off x="3102230" y="2293119"/>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a:lnSpc>
                <a:spcPct val="120000"/>
              </a:lnSpc>
              <a:spcBef>
                <a:spcPct val="20000"/>
              </a:spcBef>
              <a:defRP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p>
        </p:txBody>
      </p:sp>
      <p:sp>
        <p:nvSpPr>
          <p:cNvPr id="75" name="Freeform 45"/>
          <p:cNvSpPr>
            <a:spLocks noEditPoints="1"/>
          </p:cNvSpPr>
          <p:nvPr/>
        </p:nvSpPr>
        <p:spPr bwMode="auto">
          <a:xfrm>
            <a:off x="2545177" y="2460506"/>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 Placeholder 3"/>
          <p:cNvSpPr txBox="1"/>
          <p:nvPr/>
        </p:nvSpPr>
        <p:spPr>
          <a:xfrm>
            <a:off x="3102230" y="3713592"/>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a:lnSpc>
                <a:spcPct val="120000"/>
              </a:lnSpc>
              <a:spcBef>
                <a:spcPct val="20000"/>
              </a:spcBef>
              <a:defRP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p>
        </p:txBody>
      </p:sp>
      <p:sp>
        <p:nvSpPr>
          <p:cNvPr id="79" name="Freeform 45"/>
          <p:cNvSpPr>
            <a:spLocks noEditPoints="1"/>
          </p:cNvSpPr>
          <p:nvPr/>
        </p:nvSpPr>
        <p:spPr bwMode="auto">
          <a:xfrm>
            <a:off x="2545177" y="3880979"/>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 Placeholder 3"/>
          <p:cNvSpPr txBox="1"/>
          <p:nvPr/>
        </p:nvSpPr>
        <p:spPr>
          <a:xfrm>
            <a:off x="3102230" y="5150844"/>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a:lnSpc>
                <a:spcPct val="120000"/>
              </a:lnSpc>
              <a:spcBef>
                <a:spcPct val="20000"/>
              </a:spcBef>
              <a:defRP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p>
        </p:txBody>
      </p:sp>
      <p:sp>
        <p:nvSpPr>
          <p:cNvPr id="81" name="Freeform 45"/>
          <p:cNvSpPr>
            <a:spLocks noEditPoints="1"/>
          </p:cNvSpPr>
          <p:nvPr/>
        </p:nvSpPr>
        <p:spPr bwMode="auto">
          <a:xfrm>
            <a:off x="2545177" y="5318231"/>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Freeform 45"/>
          <p:cNvSpPr>
            <a:spLocks noEditPoints="1"/>
          </p:cNvSpPr>
          <p:nvPr/>
        </p:nvSpPr>
        <p:spPr bwMode="auto">
          <a:xfrm>
            <a:off x="9849513" y="2460506"/>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Text Placeholder 3"/>
          <p:cNvSpPr txBox="1"/>
          <p:nvPr/>
        </p:nvSpPr>
        <p:spPr>
          <a:xfrm>
            <a:off x="7388243" y="2293119"/>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240">
              <a:lnSpc>
                <a:spcPct val="120000"/>
              </a:lnSpc>
              <a:spcBef>
                <a:spcPct val="20000"/>
              </a:spcBef>
              <a:defRPr/>
            </a:pP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p>
        </p:txBody>
      </p:sp>
      <p:sp>
        <p:nvSpPr>
          <p:cNvPr id="90" name="Freeform 45"/>
          <p:cNvSpPr>
            <a:spLocks noEditPoints="1"/>
          </p:cNvSpPr>
          <p:nvPr/>
        </p:nvSpPr>
        <p:spPr bwMode="auto">
          <a:xfrm>
            <a:off x="9849513" y="3880979"/>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5"/>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Text Placeholder 3"/>
          <p:cNvSpPr txBox="1"/>
          <p:nvPr/>
        </p:nvSpPr>
        <p:spPr>
          <a:xfrm>
            <a:off x="7388243" y="3713592"/>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240">
              <a:lnSpc>
                <a:spcPct val="120000"/>
              </a:lnSpc>
              <a:spcBef>
                <a:spcPct val="20000"/>
              </a:spcBef>
              <a:defRPr/>
            </a:pP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p>
        </p:txBody>
      </p:sp>
      <p:sp>
        <p:nvSpPr>
          <p:cNvPr id="92" name="Freeform 45"/>
          <p:cNvSpPr>
            <a:spLocks noEditPoints="1"/>
          </p:cNvSpPr>
          <p:nvPr/>
        </p:nvSpPr>
        <p:spPr bwMode="auto">
          <a:xfrm>
            <a:off x="9849513" y="5331043"/>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Text Placeholder 3"/>
          <p:cNvSpPr txBox="1"/>
          <p:nvPr/>
        </p:nvSpPr>
        <p:spPr>
          <a:xfrm>
            <a:off x="7388243" y="5163656"/>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240">
              <a:lnSpc>
                <a:spcPct val="120000"/>
              </a:lnSpc>
              <a:spcBef>
                <a:spcPct val="20000"/>
              </a:spcBef>
              <a:defRPr/>
            </a:pP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p>
        </p:txBody>
      </p:sp>
      <p:sp>
        <p:nvSpPr>
          <p:cNvPr id="68" name="Rounded Rectangle 67"/>
          <p:cNvSpPr/>
          <p:nvPr/>
        </p:nvSpPr>
        <p:spPr>
          <a:xfrm>
            <a:off x="964706" y="2009070"/>
            <a:ext cx="1431664" cy="1276830"/>
          </a:xfrm>
          <a:prstGeom prst="roundRect">
            <a:avLst/>
          </a:pr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005">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01</a:t>
            </a:r>
          </a:p>
        </p:txBody>
      </p:sp>
      <p:sp>
        <p:nvSpPr>
          <p:cNvPr id="70" name="Rounded Rectangle 69"/>
          <p:cNvSpPr/>
          <p:nvPr/>
        </p:nvSpPr>
        <p:spPr>
          <a:xfrm>
            <a:off x="964706" y="3434163"/>
            <a:ext cx="1431664" cy="1276827"/>
          </a:xfrm>
          <a:prstGeom prst="roundRect">
            <a:avLst/>
          </a:prstGeom>
          <a:solidFill>
            <a:schemeClr val="accent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005">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02</a:t>
            </a:r>
          </a:p>
        </p:txBody>
      </p:sp>
      <p:sp>
        <p:nvSpPr>
          <p:cNvPr id="72" name="Rounded Rectangle 71"/>
          <p:cNvSpPr/>
          <p:nvPr/>
        </p:nvSpPr>
        <p:spPr>
          <a:xfrm>
            <a:off x="964706" y="4859254"/>
            <a:ext cx="1431664" cy="1276827"/>
          </a:xfrm>
          <a:prstGeom prst="roundRect">
            <a:avLst/>
          </a:prstGeom>
          <a:solidFill>
            <a:schemeClr val="accent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005">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03</a:t>
            </a:r>
          </a:p>
        </p:txBody>
      </p:sp>
      <p:sp>
        <p:nvSpPr>
          <p:cNvPr id="45" name="Rounded Rectangle 44"/>
          <p:cNvSpPr/>
          <p:nvPr/>
        </p:nvSpPr>
        <p:spPr>
          <a:xfrm flipH="1">
            <a:off x="10462380" y="2009070"/>
            <a:ext cx="1431664" cy="1276830"/>
          </a:xfrm>
          <a:prstGeom prst="roundRect">
            <a:avLst/>
          </a:prstGeom>
          <a:solidFill>
            <a:schemeClr val="accent4"/>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005">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04</a:t>
            </a:r>
          </a:p>
        </p:txBody>
      </p:sp>
      <p:sp>
        <p:nvSpPr>
          <p:cNvPr id="48" name="Rounded Rectangle 47"/>
          <p:cNvSpPr/>
          <p:nvPr/>
        </p:nvSpPr>
        <p:spPr>
          <a:xfrm flipH="1">
            <a:off x="10462380" y="3434163"/>
            <a:ext cx="1431664" cy="1276827"/>
          </a:xfrm>
          <a:prstGeom prst="roundRect">
            <a:avLst/>
          </a:prstGeom>
          <a:solidFill>
            <a:schemeClr val="accent5"/>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005">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05</a:t>
            </a:r>
          </a:p>
        </p:txBody>
      </p:sp>
      <p:sp>
        <p:nvSpPr>
          <p:cNvPr id="64" name="Rounded Rectangle 63"/>
          <p:cNvSpPr/>
          <p:nvPr/>
        </p:nvSpPr>
        <p:spPr>
          <a:xfrm flipH="1">
            <a:off x="10462380" y="4859254"/>
            <a:ext cx="1431664" cy="1276827"/>
          </a:xfrm>
          <a:prstGeom prst="roundRect">
            <a:avLst/>
          </a:prstGeom>
          <a:solidFill>
            <a:schemeClr val="accent6"/>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005">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06</a:t>
            </a:r>
          </a:p>
        </p:txBody>
      </p:sp>
      <p:sp>
        <p:nvSpPr>
          <p:cNvPr id="29" name="文本框 28"/>
          <p:cNvSpPr txBox="1"/>
          <p:nvPr/>
        </p:nvSpPr>
        <p:spPr>
          <a:xfrm>
            <a:off x="372973" y="362225"/>
            <a:ext cx="2503076" cy="374375"/>
          </a:xfrm>
          <a:prstGeom prst="rect">
            <a:avLst/>
          </a:prstGeom>
          <a:noFill/>
        </p:spPr>
        <p:txBody>
          <a:bodyPr wrap="none" lIns="96434" tIns="48217" rIns="96434" bIns="48217" rtlCol="0">
            <a:spAutoFit/>
          </a:bodyPr>
          <a:lstStyle/>
          <a:p>
            <a:pPr defTabSz="963930"/>
            <a:r>
              <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30" name="文本框 29"/>
          <p:cNvSpPr txBox="1"/>
          <p:nvPr/>
        </p:nvSpPr>
        <p:spPr>
          <a:xfrm>
            <a:off x="372973" y="654957"/>
            <a:ext cx="2352650" cy="282042"/>
          </a:xfrm>
          <a:prstGeom prst="rect">
            <a:avLst/>
          </a:prstGeom>
          <a:noFill/>
        </p:spPr>
        <p:txBody>
          <a:bodyPr wrap="none" lIns="96434" tIns="48217" rIns="96434" bIns="48217" rtlCol="0">
            <a:spAutoFit/>
          </a:bodyPr>
          <a:lstStyle/>
          <a:p>
            <a:pPr defTabSz="963930"/>
            <a:r>
              <a:rPr lang="en-US" altLang="zh-CN" sz="1200" dirty="0">
                <a:solidFill>
                  <a:srgbClr val="E7E6E6">
                    <a:lumMod val="25000"/>
                  </a:srgbClr>
                </a:solidFill>
                <a:latin typeface="Arial" panose="020B0604020202020204" pitchFamily="34" charset="0"/>
                <a:cs typeface="Arial" panose="020B0604020202020204" pitchFamily="34" charset="0"/>
                <a:sym typeface="+mn-lt"/>
              </a:rPr>
              <a:t>ADD RELATED TITLE WORDS</a:t>
            </a:r>
            <a:endParaRPr lang="zh-CN" altLang="en-US" sz="1200" dirty="0">
              <a:solidFill>
                <a:srgbClr val="E7E6E6">
                  <a:lumMod val="25000"/>
                </a:srgbClr>
              </a:solidFill>
              <a:latin typeface="Arial" panose="020B0604020202020204" pitchFamily="34" charset="0"/>
              <a:cs typeface="Arial" panose="020B0604020202020204" pitchFamily="34" charset="0"/>
              <a:sym typeface="+mn-lt"/>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ppt_x"/>
                                          </p:val>
                                        </p:tav>
                                        <p:tav tm="100000">
                                          <p:val>
                                            <p:strVal val="#ppt_x"/>
                                          </p:val>
                                        </p:tav>
                                      </p:tavLst>
                                    </p:anim>
                                    <p:anim calcmode="lin" valueType="num">
                                      <p:cBhvr additive="base">
                                        <p:cTn id="8" dur="500" fill="hold"/>
                                        <p:tgtEl>
                                          <p:spTgt spid="6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500"/>
                                        <p:tgtEl>
                                          <p:spTgt spid="69"/>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left)">
                                      <p:cBhvr>
                                        <p:cTn id="22" dur="500"/>
                                        <p:tgtEl>
                                          <p:spTgt spid="74"/>
                                        </p:tgtEl>
                                      </p:cBhvr>
                                    </p:animEffect>
                                  </p:childTnLst>
                                </p:cTn>
                              </p:par>
                            </p:childTnLst>
                          </p:cTn>
                        </p:par>
                        <p:par>
                          <p:cTn id="23" fill="hold">
                            <p:stCondLst>
                              <p:cond delay="2000"/>
                            </p:stCondLst>
                            <p:childTnLst>
                              <p:par>
                                <p:cTn id="24" presetID="16" presetClass="entr" presetSubtype="37" fill="hold" grpId="0" nodeType="after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barn(outVertical)">
                                      <p:cBhvr>
                                        <p:cTn id="26" dur="500"/>
                                        <p:tgtEl>
                                          <p:spTgt spid="62"/>
                                        </p:tgtEl>
                                      </p:cBhvr>
                                    </p:animEffect>
                                  </p:childTnLst>
                                </p:cTn>
                              </p:par>
                            </p:childTnLst>
                          </p:cTn>
                        </p:par>
                        <p:par>
                          <p:cTn id="27" fill="hold">
                            <p:stCondLst>
                              <p:cond delay="2500"/>
                            </p:stCondLst>
                            <p:childTnLst>
                              <p:par>
                                <p:cTn id="28" presetID="2" presetClass="entr" presetSubtype="1" accel="50000" decel="5000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 calcmode="lin" valueType="num">
                                      <p:cBhvr additive="base">
                                        <p:cTn id="30" dur="500" fill="hold"/>
                                        <p:tgtEl>
                                          <p:spTgt spid="45"/>
                                        </p:tgtEl>
                                        <p:attrNameLst>
                                          <p:attrName>ppt_x</p:attrName>
                                        </p:attrNameLst>
                                      </p:cBhvr>
                                      <p:tavLst>
                                        <p:tav tm="0">
                                          <p:val>
                                            <p:strVal val="#ppt_x"/>
                                          </p:val>
                                        </p:tav>
                                        <p:tav tm="100000">
                                          <p:val>
                                            <p:strVal val="#ppt_x"/>
                                          </p:val>
                                        </p:tav>
                                      </p:tavLst>
                                    </p:anim>
                                    <p:anim calcmode="lin" valueType="num">
                                      <p:cBhvr additive="base">
                                        <p:cTn id="31" dur="500" fill="hold"/>
                                        <p:tgtEl>
                                          <p:spTgt spid="45"/>
                                        </p:tgtEl>
                                        <p:attrNameLst>
                                          <p:attrName>ppt_y</p:attrName>
                                        </p:attrNameLst>
                                      </p:cBhvr>
                                      <p:tavLst>
                                        <p:tav tm="0">
                                          <p:val>
                                            <p:strVal val="0-#ppt_h/2"/>
                                          </p:val>
                                        </p:tav>
                                        <p:tav tm="100000">
                                          <p:val>
                                            <p:strVal val="#ppt_y"/>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right)">
                                      <p:cBhvr>
                                        <p:cTn id="35" dur="500"/>
                                        <p:tgtEl>
                                          <p:spTgt spid="46"/>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84"/>
                                        </p:tgtEl>
                                        <p:attrNameLst>
                                          <p:attrName>style.visibility</p:attrName>
                                        </p:attrNameLst>
                                      </p:cBhvr>
                                      <p:to>
                                        <p:strVal val="visible"/>
                                      </p:to>
                                    </p:set>
                                    <p:anim calcmode="lin" valueType="num">
                                      <p:cBhvr>
                                        <p:cTn id="39" dur="500" fill="hold"/>
                                        <p:tgtEl>
                                          <p:spTgt spid="84"/>
                                        </p:tgtEl>
                                        <p:attrNameLst>
                                          <p:attrName>ppt_w</p:attrName>
                                        </p:attrNameLst>
                                      </p:cBhvr>
                                      <p:tavLst>
                                        <p:tav tm="0">
                                          <p:val>
                                            <p:fltVal val="0"/>
                                          </p:val>
                                        </p:tav>
                                        <p:tav tm="100000">
                                          <p:val>
                                            <p:strVal val="#ppt_w"/>
                                          </p:val>
                                        </p:tav>
                                      </p:tavLst>
                                    </p:anim>
                                    <p:anim calcmode="lin" valueType="num">
                                      <p:cBhvr>
                                        <p:cTn id="40" dur="500" fill="hold"/>
                                        <p:tgtEl>
                                          <p:spTgt spid="84"/>
                                        </p:tgtEl>
                                        <p:attrNameLst>
                                          <p:attrName>ppt_h</p:attrName>
                                        </p:attrNameLst>
                                      </p:cBhvr>
                                      <p:tavLst>
                                        <p:tav tm="0">
                                          <p:val>
                                            <p:fltVal val="0"/>
                                          </p:val>
                                        </p:tav>
                                        <p:tav tm="100000">
                                          <p:val>
                                            <p:strVal val="#ppt_h"/>
                                          </p:val>
                                        </p:tav>
                                      </p:tavLst>
                                    </p:anim>
                                    <p:animEffect transition="in" filter="fade">
                                      <p:cBhvr>
                                        <p:cTn id="41" dur="500"/>
                                        <p:tgtEl>
                                          <p:spTgt spid="84"/>
                                        </p:tgtEl>
                                      </p:cBhvr>
                                    </p:animEffect>
                                  </p:childTnLst>
                                </p:cTn>
                              </p:par>
                            </p:childTnLst>
                          </p:cTn>
                        </p:par>
                        <p:par>
                          <p:cTn id="42" fill="hold">
                            <p:stCondLst>
                              <p:cond delay="4000"/>
                            </p:stCondLst>
                            <p:childTnLst>
                              <p:par>
                                <p:cTn id="43" presetID="22" presetClass="entr" presetSubtype="2" fill="hold" grpId="0" nodeType="afterEffect">
                                  <p:stCondLst>
                                    <p:cond delay="0"/>
                                  </p:stCondLst>
                                  <p:childTnLst>
                                    <p:set>
                                      <p:cBhvr>
                                        <p:cTn id="44" dur="1" fill="hold">
                                          <p:stCondLst>
                                            <p:cond delay="0"/>
                                          </p:stCondLst>
                                        </p:cTn>
                                        <p:tgtEl>
                                          <p:spTgt spid="87"/>
                                        </p:tgtEl>
                                        <p:attrNameLst>
                                          <p:attrName>style.visibility</p:attrName>
                                        </p:attrNameLst>
                                      </p:cBhvr>
                                      <p:to>
                                        <p:strVal val="visible"/>
                                      </p:to>
                                    </p:set>
                                    <p:animEffect transition="in" filter="wipe(right)">
                                      <p:cBhvr>
                                        <p:cTn id="45" dur="500"/>
                                        <p:tgtEl>
                                          <p:spTgt spid="87"/>
                                        </p:tgtEl>
                                      </p:cBhvr>
                                    </p:animEffect>
                                  </p:childTnLst>
                                </p:cTn>
                              </p:par>
                            </p:childTnLst>
                          </p:cTn>
                        </p:par>
                        <p:par>
                          <p:cTn id="46" fill="hold">
                            <p:stCondLst>
                              <p:cond delay="4500"/>
                            </p:stCondLst>
                            <p:childTnLst>
                              <p:par>
                                <p:cTn id="47" presetID="2" presetClass="entr" presetSubtype="1" accel="50000" decel="5000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additive="base">
                                        <p:cTn id="49" dur="500" fill="hold"/>
                                        <p:tgtEl>
                                          <p:spTgt spid="70"/>
                                        </p:tgtEl>
                                        <p:attrNameLst>
                                          <p:attrName>ppt_x</p:attrName>
                                        </p:attrNameLst>
                                      </p:cBhvr>
                                      <p:tavLst>
                                        <p:tav tm="0">
                                          <p:val>
                                            <p:strVal val="#ppt_x"/>
                                          </p:val>
                                        </p:tav>
                                        <p:tav tm="100000">
                                          <p:val>
                                            <p:strVal val="#ppt_x"/>
                                          </p:val>
                                        </p:tav>
                                      </p:tavLst>
                                    </p:anim>
                                    <p:anim calcmode="lin" valueType="num">
                                      <p:cBhvr additive="base">
                                        <p:cTn id="50" dur="500" fill="hold"/>
                                        <p:tgtEl>
                                          <p:spTgt spid="70"/>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wipe(left)">
                                      <p:cBhvr>
                                        <p:cTn id="54" dur="500"/>
                                        <p:tgtEl>
                                          <p:spTgt spid="71"/>
                                        </p:tgtEl>
                                      </p:cBhvr>
                                    </p:animEffect>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78"/>
                                        </p:tgtEl>
                                        <p:attrNameLst>
                                          <p:attrName>style.visibility</p:attrName>
                                        </p:attrNameLst>
                                      </p:cBhvr>
                                      <p:to>
                                        <p:strVal val="visible"/>
                                      </p:to>
                                    </p:set>
                                    <p:animEffect transition="in" filter="wipe(left)">
                                      <p:cBhvr>
                                        <p:cTn id="64" dur="500"/>
                                        <p:tgtEl>
                                          <p:spTgt spid="78"/>
                                        </p:tgtEl>
                                      </p:cBhvr>
                                    </p:animEffect>
                                  </p:childTnLst>
                                </p:cTn>
                              </p:par>
                            </p:childTnLst>
                          </p:cTn>
                        </p:par>
                        <p:par>
                          <p:cTn id="65" fill="hold">
                            <p:stCondLst>
                              <p:cond delay="6500"/>
                            </p:stCondLst>
                            <p:childTnLst>
                              <p:par>
                                <p:cTn id="66" presetID="16" presetClass="entr" presetSubtype="37"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barn(outVertical)">
                                      <p:cBhvr>
                                        <p:cTn id="68" dur="500"/>
                                        <p:tgtEl>
                                          <p:spTgt spid="66"/>
                                        </p:tgtEl>
                                      </p:cBhvr>
                                    </p:animEffect>
                                  </p:childTnLst>
                                </p:cTn>
                              </p:par>
                            </p:childTnLst>
                          </p:cTn>
                        </p:par>
                        <p:par>
                          <p:cTn id="69" fill="hold">
                            <p:stCondLst>
                              <p:cond delay="7000"/>
                            </p:stCondLst>
                            <p:childTnLst>
                              <p:par>
                                <p:cTn id="70" presetID="2" presetClass="entr" presetSubtype="1" accel="50000" decel="5000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additive="base">
                                        <p:cTn id="72" dur="500" fill="hold"/>
                                        <p:tgtEl>
                                          <p:spTgt spid="48"/>
                                        </p:tgtEl>
                                        <p:attrNameLst>
                                          <p:attrName>ppt_x</p:attrName>
                                        </p:attrNameLst>
                                      </p:cBhvr>
                                      <p:tavLst>
                                        <p:tav tm="0">
                                          <p:val>
                                            <p:strVal val="#ppt_x"/>
                                          </p:val>
                                        </p:tav>
                                        <p:tav tm="100000">
                                          <p:val>
                                            <p:strVal val="#ppt_x"/>
                                          </p:val>
                                        </p:tav>
                                      </p:tavLst>
                                    </p:anim>
                                    <p:anim calcmode="lin" valueType="num">
                                      <p:cBhvr additive="base">
                                        <p:cTn id="73" dur="500" fill="hold"/>
                                        <p:tgtEl>
                                          <p:spTgt spid="48"/>
                                        </p:tgtEl>
                                        <p:attrNameLst>
                                          <p:attrName>ppt_y</p:attrName>
                                        </p:attrNameLst>
                                      </p:cBhvr>
                                      <p:tavLst>
                                        <p:tav tm="0">
                                          <p:val>
                                            <p:strVal val="0-#ppt_h/2"/>
                                          </p:val>
                                        </p:tav>
                                        <p:tav tm="100000">
                                          <p:val>
                                            <p:strVal val="#ppt_y"/>
                                          </p:val>
                                        </p:tav>
                                      </p:tavLst>
                                    </p:anim>
                                  </p:childTnLst>
                                </p:cTn>
                              </p:par>
                            </p:childTnLst>
                          </p:cTn>
                        </p:par>
                        <p:par>
                          <p:cTn id="74" fill="hold">
                            <p:stCondLst>
                              <p:cond delay="7500"/>
                            </p:stCondLst>
                            <p:childTnLst>
                              <p:par>
                                <p:cTn id="75" presetID="22" presetClass="entr" presetSubtype="2"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wipe(right)">
                                      <p:cBhvr>
                                        <p:cTn id="77" dur="500"/>
                                        <p:tgtEl>
                                          <p:spTgt spid="63"/>
                                        </p:tgtEl>
                                      </p:cBhvr>
                                    </p:animEffect>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90"/>
                                        </p:tgtEl>
                                        <p:attrNameLst>
                                          <p:attrName>style.visibility</p:attrName>
                                        </p:attrNameLst>
                                      </p:cBhvr>
                                      <p:to>
                                        <p:strVal val="visible"/>
                                      </p:to>
                                    </p:set>
                                    <p:anim calcmode="lin" valueType="num">
                                      <p:cBhvr>
                                        <p:cTn id="81" dur="500" fill="hold"/>
                                        <p:tgtEl>
                                          <p:spTgt spid="90"/>
                                        </p:tgtEl>
                                        <p:attrNameLst>
                                          <p:attrName>ppt_w</p:attrName>
                                        </p:attrNameLst>
                                      </p:cBhvr>
                                      <p:tavLst>
                                        <p:tav tm="0">
                                          <p:val>
                                            <p:fltVal val="0"/>
                                          </p:val>
                                        </p:tav>
                                        <p:tav tm="100000">
                                          <p:val>
                                            <p:strVal val="#ppt_w"/>
                                          </p:val>
                                        </p:tav>
                                      </p:tavLst>
                                    </p:anim>
                                    <p:anim calcmode="lin" valueType="num">
                                      <p:cBhvr>
                                        <p:cTn id="82" dur="500" fill="hold"/>
                                        <p:tgtEl>
                                          <p:spTgt spid="90"/>
                                        </p:tgtEl>
                                        <p:attrNameLst>
                                          <p:attrName>ppt_h</p:attrName>
                                        </p:attrNameLst>
                                      </p:cBhvr>
                                      <p:tavLst>
                                        <p:tav tm="0">
                                          <p:val>
                                            <p:fltVal val="0"/>
                                          </p:val>
                                        </p:tav>
                                        <p:tav tm="100000">
                                          <p:val>
                                            <p:strVal val="#ppt_h"/>
                                          </p:val>
                                        </p:tav>
                                      </p:tavLst>
                                    </p:anim>
                                    <p:animEffect transition="in" filter="fade">
                                      <p:cBhvr>
                                        <p:cTn id="83" dur="500"/>
                                        <p:tgtEl>
                                          <p:spTgt spid="90"/>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91"/>
                                        </p:tgtEl>
                                        <p:attrNameLst>
                                          <p:attrName>style.visibility</p:attrName>
                                        </p:attrNameLst>
                                      </p:cBhvr>
                                      <p:to>
                                        <p:strVal val="visible"/>
                                      </p:to>
                                    </p:set>
                                    <p:animEffect transition="in" filter="wipe(right)">
                                      <p:cBhvr>
                                        <p:cTn id="87" dur="500"/>
                                        <p:tgtEl>
                                          <p:spTgt spid="91"/>
                                        </p:tgtEl>
                                      </p:cBhvr>
                                    </p:animEffect>
                                  </p:childTnLst>
                                </p:cTn>
                              </p:par>
                            </p:childTnLst>
                          </p:cTn>
                        </p:par>
                        <p:par>
                          <p:cTn id="88" fill="hold">
                            <p:stCondLst>
                              <p:cond delay="9000"/>
                            </p:stCondLst>
                            <p:childTnLst>
                              <p:par>
                                <p:cTn id="89" presetID="2" presetClass="entr" presetSubtype="1" accel="50000" decel="50000" fill="hold" grpId="0" nodeType="afterEffect">
                                  <p:stCondLst>
                                    <p:cond delay="0"/>
                                  </p:stCondLst>
                                  <p:childTnLst>
                                    <p:set>
                                      <p:cBhvr>
                                        <p:cTn id="90" dur="1" fill="hold">
                                          <p:stCondLst>
                                            <p:cond delay="0"/>
                                          </p:stCondLst>
                                        </p:cTn>
                                        <p:tgtEl>
                                          <p:spTgt spid="72"/>
                                        </p:tgtEl>
                                        <p:attrNameLst>
                                          <p:attrName>style.visibility</p:attrName>
                                        </p:attrNameLst>
                                      </p:cBhvr>
                                      <p:to>
                                        <p:strVal val="visible"/>
                                      </p:to>
                                    </p:set>
                                    <p:anim calcmode="lin" valueType="num">
                                      <p:cBhvr additive="base">
                                        <p:cTn id="91" dur="500" fill="hold"/>
                                        <p:tgtEl>
                                          <p:spTgt spid="72"/>
                                        </p:tgtEl>
                                        <p:attrNameLst>
                                          <p:attrName>ppt_x</p:attrName>
                                        </p:attrNameLst>
                                      </p:cBhvr>
                                      <p:tavLst>
                                        <p:tav tm="0">
                                          <p:val>
                                            <p:strVal val="#ppt_x"/>
                                          </p:val>
                                        </p:tav>
                                        <p:tav tm="100000">
                                          <p:val>
                                            <p:strVal val="#ppt_x"/>
                                          </p:val>
                                        </p:tav>
                                      </p:tavLst>
                                    </p:anim>
                                    <p:anim calcmode="lin" valueType="num">
                                      <p:cBhvr additive="base">
                                        <p:cTn id="92" dur="500" fill="hold"/>
                                        <p:tgtEl>
                                          <p:spTgt spid="72"/>
                                        </p:tgtEl>
                                        <p:attrNameLst>
                                          <p:attrName>ppt_y</p:attrName>
                                        </p:attrNameLst>
                                      </p:cBhvr>
                                      <p:tavLst>
                                        <p:tav tm="0">
                                          <p:val>
                                            <p:strVal val="0-#ppt_h/2"/>
                                          </p:val>
                                        </p:tav>
                                        <p:tav tm="100000">
                                          <p:val>
                                            <p:strVal val="#ppt_y"/>
                                          </p:val>
                                        </p:tav>
                                      </p:tavLst>
                                    </p:anim>
                                  </p:childTnLst>
                                </p:cTn>
                              </p:par>
                            </p:childTnLst>
                          </p:cTn>
                        </p:par>
                        <p:par>
                          <p:cTn id="93" fill="hold">
                            <p:stCondLst>
                              <p:cond delay="9500"/>
                            </p:stCondLst>
                            <p:childTnLst>
                              <p:par>
                                <p:cTn id="94" presetID="22" presetClass="entr" presetSubtype="8"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left)">
                                      <p:cBhvr>
                                        <p:cTn id="96" dur="500"/>
                                        <p:tgtEl>
                                          <p:spTgt spid="73"/>
                                        </p:tgtEl>
                                      </p:cBhvr>
                                    </p:animEffect>
                                  </p:childTnLst>
                                </p:cTn>
                              </p:par>
                            </p:childTnLst>
                          </p:cTn>
                        </p:par>
                        <p:par>
                          <p:cTn id="97" fill="hold">
                            <p:stCondLst>
                              <p:cond delay="10000"/>
                            </p:stCondLst>
                            <p:childTnLst>
                              <p:par>
                                <p:cTn id="98" presetID="53" presetClass="entr" presetSubtype="16" fill="hold" grpId="0" nodeType="afterEffect">
                                  <p:stCondLst>
                                    <p:cond delay="0"/>
                                  </p:stCondLst>
                                  <p:childTnLst>
                                    <p:set>
                                      <p:cBhvr>
                                        <p:cTn id="99" dur="1" fill="hold">
                                          <p:stCondLst>
                                            <p:cond delay="0"/>
                                          </p:stCondLst>
                                        </p:cTn>
                                        <p:tgtEl>
                                          <p:spTgt spid="81"/>
                                        </p:tgtEl>
                                        <p:attrNameLst>
                                          <p:attrName>style.visibility</p:attrName>
                                        </p:attrNameLst>
                                      </p:cBhvr>
                                      <p:to>
                                        <p:strVal val="visible"/>
                                      </p:to>
                                    </p:set>
                                    <p:anim calcmode="lin" valueType="num">
                                      <p:cBhvr>
                                        <p:cTn id="100" dur="500" fill="hold"/>
                                        <p:tgtEl>
                                          <p:spTgt spid="81"/>
                                        </p:tgtEl>
                                        <p:attrNameLst>
                                          <p:attrName>ppt_w</p:attrName>
                                        </p:attrNameLst>
                                      </p:cBhvr>
                                      <p:tavLst>
                                        <p:tav tm="0">
                                          <p:val>
                                            <p:fltVal val="0"/>
                                          </p:val>
                                        </p:tav>
                                        <p:tav tm="100000">
                                          <p:val>
                                            <p:strVal val="#ppt_w"/>
                                          </p:val>
                                        </p:tav>
                                      </p:tavLst>
                                    </p:anim>
                                    <p:anim calcmode="lin" valueType="num">
                                      <p:cBhvr>
                                        <p:cTn id="101" dur="500" fill="hold"/>
                                        <p:tgtEl>
                                          <p:spTgt spid="81"/>
                                        </p:tgtEl>
                                        <p:attrNameLst>
                                          <p:attrName>ppt_h</p:attrName>
                                        </p:attrNameLst>
                                      </p:cBhvr>
                                      <p:tavLst>
                                        <p:tav tm="0">
                                          <p:val>
                                            <p:fltVal val="0"/>
                                          </p:val>
                                        </p:tav>
                                        <p:tav tm="100000">
                                          <p:val>
                                            <p:strVal val="#ppt_h"/>
                                          </p:val>
                                        </p:tav>
                                      </p:tavLst>
                                    </p:anim>
                                    <p:animEffect transition="in" filter="fade">
                                      <p:cBhvr>
                                        <p:cTn id="102" dur="500"/>
                                        <p:tgtEl>
                                          <p:spTgt spid="81"/>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80"/>
                                        </p:tgtEl>
                                        <p:attrNameLst>
                                          <p:attrName>style.visibility</p:attrName>
                                        </p:attrNameLst>
                                      </p:cBhvr>
                                      <p:to>
                                        <p:strVal val="visible"/>
                                      </p:to>
                                    </p:set>
                                    <p:animEffect transition="in" filter="wipe(left)">
                                      <p:cBhvr>
                                        <p:cTn id="106" dur="500"/>
                                        <p:tgtEl>
                                          <p:spTgt spid="80"/>
                                        </p:tgtEl>
                                      </p:cBhvr>
                                    </p:animEffect>
                                  </p:childTnLst>
                                </p:cTn>
                              </p:par>
                            </p:childTnLst>
                          </p:cTn>
                        </p:par>
                        <p:par>
                          <p:cTn id="107" fill="hold">
                            <p:stCondLst>
                              <p:cond delay="11000"/>
                            </p:stCondLst>
                            <p:childTnLst>
                              <p:par>
                                <p:cTn id="108" presetID="16" presetClass="entr" presetSubtype="37"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barn(outVertical)">
                                      <p:cBhvr>
                                        <p:cTn id="110" dur="500"/>
                                        <p:tgtEl>
                                          <p:spTgt spid="67"/>
                                        </p:tgtEl>
                                      </p:cBhvr>
                                    </p:animEffect>
                                  </p:childTnLst>
                                </p:cTn>
                              </p:par>
                            </p:childTnLst>
                          </p:cTn>
                        </p:par>
                        <p:par>
                          <p:cTn id="111" fill="hold">
                            <p:stCondLst>
                              <p:cond delay="11500"/>
                            </p:stCondLst>
                            <p:childTnLst>
                              <p:par>
                                <p:cTn id="112" presetID="2" presetClass="entr" presetSubtype="1" accel="50000" decel="50000" fill="hold" grpId="0" nodeType="afterEffect">
                                  <p:stCondLst>
                                    <p:cond delay="0"/>
                                  </p:stCondLst>
                                  <p:childTnLst>
                                    <p:set>
                                      <p:cBhvr>
                                        <p:cTn id="113" dur="1" fill="hold">
                                          <p:stCondLst>
                                            <p:cond delay="0"/>
                                          </p:stCondLst>
                                        </p:cTn>
                                        <p:tgtEl>
                                          <p:spTgt spid="64"/>
                                        </p:tgtEl>
                                        <p:attrNameLst>
                                          <p:attrName>style.visibility</p:attrName>
                                        </p:attrNameLst>
                                      </p:cBhvr>
                                      <p:to>
                                        <p:strVal val="visible"/>
                                      </p:to>
                                    </p:set>
                                    <p:anim calcmode="lin" valueType="num">
                                      <p:cBhvr additive="base">
                                        <p:cTn id="114" dur="500" fill="hold"/>
                                        <p:tgtEl>
                                          <p:spTgt spid="64"/>
                                        </p:tgtEl>
                                        <p:attrNameLst>
                                          <p:attrName>ppt_x</p:attrName>
                                        </p:attrNameLst>
                                      </p:cBhvr>
                                      <p:tavLst>
                                        <p:tav tm="0">
                                          <p:val>
                                            <p:strVal val="#ppt_x"/>
                                          </p:val>
                                        </p:tav>
                                        <p:tav tm="100000">
                                          <p:val>
                                            <p:strVal val="#ppt_x"/>
                                          </p:val>
                                        </p:tav>
                                      </p:tavLst>
                                    </p:anim>
                                    <p:anim calcmode="lin" valueType="num">
                                      <p:cBhvr additive="base">
                                        <p:cTn id="115" dur="500" fill="hold"/>
                                        <p:tgtEl>
                                          <p:spTgt spid="64"/>
                                        </p:tgtEl>
                                        <p:attrNameLst>
                                          <p:attrName>ppt_y</p:attrName>
                                        </p:attrNameLst>
                                      </p:cBhvr>
                                      <p:tavLst>
                                        <p:tav tm="0">
                                          <p:val>
                                            <p:strVal val="0-#ppt_h/2"/>
                                          </p:val>
                                        </p:tav>
                                        <p:tav tm="100000">
                                          <p:val>
                                            <p:strVal val="#ppt_y"/>
                                          </p:val>
                                        </p:tav>
                                      </p:tavLst>
                                    </p:anim>
                                  </p:childTnLst>
                                </p:cTn>
                              </p:par>
                            </p:childTnLst>
                          </p:cTn>
                        </p:par>
                        <p:par>
                          <p:cTn id="116" fill="hold">
                            <p:stCondLst>
                              <p:cond delay="12000"/>
                            </p:stCondLst>
                            <p:childTnLst>
                              <p:par>
                                <p:cTn id="117" presetID="22" presetClass="entr" presetSubtype="2" fill="hold" grpId="0" nodeType="afterEffect">
                                  <p:stCondLst>
                                    <p:cond delay="0"/>
                                  </p:stCondLst>
                                  <p:childTnLst>
                                    <p:set>
                                      <p:cBhvr>
                                        <p:cTn id="118" dur="1" fill="hold">
                                          <p:stCondLst>
                                            <p:cond delay="0"/>
                                          </p:stCondLst>
                                        </p:cTn>
                                        <p:tgtEl>
                                          <p:spTgt spid="65"/>
                                        </p:tgtEl>
                                        <p:attrNameLst>
                                          <p:attrName>style.visibility</p:attrName>
                                        </p:attrNameLst>
                                      </p:cBhvr>
                                      <p:to>
                                        <p:strVal val="visible"/>
                                      </p:to>
                                    </p:set>
                                    <p:animEffect transition="in" filter="wipe(right)">
                                      <p:cBhvr>
                                        <p:cTn id="119" dur="500"/>
                                        <p:tgtEl>
                                          <p:spTgt spid="65"/>
                                        </p:tgtEl>
                                      </p:cBhvr>
                                    </p:animEffect>
                                  </p:childTnLst>
                                </p:cTn>
                              </p:par>
                            </p:childTnLst>
                          </p:cTn>
                        </p:par>
                        <p:par>
                          <p:cTn id="120" fill="hold">
                            <p:stCondLst>
                              <p:cond delay="12500"/>
                            </p:stCondLst>
                            <p:childTnLst>
                              <p:par>
                                <p:cTn id="121" presetID="53" presetClass="entr" presetSubtype="16"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 calcmode="lin" valueType="num">
                                      <p:cBhvr>
                                        <p:cTn id="123" dur="500" fill="hold"/>
                                        <p:tgtEl>
                                          <p:spTgt spid="92"/>
                                        </p:tgtEl>
                                        <p:attrNameLst>
                                          <p:attrName>ppt_w</p:attrName>
                                        </p:attrNameLst>
                                      </p:cBhvr>
                                      <p:tavLst>
                                        <p:tav tm="0">
                                          <p:val>
                                            <p:fltVal val="0"/>
                                          </p:val>
                                        </p:tav>
                                        <p:tav tm="100000">
                                          <p:val>
                                            <p:strVal val="#ppt_w"/>
                                          </p:val>
                                        </p:tav>
                                      </p:tavLst>
                                    </p:anim>
                                    <p:anim calcmode="lin" valueType="num">
                                      <p:cBhvr>
                                        <p:cTn id="124" dur="500" fill="hold"/>
                                        <p:tgtEl>
                                          <p:spTgt spid="92"/>
                                        </p:tgtEl>
                                        <p:attrNameLst>
                                          <p:attrName>ppt_h</p:attrName>
                                        </p:attrNameLst>
                                      </p:cBhvr>
                                      <p:tavLst>
                                        <p:tav tm="0">
                                          <p:val>
                                            <p:fltVal val="0"/>
                                          </p:val>
                                        </p:tav>
                                        <p:tav tm="100000">
                                          <p:val>
                                            <p:strVal val="#ppt_h"/>
                                          </p:val>
                                        </p:tav>
                                      </p:tavLst>
                                    </p:anim>
                                    <p:animEffect transition="in" filter="fade">
                                      <p:cBhvr>
                                        <p:cTn id="125" dur="500"/>
                                        <p:tgtEl>
                                          <p:spTgt spid="92"/>
                                        </p:tgtEl>
                                      </p:cBhvr>
                                    </p:animEffect>
                                  </p:childTnLst>
                                </p:cTn>
                              </p:par>
                            </p:childTnLst>
                          </p:cTn>
                        </p:par>
                        <p:par>
                          <p:cTn id="126" fill="hold">
                            <p:stCondLst>
                              <p:cond delay="13000"/>
                            </p:stCondLst>
                            <p:childTnLst>
                              <p:par>
                                <p:cTn id="127" presetID="22" presetClass="entr" presetSubtype="2"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wipe(right)">
                                      <p:cBhvr>
                                        <p:cTn id="129"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1" grpId="0" animBg="1"/>
      <p:bldP spid="73" grpId="0" animBg="1"/>
      <p:bldP spid="46" grpId="0" animBg="1"/>
      <p:bldP spid="63" grpId="0" animBg="1"/>
      <p:bldP spid="65" grpId="0" animBg="1"/>
      <p:bldP spid="62" grpId="0" animBg="1"/>
      <p:bldP spid="66" grpId="0" animBg="1"/>
      <p:bldP spid="67" grpId="0" animBg="1"/>
      <p:bldP spid="74" grpId="0"/>
      <p:bldP spid="75" grpId="0" animBg="1"/>
      <p:bldP spid="78" grpId="0"/>
      <p:bldP spid="79" grpId="0" animBg="1"/>
      <p:bldP spid="80" grpId="0"/>
      <p:bldP spid="81" grpId="0" animBg="1"/>
      <p:bldP spid="84" grpId="0" animBg="1"/>
      <p:bldP spid="87" grpId="0"/>
      <p:bldP spid="90" grpId="0" animBg="1"/>
      <p:bldP spid="91" grpId="0"/>
      <p:bldP spid="92" grpId="0" animBg="1"/>
      <p:bldP spid="93" grpId="0"/>
      <p:bldP spid="68" grpId="0" animBg="1"/>
      <p:bldP spid="70" grpId="0" animBg="1"/>
      <p:bldP spid="72" grpId="0" animBg="1"/>
      <p:bldP spid="45" grpId="0" animBg="1"/>
      <p:bldP spid="48" grpId="0" animBg="1"/>
      <p:bldP spid="6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017817" y="1538566"/>
            <a:ext cx="3284566" cy="4853182"/>
            <a:chOff x="1912729" y="1458758"/>
            <a:chExt cx="3510756" cy="5187394"/>
          </a:xfrm>
        </p:grpSpPr>
        <p:grpSp>
          <p:nvGrpSpPr>
            <p:cNvPr id="5" name="Group 4"/>
            <p:cNvGrpSpPr/>
            <p:nvPr/>
          </p:nvGrpSpPr>
          <p:grpSpPr>
            <a:xfrm>
              <a:off x="1972256" y="1458758"/>
              <a:ext cx="292103" cy="5187394"/>
              <a:chOff x="1374772" y="1213680"/>
              <a:chExt cx="274322" cy="5187394"/>
            </a:xfrm>
          </p:grpSpPr>
          <p:sp>
            <p:nvSpPr>
              <p:cNvPr id="22" name="Pentagon 21"/>
              <p:cNvSpPr/>
              <p:nvPr/>
            </p:nvSpPr>
            <p:spPr>
              <a:xfrm rot="5400000">
                <a:off x="1103752" y="5857228"/>
                <a:ext cx="814866" cy="272825"/>
              </a:xfrm>
              <a:prstGeom prst="homePlate">
                <a:avLst>
                  <a:gd name="adj" fmla="val 281623"/>
                </a:avLst>
              </a:prstGeom>
              <a:gradFill flip="none" rotWithShape="1">
                <a:gsLst>
                  <a:gs pos="100000">
                    <a:srgbClr val="B88954"/>
                  </a:gs>
                  <a:gs pos="0">
                    <a:srgbClr val="E1C9AF"/>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5"/>
              <p:cNvSpPr/>
              <p:nvPr/>
            </p:nvSpPr>
            <p:spPr>
              <a:xfrm>
                <a:off x="1374774" y="2007666"/>
                <a:ext cx="273845" cy="3776859"/>
              </a:xfrm>
              <a:custGeom>
                <a:avLst/>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1" fmla="*/ 0 w 272825"/>
                  <a:gd name="connsiteY0-2" fmla="*/ 0 h 3776662"/>
                  <a:gd name="connsiteX1-3" fmla="*/ 272825 w 272825"/>
                  <a:gd name="connsiteY1-4" fmla="*/ 0 h 3776662"/>
                  <a:gd name="connsiteX2-5" fmla="*/ 272825 w 272825"/>
                  <a:gd name="connsiteY2-6" fmla="*/ 3776662 h 3776662"/>
                  <a:gd name="connsiteX3-7" fmla="*/ 0 w 272825"/>
                  <a:gd name="connsiteY3-8" fmla="*/ 3776662 h 3776662"/>
                  <a:gd name="connsiteX4-9" fmla="*/ 1 w 272825"/>
                  <a:gd name="connsiteY4-10" fmla="*/ 3609974 h 3776662"/>
                  <a:gd name="connsiteX5" fmla="*/ 0 w 272825"/>
                  <a:gd name="connsiteY5" fmla="*/ 0 h 3776662"/>
                  <a:gd name="connsiteX0-11" fmla="*/ 0 w 272825"/>
                  <a:gd name="connsiteY0-12" fmla="*/ 0 h 3776662"/>
                  <a:gd name="connsiteX1-13" fmla="*/ 272825 w 272825"/>
                  <a:gd name="connsiteY1-14" fmla="*/ 0 h 3776662"/>
                  <a:gd name="connsiteX2-15" fmla="*/ 272825 w 272825"/>
                  <a:gd name="connsiteY2-16" fmla="*/ 3776662 h 3776662"/>
                  <a:gd name="connsiteX3-17" fmla="*/ 57151 w 272825"/>
                  <a:gd name="connsiteY3-18" fmla="*/ 3776661 h 3776662"/>
                  <a:gd name="connsiteX4-19" fmla="*/ 0 w 272825"/>
                  <a:gd name="connsiteY4-20" fmla="*/ 3776662 h 3776662"/>
                  <a:gd name="connsiteX5-21" fmla="*/ 1 w 272825"/>
                  <a:gd name="connsiteY5-22" fmla="*/ 3609974 h 3776662"/>
                  <a:gd name="connsiteX6" fmla="*/ 0 w 272825"/>
                  <a:gd name="connsiteY6" fmla="*/ 0 h 3776662"/>
                  <a:gd name="connsiteX0-23" fmla="*/ 0 w 272825"/>
                  <a:gd name="connsiteY0-24" fmla="*/ 0 h 3776662"/>
                  <a:gd name="connsiteX1-25" fmla="*/ 272825 w 272825"/>
                  <a:gd name="connsiteY1-26" fmla="*/ 0 h 3776662"/>
                  <a:gd name="connsiteX2-27" fmla="*/ 272825 w 272825"/>
                  <a:gd name="connsiteY2-28" fmla="*/ 3776662 h 3776662"/>
                  <a:gd name="connsiteX3-29" fmla="*/ 166689 w 272825"/>
                  <a:gd name="connsiteY3-30" fmla="*/ 3776661 h 3776662"/>
                  <a:gd name="connsiteX4-31" fmla="*/ 57151 w 272825"/>
                  <a:gd name="connsiteY4-32" fmla="*/ 3776661 h 3776662"/>
                  <a:gd name="connsiteX5-33" fmla="*/ 0 w 272825"/>
                  <a:gd name="connsiteY5-34" fmla="*/ 3776662 h 3776662"/>
                  <a:gd name="connsiteX6-35" fmla="*/ 1 w 272825"/>
                  <a:gd name="connsiteY6-36" fmla="*/ 3609974 h 3776662"/>
                  <a:gd name="connsiteX7" fmla="*/ 0 w 272825"/>
                  <a:gd name="connsiteY7" fmla="*/ 0 h 3776662"/>
                  <a:gd name="connsiteX0-37" fmla="*/ 0 w 272825"/>
                  <a:gd name="connsiteY0-38" fmla="*/ 0 h 3776662"/>
                  <a:gd name="connsiteX1-39" fmla="*/ 272825 w 272825"/>
                  <a:gd name="connsiteY1-40" fmla="*/ 0 h 3776662"/>
                  <a:gd name="connsiteX2-41" fmla="*/ 272825 w 272825"/>
                  <a:gd name="connsiteY2-42" fmla="*/ 3776662 h 3776662"/>
                  <a:gd name="connsiteX3-43" fmla="*/ 166689 w 272825"/>
                  <a:gd name="connsiteY3-44" fmla="*/ 3776661 h 3776662"/>
                  <a:gd name="connsiteX4-45" fmla="*/ 107157 w 272825"/>
                  <a:gd name="connsiteY4-46" fmla="*/ 3774280 h 3776662"/>
                  <a:gd name="connsiteX5-47" fmla="*/ 57151 w 272825"/>
                  <a:gd name="connsiteY5-48" fmla="*/ 3776661 h 3776662"/>
                  <a:gd name="connsiteX6-49" fmla="*/ 0 w 272825"/>
                  <a:gd name="connsiteY6-50" fmla="*/ 3776662 h 3776662"/>
                  <a:gd name="connsiteX7-51" fmla="*/ 1 w 272825"/>
                  <a:gd name="connsiteY7-52" fmla="*/ 3609974 h 3776662"/>
                  <a:gd name="connsiteX8" fmla="*/ 0 w 272825"/>
                  <a:gd name="connsiteY8" fmla="*/ 0 h 3776662"/>
                  <a:gd name="connsiteX0-53" fmla="*/ 0 w 272825"/>
                  <a:gd name="connsiteY0-54" fmla="*/ 0 h 3776662"/>
                  <a:gd name="connsiteX1-55" fmla="*/ 272825 w 272825"/>
                  <a:gd name="connsiteY1-56" fmla="*/ 0 h 3776662"/>
                  <a:gd name="connsiteX2-57" fmla="*/ 272825 w 272825"/>
                  <a:gd name="connsiteY2-58" fmla="*/ 3776662 h 3776662"/>
                  <a:gd name="connsiteX3-59" fmla="*/ 221457 w 272825"/>
                  <a:gd name="connsiteY3-60" fmla="*/ 3774280 h 3776662"/>
                  <a:gd name="connsiteX4-61" fmla="*/ 166689 w 272825"/>
                  <a:gd name="connsiteY4-62" fmla="*/ 3776661 h 3776662"/>
                  <a:gd name="connsiteX5-63" fmla="*/ 107157 w 272825"/>
                  <a:gd name="connsiteY5-64" fmla="*/ 3774280 h 3776662"/>
                  <a:gd name="connsiteX6-65" fmla="*/ 57151 w 272825"/>
                  <a:gd name="connsiteY6-66" fmla="*/ 3776661 h 3776662"/>
                  <a:gd name="connsiteX7-67" fmla="*/ 0 w 272825"/>
                  <a:gd name="connsiteY7-68" fmla="*/ 3776662 h 3776662"/>
                  <a:gd name="connsiteX8-69" fmla="*/ 1 w 272825"/>
                  <a:gd name="connsiteY8-70" fmla="*/ 3609974 h 3776662"/>
                  <a:gd name="connsiteX9" fmla="*/ 0 w 272825"/>
                  <a:gd name="connsiteY9" fmla="*/ 0 h 3776662"/>
                  <a:gd name="connsiteX0-71" fmla="*/ 0 w 272825"/>
                  <a:gd name="connsiteY0-72" fmla="*/ 0 h 3776662"/>
                  <a:gd name="connsiteX1-73" fmla="*/ 272825 w 272825"/>
                  <a:gd name="connsiteY1-74" fmla="*/ 0 h 3776662"/>
                  <a:gd name="connsiteX2-75" fmla="*/ 272825 w 272825"/>
                  <a:gd name="connsiteY2-76" fmla="*/ 3776662 h 3776662"/>
                  <a:gd name="connsiteX3-77" fmla="*/ 252414 w 272825"/>
                  <a:gd name="connsiteY3-78" fmla="*/ 3776661 h 3776662"/>
                  <a:gd name="connsiteX4-79" fmla="*/ 221457 w 272825"/>
                  <a:gd name="connsiteY4-80" fmla="*/ 3774280 h 3776662"/>
                  <a:gd name="connsiteX5-81" fmla="*/ 166689 w 272825"/>
                  <a:gd name="connsiteY5-82" fmla="*/ 3776661 h 3776662"/>
                  <a:gd name="connsiteX6-83" fmla="*/ 107157 w 272825"/>
                  <a:gd name="connsiteY6-84" fmla="*/ 3774280 h 3776662"/>
                  <a:gd name="connsiteX7-85" fmla="*/ 57151 w 272825"/>
                  <a:gd name="connsiteY7-86" fmla="*/ 3776661 h 3776662"/>
                  <a:gd name="connsiteX8-87" fmla="*/ 0 w 272825"/>
                  <a:gd name="connsiteY8-88" fmla="*/ 3776662 h 3776662"/>
                  <a:gd name="connsiteX9-89" fmla="*/ 1 w 272825"/>
                  <a:gd name="connsiteY9-90" fmla="*/ 3609974 h 3776662"/>
                  <a:gd name="connsiteX10" fmla="*/ 0 w 272825"/>
                  <a:gd name="connsiteY10" fmla="*/ 0 h 3776662"/>
                  <a:gd name="connsiteX0-91" fmla="*/ 0 w 273845"/>
                  <a:gd name="connsiteY0-92" fmla="*/ 0 h 3776662"/>
                  <a:gd name="connsiteX1-93" fmla="*/ 272825 w 273845"/>
                  <a:gd name="connsiteY1-94" fmla="*/ 0 h 3776662"/>
                  <a:gd name="connsiteX2-95" fmla="*/ 273845 w 273845"/>
                  <a:gd name="connsiteY2-96" fmla="*/ 3581399 h 3776662"/>
                  <a:gd name="connsiteX3-97" fmla="*/ 272825 w 273845"/>
                  <a:gd name="connsiteY3-98" fmla="*/ 3776662 h 3776662"/>
                  <a:gd name="connsiteX4-99" fmla="*/ 252414 w 273845"/>
                  <a:gd name="connsiteY4-100" fmla="*/ 3776661 h 3776662"/>
                  <a:gd name="connsiteX5-101" fmla="*/ 221457 w 273845"/>
                  <a:gd name="connsiteY5-102" fmla="*/ 3774280 h 3776662"/>
                  <a:gd name="connsiteX6-103" fmla="*/ 166689 w 273845"/>
                  <a:gd name="connsiteY6-104" fmla="*/ 3776661 h 3776662"/>
                  <a:gd name="connsiteX7-105" fmla="*/ 107157 w 273845"/>
                  <a:gd name="connsiteY7-106" fmla="*/ 3774280 h 3776662"/>
                  <a:gd name="connsiteX8-107" fmla="*/ 57151 w 273845"/>
                  <a:gd name="connsiteY8-108" fmla="*/ 3776661 h 3776662"/>
                  <a:gd name="connsiteX9-109" fmla="*/ 0 w 273845"/>
                  <a:gd name="connsiteY9-110" fmla="*/ 3776662 h 3776662"/>
                  <a:gd name="connsiteX10-111" fmla="*/ 1 w 273845"/>
                  <a:gd name="connsiteY10-112" fmla="*/ 3609974 h 3776662"/>
                  <a:gd name="connsiteX11" fmla="*/ 0 w 273845"/>
                  <a:gd name="connsiteY11" fmla="*/ 0 h 3776662"/>
                  <a:gd name="connsiteX0-113" fmla="*/ 0 w 273845"/>
                  <a:gd name="connsiteY0-114" fmla="*/ 0 h 3776662"/>
                  <a:gd name="connsiteX1-115" fmla="*/ 272825 w 273845"/>
                  <a:gd name="connsiteY1-116" fmla="*/ 0 h 3776662"/>
                  <a:gd name="connsiteX2-117" fmla="*/ 273845 w 273845"/>
                  <a:gd name="connsiteY2-118" fmla="*/ 3581399 h 3776662"/>
                  <a:gd name="connsiteX3-119" fmla="*/ 252414 w 273845"/>
                  <a:gd name="connsiteY3-120" fmla="*/ 3776661 h 3776662"/>
                  <a:gd name="connsiteX4-121" fmla="*/ 221457 w 273845"/>
                  <a:gd name="connsiteY4-122" fmla="*/ 3774280 h 3776662"/>
                  <a:gd name="connsiteX5-123" fmla="*/ 166689 w 273845"/>
                  <a:gd name="connsiteY5-124" fmla="*/ 3776661 h 3776662"/>
                  <a:gd name="connsiteX6-125" fmla="*/ 107157 w 273845"/>
                  <a:gd name="connsiteY6-126" fmla="*/ 3774280 h 3776662"/>
                  <a:gd name="connsiteX7-127" fmla="*/ 57151 w 273845"/>
                  <a:gd name="connsiteY7-128" fmla="*/ 3776661 h 3776662"/>
                  <a:gd name="connsiteX8-129" fmla="*/ 0 w 273845"/>
                  <a:gd name="connsiteY8-130" fmla="*/ 3776662 h 3776662"/>
                  <a:gd name="connsiteX9-131" fmla="*/ 1 w 273845"/>
                  <a:gd name="connsiteY9-132" fmla="*/ 3609974 h 3776662"/>
                  <a:gd name="connsiteX10-133" fmla="*/ 0 w 273845"/>
                  <a:gd name="connsiteY10-134" fmla="*/ 0 h 3776662"/>
                  <a:gd name="connsiteX0-135" fmla="*/ 0 w 273845"/>
                  <a:gd name="connsiteY0-136" fmla="*/ 0 h 3776661"/>
                  <a:gd name="connsiteX1-137" fmla="*/ 272825 w 273845"/>
                  <a:gd name="connsiteY1-138" fmla="*/ 0 h 3776661"/>
                  <a:gd name="connsiteX2-139" fmla="*/ 273845 w 273845"/>
                  <a:gd name="connsiteY2-140" fmla="*/ 3581399 h 3776661"/>
                  <a:gd name="connsiteX3-141" fmla="*/ 252414 w 273845"/>
                  <a:gd name="connsiteY3-142" fmla="*/ 3776661 h 3776661"/>
                  <a:gd name="connsiteX4-143" fmla="*/ 221457 w 273845"/>
                  <a:gd name="connsiteY4-144" fmla="*/ 3774280 h 3776661"/>
                  <a:gd name="connsiteX5-145" fmla="*/ 166689 w 273845"/>
                  <a:gd name="connsiteY5-146" fmla="*/ 3776661 h 3776661"/>
                  <a:gd name="connsiteX6-147" fmla="*/ 107157 w 273845"/>
                  <a:gd name="connsiteY6-148" fmla="*/ 3774280 h 3776661"/>
                  <a:gd name="connsiteX7-149" fmla="*/ 57151 w 273845"/>
                  <a:gd name="connsiteY7-150" fmla="*/ 3776661 h 3776661"/>
                  <a:gd name="connsiteX8-151" fmla="*/ 1 w 273845"/>
                  <a:gd name="connsiteY8-152" fmla="*/ 3609974 h 3776661"/>
                  <a:gd name="connsiteX9-153" fmla="*/ 0 w 273845"/>
                  <a:gd name="connsiteY9-154" fmla="*/ 0 h 3776661"/>
                  <a:gd name="connsiteX0-155" fmla="*/ 0 w 273845"/>
                  <a:gd name="connsiteY0-156" fmla="*/ 0 h 3776661"/>
                  <a:gd name="connsiteX1-157" fmla="*/ 272825 w 273845"/>
                  <a:gd name="connsiteY1-158" fmla="*/ 0 h 3776661"/>
                  <a:gd name="connsiteX2-159" fmla="*/ 273845 w 273845"/>
                  <a:gd name="connsiteY2-160" fmla="*/ 3581399 h 3776661"/>
                  <a:gd name="connsiteX3-161" fmla="*/ 252414 w 273845"/>
                  <a:gd name="connsiteY3-162" fmla="*/ 3776661 h 3776661"/>
                  <a:gd name="connsiteX4-163" fmla="*/ 221457 w 273845"/>
                  <a:gd name="connsiteY4-164" fmla="*/ 3774280 h 3776661"/>
                  <a:gd name="connsiteX5-165" fmla="*/ 166689 w 273845"/>
                  <a:gd name="connsiteY5-166" fmla="*/ 3776661 h 3776661"/>
                  <a:gd name="connsiteX6-167" fmla="*/ 104776 w 273845"/>
                  <a:gd name="connsiteY6-168" fmla="*/ 3664743 h 3776661"/>
                  <a:gd name="connsiteX7-169" fmla="*/ 57151 w 273845"/>
                  <a:gd name="connsiteY7-170" fmla="*/ 3776661 h 3776661"/>
                  <a:gd name="connsiteX8-171" fmla="*/ 1 w 273845"/>
                  <a:gd name="connsiteY8-172" fmla="*/ 3609974 h 3776661"/>
                  <a:gd name="connsiteX9-173" fmla="*/ 0 w 273845"/>
                  <a:gd name="connsiteY9-174" fmla="*/ 0 h 3776661"/>
                  <a:gd name="connsiteX0-175" fmla="*/ 0 w 273845"/>
                  <a:gd name="connsiteY0-176" fmla="*/ 0 h 3776661"/>
                  <a:gd name="connsiteX1-177" fmla="*/ 272825 w 273845"/>
                  <a:gd name="connsiteY1-178" fmla="*/ 0 h 3776661"/>
                  <a:gd name="connsiteX2-179" fmla="*/ 273845 w 273845"/>
                  <a:gd name="connsiteY2-180" fmla="*/ 3581399 h 3776661"/>
                  <a:gd name="connsiteX3-181" fmla="*/ 252414 w 273845"/>
                  <a:gd name="connsiteY3-182" fmla="*/ 3776661 h 3776661"/>
                  <a:gd name="connsiteX4-183" fmla="*/ 221457 w 273845"/>
                  <a:gd name="connsiteY4-184" fmla="*/ 3774280 h 3776661"/>
                  <a:gd name="connsiteX5-185" fmla="*/ 166689 w 273845"/>
                  <a:gd name="connsiteY5-186" fmla="*/ 3776661 h 3776661"/>
                  <a:gd name="connsiteX6-187" fmla="*/ 104776 w 273845"/>
                  <a:gd name="connsiteY6-188" fmla="*/ 3664743 h 3776661"/>
                  <a:gd name="connsiteX7-189" fmla="*/ 57151 w 273845"/>
                  <a:gd name="connsiteY7-190" fmla="*/ 3750467 h 3776661"/>
                  <a:gd name="connsiteX8-191" fmla="*/ 1 w 273845"/>
                  <a:gd name="connsiteY8-192" fmla="*/ 3609974 h 3776661"/>
                  <a:gd name="connsiteX9-193" fmla="*/ 0 w 273845"/>
                  <a:gd name="connsiteY9-194" fmla="*/ 0 h 3776661"/>
                  <a:gd name="connsiteX0-195" fmla="*/ 0 w 273845"/>
                  <a:gd name="connsiteY0-196" fmla="*/ 0 h 3776661"/>
                  <a:gd name="connsiteX1-197" fmla="*/ 272825 w 273845"/>
                  <a:gd name="connsiteY1-198" fmla="*/ 0 h 3776661"/>
                  <a:gd name="connsiteX2-199" fmla="*/ 273845 w 273845"/>
                  <a:gd name="connsiteY2-200" fmla="*/ 3581399 h 3776661"/>
                  <a:gd name="connsiteX3-201" fmla="*/ 252414 w 273845"/>
                  <a:gd name="connsiteY3-202" fmla="*/ 3776661 h 3776661"/>
                  <a:gd name="connsiteX4-203" fmla="*/ 228601 w 273845"/>
                  <a:gd name="connsiteY4-204" fmla="*/ 3629023 h 3776661"/>
                  <a:gd name="connsiteX5-205" fmla="*/ 166689 w 273845"/>
                  <a:gd name="connsiteY5-206" fmla="*/ 3776661 h 3776661"/>
                  <a:gd name="connsiteX6-207" fmla="*/ 104776 w 273845"/>
                  <a:gd name="connsiteY6-208" fmla="*/ 3664743 h 3776661"/>
                  <a:gd name="connsiteX7-209" fmla="*/ 57151 w 273845"/>
                  <a:gd name="connsiteY7-210" fmla="*/ 3750467 h 3776661"/>
                  <a:gd name="connsiteX8-211" fmla="*/ 1 w 273845"/>
                  <a:gd name="connsiteY8-212" fmla="*/ 3609974 h 3776661"/>
                  <a:gd name="connsiteX9-213" fmla="*/ 0 w 273845"/>
                  <a:gd name="connsiteY9-214" fmla="*/ 0 h 3776661"/>
                  <a:gd name="connsiteX0-215" fmla="*/ 0 w 273845"/>
                  <a:gd name="connsiteY0-216" fmla="*/ 0 h 3776661"/>
                  <a:gd name="connsiteX1-217" fmla="*/ 272825 w 273845"/>
                  <a:gd name="connsiteY1-218" fmla="*/ 0 h 3776661"/>
                  <a:gd name="connsiteX2-219" fmla="*/ 273845 w 273845"/>
                  <a:gd name="connsiteY2-220" fmla="*/ 3581399 h 3776661"/>
                  <a:gd name="connsiteX3-221" fmla="*/ 250032 w 273845"/>
                  <a:gd name="connsiteY3-222" fmla="*/ 3695699 h 3776661"/>
                  <a:gd name="connsiteX4-223" fmla="*/ 228601 w 273845"/>
                  <a:gd name="connsiteY4-224" fmla="*/ 3629023 h 3776661"/>
                  <a:gd name="connsiteX5-225" fmla="*/ 166689 w 273845"/>
                  <a:gd name="connsiteY5-226" fmla="*/ 3776661 h 3776661"/>
                  <a:gd name="connsiteX6-227" fmla="*/ 104776 w 273845"/>
                  <a:gd name="connsiteY6-228" fmla="*/ 3664743 h 3776661"/>
                  <a:gd name="connsiteX7-229" fmla="*/ 57151 w 273845"/>
                  <a:gd name="connsiteY7-230" fmla="*/ 3750467 h 3776661"/>
                  <a:gd name="connsiteX8-231" fmla="*/ 1 w 273845"/>
                  <a:gd name="connsiteY8-232" fmla="*/ 3609974 h 3776661"/>
                  <a:gd name="connsiteX9-233" fmla="*/ 0 w 273845"/>
                  <a:gd name="connsiteY9-234" fmla="*/ 0 h 3776661"/>
                  <a:gd name="connsiteX0-235" fmla="*/ 0 w 273845"/>
                  <a:gd name="connsiteY0-236" fmla="*/ 0 h 3776661"/>
                  <a:gd name="connsiteX1-237" fmla="*/ 272825 w 273845"/>
                  <a:gd name="connsiteY1-238" fmla="*/ 0 h 3776661"/>
                  <a:gd name="connsiteX2-239" fmla="*/ 273845 w 273845"/>
                  <a:gd name="connsiteY2-240" fmla="*/ 3581399 h 3776661"/>
                  <a:gd name="connsiteX3-241" fmla="*/ 247651 w 273845"/>
                  <a:gd name="connsiteY3-242" fmla="*/ 3702843 h 3776661"/>
                  <a:gd name="connsiteX4-243" fmla="*/ 228601 w 273845"/>
                  <a:gd name="connsiteY4-244" fmla="*/ 3629023 h 3776661"/>
                  <a:gd name="connsiteX5-245" fmla="*/ 166689 w 273845"/>
                  <a:gd name="connsiteY5-246" fmla="*/ 3776661 h 3776661"/>
                  <a:gd name="connsiteX6-247" fmla="*/ 104776 w 273845"/>
                  <a:gd name="connsiteY6-248" fmla="*/ 3664743 h 3776661"/>
                  <a:gd name="connsiteX7-249" fmla="*/ 57151 w 273845"/>
                  <a:gd name="connsiteY7-250" fmla="*/ 3750467 h 3776661"/>
                  <a:gd name="connsiteX8-251" fmla="*/ 1 w 273845"/>
                  <a:gd name="connsiteY8-252" fmla="*/ 3609974 h 3776661"/>
                  <a:gd name="connsiteX9-253" fmla="*/ 0 w 273845"/>
                  <a:gd name="connsiteY9-254" fmla="*/ 0 h 3776661"/>
                  <a:gd name="connsiteX0-255" fmla="*/ 0 w 273845"/>
                  <a:gd name="connsiteY0-256" fmla="*/ 0 h 3776661"/>
                  <a:gd name="connsiteX1-257" fmla="*/ 272825 w 273845"/>
                  <a:gd name="connsiteY1-258" fmla="*/ 0 h 3776661"/>
                  <a:gd name="connsiteX2-259" fmla="*/ 273845 w 273845"/>
                  <a:gd name="connsiteY2-260" fmla="*/ 3581399 h 3776661"/>
                  <a:gd name="connsiteX3-261" fmla="*/ 247651 w 273845"/>
                  <a:gd name="connsiteY3-262" fmla="*/ 3702843 h 3776661"/>
                  <a:gd name="connsiteX4-263" fmla="*/ 228601 w 273845"/>
                  <a:gd name="connsiteY4-264" fmla="*/ 3629023 h 3776661"/>
                  <a:gd name="connsiteX5-265" fmla="*/ 166689 w 273845"/>
                  <a:gd name="connsiteY5-266" fmla="*/ 3776661 h 3776661"/>
                  <a:gd name="connsiteX6-267" fmla="*/ 104776 w 273845"/>
                  <a:gd name="connsiteY6-268" fmla="*/ 3664743 h 3776661"/>
                  <a:gd name="connsiteX7-269" fmla="*/ 57151 w 273845"/>
                  <a:gd name="connsiteY7-270" fmla="*/ 3750467 h 3776661"/>
                  <a:gd name="connsiteX8-271" fmla="*/ 1 w 273845"/>
                  <a:gd name="connsiteY8-272" fmla="*/ 3609974 h 3776661"/>
                  <a:gd name="connsiteX9-273" fmla="*/ 0 w 273845"/>
                  <a:gd name="connsiteY9-274" fmla="*/ 0 h 3776661"/>
                  <a:gd name="connsiteX0-275" fmla="*/ 0 w 273845"/>
                  <a:gd name="connsiteY0-276" fmla="*/ 0 h 3776661"/>
                  <a:gd name="connsiteX1-277" fmla="*/ 272825 w 273845"/>
                  <a:gd name="connsiteY1-278" fmla="*/ 0 h 3776661"/>
                  <a:gd name="connsiteX2-279" fmla="*/ 273845 w 273845"/>
                  <a:gd name="connsiteY2-280" fmla="*/ 3581399 h 3776661"/>
                  <a:gd name="connsiteX3-281" fmla="*/ 247651 w 273845"/>
                  <a:gd name="connsiteY3-282" fmla="*/ 3702843 h 3776661"/>
                  <a:gd name="connsiteX4-283" fmla="*/ 228601 w 273845"/>
                  <a:gd name="connsiteY4-284" fmla="*/ 3629023 h 3776661"/>
                  <a:gd name="connsiteX5-285" fmla="*/ 166689 w 273845"/>
                  <a:gd name="connsiteY5-286" fmla="*/ 3776661 h 3776661"/>
                  <a:gd name="connsiteX6-287" fmla="*/ 104776 w 273845"/>
                  <a:gd name="connsiteY6-288" fmla="*/ 3664743 h 3776661"/>
                  <a:gd name="connsiteX7-289" fmla="*/ 57151 w 273845"/>
                  <a:gd name="connsiteY7-290" fmla="*/ 3750467 h 3776661"/>
                  <a:gd name="connsiteX8-291" fmla="*/ 1 w 273845"/>
                  <a:gd name="connsiteY8-292" fmla="*/ 3609974 h 3776661"/>
                  <a:gd name="connsiteX9-293" fmla="*/ 0 w 273845"/>
                  <a:gd name="connsiteY9-294" fmla="*/ 0 h 3776661"/>
                  <a:gd name="connsiteX0-295" fmla="*/ 0 w 273845"/>
                  <a:gd name="connsiteY0-296" fmla="*/ 0 h 3776661"/>
                  <a:gd name="connsiteX1-297" fmla="*/ 272825 w 273845"/>
                  <a:gd name="connsiteY1-298" fmla="*/ 0 h 3776661"/>
                  <a:gd name="connsiteX2-299" fmla="*/ 273845 w 273845"/>
                  <a:gd name="connsiteY2-300" fmla="*/ 3581399 h 3776661"/>
                  <a:gd name="connsiteX3-301" fmla="*/ 247651 w 273845"/>
                  <a:gd name="connsiteY3-302" fmla="*/ 3702843 h 3776661"/>
                  <a:gd name="connsiteX4-303" fmla="*/ 228601 w 273845"/>
                  <a:gd name="connsiteY4-304" fmla="*/ 3629023 h 3776661"/>
                  <a:gd name="connsiteX5-305" fmla="*/ 166689 w 273845"/>
                  <a:gd name="connsiteY5-306" fmla="*/ 3776661 h 3776661"/>
                  <a:gd name="connsiteX6-307" fmla="*/ 104776 w 273845"/>
                  <a:gd name="connsiteY6-308" fmla="*/ 3664743 h 3776661"/>
                  <a:gd name="connsiteX7-309" fmla="*/ 57151 w 273845"/>
                  <a:gd name="connsiteY7-310" fmla="*/ 3750467 h 3776661"/>
                  <a:gd name="connsiteX8-311" fmla="*/ 1 w 273845"/>
                  <a:gd name="connsiteY8-312" fmla="*/ 3609974 h 3776661"/>
                  <a:gd name="connsiteX9-313" fmla="*/ 0 w 273845"/>
                  <a:gd name="connsiteY9-314" fmla="*/ 0 h 3776661"/>
                  <a:gd name="connsiteX0-315" fmla="*/ 0 w 273845"/>
                  <a:gd name="connsiteY0-316" fmla="*/ 0 h 3776661"/>
                  <a:gd name="connsiteX1-317" fmla="*/ 272825 w 273845"/>
                  <a:gd name="connsiteY1-318" fmla="*/ 0 h 3776661"/>
                  <a:gd name="connsiteX2-319" fmla="*/ 273845 w 273845"/>
                  <a:gd name="connsiteY2-320" fmla="*/ 3581399 h 3776661"/>
                  <a:gd name="connsiteX3-321" fmla="*/ 247651 w 273845"/>
                  <a:gd name="connsiteY3-322" fmla="*/ 3702843 h 3776661"/>
                  <a:gd name="connsiteX4-323" fmla="*/ 228601 w 273845"/>
                  <a:gd name="connsiteY4-324" fmla="*/ 3629023 h 3776661"/>
                  <a:gd name="connsiteX5-325" fmla="*/ 166689 w 273845"/>
                  <a:gd name="connsiteY5-326" fmla="*/ 3776661 h 3776661"/>
                  <a:gd name="connsiteX6-327" fmla="*/ 104776 w 273845"/>
                  <a:gd name="connsiteY6-328" fmla="*/ 3664743 h 3776661"/>
                  <a:gd name="connsiteX7-329" fmla="*/ 57151 w 273845"/>
                  <a:gd name="connsiteY7-330" fmla="*/ 3750467 h 3776661"/>
                  <a:gd name="connsiteX8-331" fmla="*/ 1 w 273845"/>
                  <a:gd name="connsiteY8-332" fmla="*/ 3609974 h 3776661"/>
                  <a:gd name="connsiteX9-333" fmla="*/ 0 w 273845"/>
                  <a:gd name="connsiteY9-334" fmla="*/ 0 h 3776661"/>
                  <a:gd name="connsiteX0-335" fmla="*/ 0 w 273845"/>
                  <a:gd name="connsiteY0-336" fmla="*/ 0 h 3776661"/>
                  <a:gd name="connsiteX1-337" fmla="*/ 272825 w 273845"/>
                  <a:gd name="connsiteY1-338" fmla="*/ 0 h 3776661"/>
                  <a:gd name="connsiteX2-339" fmla="*/ 273845 w 273845"/>
                  <a:gd name="connsiteY2-340" fmla="*/ 3581399 h 3776661"/>
                  <a:gd name="connsiteX3-341" fmla="*/ 247651 w 273845"/>
                  <a:gd name="connsiteY3-342" fmla="*/ 3702843 h 3776661"/>
                  <a:gd name="connsiteX4-343" fmla="*/ 228601 w 273845"/>
                  <a:gd name="connsiteY4-344" fmla="*/ 3629023 h 3776661"/>
                  <a:gd name="connsiteX5-345" fmla="*/ 166689 w 273845"/>
                  <a:gd name="connsiteY5-346" fmla="*/ 3776661 h 3776661"/>
                  <a:gd name="connsiteX6-347" fmla="*/ 104776 w 273845"/>
                  <a:gd name="connsiteY6-348" fmla="*/ 3664743 h 3776661"/>
                  <a:gd name="connsiteX7-349" fmla="*/ 57151 w 273845"/>
                  <a:gd name="connsiteY7-350" fmla="*/ 3750467 h 3776661"/>
                  <a:gd name="connsiteX8-351" fmla="*/ 1 w 273845"/>
                  <a:gd name="connsiteY8-352" fmla="*/ 3609974 h 3776661"/>
                  <a:gd name="connsiteX9-353" fmla="*/ 0 w 273845"/>
                  <a:gd name="connsiteY9-354" fmla="*/ 0 h 3776661"/>
                  <a:gd name="connsiteX0-355" fmla="*/ 0 w 273845"/>
                  <a:gd name="connsiteY0-356" fmla="*/ 0 h 3776887"/>
                  <a:gd name="connsiteX1-357" fmla="*/ 272825 w 273845"/>
                  <a:gd name="connsiteY1-358" fmla="*/ 0 h 3776887"/>
                  <a:gd name="connsiteX2-359" fmla="*/ 273845 w 273845"/>
                  <a:gd name="connsiteY2-360" fmla="*/ 3581399 h 3776887"/>
                  <a:gd name="connsiteX3-361" fmla="*/ 247651 w 273845"/>
                  <a:gd name="connsiteY3-362" fmla="*/ 3702843 h 3776887"/>
                  <a:gd name="connsiteX4-363" fmla="*/ 228601 w 273845"/>
                  <a:gd name="connsiteY4-364" fmla="*/ 3629023 h 3776887"/>
                  <a:gd name="connsiteX5-365" fmla="*/ 166689 w 273845"/>
                  <a:gd name="connsiteY5-366" fmla="*/ 3776661 h 3776887"/>
                  <a:gd name="connsiteX6-367" fmla="*/ 104776 w 273845"/>
                  <a:gd name="connsiteY6-368" fmla="*/ 3664743 h 3776887"/>
                  <a:gd name="connsiteX7-369" fmla="*/ 57151 w 273845"/>
                  <a:gd name="connsiteY7-370" fmla="*/ 3750467 h 3776887"/>
                  <a:gd name="connsiteX8-371" fmla="*/ 1 w 273845"/>
                  <a:gd name="connsiteY8-372" fmla="*/ 3609974 h 3776887"/>
                  <a:gd name="connsiteX9-373" fmla="*/ 0 w 273845"/>
                  <a:gd name="connsiteY9-374" fmla="*/ 0 h 3776887"/>
                  <a:gd name="connsiteX0-375" fmla="*/ 0 w 273845"/>
                  <a:gd name="connsiteY0-376" fmla="*/ 0 h 3776887"/>
                  <a:gd name="connsiteX1-377" fmla="*/ 272825 w 273845"/>
                  <a:gd name="connsiteY1-378" fmla="*/ 0 h 3776887"/>
                  <a:gd name="connsiteX2-379" fmla="*/ 273845 w 273845"/>
                  <a:gd name="connsiteY2-380" fmla="*/ 3581399 h 3776887"/>
                  <a:gd name="connsiteX3-381" fmla="*/ 247651 w 273845"/>
                  <a:gd name="connsiteY3-382" fmla="*/ 3702843 h 3776887"/>
                  <a:gd name="connsiteX4-383" fmla="*/ 228601 w 273845"/>
                  <a:gd name="connsiteY4-384" fmla="*/ 3629023 h 3776887"/>
                  <a:gd name="connsiteX5-385" fmla="*/ 166689 w 273845"/>
                  <a:gd name="connsiteY5-386" fmla="*/ 3776661 h 3776887"/>
                  <a:gd name="connsiteX6-387" fmla="*/ 104776 w 273845"/>
                  <a:gd name="connsiteY6-388" fmla="*/ 3664743 h 3776887"/>
                  <a:gd name="connsiteX7-389" fmla="*/ 57151 w 273845"/>
                  <a:gd name="connsiteY7-390" fmla="*/ 3750467 h 3776887"/>
                  <a:gd name="connsiteX8-391" fmla="*/ 1 w 273845"/>
                  <a:gd name="connsiteY8-392" fmla="*/ 3609974 h 3776887"/>
                  <a:gd name="connsiteX9-393" fmla="*/ 0 w 273845"/>
                  <a:gd name="connsiteY9-394" fmla="*/ 0 h 3776887"/>
                  <a:gd name="connsiteX0-395" fmla="*/ 0 w 273845"/>
                  <a:gd name="connsiteY0-396" fmla="*/ 0 h 3776887"/>
                  <a:gd name="connsiteX1-397" fmla="*/ 272825 w 273845"/>
                  <a:gd name="connsiteY1-398" fmla="*/ 0 h 3776887"/>
                  <a:gd name="connsiteX2-399" fmla="*/ 273845 w 273845"/>
                  <a:gd name="connsiteY2-400" fmla="*/ 3581399 h 3776887"/>
                  <a:gd name="connsiteX3-401" fmla="*/ 247651 w 273845"/>
                  <a:gd name="connsiteY3-402" fmla="*/ 3702843 h 3776887"/>
                  <a:gd name="connsiteX4-403" fmla="*/ 228601 w 273845"/>
                  <a:gd name="connsiteY4-404" fmla="*/ 3629023 h 3776887"/>
                  <a:gd name="connsiteX5-405" fmla="*/ 166689 w 273845"/>
                  <a:gd name="connsiteY5-406" fmla="*/ 3776661 h 3776887"/>
                  <a:gd name="connsiteX6-407" fmla="*/ 104776 w 273845"/>
                  <a:gd name="connsiteY6-408" fmla="*/ 3664743 h 3776887"/>
                  <a:gd name="connsiteX7-409" fmla="*/ 57151 w 273845"/>
                  <a:gd name="connsiteY7-410" fmla="*/ 3750467 h 3776887"/>
                  <a:gd name="connsiteX8-411" fmla="*/ 1 w 273845"/>
                  <a:gd name="connsiteY8-412" fmla="*/ 3609974 h 3776887"/>
                  <a:gd name="connsiteX9-413" fmla="*/ 0 w 273845"/>
                  <a:gd name="connsiteY9-414" fmla="*/ 0 h 3776887"/>
                  <a:gd name="connsiteX0-415" fmla="*/ 0 w 273845"/>
                  <a:gd name="connsiteY0-416" fmla="*/ 0 h 3776859"/>
                  <a:gd name="connsiteX1-417" fmla="*/ 272825 w 273845"/>
                  <a:gd name="connsiteY1-418" fmla="*/ 0 h 3776859"/>
                  <a:gd name="connsiteX2-419" fmla="*/ 273845 w 273845"/>
                  <a:gd name="connsiteY2-420" fmla="*/ 3581399 h 3776859"/>
                  <a:gd name="connsiteX3-421" fmla="*/ 247651 w 273845"/>
                  <a:gd name="connsiteY3-422" fmla="*/ 3702843 h 3776859"/>
                  <a:gd name="connsiteX4-423" fmla="*/ 223839 w 273845"/>
                  <a:gd name="connsiteY4-424" fmla="*/ 3631404 h 3776859"/>
                  <a:gd name="connsiteX5-425" fmla="*/ 166689 w 273845"/>
                  <a:gd name="connsiteY5-426" fmla="*/ 3776661 h 3776859"/>
                  <a:gd name="connsiteX6-427" fmla="*/ 104776 w 273845"/>
                  <a:gd name="connsiteY6-428" fmla="*/ 3664743 h 3776859"/>
                  <a:gd name="connsiteX7-429" fmla="*/ 57151 w 273845"/>
                  <a:gd name="connsiteY7-430" fmla="*/ 3750467 h 3776859"/>
                  <a:gd name="connsiteX8-431" fmla="*/ 1 w 273845"/>
                  <a:gd name="connsiteY8-432" fmla="*/ 3609974 h 3776859"/>
                  <a:gd name="connsiteX9-433" fmla="*/ 0 w 273845"/>
                  <a:gd name="connsiteY9-434" fmla="*/ 0 h 3776859"/>
                  <a:gd name="connsiteX0-435" fmla="*/ 0 w 273845"/>
                  <a:gd name="connsiteY0-436" fmla="*/ 0 h 3776859"/>
                  <a:gd name="connsiteX1-437" fmla="*/ 272825 w 273845"/>
                  <a:gd name="connsiteY1-438" fmla="*/ 0 h 3776859"/>
                  <a:gd name="connsiteX2-439" fmla="*/ 273845 w 273845"/>
                  <a:gd name="connsiteY2-440" fmla="*/ 3581399 h 3776859"/>
                  <a:gd name="connsiteX3-441" fmla="*/ 247651 w 273845"/>
                  <a:gd name="connsiteY3-442" fmla="*/ 3702843 h 3776859"/>
                  <a:gd name="connsiteX4-443" fmla="*/ 223839 w 273845"/>
                  <a:gd name="connsiteY4-444" fmla="*/ 3631404 h 3776859"/>
                  <a:gd name="connsiteX5-445" fmla="*/ 166689 w 273845"/>
                  <a:gd name="connsiteY5-446" fmla="*/ 3776661 h 3776859"/>
                  <a:gd name="connsiteX6-447" fmla="*/ 104776 w 273845"/>
                  <a:gd name="connsiteY6-448" fmla="*/ 3664743 h 3776859"/>
                  <a:gd name="connsiteX7-449" fmla="*/ 57151 w 273845"/>
                  <a:gd name="connsiteY7-450" fmla="*/ 3750467 h 3776859"/>
                  <a:gd name="connsiteX8-451" fmla="*/ 1 w 273845"/>
                  <a:gd name="connsiteY8-452" fmla="*/ 3609974 h 3776859"/>
                  <a:gd name="connsiteX9-453" fmla="*/ 0 w 273845"/>
                  <a:gd name="connsiteY9-454" fmla="*/ 0 h 3776859"/>
                  <a:gd name="connsiteX0-455" fmla="*/ 0 w 273894"/>
                  <a:gd name="connsiteY0-456" fmla="*/ 0 h 3776859"/>
                  <a:gd name="connsiteX1-457" fmla="*/ 272825 w 273894"/>
                  <a:gd name="connsiteY1-458" fmla="*/ 0 h 3776859"/>
                  <a:gd name="connsiteX2-459" fmla="*/ 273845 w 273894"/>
                  <a:gd name="connsiteY2-460" fmla="*/ 3581399 h 3776859"/>
                  <a:gd name="connsiteX3-461" fmla="*/ 247651 w 273894"/>
                  <a:gd name="connsiteY3-462" fmla="*/ 3702843 h 3776859"/>
                  <a:gd name="connsiteX4-463" fmla="*/ 223839 w 273894"/>
                  <a:gd name="connsiteY4-464" fmla="*/ 3631404 h 3776859"/>
                  <a:gd name="connsiteX5-465" fmla="*/ 166689 w 273894"/>
                  <a:gd name="connsiteY5-466" fmla="*/ 3776661 h 3776859"/>
                  <a:gd name="connsiteX6-467" fmla="*/ 104776 w 273894"/>
                  <a:gd name="connsiteY6-468" fmla="*/ 3664743 h 3776859"/>
                  <a:gd name="connsiteX7-469" fmla="*/ 57151 w 273894"/>
                  <a:gd name="connsiteY7-470" fmla="*/ 3750467 h 3776859"/>
                  <a:gd name="connsiteX8-471" fmla="*/ 1 w 273894"/>
                  <a:gd name="connsiteY8-472" fmla="*/ 3609974 h 3776859"/>
                  <a:gd name="connsiteX9-473" fmla="*/ 0 w 273894"/>
                  <a:gd name="connsiteY9-474" fmla="*/ 0 h 3776859"/>
                  <a:gd name="connsiteX0-475" fmla="*/ 0 w 273894"/>
                  <a:gd name="connsiteY0-476" fmla="*/ 0 h 3776859"/>
                  <a:gd name="connsiteX1-477" fmla="*/ 272825 w 273894"/>
                  <a:gd name="connsiteY1-478" fmla="*/ 0 h 3776859"/>
                  <a:gd name="connsiteX2-479" fmla="*/ 273845 w 273894"/>
                  <a:gd name="connsiteY2-480" fmla="*/ 3581399 h 3776859"/>
                  <a:gd name="connsiteX3-481" fmla="*/ 247651 w 273894"/>
                  <a:gd name="connsiteY3-482" fmla="*/ 3702843 h 3776859"/>
                  <a:gd name="connsiteX4-483" fmla="*/ 223839 w 273894"/>
                  <a:gd name="connsiteY4-484" fmla="*/ 3631404 h 3776859"/>
                  <a:gd name="connsiteX5-485" fmla="*/ 166689 w 273894"/>
                  <a:gd name="connsiteY5-486" fmla="*/ 3776661 h 3776859"/>
                  <a:gd name="connsiteX6-487" fmla="*/ 104776 w 273894"/>
                  <a:gd name="connsiteY6-488" fmla="*/ 3664743 h 3776859"/>
                  <a:gd name="connsiteX7-489" fmla="*/ 57151 w 273894"/>
                  <a:gd name="connsiteY7-490" fmla="*/ 3750467 h 3776859"/>
                  <a:gd name="connsiteX8-491" fmla="*/ 1 w 273894"/>
                  <a:gd name="connsiteY8-492" fmla="*/ 3609974 h 3776859"/>
                  <a:gd name="connsiteX9-493" fmla="*/ 0 w 273894"/>
                  <a:gd name="connsiteY9-494" fmla="*/ 0 h 3776859"/>
                  <a:gd name="connsiteX0-495" fmla="*/ 0 w 273845"/>
                  <a:gd name="connsiteY0-496" fmla="*/ 0 h 3776859"/>
                  <a:gd name="connsiteX1-497" fmla="*/ 272825 w 273845"/>
                  <a:gd name="connsiteY1-498" fmla="*/ 0 h 3776859"/>
                  <a:gd name="connsiteX2-499" fmla="*/ 273845 w 273845"/>
                  <a:gd name="connsiteY2-500" fmla="*/ 3581399 h 3776859"/>
                  <a:gd name="connsiteX3-501" fmla="*/ 247651 w 273845"/>
                  <a:gd name="connsiteY3-502" fmla="*/ 3702843 h 3776859"/>
                  <a:gd name="connsiteX4-503" fmla="*/ 223839 w 273845"/>
                  <a:gd name="connsiteY4-504" fmla="*/ 3631404 h 3776859"/>
                  <a:gd name="connsiteX5-505" fmla="*/ 166689 w 273845"/>
                  <a:gd name="connsiteY5-506" fmla="*/ 3776661 h 3776859"/>
                  <a:gd name="connsiteX6-507" fmla="*/ 104776 w 273845"/>
                  <a:gd name="connsiteY6-508" fmla="*/ 3664743 h 3776859"/>
                  <a:gd name="connsiteX7-509" fmla="*/ 57151 w 273845"/>
                  <a:gd name="connsiteY7-510" fmla="*/ 3750467 h 3776859"/>
                  <a:gd name="connsiteX8-511" fmla="*/ 1 w 273845"/>
                  <a:gd name="connsiteY8-512" fmla="*/ 3609974 h 3776859"/>
                  <a:gd name="connsiteX9-513" fmla="*/ 0 w 273845"/>
                  <a:gd name="connsiteY9-514" fmla="*/ 0 h 3776859"/>
                  <a:gd name="connsiteX0-515" fmla="*/ 0 w 273845"/>
                  <a:gd name="connsiteY0-516" fmla="*/ 0 h 3776859"/>
                  <a:gd name="connsiteX1-517" fmla="*/ 272825 w 273845"/>
                  <a:gd name="connsiteY1-518" fmla="*/ 0 h 3776859"/>
                  <a:gd name="connsiteX2-519" fmla="*/ 273845 w 273845"/>
                  <a:gd name="connsiteY2-520" fmla="*/ 3581399 h 3776859"/>
                  <a:gd name="connsiteX3-521" fmla="*/ 252414 w 273845"/>
                  <a:gd name="connsiteY3-522" fmla="*/ 3702843 h 3776859"/>
                  <a:gd name="connsiteX4-523" fmla="*/ 223839 w 273845"/>
                  <a:gd name="connsiteY4-524" fmla="*/ 3631404 h 3776859"/>
                  <a:gd name="connsiteX5-525" fmla="*/ 166689 w 273845"/>
                  <a:gd name="connsiteY5-526" fmla="*/ 3776661 h 3776859"/>
                  <a:gd name="connsiteX6-527" fmla="*/ 104776 w 273845"/>
                  <a:gd name="connsiteY6-528" fmla="*/ 3664743 h 3776859"/>
                  <a:gd name="connsiteX7-529" fmla="*/ 57151 w 273845"/>
                  <a:gd name="connsiteY7-530" fmla="*/ 3750467 h 3776859"/>
                  <a:gd name="connsiteX8-531" fmla="*/ 1 w 273845"/>
                  <a:gd name="connsiteY8-532" fmla="*/ 3609974 h 3776859"/>
                  <a:gd name="connsiteX9-533" fmla="*/ 0 w 273845"/>
                  <a:gd name="connsiteY9-534" fmla="*/ 0 h 3776859"/>
                  <a:gd name="connsiteX0-535" fmla="*/ 0 w 273845"/>
                  <a:gd name="connsiteY0-536" fmla="*/ 0 h 3776859"/>
                  <a:gd name="connsiteX1-537" fmla="*/ 272825 w 273845"/>
                  <a:gd name="connsiteY1-538" fmla="*/ 0 h 3776859"/>
                  <a:gd name="connsiteX2-539" fmla="*/ 273845 w 273845"/>
                  <a:gd name="connsiteY2-540" fmla="*/ 3581399 h 3776859"/>
                  <a:gd name="connsiteX3-541" fmla="*/ 252414 w 273845"/>
                  <a:gd name="connsiteY3-542" fmla="*/ 3702843 h 3776859"/>
                  <a:gd name="connsiteX4-543" fmla="*/ 223839 w 273845"/>
                  <a:gd name="connsiteY4-544" fmla="*/ 3631404 h 3776859"/>
                  <a:gd name="connsiteX5-545" fmla="*/ 166689 w 273845"/>
                  <a:gd name="connsiteY5-546" fmla="*/ 3776661 h 3776859"/>
                  <a:gd name="connsiteX6-547" fmla="*/ 104776 w 273845"/>
                  <a:gd name="connsiteY6-548" fmla="*/ 3664743 h 3776859"/>
                  <a:gd name="connsiteX7-549" fmla="*/ 57151 w 273845"/>
                  <a:gd name="connsiteY7-550" fmla="*/ 3750467 h 3776859"/>
                  <a:gd name="connsiteX8-551" fmla="*/ 1 w 273845"/>
                  <a:gd name="connsiteY8-552" fmla="*/ 3609974 h 3776859"/>
                  <a:gd name="connsiteX9-553" fmla="*/ 0 w 273845"/>
                  <a:gd name="connsiteY9-554" fmla="*/ 0 h 3776859"/>
                  <a:gd name="connsiteX0-555" fmla="*/ 0 w 273845"/>
                  <a:gd name="connsiteY0-556" fmla="*/ 0 h 3776859"/>
                  <a:gd name="connsiteX1-557" fmla="*/ 272825 w 273845"/>
                  <a:gd name="connsiteY1-558" fmla="*/ 0 h 3776859"/>
                  <a:gd name="connsiteX2-559" fmla="*/ 273845 w 273845"/>
                  <a:gd name="connsiteY2-560" fmla="*/ 3581399 h 3776859"/>
                  <a:gd name="connsiteX3-561" fmla="*/ 245270 w 273845"/>
                  <a:gd name="connsiteY3-562" fmla="*/ 3702843 h 3776859"/>
                  <a:gd name="connsiteX4-563" fmla="*/ 223839 w 273845"/>
                  <a:gd name="connsiteY4-564" fmla="*/ 3631404 h 3776859"/>
                  <a:gd name="connsiteX5-565" fmla="*/ 166689 w 273845"/>
                  <a:gd name="connsiteY5-566" fmla="*/ 3776661 h 3776859"/>
                  <a:gd name="connsiteX6-567" fmla="*/ 104776 w 273845"/>
                  <a:gd name="connsiteY6-568" fmla="*/ 3664743 h 3776859"/>
                  <a:gd name="connsiteX7-569" fmla="*/ 57151 w 273845"/>
                  <a:gd name="connsiteY7-570" fmla="*/ 3750467 h 3776859"/>
                  <a:gd name="connsiteX8-571" fmla="*/ 1 w 273845"/>
                  <a:gd name="connsiteY8-572" fmla="*/ 3609974 h 3776859"/>
                  <a:gd name="connsiteX9-573" fmla="*/ 0 w 273845"/>
                  <a:gd name="connsiteY9-574" fmla="*/ 0 h 3776859"/>
                  <a:gd name="connsiteX0-575" fmla="*/ 0 w 273845"/>
                  <a:gd name="connsiteY0-576" fmla="*/ 0 h 3776859"/>
                  <a:gd name="connsiteX1-577" fmla="*/ 272825 w 273845"/>
                  <a:gd name="connsiteY1-578" fmla="*/ 0 h 3776859"/>
                  <a:gd name="connsiteX2-579" fmla="*/ 273845 w 273845"/>
                  <a:gd name="connsiteY2-580" fmla="*/ 3581399 h 3776859"/>
                  <a:gd name="connsiteX3-581" fmla="*/ 245270 w 273845"/>
                  <a:gd name="connsiteY3-582" fmla="*/ 3702843 h 3776859"/>
                  <a:gd name="connsiteX4-583" fmla="*/ 223839 w 273845"/>
                  <a:gd name="connsiteY4-584" fmla="*/ 3631404 h 3776859"/>
                  <a:gd name="connsiteX5-585" fmla="*/ 166689 w 273845"/>
                  <a:gd name="connsiteY5-586" fmla="*/ 3776661 h 3776859"/>
                  <a:gd name="connsiteX6-587" fmla="*/ 104776 w 273845"/>
                  <a:gd name="connsiteY6-588" fmla="*/ 3664743 h 3776859"/>
                  <a:gd name="connsiteX7-589" fmla="*/ 57151 w 273845"/>
                  <a:gd name="connsiteY7-590" fmla="*/ 3750467 h 3776859"/>
                  <a:gd name="connsiteX8-591" fmla="*/ 1 w 273845"/>
                  <a:gd name="connsiteY8-592" fmla="*/ 3609974 h 3776859"/>
                  <a:gd name="connsiteX9-593" fmla="*/ 0 w 273845"/>
                  <a:gd name="connsiteY9-594" fmla="*/ 0 h 3776859"/>
                  <a:gd name="connsiteX0-595" fmla="*/ 0 w 273845"/>
                  <a:gd name="connsiteY0-596" fmla="*/ 0 h 3776859"/>
                  <a:gd name="connsiteX1-597" fmla="*/ 272825 w 273845"/>
                  <a:gd name="connsiteY1-598" fmla="*/ 0 h 3776859"/>
                  <a:gd name="connsiteX2-599" fmla="*/ 273845 w 273845"/>
                  <a:gd name="connsiteY2-600" fmla="*/ 3581399 h 3776859"/>
                  <a:gd name="connsiteX3-601" fmla="*/ 245270 w 273845"/>
                  <a:gd name="connsiteY3-602" fmla="*/ 3702843 h 3776859"/>
                  <a:gd name="connsiteX4-603" fmla="*/ 223839 w 273845"/>
                  <a:gd name="connsiteY4-604" fmla="*/ 3631404 h 3776859"/>
                  <a:gd name="connsiteX5-605" fmla="*/ 166689 w 273845"/>
                  <a:gd name="connsiteY5-606" fmla="*/ 3776661 h 3776859"/>
                  <a:gd name="connsiteX6-607" fmla="*/ 104776 w 273845"/>
                  <a:gd name="connsiteY6-608" fmla="*/ 3664743 h 3776859"/>
                  <a:gd name="connsiteX7-609" fmla="*/ 57151 w 273845"/>
                  <a:gd name="connsiteY7-610" fmla="*/ 3750467 h 3776859"/>
                  <a:gd name="connsiteX8-611" fmla="*/ 1 w 273845"/>
                  <a:gd name="connsiteY8-612" fmla="*/ 3609974 h 3776859"/>
                  <a:gd name="connsiteX9-613" fmla="*/ 0 w 273845"/>
                  <a:gd name="connsiteY9-614" fmla="*/ 0 h 3776859"/>
                  <a:gd name="connsiteX0-615" fmla="*/ 0 w 273845"/>
                  <a:gd name="connsiteY0-616" fmla="*/ 0 h 3776859"/>
                  <a:gd name="connsiteX1-617" fmla="*/ 272825 w 273845"/>
                  <a:gd name="connsiteY1-618" fmla="*/ 0 h 3776859"/>
                  <a:gd name="connsiteX2-619" fmla="*/ 273845 w 273845"/>
                  <a:gd name="connsiteY2-620" fmla="*/ 3581399 h 3776859"/>
                  <a:gd name="connsiteX3-621" fmla="*/ 245270 w 273845"/>
                  <a:gd name="connsiteY3-622" fmla="*/ 3702843 h 3776859"/>
                  <a:gd name="connsiteX4-623" fmla="*/ 223839 w 273845"/>
                  <a:gd name="connsiteY4-624" fmla="*/ 3631404 h 3776859"/>
                  <a:gd name="connsiteX5-625" fmla="*/ 166689 w 273845"/>
                  <a:gd name="connsiteY5-626" fmla="*/ 3776661 h 3776859"/>
                  <a:gd name="connsiteX6-627" fmla="*/ 104776 w 273845"/>
                  <a:gd name="connsiteY6-628" fmla="*/ 3664743 h 3776859"/>
                  <a:gd name="connsiteX7-629" fmla="*/ 57151 w 273845"/>
                  <a:gd name="connsiteY7-630" fmla="*/ 3750467 h 3776859"/>
                  <a:gd name="connsiteX8-631" fmla="*/ 1 w 273845"/>
                  <a:gd name="connsiteY8-632" fmla="*/ 3609974 h 3776859"/>
                  <a:gd name="connsiteX9-633" fmla="*/ 0 w 273845"/>
                  <a:gd name="connsiteY9-634" fmla="*/ 0 h 3776859"/>
                  <a:gd name="connsiteX0-635" fmla="*/ 0 w 273845"/>
                  <a:gd name="connsiteY0-636" fmla="*/ 0 h 3776859"/>
                  <a:gd name="connsiteX1-637" fmla="*/ 272825 w 273845"/>
                  <a:gd name="connsiteY1-638" fmla="*/ 0 h 3776859"/>
                  <a:gd name="connsiteX2-639" fmla="*/ 273845 w 273845"/>
                  <a:gd name="connsiteY2-640" fmla="*/ 3581399 h 3776859"/>
                  <a:gd name="connsiteX3-641" fmla="*/ 245270 w 273845"/>
                  <a:gd name="connsiteY3-642" fmla="*/ 3702843 h 3776859"/>
                  <a:gd name="connsiteX4-643" fmla="*/ 223839 w 273845"/>
                  <a:gd name="connsiteY4-644" fmla="*/ 3631404 h 3776859"/>
                  <a:gd name="connsiteX5-645" fmla="*/ 166689 w 273845"/>
                  <a:gd name="connsiteY5-646" fmla="*/ 3776661 h 3776859"/>
                  <a:gd name="connsiteX6-647" fmla="*/ 104776 w 273845"/>
                  <a:gd name="connsiteY6-648" fmla="*/ 3664743 h 3776859"/>
                  <a:gd name="connsiteX7-649" fmla="*/ 57151 w 273845"/>
                  <a:gd name="connsiteY7-650" fmla="*/ 3750467 h 3776859"/>
                  <a:gd name="connsiteX8-651" fmla="*/ 1 w 273845"/>
                  <a:gd name="connsiteY8-652" fmla="*/ 3609974 h 3776859"/>
                  <a:gd name="connsiteX9-653" fmla="*/ 0 w 273845"/>
                  <a:gd name="connsiteY9-654" fmla="*/ 0 h 3776859"/>
                  <a:gd name="connsiteX0-655" fmla="*/ 0 w 273845"/>
                  <a:gd name="connsiteY0-656" fmla="*/ 0 h 3776859"/>
                  <a:gd name="connsiteX1-657" fmla="*/ 272825 w 273845"/>
                  <a:gd name="connsiteY1-658" fmla="*/ 0 h 3776859"/>
                  <a:gd name="connsiteX2-659" fmla="*/ 273845 w 273845"/>
                  <a:gd name="connsiteY2-660" fmla="*/ 3581399 h 3776859"/>
                  <a:gd name="connsiteX3-661" fmla="*/ 245270 w 273845"/>
                  <a:gd name="connsiteY3-662" fmla="*/ 3702843 h 3776859"/>
                  <a:gd name="connsiteX4-663" fmla="*/ 223839 w 273845"/>
                  <a:gd name="connsiteY4-664" fmla="*/ 3631404 h 3776859"/>
                  <a:gd name="connsiteX5-665" fmla="*/ 166689 w 273845"/>
                  <a:gd name="connsiteY5-666" fmla="*/ 3776661 h 3776859"/>
                  <a:gd name="connsiteX6-667" fmla="*/ 104776 w 273845"/>
                  <a:gd name="connsiteY6-668" fmla="*/ 3664743 h 3776859"/>
                  <a:gd name="connsiteX7-669" fmla="*/ 57151 w 273845"/>
                  <a:gd name="connsiteY7-670" fmla="*/ 3750467 h 3776859"/>
                  <a:gd name="connsiteX8-671" fmla="*/ 1 w 273845"/>
                  <a:gd name="connsiteY8-672" fmla="*/ 3609974 h 3776859"/>
                  <a:gd name="connsiteX9-673" fmla="*/ 0 w 273845"/>
                  <a:gd name="connsiteY9-674" fmla="*/ 0 h 3776859"/>
                  <a:gd name="connsiteX0-675" fmla="*/ 0 w 273845"/>
                  <a:gd name="connsiteY0-676" fmla="*/ 0 h 3776859"/>
                  <a:gd name="connsiteX1-677" fmla="*/ 272825 w 273845"/>
                  <a:gd name="connsiteY1-678" fmla="*/ 0 h 3776859"/>
                  <a:gd name="connsiteX2-679" fmla="*/ 273845 w 273845"/>
                  <a:gd name="connsiteY2-680" fmla="*/ 3581399 h 3776859"/>
                  <a:gd name="connsiteX3-681" fmla="*/ 245270 w 273845"/>
                  <a:gd name="connsiteY3-682" fmla="*/ 3702843 h 3776859"/>
                  <a:gd name="connsiteX4-683" fmla="*/ 223839 w 273845"/>
                  <a:gd name="connsiteY4-684" fmla="*/ 3631404 h 3776859"/>
                  <a:gd name="connsiteX5-685" fmla="*/ 166689 w 273845"/>
                  <a:gd name="connsiteY5-686" fmla="*/ 3776661 h 3776859"/>
                  <a:gd name="connsiteX6-687" fmla="*/ 104776 w 273845"/>
                  <a:gd name="connsiteY6-688" fmla="*/ 3664743 h 3776859"/>
                  <a:gd name="connsiteX7-689" fmla="*/ 57151 w 273845"/>
                  <a:gd name="connsiteY7-690" fmla="*/ 3750467 h 3776859"/>
                  <a:gd name="connsiteX8-691" fmla="*/ 1 w 273845"/>
                  <a:gd name="connsiteY8-692" fmla="*/ 3609974 h 3776859"/>
                  <a:gd name="connsiteX9-693" fmla="*/ 0 w 273845"/>
                  <a:gd name="connsiteY9-694" fmla="*/ 0 h 3776859"/>
                  <a:gd name="connsiteX0-695" fmla="*/ 0 w 273845"/>
                  <a:gd name="connsiteY0-696" fmla="*/ 0 h 3776859"/>
                  <a:gd name="connsiteX1-697" fmla="*/ 272825 w 273845"/>
                  <a:gd name="connsiteY1-698" fmla="*/ 0 h 3776859"/>
                  <a:gd name="connsiteX2-699" fmla="*/ 273845 w 273845"/>
                  <a:gd name="connsiteY2-700" fmla="*/ 3581399 h 3776859"/>
                  <a:gd name="connsiteX3-701" fmla="*/ 245270 w 273845"/>
                  <a:gd name="connsiteY3-702" fmla="*/ 3702843 h 3776859"/>
                  <a:gd name="connsiteX4-703" fmla="*/ 223839 w 273845"/>
                  <a:gd name="connsiteY4-704" fmla="*/ 3631404 h 3776859"/>
                  <a:gd name="connsiteX5-705" fmla="*/ 166689 w 273845"/>
                  <a:gd name="connsiteY5-706" fmla="*/ 3776661 h 3776859"/>
                  <a:gd name="connsiteX6-707" fmla="*/ 104776 w 273845"/>
                  <a:gd name="connsiteY6-708" fmla="*/ 3664743 h 3776859"/>
                  <a:gd name="connsiteX7-709" fmla="*/ 57151 w 273845"/>
                  <a:gd name="connsiteY7-710" fmla="*/ 3750467 h 3776859"/>
                  <a:gd name="connsiteX8-711" fmla="*/ 1 w 273845"/>
                  <a:gd name="connsiteY8-712" fmla="*/ 3609974 h 3776859"/>
                  <a:gd name="connsiteX9-713" fmla="*/ 0 w 273845"/>
                  <a:gd name="connsiteY9-714" fmla="*/ 0 h 37768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chemeClr val="tx2"/>
                  </a:gs>
                  <a:gs pos="82000">
                    <a:schemeClr val="tx2"/>
                  </a:gs>
                  <a:gs pos="34000">
                    <a:schemeClr val="tx2">
                      <a:lumMod val="75000"/>
                    </a:schemeClr>
                  </a:gs>
                  <a:gs pos="0">
                    <a:schemeClr val="tx2"/>
                  </a:gs>
                  <a:gs pos="38000">
                    <a:schemeClr val="tx2"/>
                  </a:gs>
                  <a:gs pos="100000">
                    <a:schemeClr val="tx2"/>
                  </a:gs>
                </a:gsLst>
                <a:lin ang="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1374774" y="1417118"/>
                <a:ext cx="272825" cy="590550"/>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1404710" y="1213680"/>
                <a:ext cx="212954" cy="203438"/>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a:xfrm rot="5400000">
                <a:off x="1396885" y="6250198"/>
                <a:ext cx="228600" cy="73152"/>
              </a:xfrm>
              <a:custGeom>
                <a:avLst/>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1" fmla="*/ 0 w 226544"/>
                  <a:gd name="connsiteY0-2" fmla="*/ 35306 h 70612"/>
                  <a:gd name="connsiteX1-3" fmla="*/ 27685 w 226544"/>
                  <a:gd name="connsiteY1-4" fmla="*/ 0 h 70612"/>
                  <a:gd name="connsiteX2-5" fmla="*/ 226544 w 226544"/>
                  <a:gd name="connsiteY2-6" fmla="*/ 35306 h 70612"/>
                  <a:gd name="connsiteX3-7" fmla="*/ 27685 w 226544"/>
                  <a:gd name="connsiteY3-8" fmla="*/ 70612 h 70612"/>
                  <a:gd name="connsiteX4" fmla="*/ 0 w 226544"/>
                  <a:gd name="connsiteY4" fmla="*/ 35306 h 70612"/>
                  <a:gd name="connsiteX0-9" fmla="*/ 0 w 226544"/>
                  <a:gd name="connsiteY0-10" fmla="*/ 35306 h 70612"/>
                  <a:gd name="connsiteX1-11" fmla="*/ 27685 w 226544"/>
                  <a:gd name="connsiteY1-12" fmla="*/ 0 h 70612"/>
                  <a:gd name="connsiteX2-13" fmla="*/ 226544 w 226544"/>
                  <a:gd name="connsiteY2-14" fmla="*/ 35306 h 70612"/>
                  <a:gd name="connsiteX3-15" fmla="*/ 27685 w 226544"/>
                  <a:gd name="connsiteY3-16" fmla="*/ 70612 h 70612"/>
                  <a:gd name="connsiteX4-17" fmla="*/ 0 w 226544"/>
                  <a:gd name="connsiteY4-18" fmla="*/ 35306 h 70612"/>
                  <a:gd name="connsiteX0-19" fmla="*/ 0 w 226544"/>
                  <a:gd name="connsiteY0-20" fmla="*/ 35306 h 70612"/>
                  <a:gd name="connsiteX1-21" fmla="*/ 27685 w 226544"/>
                  <a:gd name="connsiteY1-22" fmla="*/ 0 h 70612"/>
                  <a:gd name="connsiteX2-23" fmla="*/ 226544 w 226544"/>
                  <a:gd name="connsiteY2-24" fmla="*/ 35306 h 70612"/>
                  <a:gd name="connsiteX3-25" fmla="*/ 27685 w 226544"/>
                  <a:gd name="connsiteY3-26" fmla="*/ 70612 h 70612"/>
                  <a:gd name="connsiteX4-27" fmla="*/ 0 w 226544"/>
                  <a:gd name="connsiteY4-28" fmla="*/ 35306 h 70612"/>
                  <a:gd name="connsiteX0-29" fmla="*/ 0 w 226544"/>
                  <a:gd name="connsiteY0-30" fmla="*/ 35306 h 70612"/>
                  <a:gd name="connsiteX1-31" fmla="*/ 27685 w 226544"/>
                  <a:gd name="connsiteY1-32" fmla="*/ 0 h 70612"/>
                  <a:gd name="connsiteX2-33" fmla="*/ 226544 w 226544"/>
                  <a:gd name="connsiteY2-34" fmla="*/ 35306 h 70612"/>
                  <a:gd name="connsiteX3-35" fmla="*/ 27685 w 226544"/>
                  <a:gd name="connsiteY3-36" fmla="*/ 70612 h 70612"/>
                  <a:gd name="connsiteX4-37" fmla="*/ 0 w 226544"/>
                  <a:gd name="connsiteY4-38" fmla="*/ 35306 h 70612"/>
                  <a:gd name="connsiteX0-39" fmla="*/ 0 w 226544"/>
                  <a:gd name="connsiteY0-40" fmla="*/ 35306 h 70612"/>
                  <a:gd name="connsiteX1-41" fmla="*/ 27685 w 226544"/>
                  <a:gd name="connsiteY1-42" fmla="*/ 0 h 70612"/>
                  <a:gd name="connsiteX2-43" fmla="*/ 226544 w 226544"/>
                  <a:gd name="connsiteY2-44" fmla="*/ 35306 h 70612"/>
                  <a:gd name="connsiteX3-45" fmla="*/ 27685 w 226544"/>
                  <a:gd name="connsiteY3-46" fmla="*/ 70612 h 70612"/>
                  <a:gd name="connsiteX4-47" fmla="*/ 0 w 226544"/>
                  <a:gd name="connsiteY4-48" fmla="*/ 35306 h 70612"/>
                  <a:gd name="connsiteX0-49" fmla="*/ 0 w 226544"/>
                  <a:gd name="connsiteY0-50" fmla="*/ 35306 h 70612"/>
                  <a:gd name="connsiteX1-51" fmla="*/ 27685 w 226544"/>
                  <a:gd name="connsiteY1-52" fmla="*/ 0 h 70612"/>
                  <a:gd name="connsiteX2-53" fmla="*/ 226544 w 226544"/>
                  <a:gd name="connsiteY2-54" fmla="*/ 35306 h 70612"/>
                  <a:gd name="connsiteX3-55" fmla="*/ 27685 w 226544"/>
                  <a:gd name="connsiteY3-56" fmla="*/ 70612 h 70612"/>
                  <a:gd name="connsiteX4-57" fmla="*/ 0 w 226544"/>
                  <a:gd name="connsiteY4-58" fmla="*/ 35306 h 70612"/>
                  <a:gd name="connsiteX0-59" fmla="*/ 0 w 226544"/>
                  <a:gd name="connsiteY0-60" fmla="*/ 35306 h 70612"/>
                  <a:gd name="connsiteX1-61" fmla="*/ 27685 w 226544"/>
                  <a:gd name="connsiteY1-62" fmla="*/ 0 h 70612"/>
                  <a:gd name="connsiteX2-63" fmla="*/ 226544 w 226544"/>
                  <a:gd name="connsiteY2-64" fmla="*/ 35306 h 70612"/>
                  <a:gd name="connsiteX3-65" fmla="*/ 27685 w 226544"/>
                  <a:gd name="connsiteY3-66" fmla="*/ 70612 h 70612"/>
                  <a:gd name="connsiteX4-67" fmla="*/ 0 w 226544"/>
                  <a:gd name="connsiteY4-68" fmla="*/ 35306 h 70612"/>
                  <a:gd name="connsiteX0-69" fmla="*/ 0 w 226544"/>
                  <a:gd name="connsiteY0-70" fmla="*/ 35306 h 70612"/>
                  <a:gd name="connsiteX1-71" fmla="*/ 27685 w 226544"/>
                  <a:gd name="connsiteY1-72" fmla="*/ 0 h 70612"/>
                  <a:gd name="connsiteX2-73" fmla="*/ 226544 w 226544"/>
                  <a:gd name="connsiteY2-74" fmla="*/ 35306 h 70612"/>
                  <a:gd name="connsiteX3-75" fmla="*/ 27685 w 226544"/>
                  <a:gd name="connsiteY3-76" fmla="*/ 70612 h 70612"/>
                  <a:gd name="connsiteX4-77" fmla="*/ 0 w 226544"/>
                  <a:gd name="connsiteY4-78" fmla="*/ 35306 h 70612"/>
                  <a:gd name="connsiteX0-79" fmla="*/ 0 w 226544"/>
                  <a:gd name="connsiteY0-80" fmla="*/ 35306 h 70612"/>
                  <a:gd name="connsiteX1-81" fmla="*/ 27685 w 226544"/>
                  <a:gd name="connsiteY1-82" fmla="*/ 0 h 70612"/>
                  <a:gd name="connsiteX2-83" fmla="*/ 226544 w 226544"/>
                  <a:gd name="connsiteY2-84" fmla="*/ 35306 h 70612"/>
                  <a:gd name="connsiteX3-85" fmla="*/ 27685 w 226544"/>
                  <a:gd name="connsiteY3-86" fmla="*/ 70612 h 70612"/>
                  <a:gd name="connsiteX4-87" fmla="*/ 0 w 226544"/>
                  <a:gd name="connsiteY4-88" fmla="*/ 35306 h 70612"/>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7" name="Straight Connector 26"/>
              <p:cNvCxnSpPr/>
              <p:nvPr/>
            </p:nvCxnSpPr>
            <p:spPr>
              <a:xfrm>
                <a:off x="1374774" y="148664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374774" y="1562425"/>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374774" y="1638202"/>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374774" y="1713979"/>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74774" y="1789756"/>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374774" y="1865533"/>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374774" y="194130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sp>
          <p:nvSpPr>
            <p:cNvPr id="6" name="Trapezoid 5"/>
            <p:cNvSpPr/>
            <p:nvPr/>
          </p:nvSpPr>
          <p:spPr>
            <a:xfrm rot="16200000">
              <a:off x="1594832" y="5341831"/>
              <a:ext cx="695326" cy="59529"/>
            </a:xfrm>
            <a:prstGeom prst="trapezoid">
              <a:avLst>
                <a:gd name="adj" fmla="val 69837"/>
              </a:avLst>
            </a:prstGeom>
            <a:solidFill>
              <a:schemeClr val="accent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Trapezoid 6"/>
            <p:cNvSpPr/>
            <p:nvPr/>
          </p:nvSpPr>
          <p:spPr>
            <a:xfrm rot="16200000">
              <a:off x="1594832" y="4439533"/>
              <a:ext cx="695326" cy="59529"/>
            </a:xfrm>
            <a:prstGeom prst="trapezoid">
              <a:avLst>
                <a:gd name="adj" fmla="val 69837"/>
              </a:avLst>
            </a:prstGeom>
            <a:solidFill>
              <a:schemeClr val="accent5">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Trapezoid 7"/>
            <p:cNvSpPr/>
            <p:nvPr/>
          </p:nvSpPr>
          <p:spPr>
            <a:xfrm rot="16200000">
              <a:off x="1594832" y="3537234"/>
              <a:ext cx="695326" cy="59529"/>
            </a:xfrm>
            <a:prstGeom prst="trapezoid">
              <a:avLst>
                <a:gd name="adj" fmla="val 69837"/>
              </a:avLst>
            </a:prstGeom>
            <a:solidFill>
              <a:schemeClr val="accent4">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rapezoid 8"/>
            <p:cNvSpPr/>
            <p:nvPr/>
          </p:nvSpPr>
          <p:spPr>
            <a:xfrm rot="16200000">
              <a:off x="1594832" y="2634935"/>
              <a:ext cx="695326" cy="59529"/>
            </a:xfrm>
            <a:prstGeom prst="trapezoid">
              <a:avLst>
                <a:gd name="adj" fmla="val 69837"/>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Pentagon 9"/>
            <p:cNvSpPr/>
            <p:nvPr/>
          </p:nvSpPr>
          <p:spPr>
            <a:xfrm>
              <a:off x="1912729" y="2359899"/>
              <a:ext cx="3510756" cy="607219"/>
            </a:xfrm>
            <a:prstGeom prst="homePlate">
              <a:avLst>
                <a:gd name="adj" fmla="val 36274"/>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Pentagon 10"/>
            <p:cNvSpPr/>
            <p:nvPr/>
          </p:nvSpPr>
          <p:spPr>
            <a:xfrm>
              <a:off x="1912729" y="3262198"/>
              <a:ext cx="3510756" cy="607219"/>
            </a:xfrm>
            <a:prstGeom prst="homePlate">
              <a:avLst>
                <a:gd name="adj" fmla="val 36274"/>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Pentagon 11"/>
            <p:cNvSpPr/>
            <p:nvPr/>
          </p:nvSpPr>
          <p:spPr>
            <a:xfrm>
              <a:off x="1912729" y="4164497"/>
              <a:ext cx="3510756" cy="607219"/>
            </a:xfrm>
            <a:prstGeom prst="homePlate">
              <a:avLst>
                <a:gd name="adj" fmla="val 36274"/>
              </a:avLst>
            </a:prstGeom>
            <a:solidFill>
              <a:schemeClr val="accent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Pentagon 12"/>
            <p:cNvSpPr/>
            <p:nvPr/>
          </p:nvSpPr>
          <p:spPr>
            <a:xfrm>
              <a:off x="1912729" y="5066795"/>
              <a:ext cx="3510756" cy="607219"/>
            </a:xfrm>
            <a:prstGeom prst="homePlate">
              <a:avLst>
                <a:gd name="adj" fmla="val 36274"/>
              </a:avLst>
            </a:prstGeom>
            <a:solidFill>
              <a:schemeClr val="accent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2679704" y="2509740"/>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8"/>
            <p:cNvSpPr txBox="1"/>
            <p:nvPr/>
          </p:nvSpPr>
          <p:spPr>
            <a:xfrm>
              <a:off x="1944843" y="2478964"/>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t>
              </a:r>
            </a:p>
          </p:txBody>
        </p:sp>
        <p:sp>
          <p:nvSpPr>
            <p:cNvPr id="36" name="TextBox 191"/>
            <p:cNvSpPr txBox="1"/>
            <p:nvPr/>
          </p:nvSpPr>
          <p:spPr>
            <a:xfrm>
              <a:off x="1944843" y="3381429"/>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a:t>
              </a:r>
            </a:p>
          </p:txBody>
        </p:sp>
        <p:sp>
          <p:nvSpPr>
            <p:cNvPr id="37" name="TextBox 192"/>
            <p:cNvSpPr txBox="1"/>
            <p:nvPr/>
          </p:nvSpPr>
          <p:spPr>
            <a:xfrm>
              <a:off x="1944843" y="4283895"/>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a:t>
              </a:r>
            </a:p>
          </p:txBody>
        </p:sp>
        <p:sp>
          <p:nvSpPr>
            <p:cNvPr id="38" name="TextBox 193"/>
            <p:cNvSpPr txBox="1"/>
            <p:nvPr/>
          </p:nvSpPr>
          <p:spPr>
            <a:xfrm>
              <a:off x="1944843" y="5186362"/>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a:t>
              </a:r>
            </a:p>
          </p:txBody>
        </p:sp>
        <p:sp>
          <p:nvSpPr>
            <p:cNvPr id="39" name="Rectangle 38"/>
            <p:cNvSpPr/>
            <p:nvPr/>
          </p:nvSpPr>
          <p:spPr>
            <a:xfrm>
              <a:off x="2679704" y="3412206"/>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Rectangle 39"/>
            <p:cNvSpPr/>
            <p:nvPr/>
          </p:nvSpPr>
          <p:spPr>
            <a:xfrm>
              <a:off x="2679704" y="4314672"/>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40"/>
            <p:cNvSpPr/>
            <p:nvPr/>
          </p:nvSpPr>
          <p:spPr>
            <a:xfrm>
              <a:off x="2679704" y="5214753"/>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3" name="TextBox 42"/>
          <p:cNvSpPr txBox="1"/>
          <p:nvPr/>
        </p:nvSpPr>
        <p:spPr>
          <a:xfrm>
            <a:off x="5868972" y="2011869"/>
            <a:ext cx="1441420" cy="328551"/>
          </a:xfrm>
          <a:prstGeom prst="rect">
            <a:avLst/>
          </a:prstGeom>
          <a:noFill/>
        </p:spPr>
        <p:txBody>
          <a:bodyPr wrap="none" rtlCol="0">
            <a:spAutoFit/>
          </a:bodyPr>
          <a:lstStyle/>
          <a:p>
            <a:pPr algn="just">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Rectangle 43"/>
          <p:cNvSpPr/>
          <p:nvPr/>
        </p:nvSpPr>
        <p:spPr>
          <a:xfrm>
            <a:off x="5868972" y="2354521"/>
            <a:ext cx="4377747" cy="38779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Donut 44"/>
          <p:cNvSpPr/>
          <p:nvPr/>
        </p:nvSpPr>
        <p:spPr>
          <a:xfrm>
            <a:off x="5937233" y="3301776"/>
            <a:ext cx="724494" cy="724494"/>
          </a:xfrm>
          <a:prstGeom prst="donut">
            <a:avLst>
              <a:gd name="adj" fmla="val 6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5"/>
          <p:cNvSpPr>
            <a:spLocks noEditPoints="1"/>
          </p:cNvSpPr>
          <p:nvPr/>
        </p:nvSpPr>
        <p:spPr bwMode="auto">
          <a:xfrm>
            <a:off x="6142990" y="3499217"/>
            <a:ext cx="312978" cy="3296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46"/>
          <p:cNvSpPr>
            <a:spLocks noEditPoints="1"/>
          </p:cNvSpPr>
          <p:nvPr/>
        </p:nvSpPr>
        <p:spPr bwMode="auto">
          <a:xfrm>
            <a:off x="6114638" y="5024359"/>
            <a:ext cx="355312" cy="28727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47"/>
          <p:cNvSpPr>
            <a:spLocks noEditPoints="1"/>
          </p:cNvSpPr>
          <p:nvPr/>
        </p:nvSpPr>
        <p:spPr bwMode="auto">
          <a:xfrm>
            <a:off x="8854192" y="5021839"/>
            <a:ext cx="237380" cy="347754"/>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48"/>
          <p:cNvSpPr>
            <a:spLocks noEditPoints="1"/>
          </p:cNvSpPr>
          <p:nvPr/>
        </p:nvSpPr>
        <p:spPr bwMode="auto">
          <a:xfrm>
            <a:off x="8844060" y="3512070"/>
            <a:ext cx="250987" cy="30390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Donut 49"/>
          <p:cNvSpPr/>
          <p:nvPr/>
        </p:nvSpPr>
        <p:spPr>
          <a:xfrm>
            <a:off x="8610636" y="4818814"/>
            <a:ext cx="724494" cy="724494"/>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Donut 50"/>
          <p:cNvSpPr/>
          <p:nvPr/>
        </p:nvSpPr>
        <p:spPr>
          <a:xfrm>
            <a:off x="5931813" y="4818967"/>
            <a:ext cx="724494" cy="724494"/>
          </a:xfrm>
          <a:prstGeom prst="donut">
            <a:avLst>
              <a:gd name="adj" fmla="val 68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Donut 51"/>
          <p:cNvSpPr/>
          <p:nvPr/>
        </p:nvSpPr>
        <p:spPr>
          <a:xfrm>
            <a:off x="8604931" y="3301776"/>
            <a:ext cx="724494" cy="724494"/>
          </a:xfrm>
          <a:prstGeom prst="donut">
            <a:avLst>
              <a:gd name="adj" fmla="val 68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52"/>
          <p:cNvSpPr txBox="1"/>
          <p:nvPr/>
        </p:nvSpPr>
        <p:spPr>
          <a:xfrm>
            <a:off x="6654485" y="3609779"/>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53"/>
          <p:cNvSpPr txBox="1"/>
          <p:nvPr/>
        </p:nvSpPr>
        <p:spPr>
          <a:xfrm>
            <a:off x="6596777" y="3340555"/>
            <a:ext cx="543739" cy="327077"/>
          </a:xfrm>
          <a:prstGeom prst="rect">
            <a:avLst/>
          </a:prstGeom>
          <a:noFill/>
        </p:spPr>
        <p:txBody>
          <a:bodyPr wrap="none" rtlCol="0">
            <a:spAutoFit/>
          </a:bodyPr>
          <a:lstStyle/>
          <a:p>
            <a:pPr algn="just">
              <a:lnSpc>
                <a:spcPct val="120000"/>
              </a:lnSpc>
            </a:pPr>
            <a:r>
              <a:rPr lang="en-US"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54"/>
          <p:cNvSpPr txBox="1"/>
          <p:nvPr/>
        </p:nvSpPr>
        <p:spPr>
          <a:xfrm>
            <a:off x="9283439" y="3609779"/>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Box 55"/>
          <p:cNvSpPr txBox="1"/>
          <p:nvPr/>
        </p:nvSpPr>
        <p:spPr>
          <a:xfrm>
            <a:off x="9282082" y="3340555"/>
            <a:ext cx="543739" cy="327077"/>
          </a:xfrm>
          <a:prstGeom prst="rect">
            <a:avLst/>
          </a:prstGeom>
          <a:noFill/>
        </p:spPr>
        <p:txBody>
          <a:bodyPr wrap="none" rtlCol="0">
            <a:spAutoFit/>
          </a:bodyPr>
          <a:lstStyle/>
          <a:p>
            <a:pPr algn="just">
              <a:lnSpc>
                <a:spcPct val="120000"/>
              </a:lnSpc>
            </a:pPr>
            <a:r>
              <a:rPr lang="en-US" sz="140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40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TextBox 56"/>
          <p:cNvSpPr txBox="1"/>
          <p:nvPr/>
        </p:nvSpPr>
        <p:spPr>
          <a:xfrm>
            <a:off x="6654485" y="5135727"/>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TextBox 57"/>
          <p:cNvSpPr txBox="1"/>
          <p:nvPr/>
        </p:nvSpPr>
        <p:spPr>
          <a:xfrm>
            <a:off x="6596777" y="4849926"/>
            <a:ext cx="543739" cy="327077"/>
          </a:xfrm>
          <a:prstGeom prst="rect">
            <a:avLst/>
          </a:prstGeom>
          <a:noFill/>
        </p:spPr>
        <p:txBody>
          <a:bodyPr wrap="none" rtlCol="0">
            <a:spAutoFit/>
          </a:bodyPr>
          <a:lstStyle/>
          <a:p>
            <a:pPr algn="just">
              <a:lnSpc>
                <a:spcPct val="120000"/>
              </a:lnSpc>
            </a:pPr>
            <a:r>
              <a:rPr lang="en-US" sz="1400" b="1">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400" b="1">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TextBox 58"/>
          <p:cNvSpPr txBox="1"/>
          <p:nvPr/>
        </p:nvSpPr>
        <p:spPr>
          <a:xfrm>
            <a:off x="9340944" y="5135727"/>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TextBox 59"/>
          <p:cNvSpPr txBox="1"/>
          <p:nvPr/>
        </p:nvSpPr>
        <p:spPr>
          <a:xfrm>
            <a:off x="9284396" y="4849926"/>
            <a:ext cx="543739" cy="327077"/>
          </a:xfrm>
          <a:prstGeom prst="rect">
            <a:avLst/>
          </a:prstGeom>
          <a:noFill/>
        </p:spPr>
        <p:txBody>
          <a:bodyPr wrap="none" rtlCol="0">
            <a:spAutoFit/>
          </a:bodyPr>
          <a:lstStyle/>
          <a:p>
            <a:pPr algn="just">
              <a:lnSpc>
                <a:spcPct val="120000"/>
              </a:lnSpc>
            </a:pPr>
            <a:r>
              <a:rPr lang="en-US" sz="1400" b="1">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55%</a:t>
            </a:r>
            <a:endParaRPr lang="en-GB" sz="1400" b="1">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Rectangle 60"/>
          <p:cNvSpPr/>
          <p:nvPr/>
        </p:nvSpPr>
        <p:spPr>
          <a:xfrm>
            <a:off x="5884114" y="4036579"/>
            <a:ext cx="2400274" cy="52193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ectangle 61"/>
          <p:cNvSpPr/>
          <p:nvPr/>
        </p:nvSpPr>
        <p:spPr>
          <a:xfrm>
            <a:off x="5884114" y="5560125"/>
            <a:ext cx="2400274" cy="52193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ectangle 62"/>
          <p:cNvSpPr/>
          <p:nvPr/>
        </p:nvSpPr>
        <p:spPr>
          <a:xfrm>
            <a:off x="8548425" y="4036579"/>
            <a:ext cx="2400274" cy="52193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Rectangle 63"/>
          <p:cNvSpPr/>
          <p:nvPr/>
        </p:nvSpPr>
        <p:spPr>
          <a:xfrm>
            <a:off x="8542297" y="5560125"/>
            <a:ext cx="2400274" cy="52193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文本框 64"/>
          <p:cNvSpPr txBox="1"/>
          <p:nvPr/>
        </p:nvSpPr>
        <p:spPr>
          <a:xfrm>
            <a:off x="372973" y="362225"/>
            <a:ext cx="2503076" cy="374375"/>
          </a:xfrm>
          <a:prstGeom prst="rect">
            <a:avLst/>
          </a:prstGeom>
          <a:noFill/>
        </p:spPr>
        <p:txBody>
          <a:bodyPr wrap="none" lIns="96434" tIns="48217" rIns="96434" bIns="48217" rtlCol="0">
            <a:spAutoFit/>
          </a:bodyPr>
          <a:lstStyle/>
          <a:p>
            <a:pPr defTabSz="963930"/>
            <a:r>
              <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66" name="文本框 65"/>
          <p:cNvSpPr txBox="1"/>
          <p:nvPr/>
        </p:nvSpPr>
        <p:spPr>
          <a:xfrm>
            <a:off x="372973" y="654957"/>
            <a:ext cx="2352650" cy="282042"/>
          </a:xfrm>
          <a:prstGeom prst="rect">
            <a:avLst/>
          </a:prstGeom>
          <a:noFill/>
        </p:spPr>
        <p:txBody>
          <a:bodyPr wrap="none" lIns="96434" tIns="48217" rIns="96434" bIns="48217" rtlCol="0">
            <a:spAutoFit/>
          </a:bodyPr>
          <a:lstStyle/>
          <a:p>
            <a:pPr defTabSz="963930"/>
            <a:r>
              <a:rPr lang="en-US" altLang="zh-CN" sz="1200" dirty="0">
                <a:solidFill>
                  <a:srgbClr val="E7E6E6">
                    <a:lumMod val="25000"/>
                  </a:srgbClr>
                </a:solidFill>
                <a:latin typeface="Arial" panose="020B0604020202020204" pitchFamily="34" charset="0"/>
                <a:cs typeface="Arial" panose="020B0604020202020204" pitchFamily="34" charset="0"/>
                <a:sym typeface="+mn-lt"/>
              </a:rPr>
              <a:t>ADD RELATED TITLE WORDS</a:t>
            </a:r>
            <a:endParaRPr lang="zh-CN" altLang="en-US" sz="1200" dirty="0">
              <a:solidFill>
                <a:srgbClr val="E7E6E6">
                  <a:lumMod val="25000"/>
                </a:srgbClr>
              </a:solidFill>
              <a:latin typeface="Arial" panose="020B0604020202020204" pitchFamily="34" charset="0"/>
              <a:cs typeface="Arial" panose="020B0604020202020204" pitchFamily="34" charset="0"/>
              <a:sym typeface="+mn-lt"/>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left)">
                                      <p:cBhvr>
                                        <p:cTn id="13" dur="500"/>
                                        <p:tgtEl>
                                          <p:spTgt spid="4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2000"/>
                            </p:stCondLst>
                            <p:childTnLst>
                              <p:par>
                                <p:cTn id="19" presetID="49" presetClass="entr" presetSubtype="0" decel="100000"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 calcmode="lin" valueType="num">
                                      <p:cBhvr>
                                        <p:cTn id="23" dur="500" fill="hold"/>
                                        <p:tgtEl>
                                          <p:spTgt spid="45"/>
                                        </p:tgtEl>
                                        <p:attrNameLst>
                                          <p:attrName>style.rotation</p:attrName>
                                        </p:attrNameLst>
                                      </p:cBhvr>
                                      <p:tavLst>
                                        <p:tav tm="0">
                                          <p:val>
                                            <p:fltVal val="360"/>
                                          </p:val>
                                        </p:tav>
                                        <p:tav tm="100000">
                                          <p:val>
                                            <p:fltVal val="0"/>
                                          </p:val>
                                        </p:tav>
                                      </p:tavLst>
                                    </p:anim>
                                    <p:animEffect transition="in" filter="fade">
                                      <p:cBhvr>
                                        <p:cTn id="24" dur="500"/>
                                        <p:tgtEl>
                                          <p:spTgt spid="45"/>
                                        </p:tgtEl>
                                      </p:cBhvr>
                                    </p:animEffect>
                                  </p:childTnLst>
                                </p:cTn>
                              </p:par>
                            </p:childTnLst>
                          </p:cTn>
                        </p:par>
                        <p:par>
                          <p:cTn id="25" fill="hold">
                            <p:stCondLst>
                              <p:cond delay="2500"/>
                            </p:stCondLst>
                            <p:childTnLst>
                              <p:par>
                                <p:cTn id="26" presetID="49" presetClass="entr" presetSubtype="0" decel="100000" fill="hold" grpId="0" nodeType="after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p:cTn id="28" dur="500" fill="hold"/>
                                        <p:tgtEl>
                                          <p:spTgt spid="46"/>
                                        </p:tgtEl>
                                        <p:attrNameLst>
                                          <p:attrName>ppt_w</p:attrName>
                                        </p:attrNameLst>
                                      </p:cBhvr>
                                      <p:tavLst>
                                        <p:tav tm="0">
                                          <p:val>
                                            <p:fltVal val="0"/>
                                          </p:val>
                                        </p:tav>
                                        <p:tav tm="100000">
                                          <p:val>
                                            <p:strVal val="#ppt_w"/>
                                          </p:val>
                                        </p:tav>
                                      </p:tavLst>
                                    </p:anim>
                                    <p:anim calcmode="lin" valueType="num">
                                      <p:cBhvr>
                                        <p:cTn id="29" dur="500" fill="hold"/>
                                        <p:tgtEl>
                                          <p:spTgt spid="46"/>
                                        </p:tgtEl>
                                        <p:attrNameLst>
                                          <p:attrName>ppt_h</p:attrName>
                                        </p:attrNameLst>
                                      </p:cBhvr>
                                      <p:tavLst>
                                        <p:tav tm="0">
                                          <p:val>
                                            <p:fltVal val="0"/>
                                          </p:val>
                                        </p:tav>
                                        <p:tav tm="100000">
                                          <p:val>
                                            <p:strVal val="#ppt_h"/>
                                          </p:val>
                                        </p:tav>
                                      </p:tavLst>
                                    </p:anim>
                                    <p:anim calcmode="lin" valueType="num">
                                      <p:cBhvr>
                                        <p:cTn id="30" dur="500" fill="hold"/>
                                        <p:tgtEl>
                                          <p:spTgt spid="46"/>
                                        </p:tgtEl>
                                        <p:attrNameLst>
                                          <p:attrName>style.rotation</p:attrName>
                                        </p:attrNameLst>
                                      </p:cBhvr>
                                      <p:tavLst>
                                        <p:tav tm="0">
                                          <p:val>
                                            <p:fltVal val="360"/>
                                          </p:val>
                                        </p:tav>
                                        <p:tav tm="100000">
                                          <p:val>
                                            <p:fltVal val="0"/>
                                          </p:val>
                                        </p:tav>
                                      </p:tavLst>
                                    </p:anim>
                                    <p:animEffect transition="in" filter="fade">
                                      <p:cBhvr>
                                        <p:cTn id="31" dur="500"/>
                                        <p:tgtEl>
                                          <p:spTgt spid="46"/>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 calcmode="lin" valueType="num">
                                      <p:cBhvr>
                                        <p:cTn id="51" dur="500" fill="hold"/>
                                        <p:tgtEl>
                                          <p:spTgt spid="52"/>
                                        </p:tgtEl>
                                        <p:attrNameLst>
                                          <p:attrName>style.rotation</p:attrName>
                                        </p:attrNameLst>
                                      </p:cBhvr>
                                      <p:tavLst>
                                        <p:tav tm="0">
                                          <p:val>
                                            <p:fltVal val="360"/>
                                          </p:val>
                                        </p:tav>
                                        <p:tav tm="100000">
                                          <p:val>
                                            <p:fltVal val="0"/>
                                          </p:val>
                                        </p:tav>
                                      </p:tavLst>
                                    </p:anim>
                                    <p:animEffect transition="in" filter="fade">
                                      <p:cBhvr>
                                        <p:cTn id="52" dur="500"/>
                                        <p:tgtEl>
                                          <p:spTgt spid="52"/>
                                        </p:tgtEl>
                                      </p:cBhvr>
                                    </p:animEffect>
                                  </p:childTnLst>
                                </p:cTn>
                              </p:par>
                            </p:childTnLst>
                          </p:cTn>
                        </p:par>
                        <p:par>
                          <p:cTn id="53" fill="hold">
                            <p:stCondLst>
                              <p:cond delay="5000"/>
                            </p:stCondLst>
                            <p:childTnLst>
                              <p:par>
                                <p:cTn id="54" presetID="49" presetClass="entr" presetSubtype="0" decel="100000" fill="hold" grpId="0" nodeType="afterEffect">
                                  <p:stCondLst>
                                    <p:cond delay="0"/>
                                  </p:stCondLst>
                                  <p:childTnLst>
                                    <p:set>
                                      <p:cBhvr>
                                        <p:cTn id="55" dur="1" fill="hold">
                                          <p:stCondLst>
                                            <p:cond delay="0"/>
                                          </p:stCondLst>
                                        </p:cTn>
                                        <p:tgtEl>
                                          <p:spTgt spid="49"/>
                                        </p:tgtEl>
                                        <p:attrNameLst>
                                          <p:attrName>style.visibility</p:attrName>
                                        </p:attrNameLst>
                                      </p:cBhvr>
                                      <p:to>
                                        <p:strVal val="visible"/>
                                      </p:to>
                                    </p:set>
                                    <p:anim calcmode="lin" valueType="num">
                                      <p:cBhvr>
                                        <p:cTn id="56" dur="500" fill="hold"/>
                                        <p:tgtEl>
                                          <p:spTgt spid="49"/>
                                        </p:tgtEl>
                                        <p:attrNameLst>
                                          <p:attrName>ppt_w</p:attrName>
                                        </p:attrNameLst>
                                      </p:cBhvr>
                                      <p:tavLst>
                                        <p:tav tm="0">
                                          <p:val>
                                            <p:fltVal val="0"/>
                                          </p:val>
                                        </p:tav>
                                        <p:tav tm="100000">
                                          <p:val>
                                            <p:strVal val="#ppt_w"/>
                                          </p:val>
                                        </p:tav>
                                      </p:tavLst>
                                    </p:anim>
                                    <p:anim calcmode="lin" valueType="num">
                                      <p:cBhvr>
                                        <p:cTn id="57" dur="500" fill="hold"/>
                                        <p:tgtEl>
                                          <p:spTgt spid="49"/>
                                        </p:tgtEl>
                                        <p:attrNameLst>
                                          <p:attrName>ppt_h</p:attrName>
                                        </p:attrNameLst>
                                      </p:cBhvr>
                                      <p:tavLst>
                                        <p:tav tm="0">
                                          <p:val>
                                            <p:fltVal val="0"/>
                                          </p:val>
                                        </p:tav>
                                        <p:tav tm="100000">
                                          <p:val>
                                            <p:strVal val="#ppt_h"/>
                                          </p:val>
                                        </p:tav>
                                      </p:tavLst>
                                    </p:anim>
                                    <p:anim calcmode="lin" valueType="num">
                                      <p:cBhvr>
                                        <p:cTn id="58" dur="500" fill="hold"/>
                                        <p:tgtEl>
                                          <p:spTgt spid="49"/>
                                        </p:tgtEl>
                                        <p:attrNameLst>
                                          <p:attrName>style.rotation</p:attrName>
                                        </p:attrNameLst>
                                      </p:cBhvr>
                                      <p:tavLst>
                                        <p:tav tm="0">
                                          <p:val>
                                            <p:fltVal val="360"/>
                                          </p:val>
                                        </p:tav>
                                        <p:tav tm="100000">
                                          <p:val>
                                            <p:fltVal val="0"/>
                                          </p:val>
                                        </p:tav>
                                      </p:tavLst>
                                    </p:anim>
                                    <p:animEffect transition="in" filter="fade">
                                      <p:cBhvr>
                                        <p:cTn id="59" dur="500"/>
                                        <p:tgtEl>
                                          <p:spTgt spid="49"/>
                                        </p:tgtEl>
                                      </p:cBhvr>
                                    </p:animEffect>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fade">
                                      <p:cBhvr>
                                        <p:cTn id="63" dur="500"/>
                                        <p:tgtEl>
                                          <p:spTgt spid="56"/>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fade">
                                      <p:cBhvr>
                                        <p:cTn id="67" dur="500"/>
                                        <p:tgtEl>
                                          <p:spTgt spid="55"/>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7000"/>
                            </p:stCondLst>
                            <p:childTnLst>
                              <p:par>
                                <p:cTn id="75" presetID="49" presetClass="entr" presetSubtype="0" decel="100000"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p:cTn id="77" dur="500" fill="hold"/>
                                        <p:tgtEl>
                                          <p:spTgt spid="51"/>
                                        </p:tgtEl>
                                        <p:attrNameLst>
                                          <p:attrName>ppt_w</p:attrName>
                                        </p:attrNameLst>
                                      </p:cBhvr>
                                      <p:tavLst>
                                        <p:tav tm="0">
                                          <p:val>
                                            <p:fltVal val="0"/>
                                          </p:val>
                                        </p:tav>
                                        <p:tav tm="100000">
                                          <p:val>
                                            <p:strVal val="#ppt_w"/>
                                          </p:val>
                                        </p:tav>
                                      </p:tavLst>
                                    </p:anim>
                                    <p:anim calcmode="lin" valueType="num">
                                      <p:cBhvr>
                                        <p:cTn id="78" dur="500" fill="hold"/>
                                        <p:tgtEl>
                                          <p:spTgt spid="51"/>
                                        </p:tgtEl>
                                        <p:attrNameLst>
                                          <p:attrName>ppt_h</p:attrName>
                                        </p:attrNameLst>
                                      </p:cBhvr>
                                      <p:tavLst>
                                        <p:tav tm="0">
                                          <p:val>
                                            <p:fltVal val="0"/>
                                          </p:val>
                                        </p:tav>
                                        <p:tav tm="100000">
                                          <p:val>
                                            <p:strVal val="#ppt_h"/>
                                          </p:val>
                                        </p:tav>
                                      </p:tavLst>
                                    </p:anim>
                                    <p:anim calcmode="lin" valueType="num">
                                      <p:cBhvr>
                                        <p:cTn id="79" dur="500" fill="hold"/>
                                        <p:tgtEl>
                                          <p:spTgt spid="51"/>
                                        </p:tgtEl>
                                        <p:attrNameLst>
                                          <p:attrName>style.rotation</p:attrName>
                                        </p:attrNameLst>
                                      </p:cBhvr>
                                      <p:tavLst>
                                        <p:tav tm="0">
                                          <p:val>
                                            <p:fltVal val="360"/>
                                          </p:val>
                                        </p:tav>
                                        <p:tav tm="100000">
                                          <p:val>
                                            <p:fltVal val="0"/>
                                          </p:val>
                                        </p:tav>
                                      </p:tavLst>
                                    </p:anim>
                                    <p:animEffect transition="in" filter="fade">
                                      <p:cBhvr>
                                        <p:cTn id="80" dur="500"/>
                                        <p:tgtEl>
                                          <p:spTgt spid="51"/>
                                        </p:tgtEl>
                                      </p:cBhvr>
                                    </p:animEffect>
                                  </p:childTnLst>
                                </p:cTn>
                              </p:par>
                            </p:childTnLst>
                          </p:cTn>
                        </p:par>
                        <p:par>
                          <p:cTn id="81" fill="hold">
                            <p:stCondLst>
                              <p:cond delay="7500"/>
                            </p:stCondLst>
                            <p:childTnLst>
                              <p:par>
                                <p:cTn id="82" presetID="49" presetClass="entr" presetSubtype="0" decel="100000" fill="hold" grpId="0" nodeType="afterEffect">
                                  <p:stCondLst>
                                    <p:cond delay="0"/>
                                  </p:stCondLst>
                                  <p:childTnLst>
                                    <p:set>
                                      <p:cBhvr>
                                        <p:cTn id="83" dur="1" fill="hold">
                                          <p:stCondLst>
                                            <p:cond delay="0"/>
                                          </p:stCondLst>
                                        </p:cTn>
                                        <p:tgtEl>
                                          <p:spTgt spid="47"/>
                                        </p:tgtEl>
                                        <p:attrNameLst>
                                          <p:attrName>style.visibility</p:attrName>
                                        </p:attrNameLst>
                                      </p:cBhvr>
                                      <p:to>
                                        <p:strVal val="visible"/>
                                      </p:to>
                                    </p:set>
                                    <p:anim calcmode="lin" valueType="num">
                                      <p:cBhvr>
                                        <p:cTn id="84" dur="500" fill="hold"/>
                                        <p:tgtEl>
                                          <p:spTgt spid="47"/>
                                        </p:tgtEl>
                                        <p:attrNameLst>
                                          <p:attrName>ppt_w</p:attrName>
                                        </p:attrNameLst>
                                      </p:cBhvr>
                                      <p:tavLst>
                                        <p:tav tm="0">
                                          <p:val>
                                            <p:fltVal val="0"/>
                                          </p:val>
                                        </p:tav>
                                        <p:tav tm="100000">
                                          <p:val>
                                            <p:strVal val="#ppt_w"/>
                                          </p:val>
                                        </p:tav>
                                      </p:tavLst>
                                    </p:anim>
                                    <p:anim calcmode="lin" valueType="num">
                                      <p:cBhvr>
                                        <p:cTn id="85" dur="500" fill="hold"/>
                                        <p:tgtEl>
                                          <p:spTgt spid="47"/>
                                        </p:tgtEl>
                                        <p:attrNameLst>
                                          <p:attrName>ppt_h</p:attrName>
                                        </p:attrNameLst>
                                      </p:cBhvr>
                                      <p:tavLst>
                                        <p:tav tm="0">
                                          <p:val>
                                            <p:fltVal val="0"/>
                                          </p:val>
                                        </p:tav>
                                        <p:tav tm="100000">
                                          <p:val>
                                            <p:strVal val="#ppt_h"/>
                                          </p:val>
                                        </p:tav>
                                      </p:tavLst>
                                    </p:anim>
                                    <p:anim calcmode="lin" valueType="num">
                                      <p:cBhvr>
                                        <p:cTn id="86" dur="500" fill="hold"/>
                                        <p:tgtEl>
                                          <p:spTgt spid="47"/>
                                        </p:tgtEl>
                                        <p:attrNameLst>
                                          <p:attrName>style.rotation</p:attrName>
                                        </p:attrNameLst>
                                      </p:cBhvr>
                                      <p:tavLst>
                                        <p:tav tm="0">
                                          <p:val>
                                            <p:fltVal val="360"/>
                                          </p:val>
                                        </p:tav>
                                        <p:tav tm="100000">
                                          <p:val>
                                            <p:fltVal val="0"/>
                                          </p:val>
                                        </p:tav>
                                      </p:tavLst>
                                    </p:anim>
                                    <p:animEffect transition="in" filter="fade">
                                      <p:cBhvr>
                                        <p:cTn id="87" dur="500"/>
                                        <p:tgtEl>
                                          <p:spTgt spid="47"/>
                                        </p:tgtEl>
                                      </p:cBhvr>
                                    </p:animEffect>
                                  </p:childTnLst>
                                </p:cTn>
                              </p:par>
                            </p:childTnLst>
                          </p:cTn>
                        </p:par>
                        <p:par>
                          <p:cTn id="88" fill="hold">
                            <p:stCondLst>
                              <p:cond delay="8000"/>
                            </p:stCondLst>
                            <p:childTnLst>
                              <p:par>
                                <p:cTn id="89" presetID="10"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500"/>
                                        <p:tgtEl>
                                          <p:spTgt spid="58"/>
                                        </p:tgtEl>
                                      </p:cBhvr>
                                    </p:animEffect>
                                  </p:childTnLst>
                                </p:cTn>
                              </p:par>
                            </p:childTnLst>
                          </p:cTn>
                        </p:par>
                        <p:par>
                          <p:cTn id="92" fill="hold">
                            <p:stCondLst>
                              <p:cond delay="8500"/>
                            </p:stCondLst>
                            <p:childTnLst>
                              <p:par>
                                <p:cTn id="93" presetID="10" presetClass="entr" presetSubtype="0"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fade">
                                      <p:cBhvr>
                                        <p:cTn id="95" dur="500"/>
                                        <p:tgtEl>
                                          <p:spTgt spid="57"/>
                                        </p:tgtEl>
                                      </p:cBhvr>
                                    </p:animEffect>
                                  </p:childTnLst>
                                </p:cTn>
                              </p:par>
                            </p:childTnLst>
                          </p:cTn>
                        </p:par>
                        <p:par>
                          <p:cTn id="96" fill="hold">
                            <p:stCondLst>
                              <p:cond delay="9000"/>
                            </p:stCondLst>
                            <p:childTnLst>
                              <p:par>
                                <p:cTn id="97" presetID="53" presetClass="entr" presetSubtype="16" fill="hold" grpId="0" nodeType="afterEffect">
                                  <p:stCondLst>
                                    <p:cond delay="0"/>
                                  </p:stCondLst>
                                  <p:childTnLst>
                                    <p:set>
                                      <p:cBhvr>
                                        <p:cTn id="98" dur="1" fill="hold">
                                          <p:stCondLst>
                                            <p:cond delay="0"/>
                                          </p:stCondLst>
                                        </p:cTn>
                                        <p:tgtEl>
                                          <p:spTgt spid="62"/>
                                        </p:tgtEl>
                                        <p:attrNameLst>
                                          <p:attrName>style.visibility</p:attrName>
                                        </p:attrNameLst>
                                      </p:cBhvr>
                                      <p:to>
                                        <p:strVal val="visible"/>
                                      </p:to>
                                    </p:set>
                                    <p:anim calcmode="lin" valueType="num">
                                      <p:cBhvr>
                                        <p:cTn id="99" dur="500" fill="hold"/>
                                        <p:tgtEl>
                                          <p:spTgt spid="62"/>
                                        </p:tgtEl>
                                        <p:attrNameLst>
                                          <p:attrName>ppt_w</p:attrName>
                                        </p:attrNameLst>
                                      </p:cBhvr>
                                      <p:tavLst>
                                        <p:tav tm="0">
                                          <p:val>
                                            <p:fltVal val="0"/>
                                          </p:val>
                                        </p:tav>
                                        <p:tav tm="100000">
                                          <p:val>
                                            <p:strVal val="#ppt_w"/>
                                          </p:val>
                                        </p:tav>
                                      </p:tavLst>
                                    </p:anim>
                                    <p:anim calcmode="lin" valueType="num">
                                      <p:cBhvr>
                                        <p:cTn id="100" dur="500" fill="hold"/>
                                        <p:tgtEl>
                                          <p:spTgt spid="62"/>
                                        </p:tgtEl>
                                        <p:attrNameLst>
                                          <p:attrName>ppt_h</p:attrName>
                                        </p:attrNameLst>
                                      </p:cBhvr>
                                      <p:tavLst>
                                        <p:tav tm="0">
                                          <p:val>
                                            <p:fltVal val="0"/>
                                          </p:val>
                                        </p:tav>
                                        <p:tav tm="100000">
                                          <p:val>
                                            <p:strVal val="#ppt_h"/>
                                          </p:val>
                                        </p:tav>
                                      </p:tavLst>
                                    </p:anim>
                                    <p:animEffect transition="in" filter="fade">
                                      <p:cBhvr>
                                        <p:cTn id="101" dur="500"/>
                                        <p:tgtEl>
                                          <p:spTgt spid="62"/>
                                        </p:tgtEl>
                                      </p:cBhvr>
                                    </p:animEffect>
                                  </p:childTnLst>
                                </p:cTn>
                              </p:par>
                            </p:childTnLst>
                          </p:cTn>
                        </p:par>
                        <p:par>
                          <p:cTn id="102" fill="hold">
                            <p:stCondLst>
                              <p:cond delay="9500"/>
                            </p:stCondLst>
                            <p:childTnLst>
                              <p:par>
                                <p:cTn id="103" presetID="49" presetClass="entr" presetSubtype="0" decel="10000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 calcmode="lin" valueType="num">
                                      <p:cBhvr>
                                        <p:cTn id="105" dur="500" fill="hold"/>
                                        <p:tgtEl>
                                          <p:spTgt spid="50"/>
                                        </p:tgtEl>
                                        <p:attrNameLst>
                                          <p:attrName>ppt_w</p:attrName>
                                        </p:attrNameLst>
                                      </p:cBhvr>
                                      <p:tavLst>
                                        <p:tav tm="0">
                                          <p:val>
                                            <p:fltVal val="0"/>
                                          </p:val>
                                        </p:tav>
                                        <p:tav tm="100000">
                                          <p:val>
                                            <p:strVal val="#ppt_w"/>
                                          </p:val>
                                        </p:tav>
                                      </p:tavLst>
                                    </p:anim>
                                    <p:anim calcmode="lin" valueType="num">
                                      <p:cBhvr>
                                        <p:cTn id="106" dur="500" fill="hold"/>
                                        <p:tgtEl>
                                          <p:spTgt spid="50"/>
                                        </p:tgtEl>
                                        <p:attrNameLst>
                                          <p:attrName>ppt_h</p:attrName>
                                        </p:attrNameLst>
                                      </p:cBhvr>
                                      <p:tavLst>
                                        <p:tav tm="0">
                                          <p:val>
                                            <p:fltVal val="0"/>
                                          </p:val>
                                        </p:tav>
                                        <p:tav tm="100000">
                                          <p:val>
                                            <p:strVal val="#ppt_h"/>
                                          </p:val>
                                        </p:tav>
                                      </p:tavLst>
                                    </p:anim>
                                    <p:anim calcmode="lin" valueType="num">
                                      <p:cBhvr>
                                        <p:cTn id="107" dur="500" fill="hold"/>
                                        <p:tgtEl>
                                          <p:spTgt spid="50"/>
                                        </p:tgtEl>
                                        <p:attrNameLst>
                                          <p:attrName>style.rotation</p:attrName>
                                        </p:attrNameLst>
                                      </p:cBhvr>
                                      <p:tavLst>
                                        <p:tav tm="0">
                                          <p:val>
                                            <p:fltVal val="360"/>
                                          </p:val>
                                        </p:tav>
                                        <p:tav tm="100000">
                                          <p:val>
                                            <p:fltVal val="0"/>
                                          </p:val>
                                        </p:tav>
                                      </p:tavLst>
                                    </p:anim>
                                    <p:animEffect transition="in" filter="fade">
                                      <p:cBhvr>
                                        <p:cTn id="108" dur="500"/>
                                        <p:tgtEl>
                                          <p:spTgt spid="50"/>
                                        </p:tgtEl>
                                      </p:cBhvr>
                                    </p:animEffect>
                                  </p:childTnLst>
                                </p:cTn>
                              </p:par>
                            </p:childTnLst>
                          </p:cTn>
                        </p:par>
                        <p:par>
                          <p:cTn id="109" fill="hold">
                            <p:stCondLst>
                              <p:cond delay="10000"/>
                            </p:stCondLst>
                            <p:childTnLst>
                              <p:par>
                                <p:cTn id="110" presetID="49" presetClass="entr" presetSubtype="0" decel="100000"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 calcmode="lin" valueType="num">
                                      <p:cBhvr>
                                        <p:cTn id="112" dur="500" fill="hold"/>
                                        <p:tgtEl>
                                          <p:spTgt spid="48"/>
                                        </p:tgtEl>
                                        <p:attrNameLst>
                                          <p:attrName>ppt_w</p:attrName>
                                        </p:attrNameLst>
                                      </p:cBhvr>
                                      <p:tavLst>
                                        <p:tav tm="0">
                                          <p:val>
                                            <p:fltVal val="0"/>
                                          </p:val>
                                        </p:tav>
                                        <p:tav tm="100000">
                                          <p:val>
                                            <p:strVal val="#ppt_w"/>
                                          </p:val>
                                        </p:tav>
                                      </p:tavLst>
                                    </p:anim>
                                    <p:anim calcmode="lin" valueType="num">
                                      <p:cBhvr>
                                        <p:cTn id="113" dur="500" fill="hold"/>
                                        <p:tgtEl>
                                          <p:spTgt spid="48"/>
                                        </p:tgtEl>
                                        <p:attrNameLst>
                                          <p:attrName>ppt_h</p:attrName>
                                        </p:attrNameLst>
                                      </p:cBhvr>
                                      <p:tavLst>
                                        <p:tav tm="0">
                                          <p:val>
                                            <p:fltVal val="0"/>
                                          </p:val>
                                        </p:tav>
                                        <p:tav tm="100000">
                                          <p:val>
                                            <p:strVal val="#ppt_h"/>
                                          </p:val>
                                        </p:tav>
                                      </p:tavLst>
                                    </p:anim>
                                    <p:anim calcmode="lin" valueType="num">
                                      <p:cBhvr>
                                        <p:cTn id="114" dur="500" fill="hold"/>
                                        <p:tgtEl>
                                          <p:spTgt spid="48"/>
                                        </p:tgtEl>
                                        <p:attrNameLst>
                                          <p:attrName>style.rotation</p:attrName>
                                        </p:attrNameLst>
                                      </p:cBhvr>
                                      <p:tavLst>
                                        <p:tav tm="0">
                                          <p:val>
                                            <p:fltVal val="360"/>
                                          </p:val>
                                        </p:tav>
                                        <p:tav tm="100000">
                                          <p:val>
                                            <p:fltVal val="0"/>
                                          </p:val>
                                        </p:tav>
                                      </p:tavLst>
                                    </p:anim>
                                    <p:animEffect transition="in" filter="fade">
                                      <p:cBhvr>
                                        <p:cTn id="115" dur="500"/>
                                        <p:tgtEl>
                                          <p:spTgt spid="48"/>
                                        </p:tgtEl>
                                      </p:cBhvr>
                                    </p:animEffect>
                                  </p:childTnLst>
                                </p:cTn>
                              </p:par>
                            </p:childTnLst>
                          </p:cTn>
                        </p:par>
                        <p:par>
                          <p:cTn id="116" fill="hold">
                            <p:stCondLst>
                              <p:cond delay="10500"/>
                            </p:stCondLst>
                            <p:childTnLst>
                              <p:par>
                                <p:cTn id="117" presetID="10" presetClass="entr" presetSubtype="0" fill="hold" grpId="0" nodeType="afterEffect">
                                  <p:stCondLst>
                                    <p:cond delay="0"/>
                                  </p:stCondLst>
                                  <p:childTnLst>
                                    <p:set>
                                      <p:cBhvr>
                                        <p:cTn id="118" dur="1" fill="hold">
                                          <p:stCondLst>
                                            <p:cond delay="0"/>
                                          </p:stCondLst>
                                        </p:cTn>
                                        <p:tgtEl>
                                          <p:spTgt spid="60"/>
                                        </p:tgtEl>
                                        <p:attrNameLst>
                                          <p:attrName>style.visibility</p:attrName>
                                        </p:attrNameLst>
                                      </p:cBhvr>
                                      <p:to>
                                        <p:strVal val="visible"/>
                                      </p:to>
                                    </p:set>
                                    <p:animEffect transition="in" filter="fade">
                                      <p:cBhvr>
                                        <p:cTn id="119" dur="500"/>
                                        <p:tgtEl>
                                          <p:spTgt spid="60"/>
                                        </p:tgtEl>
                                      </p:cBhvr>
                                    </p:animEffect>
                                  </p:childTnLst>
                                </p:cTn>
                              </p:par>
                            </p:childTnLst>
                          </p:cTn>
                        </p:par>
                        <p:par>
                          <p:cTn id="120" fill="hold">
                            <p:stCondLst>
                              <p:cond delay="11000"/>
                            </p:stCondLst>
                            <p:childTnLst>
                              <p:par>
                                <p:cTn id="121" presetID="10" presetClass="entr" presetSubtype="0" fill="hold" grpId="0" nodeType="afterEffect">
                                  <p:stCondLst>
                                    <p:cond delay="0"/>
                                  </p:stCondLst>
                                  <p:childTnLst>
                                    <p:set>
                                      <p:cBhvr>
                                        <p:cTn id="122" dur="1" fill="hold">
                                          <p:stCondLst>
                                            <p:cond delay="0"/>
                                          </p:stCondLst>
                                        </p:cTn>
                                        <p:tgtEl>
                                          <p:spTgt spid="59"/>
                                        </p:tgtEl>
                                        <p:attrNameLst>
                                          <p:attrName>style.visibility</p:attrName>
                                        </p:attrNameLst>
                                      </p:cBhvr>
                                      <p:to>
                                        <p:strVal val="visible"/>
                                      </p:to>
                                    </p:set>
                                    <p:animEffect transition="in" filter="fade">
                                      <p:cBhvr>
                                        <p:cTn id="123" dur="500"/>
                                        <p:tgtEl>
                                          <p:spTgt spid="59"/>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64"/>
                                        </p:tgtEl>
                                        <p:attrNameLst>
                                          <p:attrName>style.visibility</p:attrName>
                                        </p:attrNameLst>
                                      </p:cBhvr>
                                      <p:to>
                                        <p:strVal val="visible"/>
                                      </p:to>
                                    </p:set>
                                    <p:anim calcmode="lin" valueType="num">
                                      <p:cBhvr>
                                        <p:cTn id="127" dur="500" fill="hold"/>
                                        <p:tgtEl>
                                          <p:spTgt spid="64"/>
                                        </p:tgtEl>
                                        <p:attrNameLst>
                                          <p:attrName>ppt_w</p:attrName>
                                        </p:attrNameLst>
                                      </p:cBhvr>
                                      <p:tavLst>
                                        <p:tav tm="0">
                                          <p:val>
                                            <p:fltVal val="0"/>
                                          </p:val>
                                        </p:tav>
                                        <p:tav tm="100000">
                                          <p:val>
                                            <p:strVal val="#ppt_w"/>
                                          </p:val>
                                        </p:tav>
                                      </p:tavLst>
                                    </p:anim>
                                    <p:anim calcmode="lin" valueType="num">
                                      <p:cBhvr>
                                        <p:cTn id="128" dur="500" fill="hold"/>
                                        <p:tgtEl>
                                          <p:spTgt spid="64"/>
                                        </p:tgtEl>
                                        <p:attrNameLst>
                                          <p:attrName>ppt_h</p:attrName>
                                        </p:attrNameLst>
                                      </p:cBhvr>
                                      <p:tavLst>
                                        <p:tav tm="0">
                                          <p:val>
                                            <p:fltVal val="0"/>
                                          </p:val>
                                        </p:tav>
                                        <p:tav tm="100000">
                                          <p:val>
                                            <p:strVal val="#ppt_h"/>
                                          </p:val>
                                        </p:tav>
                                      </p:tavLst>
                                    </p:anim>
                                    <p:animEffect transition="in" filter="fade">
                                      <p:cBhvr>
                                        <p:cTn id="12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animBg="1"/>
      <p:bldP spid="46" grpId="0" animBg="1"/>
      <p:bldP spid="47" grpId="0" animBg="1"/>
      <p:bldP spid="48" grpId="0" animBg="1"/>
      <p:bldP spid="49" grpId="0" animBg="1"/>
      <p:bldP spid="50" grpId="0" animBg="1"/>
      <p:bldP spid="51" grpId="0" animBg="1"/>
      <p:bldP spid="52" grpId="0" animBg="1"/>
      <p:bldP spid="53" grpId="0"/>
      <p:bldP spid="54" grpId="0"/>
      <p:bldP spid="55" grpId="0"/>
      <p:bldP spid="56" grpId="0"/>
      <p:bldP spid="57" grpId="0"/>
      <p:bldP spid="58" grpId="0"/>
      <p:bldP spid="59" grpId="0"/>
      <p:bldP spid="60" grpId="0"/>
      <p:bldP spid="61" grpId="0"/>
      <p:bldP spid="62" grpId="0"/>
      <p:bldP spid="63" grpId="0"/>
      <p:bldP spid="6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Hexagon 43"/>
          <p:cNvSpPr/>
          <p:nvPr/>
        </p:nvSpPr>
        <p:spPr>
          <a:xfrm>
            <a:off x="180455" y="1775091"/>
            <a:ext cx="3711509" cy="3199579"/>
          </a:xfrm>
          <a:prstGeom prst="hexagon">
            <a:avLst/>
          </a:prstGeom>
          <a:blipFill dpi="0" rotWithShape="1">
            <a:blip r:embed="rId3">
              <a:extLst>
                <a:ext uri="{28A0092B-C50C-407E-A947-70E740481C1C}">
                  <a14:useLocalDpi xmlns:a14="http://schemas.microsoft.com/office/drawing/2010/main" val="0"/>
                </a:ext>
              </a:extLst>
            </a:blip>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80" tIns="64290" rIns="128580" bIns="64290" numCol="1" spcCol="0" rtlCol="0" fromWordArt="0" anchor="ctr" anchorCtr="0" forceAA="0" compatLnSpc="1">
            <a:noAutofit/>
          </a:bodyPr>
          <a:lstStyle/>
          <a:p>
            <a:pPr algn="ctr"/>
            <a:endParaRPr lang="en-US">
              <a:solidFill>
                <a:srgbClr val="C00000"/>
              </a:solidFill>
            </a:endParaRPr>
          </a:p>
        </p:txBody>
      </p:sp>
      <p:sp>
        <p:nvSpPr>
          <p:cNvPr id="36" name="Hexagon 35"/>
          <p:cNvSpPr/>
          <p:nvPr/>
        </p:nvSpPr>
        <p:spPr>
          <a:xfrm>
            <a:off x="3120632" y="1775091"/>
            <a:ext cx="3711509" cy="3199579"/>
          </a:xfrm>
          <a:prstGeom prst="hexagon">
            <a:avLst/>
          </a:prstGeom>
          <a:blipFill dpi="0" rotWithShape="1">
            <a:blip r:embed="rId4" cstate="print">
              <a:extLst>
                <a:ext uri="{28A0092B-C50C-407E-A947-70E740481C1C}">
                  <a14:useLocalDpi xmlns:a14="http://schemas.microsoft.com/office/drawing/2010/main" val="0"/>
                </a:ext>
              </a:extLst>
            </a:blip>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80" tIns="64290" rIns="128580" bIns="64290" numCol="1" spcCol="0" rtlCol="0" fromWordArt="0" anchor="ctr" anchorCtr="0" forceAA="0" compatLnSpc="1">
            <a:noAutofit/>
          </a:bodyPr>
          <a:lstStyle/>
          <a:p>
            <a:pPr algn="ctr"/>
            <a:endParaRPr lang="en-US">
              <a:solidFill>
                <a:srgbClr val="C00000"/>
              </a:solidFill>
            </a:endParaRPr>
          </a:p>
        </p:txBody>
      </p:sp>
      <p:sp>
        <p:nvSpPr>
          <p:cNvPr id="40" name="Hexagon 39"/>
          <p:cNvSpPr/>
          <p:nvPr/>
        </p:nvSpPr>
        <p:spPr>
          <a:xfrm>
            <a:off x="6060809" y="1775091"/>
            <a:ext cx="3711509" cy="3199579"/>
          </a:xfrm>
          <a:prstGeom prst="hexagon">
            <a:avLst/>
          </a:prstGeom>
          <a:blipFill dpi="0" rotWithShape="1">
            <a:blip r:embed="rId5" cstate="print">
              <a:extLst>
                <a:ext uri="{28A0092B-C50C-407E-A947-70E740481C1C}">
                  <a14:useLocalDpi xmlns:a14="http://schemas.microsoft.com/office/drawing/2010/main" val="0"/>
                </a:ext>
              </a:extLst>
            </a:blip>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80" tIns="64290" rIns="128580" bIns="64290" numCol="1" spcCol="0" rtlCol="0" fromWordArt="0" anchor="ctr" anchorCtr="0" forceAA="0" compatLnSpc="1">
            <a:noAutofit/>
          </a:bodyPr>
          <a:lstStyle/>
          <a:p>
            <a:pPr algn="ctr"/>
            <a:endParaRPr lang="en-US">
              <a:solidFill>
                <a:srgbClr val="C00000"/>
              </a:solidFill>
            </a:endParaRPr>
          </a:p>
        </p:txBody>
      </p:sp>
      <p:sp>
        <p:nvSpPr>
          <p:cNvPr id="41" name="Hexagon 40"/>
          <p:cNvSpPr/>
          <p:nvPr/>
        </p:nvSpPr>
        <p:spPr>
          <a:xfrm>
            <a:off x="9000984" y="1775091"/>
            <a:ext cx="3711509" cy="3199579"/>
          </a:xfrm>
          <a:prstGeom prst="hexagon">
            <a:avLst/>
          </a:prstGeom>
          <a:blipFill dpi="0" rotWithShape="1">
            <a:blip r:embed="rId6" cstate="print">
              <a:extLst>
                <a:ext uri="{28A0092B-C50C-407E-A947-70E740481C1C}">
                  <a14:useLocalDpi xmlns:a14="http://schemas.microsoft.com/office/drawing/2010/main" val="0"/>
                </a:ext>
              </a:extLst>
            </a:blip>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80" tIns="64290" rIns="128580" bIns="64290" numCol="1" spcCol="0" rtlCol="0" fromWordArt="0" anchor="ctr" anchorCtr="0" forceAA="0" compatLnSpc="1">
            <a:noAutofit/>
          </a:bodyPr>
          <a:lstStyle/>
          <a:p>
            <a:pPr algn="ctr"/>
            <a:endParaRPr lang="en-US">
              <a:solidFill>
                <a:srgbClr val="C00000"/>
              </a:solidFill>
            </a:endParaRPr>
          </a:p>
        </p:txBody>
      </p:sp>
      <p:sp>
        <p:nvSpPr>
          <p:cNvPr id="61" name="TextBox 60"/>
          <p:cNvSpPr txBox="1"/>
          <p:nvPr/>
        </p:nvSpPr>
        <p:spPr>
          <a:xfrm>
            <a:off x="812800" y="5421688"/>
            <a:ext cx="11333831" cy="969496"/>
          </a:xfrm>
          <a:prstGeom prst="rect">
            <a:avLst/>
          </a:prstGeom>
          <a:noFill/>
        </p:spPr>
        <p:txBody>
          <a:bodyPr wrap="square" rtlCol="0">
            <a:spAutoFit/>
          </a:body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p>
        </p:txBody>
      </p:sp>
      <p:sp>
        <p:nvSpPr>
          <p:cNvPr id="7" name="文本框 6"/>
          <p:cNvSpPr txBox="1"/>
          <p:nvPr/>
        </p:nvSpPr>
        <p:spPr>
          <a:xfrm>
            <a:off x="372973" y="362225"/>
            <a:ext cx="2503076" cy="374375"/>
          </a:xfrm>
          <a:prstGeom prst="rect">
            <a:avLst/>
          </a:prstGeom>
          <a:noFill/>
        </p:spPr>
        <p:txBody>
          <a:bodyPr wrap="none" lIns="96434" tIns="48217" rIns="96434" bIns="48217" rtlCol="0">
            <a:spAutoFit/>
          </a:bodyPr>
          <a:lstStyle/>
          <a:p>
            <a:pPr defTabSz="963930"/>
            <a:r>
              <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8" name="文本框 7"/>
          <p:cNvSpPr txBox="1"/>
          <p:nvPr/>
        </p:nvSpPr>
        <p:spPr>
          <a:xfrm>
            <a:off x="372973" y="654957"/>
            <a:ext cx="2352650" cy="282042"/>
          </a:xfrm>
          <a:prstGeom prst="rect">
            <a:avLst/>
          </a:prstGeom>
          <a:noFill/>
        </p:spPr>
        <p:txBody>
          <a:bodyPr wrap="none" lIns="96434" tIns="48217" rIns="96434" bIns="48217" rtlCol="0">
            <a:spAutoFit/>
          </a:bodyPr>
          <a:lstStyle/>
          <a:p>
            <a:pPr defTabSz="963930"/>
            <a:r>
              <a:rPr lang="en-US" altLang="zh-CN" sz="1200" dirty="0">
                <a:solidFill>
                  <a:srgbClr val="E7E6E6">
                    <a:lumMod val="25000"/>
                  </a:srgbClr>
                </a:solidFill>
                <a:latin typeface="Arial" panose="020B0604020202020204" pitchFamily="34" charset="0"/>
                <a:cs typeface="Arial" panose="020B0604020202020204" pitchFamily="34" charset="0"/>
                <a:sym typeface="+mn-lt"/>
              </a:rPr>
              <a:t>ADD RELATED TITLE WORDS</a:t>
            </a:r>
            <a:endParaRPr lang="zh-CN" altLang="en-US" sz="1200" dirty="0">
              <a:solidFill>
                <a:srgbClr val="E7E6E6">
                  <a:lumMod val="25000"/>
                </a:srgbClr>
              </a:solidFill>
              <a:latin typeface="Arial" panose="020B0604020202020204" pitchFamily="34" charset="0"/>
              <a:cs typeface="Arial" panose="020B0604020202020204" pitchFamily="34" charset="0"/>
              <a:sym typeface="+mn-lt"/>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36" grpId="0" animBg="1"/>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矩形 331"/>
          <p:cNvSpPr/>
          <p:nvPr/>
        </p:nvSpPr>
        <p:spPr>
          <a:xfrm>
            <a:off x="2382" y="1338"/>
            <a:ext cx="12873826" cy="724108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382" y="2176703"/>
            <a:ext cx="12861130" cy="2927578"/>
          </a:xfrm>
          <a:prstGeom prst="rect">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7" tIns="45702" rIns="91407" bIns="45702" numCol="1" spcCol="0" rtlCol="0" fromWordArt="0" anchor="ctr" anchorCtr="0" forceAA="0" compatLnSpc="1">
            <a:noAutofit/>
          </a:bodyPr>
          <a:lstStyle/>
          <a:p>
            <a:pPr algn="ctr"/>
            <a:endParaRPr lang="zh-CN" altLang="en-US"/>
          </a:p>
        </p:txBody>
      </p:sp>
      <p:grpSp>
        <p:nvGrpSpPr>
          <p:cNvPr id="16" name="组合 74"/>
          <p:cNvGrpSpPr/>
          <p:nvPr/>
        </p:nvGrpSpPr>
        <p:grpSpPr bwMode="auto">
          <a:xfrm>
            <a:off x="5774917" y="2662255"/>
            <a:ext cx="1315616" cy="1317289"/>
            <a:chOff x="0" y="0"/>
            <a:chExt cx="1248318" cy="1248318"/>
          </a:xfrm>
        </p:grpSpPr>
        <p:sp>
          <p:nvSpPr>
            <p:cNvPr id="17" name="椭圆 57"/>
            <p:cNvSpPr>
              <a:spLocks noChangeArrowheads="1"/>
            </p:cNvSpPr>
            <p:nvPr/>
          </p:nvSpPr>
          <p:spPr bwMode="auto">
            <a:xfrm>
              <a:off x="0" y="0"/>
              <a:ext cx="1248318" cy="1248318"/>
            </a:xfrm>
            <a:prstGeom prst="ellipse">
              <a:avLst/>
            </a:prstGeom>
            <a:solidFill>
              <a:schemeClr val="bg1">
                <a:alpha val="7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8" name="文本框 61"/>
            <p:cNvSpPr txBox="1">
              <a:spLocks noChangeArrowheads="1"/>
            </p:cNvSpPr>
            <p:nvPr/>
          </p:nvSpPr>
          <p:spPr bwMode="auto">
            <a:xfrm>
              <a:off x="169699" y="207807"/>
              <a:ext cx="924400" cy="82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marL="742950" indent="-285750"/>
              <a:lvl3pPr/>
              <a:lvl4pPr/>
              <a:lvl5pPr/>
              <a:lvl6pPr/>
              <a:lvl7pPr/>
              <a:lvl8pPr/>
              <a:lvl9pPr/>
            </a:lstStyle>
            <a:p>
              <a:pPr algn="ctr" eaLnBrk="1" hangingPunct="1"/>
              <a:r>
                <a:rPr lang="en-US" sz="5060" dirty="0">
                  <a:solidFill>
                    <a:schemeClr val="accent1"/>
                  </a:solidFill>
                  <a:latin typeface="华文细黑" panose="02010600040101010101" pitchFamily="2" charset="-122"/>
                  <a:ea typeface="华文细黑" panose="02010600040101010101" pitchFamily="2" charset="-122"/>
                </a:rPr>
                <a:t>03</a:t>
              </a:r>
              <a:endParaRPr lang="zh-CN" altLang="en-US" sz="5060" dirty="0">
                <a:solidFill>
                  <a:schemeClr val="accent1"/>
                </a:solidFill>
                <a:latin typeface="华文细黑" panose="02010600040101010101" pitchFamily="2" charset="-122"/>
                <a:ea typeface="华文细黑" panose="02010600040101010101" pitchFamily="2" charset="-122"/>
              </a:endParaRPr>
            </a:p>
          </p:txBody>
        </p:sp>
      </p:grpSp>
      <p:grpSp>
        <p:nvGrpSpPr>
          <p:cNvPr id="19" name="组合 4"/>
          <p:cNvGrpSpPr/>
          <p:nvPr/>
        </p:nvGrpSpPr>
        <p:grpSpPr bwMode="auto">
          <a:xfrm>
            <a:off x="5249339" y="4054865"/>
            <a:ext cx="2383508" cy="930989"/>
            <a:chOff x="0" y="0"/>
            <a:chExt cx="2261776" cy="883286"/>
          </a:xfrm>
        </p:grpSpPr>
        <p:sp>
          <p:nvSpPr>
            <p:cNvPr id="20" name="文本框 66"/>
            <p:cNvSpPr txBox="1">
              <a:spLocks noChangeArrowheads="1"/>
            </p:cNvSpPr>
            <p:nvPr/>
          </p:nvSpPr>
          <p:spPr bwMode="auto">
            <a:xfrm>
              <a:off x="0" y="0"/>
              <a:ext cx="2261776" cy="33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marL="742950" indent="-285750"/>
              <a:lvl3pPr/>
              <a:lvl4pPr/>
              <a:lvl5pPr/>
              <a:lvl6pPr/>
              <a:lvl7pPr/>
              <a:lvl8pPr/>
              <a:lvl9pPr/>
            </a:lstStyle>
            <a:p>
              <a:pPr algn="ctr" eaLnBrk="1" hangingPunct="1"/>
              <a:r>
                <a:rPr lang="en-US" sz="1685" b="1">
                  <a:solidFill>
                    <a:srgbClr val="FFFFFF"/>
                  </a:solidFill>
                  <a:latin typeface="Arial" panose="020B0604020202020204" pitchFamily="34" charset="0"/>
                  <a:cs typeface="Arial" panose="020B0604020202020204" pitchFamily="34" charset="0"/>
                </a:rPr>
                <a:t>ADD YOUR TITLE</a:t>
              </a:r>
              <a:endParaRPr lang="zh-CN" altLang="en-US" sz="1685" b="1">
                <a:solidFill>
                  <a:srgbClr val="FFFFFF"/>
                </a:solidFill>
                <a:latin typeface="Arial" panose="020B0604020202020204" pitchFamily="34" charset="0"/>
                <a:cs typeface="Arial" panose="020B0604020202020204" pitchFamily="34" charset="0"/>
              </a:endParaRPr>
            </a:p>
          </p:txBody>
        </p:sp>
        <p:sp>
          <p:nvSpPr>
            <p:cNvPr id="21" name="矩形 70"/>
            <p:cNvSpPr>
              <a:spLocks noChangeArrowheads="1"/>
            </p:cNvSpPr>
            <p:nvPr/>
          </p:nvSpPr>
          <p:spPr bwMode="auto">
            <a:xfrm>
              <a:off x="3892" y="333720"/>
              <a:ext cx="2242954" cy="5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sz="1055">
                  <a:solidFill>
                    <a:srgbClr val="FFFFFF"/>
                  </a:solidFill>
                  <a:latin typeface="Arial" panose="020B0604020202020204" pitchFamily="34" charset="0"/>
                </a:rPr>
                <a:t>Nothing we can do will change it. The future is before us and dynamic. Everything we do will affect it.</a:t>
              </a:r>
              <a:endParaRPr lang="zh-CN" altLang="en-US" sz="1055">
                <a:solidFill>
                  <a:srgbClr val="FFFFFF"/>
                </a:solidFill>
                <a:latin typeface="Arial" panose="020B0604020202020204" pitchFamily="34" charset="0"/>
                <a:cs typeface="Arial" panose="020B0604020202020204" pitchFamily="34" charset="0"/>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additive="base">
                                        <p:cTn id="7" dur="500" fill="hold"/>
                                        <p:tgtEl>
                                          <p:spTgt spid="332"/>
                                        </p:tgtEl>
                                        <p:attrNameLst>
                                          <p:attrName>ppt_x</p:attrName>
                                        </p:attrNameLst>
                                      </p:cBhvr>
                                      <p:tavLst>
                                        <p:tav tm="0">
                                          <p:val>
                                            <p:strVal val="0-#ppt_w/2"/>
                                          </p:val>
                                        </p:tav>
                                        <p:tav tm="100000">
                                          <p:val>
                                            <p:strVal val="#ppt_x"/>
                                          </p:val>
                                        </p:tav>
                                      </p:tavLst>
                                    </p:anim>
                                    <p:anim calcmode="lin" valueType="num">
                                      <p:cBhvr additive="base">
                                        <p:cTn id="8" dur="500" fill="hold"/>
                                        <p:tgtEl>
                                          <p:spTgt spid="3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childTnLst>
                                </p:cTn>
                              </p:par>
                              <p:par>
                                <p:cTn id="18" presetID="12" presetClass="entr" presetSubtype="1"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p:tgtEl>
                                          <p:spTgt spid="19"/>
                                        </p:tgtEl>
                                        <p:attrNameLst>
                                          <p:attrName>ppt_y</p:attrName>
                                        </p:attrNameLst>
                                      </p:cBhvr>
                                      <p:tavLst>
                                        <p:tav tm="0">
                                          <p:val>
                                            <p:strVal val="#ppt_y-#ppt_h*1.125000"/>
                                          </p:val>
                                        </p:tav>
                                        <p:tav tm="100000">
                                          <p:val>
                                            <p:strVal val="#ppt_y"/>
                                          </p:val>
                                        </p:tav>
                                      </p:tavLst>
                                    </p:anim>
                                    <p:animEffect transition="in" filter="wipe(down)">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p:cNvSpPr>
            <a:spLocks noEditPoints="1"/>
          </p:cNvSpPr>
          <p:nvPr/>
        </p:nvSpPr>
        <p:spPr bwMode="auto">
          <a:xfrm>
            <a:off x="10820290" y="4976954"/>
            <a:ext cx="468897" cy="352177"/>
          </a:xfrm>
          <a:custGeom>
            <a:avLst/>
            <a:gdLst>
              <a:gd name="T0" fmla="*/ 3 w 108"/>
              <a:gd name="T1" fmla="*/ 54 h 81"/>
              <a:gd name="T2" fmla="*/ 21 w 108"/>
              <a:gd name="T3" fmla="*/ 47 h 81"/>
              <a:gd name="T4" fmla="*/ 25 w 108"/>
              <a:gd name="T5" fmla="*/ 44 h 81"/>
              <a:gd name="T6" fmla="*/ 35 w 108"/>
              <a:gd name="T7" fmla="*/ 62 h 81"/>
              <a:gd name="T8" fmla="*/ 43 w 108"/>
              <a:gd name="T9" fmla="*/ 44 h 81"/>
              <a:gd name="T10" fmla="*/ 48 w 108"/>
              <a:gd name="T11" fmla="*/ 47 h 81"/>
              <a:gd name="T12" fmla="*/ 60 w 108"/>
              <a:gd name="T13" fmla="*/ 52 h 81"/>
              <a:gd name="T14" fmla="*/ 60 w 108"/>
              <a:gd name="T15" fmla="*/ 51 h 81"/>
              <a:gd name="T16" fmla="*/ 72 w 108"/>
              <a:gd name="T17" fmla="*/ 47 h 81"/>
              <a:gd name="T18" fmla="*/ 83 w 108"/>
              <a:gd name="T19" fmla="*/ 61 h 81"/>
              <a:gd name="T20" fmla="*/ 96 w 108"/>
              <a:gd name="T21" fmla="*/ 47 h 81"/>
              <a:gd name="T22" fmla="*/ 105 w 108"/>
              <a:gd name="T23" fmla="*/ 49 h 81"/>
              <a:gd name="T24" fmla="*/ 108 w 108"/>
              <a:gd name="T25" fmla="*/ 72 h 81"/>
              <a:gd name="T26" fmla="*/ 69 w 108"/>
              <a:gd name="T27" fmla="*/ 72 h 81"/>
              <a:gd name="T28" fmla="*/ 69 w 108"/>
              <a:gd name="T29" fmla="*/ 81 h 81"/>
              <a:gd name="T30" fmla="*/ 0 w 108"/>
              <a:gd name="T31" fmla="*/ 81 h 81"/>
              <a:gd name="T32" fmla="*/ 3 w 108"/>
              <a:gd name="T33" fmla="*/ 54 h 81"/>
              <a:gd name="T34" fmla="*/ 73 w 108"/>
              <a:gd name="T35" fmla="*/ 27 h 81"/>
              <a:gd name="T36" fmla="*/ 93 w 108"/>
              <a:gd name="T37" fmla="*/ 25 h 81"/>
              <a:gd name="T38" fmla="*/ 92 w 108"/>
              <a:gd name="T39" fmla="*/ 37 h 81"/>
              <a:gd name="T40" fmla="*/ 88 w 108"/>
              <a:gd name="T41" fmla="*/ 42 h 81"/>
              <a:gd name="T42" fmla="*/ 99 w 108"/>
              <a:gd name="T43" fmla="*/ 42 h 81"/>
              <a:gd name="T44" fmla="*/ 98 w 108"/>
              <a:gd name="T45" fmla="*/ 32 h 81"/>
              <a:gd name="T46" fmla="*/ 69 w 108"/>
              <a:gd name="T47" fmla="*/ 32 h 81"/>
              <a:gd name="T48" fmla="*/ 68 w 108"/>
              <a:gd name="T49" fmla="*/ 42 h 81"/>
              <a:gd name="T50" fmla="*/ 78 w 108"/>
              <a:gd name="T51" fmla="*/ 42 h 81"/>
              <a:gd name="T52" fmla="*/ 75 w 108"/>
              <a:gd name="T53" fmla="*/ 37 h 81"/>
              <a:gd name="T54" fmla="*/ 73 w 108"/>
              <a:gd name="T55" fmla="*/ 27 h 81"/>
              <a:gd name="T56" fmla="*/ 73 w 108"/>
              <a:gd name="T57" fmla="*/ 27 h 81"/>
              <a:gd name="T58" fmla="*/ 21 w 108"/>
              <a:gd name="T59" fmla="*/ 31 h 81"/>
              <a:gd name="T60" fmla="*/ 22 w 108"/>
              <a:gd name="T61" fmla="*/ 16 h 81"/>
              <a:gd name="T62" fmla="*/ 46 w 108"/>
              <a:gd name="T63" fmla="*/ 16 h 81"/>
              <a:gd name="T64" fmla="*/ 47 w 108"/>
              <a:gd name="T65" fmla="*/ 31 h 81"/>
              <a:gd name="T66" fmla="*/ 52 w 108"/>
              <a:gd name="T67" fmla="*/ 25 h 81"/>
              <a:gd name="T68" fmla="*/ 50 w 108"/>
              <a:gd name="T69" fmla="*/ 8 h 81"/>
              <a:gd name="T70" fmla="*/ 19 w 108"/>
              <a:gd name="T71" fmla="*/ 7 h 81"/>
              <a:gd name="T72" fmla="*/ 18 w 108"/>
              <a:gd name="T73" fmla="*/ 28 h 81"/>
              <a:gd name="T74" fmla="*/ 21 w 108"/>
              <a:gd name="T75" fmla="*/ 3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81">
                <a:moveTo>
                  <a:pt x="3" y="54"/>
                </a:moveTo>
                <a:cubicBezTo>
                  <a:pt x="9" y="52"/>
                  <a:pt x="15" y="49"/>
                  <a:pt x="21" y="47"/>
                </a:cubicBezTo>
                <a:cubicBezTo>
                  <a:pt x="22" y="46"/>
                  <a:pt x="24" y="45"/>
                  <a:pt x="25" y="44"/>
                </a:cubicBezTo>
                <a:cubicBezTo>
                  <a:pt x="35" y="62"/>
                  <a:pt x="35" y="62"/>
                  <a:pt x="35" y="62"/>
                </a:cubicBezTo>
                <a:cubicBezTo>
                  <a:pt x="43" y="44"/>
                  <a:pt x="43" y="44"/>
                  <a:pt x="43" y="44"/>
                </a:cubicBezTo>
                <a:cubicBezTo>
                  <a:pt x="45" y="45"/>
                  <a:pt x="46" y="46"/>
                  <a:pt x="48" y="47"/>
                </a:cubicBezTo>
                <a:cubicBezTo>
                  <a:pt x="60" y="52"/>
                  <a:pt x="60" y="52"/>
                  <a:pt x="60" y="52"/>
                </a:cubicBezTo>
                <a:cubicBezTo>
                  <a:pt x="60" y="51"/>
                  <a:pt x="60" y="51"/>
                  <a:pt x="60" y="51"/>
                </a:cubicBezTo>
                <a:cubicBezTo>
                  <a:pt x="65" y="49"/>
                  <a:pt x="69" y="47"/>
                  <a:pt x="72" y="47"/>
                </a:cubicBezTo>
                <a:cubicBezTo>
                  <a:pt x="74" y="53"/>
                  <a:pt x="78" y="57"/>
                  <a:pt x="83" y="61"/>
                </a:cubicBezTo>
                <a:cubicBezTo>
                  <a:pt x="89" y="57"/>
                  <a:pt x="93" y="52"/>
                  <a:pt x="96" y="47"/>
                </a:cubicBezTo>
                <a:cubicBezTo>
                  <a:pt x="98" y="47"/>
                  <a:pt x="102" y="48"/>
                  <a:pt x="105" y="49"/>
                </a:cubicBezTo>
                <a:cubicBezTo>
                  <a:pt x="108" y="54"/>
                  <a:pt x="108" y="65"/>
                  <a:pt x="108" y="72"/>
                </a:cubicBezTo>
                <a:cubicBezTo>
                  <a:pt x="69" y="72"/>
                  <a:pt x="69" y="72"/>
                  <a:pt x="69" y="72"/>
                </a:cubicBezTo>
                <a:cubicBezTo>
                  <a:pt x="70" y="75"/>
                  <a:pt x="70" y="78"/>
                  <a:pt x="69" y="81"/>
                </a:cubicBezTo>
                <a:cubicBezTo>
                  <a:pt x="46" y="81"/>
                  <a:pt x="23" y="81"/>
                  <a:pt x="0" y="81"/>
                </a:cubicBezTo>
                <a:cubicBezTo>
                  <a:pt x="0" y="68"/>
                  <a:pt x="0" y="59"/>
                  <a:pt x="3" y="54"/>
                </a:cubicBezTo>
                <a:close/>
                <a:moveTo>
                  <a:pt x="73" y="27"/>
                </a:moveTo>
                <a:cubicBezTo>
                  <a:pt x="79" y="28"/>
                  <a:pt x="89" y="27"/>
                  <a:pt x="93" y="25"/>
                </a:cubicBezTo>
                <a:cubicBezTo>
                  <a:pt x="93" y="27"/>
                  <a:pt x="93" y="33"/>
                  <a:pt x="92" y="37"/>
                </a:cubicBezTo>
                <a:cubicBezTo>
                  <a:pt x="91" y="39"/>
                  <a:pt x="90" y="41"/>
                  <a:pt x="88" y="42"/>
                </a:cubicBezTo>
                <a:cubicBezTo>
                  <a:pt x="99" y="42"/>
                  <a:pt x="99" y="42"/>
                  <a:pt x="99" y="42"/>
                </a:cubicBezTo>
                <a:cubicBezTo>
                  <a:pt x="99" y="42"/>
                  <a:pt x="98" y="34"/>
                  <a:pt x="98" y="32"/>
                </a:cubicBezTo>
                <a:cubicBezTo>
                  <a:pt x="102" y="3"/>
                  <a:pt x="64" y="3"/>
                  <a:pt x="69" y="32"/>
                </a:cubicBezTo>
                <a:cubicBezTo>
                  <a:pt x="69" y="34"/>
                  <a:pt x="68" y="42"/>
                  <a:pt x="68" y="42"/>
                </a:cubicBezTo>
                <a:cubicBezTo>
                  <a:pt x="78" y="42"/>
                  <a:pt x="78" y="42"/>
                  <a:pt x="78" y="42"/>
                </a:cubicBezTo>
                <a:cubicBezTo>
                  <a:pt x="77" y="41"/>
                  <a:pt x="76" y="39"/>
                  <a:pt x="75" y="37"/>
                </a:cubicBezTo>
                <a:cubicBezTo>
                  <a:pt x="73" y="34"/>
                  <a:pt x="73" y="30"/>
                  <a:pt x="73" y="27"/>
                </a:cubicBezTo>
                <a:cubicBezTo>
                  <a:pt x="73" y="27"/>
                  <a:pt x="73" y="27"/>
                  <a:pt x="73" y="27"/>
                </a:cubicBezTo>
                <a:close/>
                <a:moveTo>
                  <a:pt x="21" y="31"/>
                </a:moveTo>
                <a:cubicBezTo>
                  <a:pt x="21" y="25"/>
                  <a:pt x="21" y="21"/>
                  <a:pt x="22" y="16"/>
                </a:cubicBezTo>
                <a:cubicBezTo>
                  <a:pt x="29" y="12"/>
                  <a:pt x="37" y="18"/>
                  <a:pt x="46" y="16"/>
                </a:cubicBezTo>
                <a:cubicBezTo>
                  <a:pt x="47" y="20"/>
                  <a:pt x="48" y="25"/>
                  <a:pt x="47" y="31"/>
                </a:cubicBezTo>
                <a:cubicBezTo>
                  <a:pt x="47" y="31"/>
                  <a:pt x="51" y="28"/>
                  <a:pt x="52" y="25"/>
                </a:cubicBezTo>
                <a:cubicBezTo>
                  <a:pt x="52" y="22"/>
                  <a:pt x="51" y="10"/>
                  <a:pt x="50" y="8"/>
                </a:cubicBezTo>
                <a:cubicBezTo>
                  <a:pt x="45" y="0"/>
                  <a:pt x="25" y="0"/>
                  <a:pt x="19" y="7"/>
                </a:cubicBezTo>
                <a:cubicBezTo>
                  <a:pt x="18" y="9"/>
                  <a:pt x="16" y="25"/>
                  <a:pt x="18" y="28"/>
                </a:cubicBezTo>
                <a:cubicBezTo>
                  <a:pt x="19" y="30"/>
                  <a:pt x="21" y="31"/>
                  <a:pt x="21" y="31"/>
                </a:cubicBezTo>
                <a:close/>
              </a:path>
            </a:pathLst>
          </a:custGeom>
          <a:solidFill>
            <a:schemeClr val="tx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a:spLocks noEditPoints="1"/>
          </p:cNvSpPr>
          <p:nvPr/>
        </p:nvSpPr>
        <p:spPr bwMode="auto">
          <a:xfrm>
            <a:off x="7656754" y="4891450"/>
            <a:ext cx="416574" cy="4387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noEditPoints="1"/>
          </p:cNvSpPr>
          <p:nvPr/>
        </p:nvSpPr>
        <p:spPr bwMode="auto">
          <a:xfrm>
            <a:off x="4513341" y="4891451"/>
            <a:ext cx="396449" cy="404500"/>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9"/>
          <p:cNvSpPr>
            <a:spLocks noEditPoints="1"/>
          </p:cNvSpPr>
          <p:nvPr/>
        </p:nvSpPr>
        <p:spPr bwMode="auto">
          <a:xfrm>
            <a:off x="9246162" y="4945787"/>
            <a:ext cx="408523" cy="350163"/>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4"/>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20"/>
          <p:cNvSpPr>
            <a:spLocks noEditPoints="1"/>
          </p:cNvSpPr>
          <p:nvPr/>
        </p:nvSpPr>
        <p:spPr bwMode="auto">
          <a:xfrm>
            <a:off x="6082626" y="4828668"/>
            <a:ext cx="401292" cy="467282"/>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4341143" y="5403701"/>
            <a:ext cx="1210727" cy="978729"/>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Rectangle 28"/>
          <p:cNvSpPr/>
          <p:nvPr/>
        </p:nvSpPr>
        <p:spPr>
          <a:xfrm>
            <a:off x="5898858" y="5403701"/>
            <a:ext cx="1210727" cy="978729"/>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7486247" y="5403701"/>
            <a:ext cx="1210727" cy="978729"/>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30"/>
          <p:cNvSpPr/>
          <p:nvPr/>
        </p:nvSpPr>
        <p:spPr>
          <a:xfrm>
            <a:off x="9043963" y="5403701"/>
            <a:ext cx="1210727" cy="965136"/>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31"/>
          <p:cNvSpPr/>
          <p:nvPr/>
        </p:nvSpPr>
        <p:spPr>
          <a:xfrm>
            <a:off x="10631963" y="5403701"/>
            <a:ext cx="1210727" cy="965136"/>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Group 3"/>
          <p:cNvGrpSpPr/>
          <p:nvPr/>
        </p:nvGrpSpPr>
        <p:grpSpPr>
          <a:xfrm>
            <a:off x="484089" y="2809714"/>
            <a:ext cx="4041410" cy="3443938"/>
            <a:chOff x="458370" y="2292267"/>
            <a:chExt cx="3832276" cy="3265722"/>
          </a:xfrm>
        </p:grpSpPr>
        <p:graphicFrame>
          <p:nvGraphicFramePr>
            <p:cNvPr id="16" name="Chart 15"/>
            <p:cNvGraphicFramePr/>
            <p:nvPr/>
          </p:nvGraphicFramePr>
          <p:xfrm>
            <a:off x="458370" y="2292267"/>
            <a:ext cx="3832276" cy="3265722"/>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p:cNvSpPr txBox="1"/>
            <p:nvPr/>
          </p:nvSpPr>
          <p:spPr>
            <a:xfrm>
              <a:off x="1876984" y="3744336"/>
              <a:ext cx="1000497" cy="310152"/>
            </a:xfrm>
            <a:prstGeom prst="rect">
              <a:avLst/>
            </a:prstGeom>
            <a:noFill/>
          </p:spPr>
          <p:txBody>
            <a:bodyPr wrap="none" rtlCol="0">
              <a:spAutoFit/>
            </a:bodyPr>
            <a:lstStyle/>
            <a:p>
              <a:pPr algn="ctr">
                <a:lnSpc>
                  <a:spcPct val="120000"/>
                </a:lnSpc>
              </a:pPr>
              <a: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SUCCESS</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4"/>
            <p:cNvSpPr txBox="1"/>
            <p:nvPr/>
          </p:nvSpPr>
          <p:spPr>
            <a:xfrm>
              <a:off x="3227904" y="3736315"/>
              <a:ext cx="564243" cy="341951"/>
            </a:xfrm>
            <a:prstGeom prst="rect">
              <a:avLst/>
            </a:prstGeom>
            <a:noFill/>
          </p:spPr>
          <p:txBody>
            <a:bodyPr wrap="none" rtlCol="0">
              <a:spAutoFit/>
            </a:bodyPr>
            <a:lstStyle/>
            <a:p>
              <a:pPr algn="ctr">
                <a:lnSpc>
                  <a:spcPct val="120000"/>
                </a:lnSpc>
              </a:pPr>
              <a:r>
                <a:rPr 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40%</a:t>
              </a:r>
              <a:endParaRPr lang="en-GB"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35"/>
            <p:cNvSpPr txBox="1"/>
            <p:nvPr/>
          </p:nvSpPr>
          <p:spPr>
            <a:xfrm>
              <a:off x="1655514" y="2707379"/>
              <a:ext cx="564243" cy="341951"/>
            </a:xfrm>
            <a:prstGeom prst="rect">
              <a:avLst/>
            </a:prstGeom>
            <a:noFill/>
          </p:spPr>
          <p:txBody>
            <a:bodyPr wrap="none" rtlCol="0">
              <a:spAutoFit/>
            </a:bodyPr>
            <a:lstStyle/>
            <a:p>
              <a:pPr algn="ctr">
                <a:lnSpc>
                  <a:spcPct val="120000"/>
                </a:lnSpc>
              </a:pPr>
              <a:r>
                <a:rPr 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15%</a:t>
              </a:r>
              <a:endParaRPr lang="en-GB"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36"/>
            <p:cNvSpPr txBox="1"/>
            <p:nvPr/>
          </p:nvSpPr>
          <p:spPr>
            <a:xfrm>
              <a:off x="1017254" y="3338633"/>
              <a:ext cx="564243" cy="341951"/>
            </a:xfrm>
            <a:prstGeom prst="rect">
              <a:avLst/>
            </a:prstGeom>
            <a:noFill/>
          </p:spPr>
          <p:txBody>
            <a:bodyPr wrap="none" rtlCol="0">
              <a:spAutoFit/>
            </a:bodyPr>
            <a:lstStyle/>
            <a:p>
              <a:pPr algn="ctr">
                <a:lnSpc>
                  <a:spcPct val="120000"/>
                </a:lnSpc>
              </a:pPr>
              <a:r>
                <a:rPr 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15%</a:t>
              </a:r>
              <a:endParaRPr lang="en-GB"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37"/>
            <p:cNvSpPr txBox="1"/>
            <p:nvPr/>
          </p:nvSpPr>
          <p:spPr>
            <a:xfrm>
              <a:off x="1016279" y="4257790"/>
              <a:ext cx="564243" cy="341951"/>
            </a:xfrm>
            <a:prstGeom prst="rect">
              <a:avLst/>
            </a:prstGeom>
            <a:noFill/>
          </p:spPr>
          <p:txBody>
            <a:bodyPr wrap="none" rtlCol="0">
              <a:spAutoFit/>
            </a:bodyPr>
            <a:lstStyle/>
            <a:p>
              <a:pPr algn="ctr">
                <a:lnSpc>
                  <a:spcPct val="120000"/>
                </a:lnSpc>
              </a:pPr>
              <a:r>
                <a:rPr 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a:t>
              </a:r>
              <a:endParaRPr lang="en-GB"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Box 38"/>
            <p:cNvSpPr txBox="1"/>
            <p:nvPr/>
          </p:nvSpPr>
          <p:spPr>
            <a:xfrm>
              <a:off x="1876984" y="4885903"/>
              <a:ext cx="564243" cy="341951"/>
            </a:xfrm>
            <a:prstGeom prst="rect">
              <a:avLst/>
            </a:prstGeom>
            <a:noFill/>
          </p:spPr>
          <p:txBody>
            <a:bodyPr wrap="none" rtlCol="0">
              <a:spAutoFit/>
            </a:bodyPr>
            <a:lstStyle/>
            <a:p>
              <a:pPr algn="ctr">
                <a:lnSpc>
                  <a:spcPct val="120000"/>
                </a:lnSpc>
              </a:pPr>
              <a:r>
                <a:rPr 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a:t>
              </a:r>
              <a:endParaRPr lang="en-GB"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0" name="TextBox 39"/>
          <p:cNvSpPr txBox="1"/>
          <p:nvPr/>
        </p:nvSpPr>
        <p:spPr>
          <a:xfrm>
            <a:off x="4400550" y="2818450"/>
            <a:ext cx="1491114"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40"/>
          <p:cNvSpPr/>
          <p:nvPr/>
        </p:nvSpPr>
        <p:spPr>
          <a:xfrm>
            <a:off x="4400436" y="3167799"/>
            <a:ext cx="7341621" cy="38779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Rectangle 41"/>
          <p:cNvSpPr/>
          <p:nvPr/>
        </p:nvSpPr>
        <p:spPr>
          <a:xfrm>
            <a:off x="4400436" y="4053265"/>
            <a:ext cx="7341621" cy="38779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文本框 22"/>
          <p:cNvSpPr txBox="1"/>
          <p:nvPr/>
        </p:nvSpPr>
        <p:spPr>
          <a:xfrm>
            <a:off x="372973" y="362225"/>
            <a:ext cx="2503076" cy="374375"/>
          </a:xfrm>
          <a:prstGeom prst="rect">
            <a:avLst/>
          </a:prstGeom>
          <a:noFill/>
        </p:spPr>
        <p:txBody>
          <a:bodyPr wrap="none" lIns="96434" tIns="48217" rIns="96434" bIns="48217" rtlCol="0">
            <a:spAutoFit/>
          </a:bodyPr>
          <a:lstStyle/>
          <a:p>
            <a:pPr defTabSz="963930"/>
            <a:r>
              <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4" name="文本框 23"/>
          <p:cNvSpPr txBox="1"/>
          <p:nvPr/>
        </p:nvSpPr>
        <p:spPr>
          <a:xfrm>
            <a:off x="372973" y="654957"/>
            <a:ext cx="2352650" cy="282042"/>
          </a:xfrm>
          <a:prstGeom prst="rect">
            <a:avLst/>
          </a:prstGeom>
          <a:noFill/>
        </p:spPr>
        <p:txBody>
          <a:bodyPr wrap="none" lIns="96434" tIns="48217" rIns="96434" bIns="48217" rtlCol="0">
            <a:spAutoFit/>
          </a:bodyPr>
          <a:lstStyle/>
          <a:p>
            <a:pPr defTabSz="963930"/>
            <a:r>
              <a:rPr lang="en-US" altLang="zh-CN" sz="1200" dirty="0">
                <a:solidFill>
                  <a:srgbClr val="E7E6E6">
                    <a:lumMod val="25000"/>
                  </a:srgbClr>
                </a:solidFill>
                <a:latin typeface="Arial" panose="020B0604020202020204" pitchFamily="34" charset="0"/>
                <a:cs typeface="Arial" panose="020B0604020202020204" pitchFamily="34" charset="0"/>
                <a:sym typeface="+mn-lt"/>
              </a:rPr>
              <a:t>ADD RELATED TITLE WORDS</a:t>
            </a:r>
            <a:endParaRPr lang="zh-CN" altLang="en-US" sz="1200" dirty="0">
              <a:solidFill>
                <a:srgbClr val="E7E6E6">
                  <a:lumMod val="25000"/>
                </a:srgbClr>
              </a:solidFill>
              <a:latin typeface="Arial" panose="020B0604020202020204" pitchFamily="34" charset="0"/>
              <a:cs typeface="Arial" panose="020B0604020202020204" pitchFamily="34" charset="0"/>
              <a:sym typeface="+mn-lt"/>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ipe(left)">
                                      <p:cBhvr>
                                        <p:cTn id="13" dur="500"/>
                                        <p:tgtEl>
                                          <p:spTgt spid="40"/>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left)">
                                      <p:cBhvr>
                                        <p:cTn id="21" dur="500"/>
                                        <p:tgtEl>
                                          <p:spTgt spid="42"/>
                                        </p:tgtEl>
                                      </p:cBhvr>
                                    </p:animEffect>
                                  </p:childTnLst>
                                </p:cTn>
                              </p:par>
                            </p:childTnLst>
                          </p:cTn>
                        </p:par>
                        <p:par>
                          <p:cTn id="22" fill="hold">
                            <p:stCondLst>
                              <p:cond delay="2500"/>
                            </p:stCondLst>
                            <p:childTnLst>
                              <p:par>
                                <p:cTn id="23" presetID="1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p:tgtEl>
                                          <p:spTgt spid="19"/>
                                        </p:tgtEl>
                                        <p:attrNameLst>
                                          <p:attrName>ppt_y</p:attrName>
                                        </p:attrNameLst>
                                      </p:cBhvr>
                                      <p:tavLst>
                                        <p:tav tm="0">
                                          <p:val>
                                            <p:strVal val="#ppt_y-#ppt_h*1.125000"/>
                                          </p:val>
                                        </p:tav>
                                        <p:tav tm="100000">
                                          <p:val>
                                            <p:strVal val="#ppt_y"/>
                                          </p:val>
                                        </p:tav>
                                      </p:tavLst>
                                    </p:anim>
                                    <p:animEffect transition="in" filter="wipe(down)">
                                      <p:cBhvr>
                                        <p:cTn id="26" dur="500"/>
                                        <p:tgtEl>
                                          <p:spTgt spid="19"/>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p:tgtEl>
                                          <p:spTgt spid="22"/>
                                        </p:tgtEl>
                                        <p:attrNameLst>
                                          <p:attrName>ppt_y</p:attrName>
                                        </p:attrNameLst>
                                      </p:cBhvr>
                                      <p:tavLst>
                                        <p:tav tm="0">
                                          <p:val>
                                            <p:strVal val="#ppt_y+#ppt_h*1.125000"/>
                                          </p:val>
                                        </p:tav>
                                        <p:tav tm="100000">
                                          <p:val>
                                            <p:strVal val="#ppt_y"/>
                                          </p:val>
                                        </p:tav>
                                      </p:tavLst>
                                    </p:anim>
                                    <p:animEffect transition="in" filter="wipe(up)">
                                      <p:cBhvr>
                                        <p:cTn id="30" dur="500"/>
                                        <p:tgtEl>
                                          <p:spTgt spid="22"/>
                                        </p:tgtEl>
                                      </p:cBhvr>
                                    </p:animEffect>
                                  </p:childTnLst>
                                </p:cTn>
                              </p:par>
                            </p:childTnLst>
                          </p:cTn>
                        </p:par>
                        <p:par>
                          <p:cTn id="31" fill="hold">
                            <p:stCondLst>
                              <p:cond delay="3000"/>
                            </p:stCondLst>
                            <p:childTnLst>
                              <p:par>
                                <p:cTn id="32" presetID="12" presetClass="entr" presetSubtype="1"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p:tgtEl>
                                          <p:spTgt spid="21"/>
                                        </p:tgtEl>
                                        <p:attrNameLst>
                                          <p:attrName>ppt_y</p:attrName>
                                        </p:attrNameLst>
                                      </p:cBhvr>
                                      <p:tavLst>
                                        <p:tav tm="0">
                                          <p:val>
                                            <p:strVal val="#ppt_y-#ppt_h*1.125000"/>
                                          </p:val>
                                        </p:tav>
                                        <p:tav tm="100000">
                                          <p:val>
                                            <p:strVal val="#ppt_y"/>
                                          </p:val>
                                        </p:tav>
                                      </p:tavLst>
                                    </p:anim>
                                    <p:animEffect transition="in" filter="wipe(down)">
                                      <p:cBhvr>
                                        <p:cTn id="35" dur="500"/>
                                        <p:tgtEl>
                                          <p:spTgt spid="21"/>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p:tgtEl>
                                          <p:spTgt spid="29"/>
                                        </p:tgtEl>
                                        <p:attrNameLst>
                                          <p:attrName>ppt_y</p:attrName>
                                        </p:attrNameLst>
                                      </p:cBhvr>
                                      <p:tavLst>
                                        <p:tav tm="0">
                                          <p:val>
                                            <p:strVal val="#ppt_y+#ppt_h*1.125000"/>
                                          </p:val>
                                        </p:tav>
                                        <p:tav tm="100000">
                                          <p:val>
                                            <p:strVal val="#ppt_y"/>
                                          </p:val>
                                        </p:tav>
                                      </p:tavLst>
                                    </p:anim>
                                    <p:animEffect transition="in" filter="wipe(up)">
                                      <p:cBhvr>
                                        <p:cTn id="39" dur="500"/>
                                        <p:tgtEl>
                                          <p:spTgt spid="29"/>
                                        </p:tgtEl>
                                      </p:cBhvr>
                                    </p:animEffect>
                                  </p:childTnLst>
                                </p:cTn>
                              </p:par>
                            </p:childTnLst>
                          </p:cTn>
                        </p:par>
                        <p:par>
                          <p:cTn id="40" fill="hold">
                            <p:stCondLst>
                              <p:cond delay="3500"/>
                            </p:stCondLst>
                            <p:childTnLst>
                              <p:par>
                                <p:cTn id="41" presetID="12" presetClass="entr" presetSubtype="1"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p:tgtEl>
                                          <p:spTgt spid="18"/>
                                        </p:tgtEl>
                                        <p:attrNameLst>
                                          <p:attrName>ppt_y</p:attrName>
                                        </p:attrNameLst>
                                      </p:cBhvr>
                                      <p:tavLst>
                                        <p:tav tm="0">
                                          <p:val>
                                            <p:strVal val="#ppt_y-#ppt_h*1.125000"/>
                                          </p:val>
                                        </p:tav>
                                        <p:tav tm="100000">
                                          <p:val>
                                            <p:strVal val="#ppt_y"/>
                                          </p:val>
                                        </p:tav>
                                      </p:tavLst>
                                    </p:anim>
                                    <p:animEffect transition="in" filter="wipe(down)">
                                      <p:cBhvr>
                                        <p:cTn id="44" dur="500"/>
                                        <p:tgtEl>
                                          <p:spTgt spid="18"/>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p:tgtEl>
                                          <p:spTgt spid="30"/>
                                        </p:tgtEl>
                                        <p:attrNameLst>
                                          <p:attrName>ppt_y</p:attrName>
                                        </p:attrNameLst>
                                      </p:cBhvr>
                                      <p:tavLst>
                                        <p:tav tm="0">
                                          <p:val>
                                            <p:strVal val="#ppt_y+#ppt_h*1.125000"/>
                                          </p:val>
                                        </p:tav>
                                        <p:tav tm="100000">
                                          <p:val>
                                            <p:strVal val="#ppt_y"/>
                                          </p:val>
                                        </p:tav>
                                      </p:tavLst>
                                    </p:anim>
                                    <p:animEffect transition="in" filter="wipe(up)">
                                      <p:cBhvr>
                                        <p:cTn id="48" dur="500"/>
                                        <p:tgtEl>
                                          <p:spTgt spid="30"/>
                                        </p:tgtEl>
                                      </p:cBhvr>
                                    </p:animEffect>
                                  </p:childTnLst>
                                </p:cTn>
                              </p:par>
                            </p:childTnLst>
                          </p:cTn>
                        </p:par>
                        <p:par>
                          <p:cTn id="49" fill="hold">
                            <p:stCondLst>
                              <p:cond delay="4000"/>
                            </p:stCondLst>
                            <p:childTnLst>
                              <p:par>
                                <p:cTn id="50" presetID="12"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p:tgtEl>
                                          <p:spTgt spid="20"/>
                                        </p:tgtEl>
                                        <p:attrNameLst>
                                          <p:attrName>ppt_y</p:attrName>
                                        </p:attrNameLst>
                                      </p:cBhvr>
                                      <p:tavLst>
                                        <p:tav tm="0">
                                          <p:val>
                                            <p:strVal val="#ppt_y-#ppt_h*1.125000"/>
                                          </p:val>
                                        </p:tav>
                                        <p:tav tm="100000">
                                          <p:val>
                                            <p:strVal val="#ppt_y"/>
                                          </p:val>
                                        </p:tav>
                                      </p:tavLst>
                                    </p:anim>
                                    <p:animEffect transition="in" filter="wipe(down)">
                                      <p:cBhvr>
                                        <p:cTn id="53" dur="500"/>
                                        <p:tgtEl>
                                          <p:spTgt spid="20"/>
                                        </p:tgtEl>
                                      </p:cBhvr>
                                    </p:animEffect>
                                  </p:childTnLst>
                                </p:cTn>
                              </p:par>
                              <p:par>
                                <p:cTn id="54" presetID="12" presetClass="entr" presetSubtype="4"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additive="base">
                                        <p:cTn id="56" dur="500"/>
                                        <p:tgtEl>
                                          <p:spTgt spid="31"/>
                                        </p:tgtEl>
                                        <p:attrNameLst>
                                          <p:attrName>ppt_y</p:attrName>
                                        </p:attrNameLst>
                                      </p:cBhvr>
                                      <p:tavLst>
                                        <p:tav tm="0">
                                          <p:val>
                                            <p:strVal val="#ppt_y+#ppt_h*1.125000"/>
                                          </p:val>
                                        </p:tav>
                                        <p:tav tm="100000">
                                          <p:val>
                                            <p:strVal val="#ppt_y"/>
                                          </p:val>
                                        </p:tav>
                                      </p:tavLst>
                                    </p:anim>
                                    <p:animEffect transition="in" filter="wipe(up)">
                                      <p:cBhvr>
                                        <p:cTn id="57" dur="500"/>
                                        <p:tgtEl>
                                          <p:spTgt spid="31"/>
                                        </p:tgtEl>
                                      </p:cBhvr>
                                    </p:animEffect>
                                  </p:childTnLst>
                                </p:cTn>
                              </p:par>
                            </p:childTnLst>
                          </p:cTn>
                        </p:par>
                        <p:par>
                          <p:cTn id="58" fill="hold">
                            <p:stCondLst>
                              <p:cond delay="4500"/>
                            </p:stCondLst>
                            <p:childTnLst>
                              <p:par>
                                <p:cTn id="59" presetID="12" presetClass="entr" presetSubtype="1"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p:tgtEl>
                                          <p:spTgt spid="17"/>
                                        </p:tgtEl>
                                        <p:attrNameLst>
                                          <p:attrName>ppt_y</p:attrName>
                                        </p:attrNameLst>
                                      </p:cBhvr>
                                      <p:tavLst>
                                        <p:tav tm="0">
                                          <p:val>
                                            <p:strVal val="#ppt_y-#ppt_h*1.125000"/>
                                          </p:val>
                                        </p:tav>
                                        <p:tav tm="100000">
                                          <p:val>
                                            <p:strVal val="#ppt_y"/>
                                          </p:val>
                                        </p:tav>
                                      </p:tavLst>
                                    </p:anim>
                                    <p:animEffect transition="in" filter="wipe(down)">
                                      <p:cBhvr>
                                        <p:cTn id="62" dur="500"/>
                                        <p:tgtEl>
                                          <p:spTgt spid="17"/>
                                        </p:tgtEl>
                                      </p:cBhvr>
                                    </p:animEffect>
                                  </p:childTnLst>
                                </p:cTn>
                              </p:par>
                              <p:par>
                                <p:cTn id="63" presetID="12" presetClass="entr" presetSubtype="4"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additive="base">
                                        <p:cTn id="65" dur="500"/>
                                        <p:tgtEl>
                                          <p:spTgt spid="32"/>
                                        </p:tgtEl>
                                        <p:attrNameLst>
                                          <p:attrName>ppt_y</p:attrName>
                                        </p:attrNameLst>
                                      </p:cBhvr>
                                      <p:tavLst>
                                        <p:tav tm="0">
                                          <p:val>
                                            <p:strVal val="#ppt_y+#ppt_h*1.125000"/>
                                          </p:val>
                                        </p:tav>
                                        <p:tav tm="100000">
                                          <p:val>
                                            <p:strVal val="#ppt_y"/>
                                          </p:val>
                                        </p:tav>
                                      </p:tavLst>
                                    </p:anim>
                                    <p:animEffect transition="in" filter="wipe(up)">
                                      <p:cBhvr>
                                        <p:cTn id="6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p:bldP spid="29" grpId="0"/>
      <p:bldP spid="30" grpId="0"/>
      <p:bldP spid="31" grpId="0"/>
      <p:bldP spid="32" grpId="0"/>
      <p:bldP spid="40"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4"/>
          <p:cNvGrpSpPr>
            <a:grpSpLocks noChangeAspect="1"/>
          </p:cNvGrpSpPr>
          <p:nvPr/>
        </p:nvGrpSpPr>
        <p:grpSpPr bwMode="auto">
          <a:xfrm>
            <a:off x="3174675" y="2769884"/>
            <a:ext cx="7533319" cy="1346651"/>
            <a:chOff x="806" y="677"/>
            <a:chExt cx="3783" cy="711"/>
          </a:xfrm>
        </p:grpSpPr>
        <p:sp>
          <p:nvSpPr>
            <p:cNvPr id="37" name="Freeform 5"/>
            <p:cNvSpPr/>
            <p:nvPr/>
          </p:nvSpPr>
          <p:spPr bwMode="auto">
            <a:xfrm>
              <a:off x="806" y="677"/>
              <a:ext cx="935" cy="711"/>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chemeClr val="accent1"/>
            </a:solidFill>
            <a:ln w="19050">
              <a:solidFill>
                <a:schemeClr val="bg1"/>
              </a:solidFill>
              <a:round/>
            </a:ln>
          </p:spPr>
          <p:txBody>
            <a:bodyPr vert="horz" wrap="square" lIns="83748" tIns="41874" rIns="83748" bIns="41874"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6"/>
            <p:cNvSpPr/>
            <p:nvPr/>
          </p:nvSpPr>
          <p:spPr bwMode="auto">
            <a:xfrm>
              <a:off x="1516" y="677"/>
              <a:ext cx="938" cy="711"/>
            </a:xfrm>
            <a:custGeom>
              <a:avLst/>
              <a:gdLst>
                <a:gd name="T0" fmla="*/ 304 w 396"/>
                <a:gd name="T1" fmla="*/ 283 h 298"/>
                <a:gd name="T2" fmla="*/ 275 w 396"/>
                <a:gd name="T3" fmla="*/ 298 h 298"/>
                <a:gd name="T4" fmla="*/ 14 w 396"/>
                <a:gd name="T5" fmla="*/ 298 h 298"/>
                <a:gd name="T6" fmla="*/ 6 w 396"/>
                <a:gd name="T7" fmla="*/ 283 h 298"/>
                <a:gd name="T8" fmla="*/ 92 w 396"/>
                <a:gd name="T9" fmla="*/ 164 h 298"/>
                <a:gd name="T10" fmla="*/ 92 w 396"/>
                <a:gd name="T11" fmla="*/ 134 h 298"/>
                <a:gd name="T12" fmla="*/ 6 w 396"/>
                <a:gd name="T13" fmla="*/ 15 h 298"/>
                <a:gd name="T14" fmla="*/ 14 w 396"/>
                <a:gd name="T15" fmla="*/ 0 h 298"/>
                <a:gd name="T16" fmla="*/ 275 w 396"/>
                <a:gd name="T17" fmla="*/ 0 h 298"/>
                <a:gd name="T18" fmla="*/ 304 w 396"/>
                <a:gd name="T19" fmla="*/ 15 h 298"/>
                <a:gd name="T20" fmla="*/ 390 w 396"/>
                <a:gd name="T21" fmla="*/ 134 h 298"/>
                <a:gd name="T22" fmla="*/ 390 w 396"/>
                <a:gd name="T23" fmla="*/ 164 h 298"/>
                <a:gd name="T24" fmla="*/ 304 w 396"/>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98">
                  <a:moveTo>
                    <a:pt x="304" y="283"/>
                  </a:moveTo>
                  <a:cubicBezTo>
                    <a:pt x="298" y="291"/>
                    <a:pt x="285" y="298"/>
                    <a:pt x="275" y="298"/>
                  </a:cubicBezTo>
                  <a:cubicBezTo>
                    <a:pt x="14" y="298"/>
                    <a:pt x="14" y="298"/>
                    <a:pt x="14" y="298"/>
                  </a:cubicBezTo>
                  <a:cubicBezTo>
                    <a:pt x="4" y="298"/>
                    <a:pt x="0" y="291"/>
                    <a:pt x="6" y="283"/>
                  </a:cubicBezTo>
                  <a:cubicBezTo>
                    <a:pt x="92" y="164"/>
                    <a:pt x="92" y="164"/>
                    <a:pt x="92" y="164"/>
                  </a:cubicBezTo>
                  <a:cubicBezTo>
                    <a:pt x="98" y="156"/>
                    <a:pt x="98" y="142"/>
                    <a:pt x="92" y="134"/>
                  </a:cubicBezTo>
                  <a:cubicBezTo>
                    <a:pt x="6" y="15"/>
                    <a:pt x="6" y="15"/>
                    <a:pt x="6" y="15"/>
                  </a:cubicBezTo>
                  <a:cubicBezTo>
                    <a:pt x="0" y="7"/>
                    <a:pt x="4" y="0"/>
                    <a:pt x="14" y="0"/>
                  </a:cubicBezTo>
                  <a:cubicBezTo>
                    <a:pt x="275" y="0"/>
                    <a:pt x="275" y="0"/>
                    <a:pt x="275" y="0"/>
                  </a:cubicBezTo>
                  <a:cubicBezTo>
                    <a:pt x="285" y="0"/>
                    <a:pt x="298" y="7"/>
                    <a:pt x="304" y="15"/>
                  </a:cubicBezTo>
                  <a:cubicBezTo>
                    <a:pt x="390" y="134"/>
                    <a:pt x="390" y="134"/>
                    <a:pt x="390" y="134"/>
                  </a:cubicBezTo>
                  <a:cubicBezTo>
                    <a:pt x="396" y="142"/>
                    <a:pt x="396" y="156"/>
                    <a:pt x="390" y="164"/>
                  </a:cubicBezTo>
                  <a:lnTo>
                    <a:pt x="304" y="283"/>
                  </a:lnTo>
                  <a:close/>
                </a:path>
              </a:pathLst>
            </a:custGeom>
            <a:solidFill>
              <a:schemeClr val="accent2"/>
            </a:solidFill>
            <a:ln w="19050">
              <a:solidFill>
                <a:schemeClr val="bg1"/>
              </a:solidFill>
              <a:round/>
            </a:ln>
          </p:spPr>
          <p:txBody>
            <a:bodyPr vert="horz" wrap="square" lIns="83748" tIns="41874" rIns="83748" bIns="41874"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7"/>
            <p:cNvSpPr/>
            <p:nvPr/>
          </p:nvSpPr>
          <p:spPr bwMode="auto">
            <a:xfrm>
              <a:off x="2229" y="677"/>
              <a:ext cx="937" cy="711"/>
            </a:xfrm>
            <a:custGeom>
              <a:avLst/>
              <a:gdLst>
                <a:gd name="T0" fmla="*/ 304 w 396"/>
                <a:gd name="T1" fmla="*/ 283 h 298"/>
                <a:gd name="T2" fmla="*/ 275 w 396"/>
                <a:gd name="T3" fmla="*/ 298 h 298"/>
                <a:gd name="T4" fmla="*/ 14 w 396"/>
                <a:gd name="T5" fmla="*/ 298 h 298"/>
                <a:gd name="T6" fmla="*/ 6 w 396"/>
                <a:gd name="T7" fmla="*/ 283 h 298"/>
                <a:gd name="T8" fmla="*/ 92 w 396"/>
                <a:gd name="T9" fmla="*/ 164 h 298"/>
                <a:gd name="T10" fmla="*/ 92 w 396"/>
                <a:gd name="T11" fmla="*/ 134 h 298"/>
                <a:gd name="T12" fmla="*/ 6 w 396"/>
                <a:gd name="T13" fmla="*/ 15 h 298"/>
                <a:gd name="T14" fmla="*/ 14 w 396"/>
                <a:gd name="T15" fmla="*/ 0 h 298"/>
                <a:gd name="T16" fmla="*/ 275 w 396"/>
                <a:gd name="T17" fmla="*/ 0 h 298"/>
                <a:gd name="T18" fmla="*/ 304 w 396"/>
                <a:gd name="T19" fmla="*/ 15 h 298"/>
                <a:gd name="T20" fmla="*/ 390 w 396"/>
                <a:gd name="T21" fmla="*/ 134 h 298"/>
                <a:gd name="T22" fmla="*/ 390 w 396"/>
                <a:gd name="T23" fmla="*/ 164 h 298"/>
                <a:gd name="T24" fmla="*/ 304 w 396"/>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98">
                  <a:moveTo>
                    <a:pt x="304" y="283"/>
                  </a:moveTo>
                  <a:cubicBezTo>
                    <a:pt x="298" y="291"/>
                    <a:pt x="285" y="298"/>
                    <a:pt x="275" y="298"/>
                  </a:cubicBezTo>
                  <a:cubicBezTo>
                    <a:pt x="14" y="298"/>
                    <a:pt x="14" y="298"/>
                    <a:pt x="14" y="298"/>
                  </a:cubicBezTo>
                  <a:cubicBezTo>
                    <a:pt x="4" y="298"/>
                    <a:pt x="0" y="291"/>
                    <a:pt x="6" y="283"/>
                  </a:cubicBezTo>
                  <a:cubicBezTo>
                    <a:pt x="92" y="164"/>
                    <a:pt x="92" y="164"/>
                    <a:pt x="92" y="164"/>
                  </a:cubicBezTo>
                  <a:cubicBezTo>
                    <a:pt x="98" y="156"/>
                    <a:pt x="98" y="142"/>
                    <a:pt x="92" y="134"/>
                  </a:cubicBezTo>
                  <a:cubicBezTo>
                    <a:pt x="6" y="15"/>
                    <a:pt x="6" y="15"/>
                    <a:pt x="6" y="15"/>
                  </a:cubicBezTo>
                  <a:cubicBezTo>
                    <a:pt x="0" y="7"/>
                    <a:pt x="4" y="0"/>
                    <a:pt x="14" y="0"/>
                  </a:cubicBezTo>
                  <a:cubicBezTo>
                    <a:pt x="275" y="0"/>
                    <a:pt x="275" y="0"/>
                    <a:pt x="275" y="0"/>
                  </a:cubicBezTo>
                  <a:cubicBezTo>
                    <a:pt x="285" y="0"/>
                    <a:pt x="298" y="7"/>
                    <a:pt x="304" y="15"/>
                  </a:cubicBezTo>
                  <a:cubicBezTo>
                    <a:pt x="390" y="134"/>
                    <a:pt x="390" y="134"/>
                    <a:pt x="390" y="134"/>
                  </a:cubicBezTo>
                  <a:cubicBezTo>
                    <a:pt x="396" y="142"/>
                    <a:pt x="396" y="156"/>
                    <a:pt x="390" y="164"/>
                  </a:cubicBezTo>
                  <a:lnTo>
                    <a:pt x="304" y="283"/>
                  </a:lnTo>
                  <a:close/>
                </a:path>
              </a:pathLst>
            </a:custGeom>
            <a:solidFill>
              <a:schemeClr val="accent3"/>
            </a:solidFill>
            <a:ln w="19050">
              <a:solidFill>
                <a:schemeClr val="bg1"/>
              </a:solidFill>
              <a:round/>
            </a:ln>
          </p:spPr>
          <p:txBody>
            <a:bodyPr vert="horz" wrap="square" lIns="83748" tIns="41874" rIns="83748" bIns="41874"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8"/>
            <p:cNvSpPr/>
            <p:nvPr/>
          </p:nvSpPr>
          <p:spPr bwMode="auto">
            <a:xfrm>
              <a:off x="2942" y="677"/>
              <a:ext cx="935" cy="711"/>
            </a:xfrm>
            <a:custGeom>
              <a:avLst/>
              <a:gdLst>
                <a:gd name="T0" fmla="*/ 304 w 395"/>
                <a:gd name="T1" fmla="*/ 283 h 298"/>
                <a:gd name="T2" fmla="*/ 274 w 395"/>
                <a:gd name="T3" fmla="*/ 298 h 298"/>
                <a:gd name="T4" fmla="*/ 13 w 395"/>
                <a:gd name="T5" fmla="*/ 298 h 298"/>
                <a:gd name="T6" fmla="*/ 6 w 395"/>
                <a:gd name="T7" fmla="*/ 283 h 298"/>
                <a:gd name="T8" fmla="*/ 91 w 395"/>
                <a:gd name="T9" fmla="*/ 164 h 298"/>
                <a:gd name="T10" fmla="*/ 91 w 395"/>
                <a:gd name="T11" fmla="*/ 134 h 298"/>
                <a:gd name="T12" fmla="*/ 6 w 395"/>
                <a:gd name="T13" fmla="*/ 15 h 298"/>
                <a:gd name="T14" fmla="*/ 13 w 395"/>
                <a:gd name="T15" fmla="*/ 0 h 298"/>
                <a:gd name="T16" fmla="*/ 274 w 395"/>
                <a:gd name="T17" fmla="*/ 0 h 298"/>
                <a:gd name="T18" fmla="*/ 304 w 395"/>
                <a:gd name="T19" fmla="*/ 15 h 298"/>
                <a:gd name="T20" fmla="*/ 389 w 395"/>
                <a:gd name="T21" fmla="*/ 134 h 298"/>
                <a:gd name="T22" fmla="*/ 389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4" y="298"/>
                    <a:pt x="274" y="298"/>
                  </a:cubicBezTo>
                  <a:cubicBezTo>
                    <a:pt x="13" y="298"/>
                    <a:pt x="13" y="298"/>
                    <a:pt x="13" y="298"/>
                  </a:cubicBezTo>
                  <a:cubicBezTo>
                    <a:pt x="3" y="298"/>
                    <a:pt x="0" y="291"/>
                    <a:pt x="6" y="283"/>
                  </a:cubicBezTo>
                  <a:cubicBezTo>
                    <a:pt x="91" y="164"/>
                    <a:pt x="91" y="164"/>
                    <a:pt x="91" y="164"/>
                  </a:cubicBezTo>
                  <a:cubicBezTo>
                    <a:pt x="97" y="156"/>
                    <a:pt x="97" y="142"/>
                    <a:pt x="91" y="134"/>
                  </a:cubicBezTo>
                  <a:cubicBezTo>
                    <a:pt x="6" y="15"/>
                    <a:pt x="6" y="15"/>
                    <a:pt x="6" y="15"/>
                  </a:cubicBezTo>
                  <a:cubicBezTo>
                    <a:pt x="0" y="7"/>
                    <a:pt x="3" y="0"/>
                    <a:pt x="13" y="0"/>
                  </a:cubicBezTo>
                  <a:cubicBezTo>
                    <a:pt x="274" y="0"/>
                    <a:pt x="274" y="0"/>
                    <a:pt x="274" y="0"/>
                  </a:cubicBezTo>
                  <a:cubicBezTo>
                    <a:pt x="284" y="0"/>
                    <a:pt x="298" y="7"/>
                    <a:pt x="304" y="15"/>
                  </a:cubicBezTo>
                  <a:cubicBezTo>
                    <a:pt x="389" y="134"/>
                    <a:pt x="389" y="134"/>
                    <a:pt x="389" y="134"/>
                  </a:cubicBezTo>
                  <a:cubicBezTo>
                    <a:pt x="395" y="142"/>
                    <a:pt x="395" y="156"/>
                    <a:pt x="389" y="164"/>
                  </a:cubicBezTo>
                  <a:lnTo>
                    <a:pt x="304" y="283"/>
                  </a:lnTo>
                  <a:close/>
                </a:path>
              </a:pathLst>
            </a:custGeom>
            <a:solidFill>
              <a:schemeClr val="accent4"/>
            </a:solidFill>
            <a:ln w="19050">
              <a:solidFill>
                <a:schemeClr val="bg1"/>
              </a:solidFill>
              <a:round/>
            </a:ln>
          </p:spPr>
          <p:txBody>
            <a:bodyPr vert="horz" wrap="square" lIns="83748" tIns="41874" rIns="83748" bIns="41874"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9"/>
            <p:cNvSpPr/>
            <p:nvPr/>
          </p:nvSpPr>
          <p:spPr bwMode="auto">
            <a:xfrm>
              <a:off x="3652" y="677"/>
              <a:ext cx="937" cy="711"/>
            </a:xfrm>
            <a:custGeom>
              <a:avLst/>
              <a:gdLst>
                <a:gd name="T0" fmla="*/ 304 w 396"/>
                <a:gd name="T1" fmla="*/ 283 h 298"/>
                <a:gd name="T2" fmla="*/ 275 w 396"/>
                <a:gd name="T3" fmla="*/ 298 h 298"/>
                <a:gd name="T4" fmla="*/ 14 w 396"/>
                <a:gd name="T5" fmla="*/ 298 h 298"/>
                <a:gd name="T6" fmla="*/ 6 w 396"/>
                <a:gd name="T7" fmla="*/ 283 h 298"/>
                <a:gd name="T8" fmla="*/ 92 w 396"/>
                <a:gd name="T9" fmla="*/ 164 h 298"/>
                <a:gd name="T10" fmla="*/ 92 w 396"/>
                <a:gd name="T11" fmla="*/ 134 h 298"/>
                <a:gd name="T12" fmla="*/ 6 w 396"/>
                <a:gd name="T13" fmla="*/ 15 h 298"/>
                <a:gd name="T14" fmla="*/ 14 w 396"/>
                <a:gd name="T15" fmla="*/ 0 h 298"/>
                <a:gd name="T16" fmla="*/ 275 w 396"/>
                <a:gd name="T17" fmla="*/ 0 h 298"/>
                <a:gd name="T18" fmla="*/ 304 w 396"/>
                <a:gd name="T19" fmla="*/ 15 h 298"/>
                <a:gd name="T20" fmla="*/ 390 w 396"/>
                <a:gd name="T21" fmla="*/ 134 h 298"/>
                <a:gd name="T22" fmla="*/ 390 w 396"/>
                <a:gd name="T23" fmla="*/ 164 h 298"/>
                <a:gd name="T24" fmla="*/ 304 w 396"/>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98">
                  <a:moveTo>
                    <a:pt x="304" y="283"/>
                  </a:moveTo>
                  <a:cubicBezTo>
                    <a:pt x="298" y="291"/>
                    <a:pt x="285" y="298"/>
                    <a:pt x="275" y="298"/>
                  </a:cubicBezTo>
                  <a:cubicBezTo>
                    <a:pt x="14" y="298"/>
                    <a:pt x="14" y="298"/>
                    <a:pt x="14" y="298"/>
                  </a:cubicBezTo>
                  <a:cubicBezTo>
                    <a:pt x="4" y="298"/>
                    <a:pt x="0" y="291"/>
                    <a:pt x="6" y="283"/>
                  </a:cubicBezTo>
                  <a:cubicBezTo>
                    <a:pt x="92" y="164"/>
                    <a:pt x="92" y="164"/>
                    <a:pt x="92" y="164"/>
                  </a:cubicBezTo>
                  <a:cubicBezTo>
                    <a:pt x="98" y="156"/>
                    <a:pt x="98" y="142"/>
                    <a:pt x="92" y="134"/>
                  </a:cubicBezTo>
                  <a:cubicBezTo>
                    <a:pt x="6" y="15"/>
                    <a:pt x="6" y="15"/>
                    <a:pt x="6" y="15"/>
                  </a:cubicBezTo>
                  <a:cubicBezTo>
                    <a:pt x="0" y="7"/>
                    <a:pt x="4" y="0"/>
                    <a:pt x="14" y="0"/>
                  </a:cubicBezTo>
                  <a:cubicBezTo>
                    <a:pt x="275" y="0"/>
                    <a:pt x="275" y="0"/>
                    <a:pt x="275" y="0"/>
                  </a:cubicBezTo>
                  <a:cubicBezTo>
                    <a:pt x="285" y="0"/>
                    <a:pt x="298" y="7"/>
                    <a:pt x="304" y="15"/>
                  </a:cubicBezTo>
                  <a:cubicBezTo>
                    <a:pt x="390" y="134"/>
                    <a:pt x="390" y="134"/>
                    <a:pt x="390" y="134"/>
                  </a:cubicBezTo>
                  <a:cubicBezTo>
                    <a:pt x="396" y="142"/>
                    <a:pt x="396" y="156"/>
                    <a:pt x="390" y="164"/>
                  </a:cubicBezTo>
                  <a:lnTo>
                    <a:pt x="304" y="283"/>
                  </a:lnTo>
                  <a:close/>
                </a:path>
              </a:pathLst>
            </a:custGeom>
            <a:solidFill>
              <a:schemeClr val="accent5"/>
            </a:solidFill>
            <a:ln w="19050">
              <a:solidFill>
                <a:schemeClr val="bg1"/>
              </a:solidFill>
              <a:round/>
            </a:ln>
          </p:spPr>
          <p:txBody>
            <a:bodyPr vert="horz" wrap="square" lIns="83748" tIns="41874" rIns="83748" bIns="41874"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2" name="Freeform 16"/>
          <p:cNvSpPr>
            <a:spLocks noChangeAspect="1" noEditPoints="1"/>
          </p:cNvSpPr>
          <p:nvPr/>
        </p:nvSpPr>
        <p:spPr bwMode="auto">
          <a:xfrm>
            <a:off x="8229370" y="3149660"/>
            <a:ext cx="388495" cy="450161"/>
          </a:xfrm>
          <a:custGeom>
            <a:avLst/>
            <a:gdLst>
              <a:gd name="T0" fmla="*/ 233 w 320"/>
              <a:gd name="T1" fmla="*/ 138 h 371"/>
              <a:gd name="T2" fmla="*/ 261 w 320"/>
              <a:gd name="T3" fmla="*/ 12 h 371"/>
              <a:gd name="T4" fmla="*/ 168 w 320"/>
              <a:gd name="T5" fmla="*/ 104 h 371"/>
              <a:gd name="T6" fmla="*/ 80 w 320"/>
              <a:gd name="T7" fmla="*/ 182 h 371"/>
              <a:gd name="T8" fmla="*/ 80 w 320"/>
              <a:gd name="T9" fmla="*/ 319 h 371"/>
              <a:gd name="T10" fmla="*/ 253 w 320"/>
              <a:gd name="T11" fmla="*/ 371 h 371"/>
              <a:gd name="T12" fmla="*/ 320 w 320"/>
              <a:gd name="T13" fmla="*/ 172 h 371"/>
              <a:gd name="T14" fmla="*/ 233 w 320"/>
              <a:gd name="T15" fmla="*/ 138 h 371"/>
              <a:gd name="T16" fmla="*/ 60 w 320"/>
              <a:gd name="T17" fmla="*/ 140 h 371"/>
              <a:gd name="T18" fmla="*/ 0 w 320"/>
              <a:gd name="T19" fmla="*/ 202 h 371"/>
              <a:gd name="T20" fmla="*/ 0 w 320"/>
              <a:gd name="T21" fmla="*/ 299 h 371"/>
              <a:gd name="T22" fmla="*/ 60 w 320"/>
              <a:gd name="T23" fmla="*/ 360 h 371"/>
              <a:gd name="T24" fmla="*/ 40 w 320"/>
              <a:gd name="T25" fmla="*/ 315 h 371"/>
              <a:gd name="T26" fmla="*/ 40 w 320"/>
              <a:gd name="T27" fmla="*/ 187 h 371"/>
              <a:gd name="T28" fmla="*/ 60 w 320"/>
              <a:gd name="T29" fmla="*/ 14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371">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solidFill>
            <a:schemeClr val="bg1"/>
          </a:solidFill>
          <a:ln>
            <a:noFill/>
          </a:ln>
        </p:spPr>
        <p:txBody>
          <a:bodyPr vert="horz" wrap="square" lIns="83748" tIns="41874" rIns="83748" bIns="41874"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6"/>
          <p:cNvSpPr>
            <a:spLocks noChangeAspect="1" noEditPoints="1"/>
          </p:cNvSpPr>
          <p:nvPr/>
        </p:nvSpPr>
        <p:spPr bwMode="auto">
          <a:xfrm>
            <a:off x="5326768" y="3218126"/>
            <a:ext cx="469181" cy="412144"/>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solidFill>
          <a:ln>
            <a:noFill/>
          </a:ln>
        </p:spPr>
        <p:txBody>
          <a:bodyPr vert="horz" wrap="square" lIns="83748" tIns="41874" rIns="83748" bIns="41874"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11"/>
          <p:cNvSpPr>
            <a:spLocks noChangeAspect="1" noEditPoints="1"/>
          </p:cNvSpPr>
          <p:nvPr/>
        </p:nvSpPr>
        <p:spPr bwMode="auto">
          <a:xfrm>
            <a:off x="3979435" y="3218127"/>
            <a:ext cx="429774" cy="428630"/>
          </a:xfrm>
          <a:custGeom>
            <a:avLst/>
            <a:gdLst>
              <a:gd name="T0" fmla="*/ 309 w 319"/>
              <a:gd name="T1" fmla="*/ 267 h 318"/>
              <a:gd name="T2" fmla="*/ 233 w 319"/>
              <a:gd name="T3" fmla="*/ 192 h 318"/>
              <a:gd name="T4" fmla="*/ 251 w 319"/>
              <a:gd name="T5" fmla="*/ 127 h 318"/>
              <a:gd name="T6" fmla="*/ 123 w 319"/>
              <a:gd name="T7" fmla="*/ 0 h 318"/>
              <a:gd name="T8" fmla="*/ 0 w 319"/>
              <a:gd name="T9" fmla="*/ 124 h 318"/>
              <a:gd name="T10" fmla="*/ 127 w 319"/>
              <a:gd name="T11" fmla="*/ 251 h 318"/>
              <a:gd name="T12" fmla="*/ 190 w 319"/>
              <a:gd name="T13" fmla="*/ 234 h 318"/>
              <a:gd name="T14" fmla="*/ 266 w 319"/>
              <a:gd name="T15" fmla="*/ 310 h 318"/>
              <a:gd name="T16" fmla="*/ 293 w 319"/>
              <a:gd name="T17" fmla="*/ 310 h 318"/>
              <a:gd name="T18" fmla="*/ 311 w 319"/>
              <a:gd name="T19" fmla="*/ 291 h 318"/>
              <a:gd name="T20" fmla="*/ 309 w 319"/>
              <a:gd name="T21" fmla="*/ 267 h 318"/>
              <a:gd name="T22" fmla="*/ 38 w 319"/>
              <a:gd name="T23" fmla="*/ 124 h 318"/>
              <a:gd name="T24" fmla="*/ 123 w 319"/>
              <a:gd name="T25" fmla="*/ 38 h 318"/>
              <a:gd name="T26" fmla="*/ 213 w 319"/>
              <a:gd name="T27" fmla="*/ 127 h 318"/>
              <a:gd name="T28" fmla="*/ 127 w 319"/>
              <a:gd name="T29" fmla="*/ 213 h 318"/>
              <a:gd name="T30" fmla="*/ 38 w 319"/>
              <a:gd name="T31" fmla="*/ 12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318">
                <a:moveTo>
                  <a:pt x="309" y="267"/>
                </a:moveTo>
                <a:cubicBezTo>
                  <a:pt x="233" y="192"/>
                  <a:pt x="233" y="192"/>
                  <a:pt x="233" y="192"/>
                </a:cubicBezTo>
                <a:cubicBezTo>
                  <a:pt x="244" y="173"/>
                  <a:pt x="251" y="151"/>
                  <a:pt x="251" y="127"/>
                </a:cubicBezTo>
                <a:cubicBezTo>
                  <a:pt x="251" y="59"/>
                  <a:pt x="192" y="0"/>
                  <a:pt x="123" y="0"/>
                </a:cubicBezTo>
                <a:cubicBezTo>
                  <a:pt x="55" y="0"/>
                  <a:pt x="0" y="55"/>
                  <a:pt x="0" y="124"/>
                </a:cubicBezTo>
                <a:cubicBezTo>
                  <a:pt x="0" y="192"/>
                  <a:pt x="59" y="251"/>
                  <a:pt x="127" y="251"/>
                </a:cubicBezTo>
                <a:cubicBezTo>
                  <a:pt x="150" y="251"/>
                  <a:pt x="171" y="245"/>
                  <a:pt x="190" y="234"/>
                </a:cubicBezTo>
                <a:cubicBezTo>
                  <a:pt x="266" y="310"/>
                  <a:pt x="266" y="310"/>
                  <a:pt x="266" y="310"/>
                </a:cubicBezTo>
                <a:cubicBezTo>
                  <a:pt x="273" y="318"/>
                  <a:pt x="285" y="318"/>
                  <a:pt x="293" y="310"/>
                </a:cubicBezTo>
                <a:cubicBezTo>
                  <a:pt x="311" y="291"/>
                  <a:pt x="311" y="291"/>
                  <a:pt x="311" y="291"/>
                </a:cubicBezTo>
                <a:cubicBezTo>
                  <a:pt x="319" y="284"/>
                  <a:pt x="316" y="275"/>
                  <a:pt x="309" y="267"/>
                </a:cubicBezTo>
                <a:close/>
                <a:moveTo>
                  <a:pt x="38" y="124"/>
                </a:moveTo>
                <a:cubicBezTo>
                  <a:pt x="38" y="76"/>
                  <a:pt x="76" y="38"/>
                  <a:pt x="123" y="38"/>
                </a:cubicBezTo>
                <a:cubicBezTo>
                  <a:pt x="171" y="38"/>
                  <a:pt x="213" y="80"/>
                  <a:pt x="213" y="127"/>
                </a:cubicBezTo>
                <a:cubicBezTo>
                  <a:pt x="213" y="175"/>
                  <a:pt x="175" y="213"/>
                  <a:pt x="127" y="213"/>
                </a:cubicBezTo>
                <a:cubicBezTo>
                  <a:pt x="80" y="213"/>
                  <a:pt x="38" y="171"/>
                  <a:pt x="38" y="124"/>
                </a:cubicBezTo>
                <a:close/>
              </a:path>
            </a:pathLst>
          </a:custGeom>
          <a:solidFill>
            <a:schemeClr val="bg1"/>
          </a:solidFill>
          <a:ln>
            <a:noFill/>
          </a:ln>
        </p:spPr>
        <p:txBody>
          <a:bodyPr vert="horz" wrap="square" lIns="83748" tIns="41874" rIns="83748" bIns="41874"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21"/>
          <p:cNvSpPr>
            <a:spLocks noChangeAspect="1" noEditPoints="1"/>
          </p:cNvSpPr>
          <p:nvPr/>
        </p:nvSpPr>
        <p:spPr bwMode="auto">
          <a:xfrm rot="2728210">
            <a:off x="9593720" y="3196358"/>
            <a:ext cx="497981" cy="510183"/>
          </a:xfrm>
          <a:custGeom>
            <a:avLst/>
            <a:gdLst>
              <a:gd name="T0" fmla="*/ 222 w 363"/>
              <a:gd name="T1" fmla="*/ 242 h 372"/>
              <a:gd name="T2" fmla="*/ 348 w 363"/>
              <a:gd name="T3" fmla="*/ 23 h 372"/>
              <a:gd name="T4" fmla="*/ 345 w 363"/>
              <a:gd name="T5" fmla="*/ 18 h 372"/>
              <a:gd name="T6" fmla="*/ 340 w 363"/>
              <a:gd name="T7" fmla="*/ 16 h 372"/>
              <a:gd name="T8" fmla="*/ 127 w 363"/>
              <a:gd name="T9" fmla="*/ 144 h 372"/>
              <a:gd name="T10" fmla="*/ 7 w 363"/>
              <a:gd name="T11" fmla="*/ 246 h 372"/>
              <a:gd name="T12" fmla="*/ 25 w 363"/>
              <a:gd name="T13" fmla="*/ 265 h 372"/>
              <a:gd name="T14" fmla="*/ 68 w 363"/>
              <a:gd name="T15" fmla="*/ 249 h 372"/>
              <a:gd name="T16" fmla="*/ 120 w 363"/>
              <a:gd name="T17" fmla="*/ 302 h 372"/>
              <a:gd name="T18" fmla="*/ 104 w 363"/>
              <a:gd name="T19" fmla="*/ 346 h 372"/>
              <a:gd name="T20" fmla="*/ 123 w 363"/>
              <a:gd name="T21" fmla="*/ 364 h 372"/>
              <a:gd name="T22" fmla="*/ 222 w 363"/>
              <a:gd name="T23" fmla="*/ 242 h 372"/>
              <a:gd name="T24" fmla="*/ 242 w 363"/>
              <a:gd name="T25" fmla="*/ 124 h 372"/>
              <a:gd name="T26" fmla="*/ 242 w 363"/>
              <a:gd name="T27" fmla="*/ 79 h 372"/>
              <a:gd name="T28" fmla="*/ 286 w 363"/>
              <a:gd name="T29" fmla="*/ 79 h 372"/>
              <a:gd name="T30" fmla="*/ 286 w 363"/>
              <a:gd name="T31" fmla="*/ 124 h 372"/>
              <a:gd name="T32" fmla="*/ 242 w 363"/>
              <a:gd name="T33" fmla="*/ 124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3" h="372">
                <a:moveTo>
                  <a:pt x="222" y="242"/>
                </a:moveTo>
                <a:cubicBezTo>
                  <a:pt x="222" y="242"/>
                  <a:pt x="363" y="140"/>
                  <a:pt x="348" y="23"/>
                </a:cubicBezTo>
                <a:cubicBezTo>
                  <a:pt x="347" y="21"/>
                  <a:pt x="346" y="19"/>
                  <a:pt x="345" y="18"/>
                </a:cubicBezTo>
                <a:cubicBezTo>
                  <a:pt x="344" y="17"/>
                  <a:pt x="343" y="16"/>
                  <a:pt x="340" y="16"/>
                </a:cubicBezTo>
                <a:cubicBezTo>
                  <a:pt x="226" y="0"/>
                  <a:pt x="127" y="144"/>
                  <a:pt x="127" y="144"/>
                </a:cubicBezTo>
                <a:cubicBezTo>
                  <a:pt x="40" y="134"/>
                  <a:pt x="46" y="151"/>
                  <a:pt x="7" y="246"/>
                </a:cubicBezTo>
                <a:cubicBezTo>
                  <a:pt x="0" y="264"/>
                  <a:pt x="12" y="270"/>
                  <a:pt x="25" y="265"/>
                </a:cubicBezTo>
                <a:cubicBezTo>
                  <a:pt x="39" y="260"/>
                  <a:pt x="68" y="249"/>
                  <a:pt x="68" y="249"/>
                </a:cubicBezTo>
                <a:cubicBezTo>
                  <a:pt x="120" y="302"/>
                  <a:pt x="120" y="302"/>
                  <a:pt x="120" y="302"/>
                </a:cubicBezTo>
                <a:cubicBezTo>
                  <a:pt x="120" y="302"/>
                  <a:pt x="109" y="332"/>
                  <a:pt x="104" y="346"/>
                </a:cubicBezTo>
                <a:cubicBezTo>
                  <a:pt x="99" y="359"/>
                  <a:pt x="105" y="372"/>
                  <a:pt x="123" y="364"/>
                </a:cubicBezTo>
                <a:cubicBezTo>
                  <a:pt x="215" y="324"/>
                  <a:pt x="232" y="330"/>
                  <a:pt x="222" y="242"/>
                </a:cubicBezTo>
                <a:close/>
                <a:moveTo>
                  <a:pt x="242" y="124"/>
                </a:moveTo>
                <a:cubicBezTo>
                  <a:pt x="230" y="111"/>
                  <a:pt x="230" y="91"/>
                  <a:pt x="242" y="79"/>
                </a:cubicBezTo>
                <a:cubicBezTo>
                  <a:pt x="254" y="67"/>
                  <a:pt x="274" y="67"/>
                  <a:pt x="286" y="79"/>
                </a:cubicBezTo>
                <a:cubicBezTo>
                  <a:pt x="297" y="91"/>
                  <a:pt x="297" y="111"/>
                  <a:pt x="286" y="124"/>
                </a:cubicBezTo>
                <a:cubicBezTo>
                  <a:pt x="274" y="136"/>
                  <a:pt x="254" y="136"/>
                  <a:pt x="242" y="124"/>
                </a:cubicBezTo>
                <a:close/>
              </a:path>
            </a:pathLst>
          </a:custGeom>
          <a:solidFill>
            <a:schemeClr val="bg1"/>
          </a:solidFill>
          <a:ln>
            <a:noFill/>
          </a:ln>
        </p:spPr>
        <p:txBody>
          <a:bodyPr vert="horz" wrap="square" lIns="83748" tIns="41874" rIns="83748" bIns="41874"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36"/>
          <p:cNvSpPr>
            <a:spLocks noChangeAspect="1" noEditPoints="1"/>
          </p:cNvSpPr>
          <p:nvPr/>
        </p:nvSpPr>
        <p:spPr bwMode="auto">
          <a:xfrm>
            <a:off x="6744528" y="3303076"/>
            <a:ext cx="529539" cy="296744"/>
          </a:xfrm>
          <a:custGeom>
            <a:avLst/>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solidFill>
            <a:schemeClr val="bg1"/>
          </a:solidFill>
          <a:ln>
            <a:noFill/>
          </a:ln>
        </p:spPr>
        <p:txBody>
          <a:bodyPr vert="horz" wrap="square" lIns="83748" tIns="41874" rIns="83748" bIns="41874"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47" name="Straight Connector 46"/>
          <p:cNvCxnSpPr/>
          <p:nvPr/>
        </p:nvCxnSpPr>
        <p:spPr>
          <a:xfrm>
            <a:off x="4121716" y="2382393"/>
            <a:ext cx="0" cy="324991"/>
          </a:xfrm>
          <a:prstGeom prst="line">
            <a:avLst/>
          </a:prstGeom>
          <a:ln w="6350">
            <a:solidFill>
              <a:schemeClr val="bg1">
                <a:lumMod val="6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887184" y="2382393"/>
            <a:ext cx="1234533" cy="0"/>
          </a:xfrm>
          <a:prstGeom prst="line">
            <a:avLst/>
          </a:prstGeom>
          <a:ln w="6350">
            <a:solidFill>
              <a:schemeClr val="bg1">
                <a:lumMod val="65000"/>
              </a:schemeClr>
            </a:solidFill>
            <a:prstDash val="sysDash"/>
            <a:tailEnd type="diamond" w="lg" len="lg"/>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813661" y="4191534"/>
            <a:ext cx="0" cy="324991"/>
          </a:xfrm>
          <a:prstGeom prst="line">
            <a:avLst/>
          </a:prstGeom>
          <a:ln w="6350">
            <a:solidFill>
              <a:schemeClr val="bg1">
                <a:lumMod val="65000"/>
              </a:schemeClr>
            </a:solidFill>
            <a:prstDash val="sysDash"/>
            <a:headEnd type="oval"/>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2861291" y="4516530"/>
            <a:ext cx="1945319" cy="0"/>
          </a:xfrm>
          <a:prstGeom prst="line">
            <a:avLst/>
          </a:prstGeom>
          <a:ln w="6350">
            <a:solidFill>
              <a:schemeClr val="bg1">
                <a:lumMod val="65000"/>
              </a:schemeClr>
            </a:solidFill>
            <a:prstDash val="sysDash"/>
            <a:tailEnd type="diamond" w="lg" len="lg"/>
          </a:ln>
        </p:spPr>
        <p:style>
          <a:lnRef idx="1">
            <a:schemeClr val="accent1"/>
          </a:lnRef>
          <a:fillRef idx="0">
            <a:schemeClr val="accent1"/>
          </a:fillRef>
          <a:effectRef idx="0">
            <a:schemeClr val="accent1"/>
          </a:effectRef>
          <a:fontRef idx="minor">
            <a:schemeClr val="tx1"/>
          </a:fontRef>
        </p:style>
      </p:cxnSp>
      <p:sp>
        <p:nvSpPr>
          <p:cNvPr id="51" name="Content Placeholder 2"/>
          <p:cNvSpPr txBox="1"/>
          <p:nvPr/>
        </p:nvSpPr>
        <p:spPr>
          <a:xfrm>
            <a:off x="2234750" y="2104904"/>
            <a:ext cx="501154"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zh-CN" altLang="en-US" sz="1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Content Placeholder 2"/>
          <p:cNvSpPr txBox="1"/>
          <p:nvPr/>
        </p:nvSpPr>
        <p:spPr>
          <a:xfrm>
            <a:off x="2234750" y="4237290"/>
            <a:ext cx="501154"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zh-CN" altLang="en-US" sz="16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6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53" name="Straight Connector 52"/>
          <p:cNvCxnSpPr/>
          <p:nvPr/>
        </p:nvCxnSpPr>
        <p:spPr>
          <a:xfrm>
            <a:off x="6973815" y="2373915"/>
            <a:ext cx="0" cy="324991"/>
          </a:xfrm>
          <a:prstGeom prst="line">
            <a:avLst/>
          </a:prstGeom>
          <a:ln w="6350">
            <a:solidFill>
              <a:schemeClr val="bg1">
                <a:lumMod val="6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5739282" y="2373915"/>
            <a:ext cx="1234533" cy="0"/>
          </a:xfrm>
          <a:prstGeom prst="line">
            <a:avLst/>
          </a:prstGeom>
          <a:ln w="6350">
            <a:solidFill>
              <a:schemeClr val="bg1">
                <a:lumMod val="65000"/>
              </a:schemeClr>
            </a:solidFill>
            <a:prstDash val="sysDash"/>
            <a:tailEnd type="diamond" w="lg" len="lg"/>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692348" y="4183056"/>
            <a:ext cx="0" cy="324991"/>
          </a:xfrm>
          <a:prstGeom prst="line">
            <a:avLst/>
          </a:prstGeom>
          <a:ln w="6350">
            <a:solidFill>
              <a:schemeClr val="bg1">
                <a:lumMod val="65000"/>
              </a:schemeClr>
            </a:solidFill>
            <a:prstDash val="sysDash"/>
            <a:headEnd type="oval"/>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5726678" y="4508051"/>
            <a:ext cx="1978290" cy="0"/>
          </a:xfrm>
          <a:prstGeom prst="line">
            <a:avLst/>
          </a:prstGeom>
          <a:ln w="6350">
            <a:solidFill>
              <a:schemeClr val="bg1">
                <a:lumMod val="65000"/>
              </a:schemeClr>
            </a:solidFill>
            <a:prstDash val="sysDash"/>
            <a:tailEnd type="diamond" w="lg" len="lg"/>
          </a:ln>
        </p:spPr>
        <p:style>
          <a:lnRef idx="1">
            <a:schemeClr val="accent1"/>
          </a:lnRef>
          <a:fillRef idx="0">
            <a:schemeClr val="accent1"/>
          </a:fillRef>
          <a:effectRef idx="0">
            <a:schemeClr val="accent1"/>
          </a:effectRef>
          <a:fontRef idx="minor">
            <a:schemeClr val="tx1"/>
          </a:fontRef>
        </p:style>
      </p:cxnSp>
      <p:sp>
        <p:nvSpPr>
          <p:cNvPr id="57" name="Content Placeholder 2"/>
          <p:cNvSpPr txBox="1"/>
          <p:nvPr/>
        </p:nvSpPr>
        <p:spPr>
          <a:xfrm>
            <a:off x="5086847" y="2095632"/>
            <a:ext cx="501154"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zh-CN" altLang="en-US" sz="16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6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Content Placeholder 2"/>
          <p:cNvSpPr txBox="1"/>
          <p:nvPr/>
        </p:nvSpPr>
        <p:spPr>
          <a:xfrm>
            <a:off x="5086850" y="4242104"/>
            <a:ext cx="501152"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zh-CN" altLang="en-US" sz="16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6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Content Placeholder 2"/>
          <p:cNvSpPr txBox="1"/>
          <p:nvPr/>
        </p:nvSpPr>
        <p:spPr>
          <a:xfrm>
            <a:off x="2176287" y="5112786"/>
            <a:ext cx="1293572" cy="25853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Content Placeholder 2"/>
          <p:cNvSpPr txBox="1"/>
          <p:nvPr/>
        </p:nvSpPr>
        <p:spPr>
          <a:xfrm>
            <a:off x="2176288" y="5340422"/>
            <a:ext cx="1599371" cy="57733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Content Placeholder 2"/>
          <p:cNvSpPr txBox="1"/>
          <p:nvPr/>
        </p:nvSpPr>
        <p:spPr>
          <a:xfrm>
            <a:off x="4482329" y="5112786"/>
            <a:ext cx="1293572" cy="25853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Content Placeholder 2"/>
          <p:cNvSpPr txBox="1"/>
          <p:nvPr/>
        </p:nvSpPr>
        <p:spPr>
          <a:xfrm>
            <a:off x="4482329" y="5340422"/>
            <a:ext cx="1599371" cy="57733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Content Placeholder 2"/>
          <p:cNvSpPr txBox="1"/>
          <p:nvPr/>
        </p:nvSpPr>
        <p:spPr>
          <a:xfrm>
            <a:off x="6788370" y="5112786"/>
            <a:ext cx="1293572" cy="25853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Content Placeholder 2"/>
          <p:cNvSpPr txBox="1"/>
          <p:nvPr/>
        </p:nvSpPr>
        <p:spPr>
          <a:xfrm>
            <a:off x="6788371" y="5340422"/>
            <a:ext cx="1599371" cy="57733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Content Placeholder 2"/>
          <p:cNvSpPr txBox="1"/>
          <p:nvPr/>
        </p:nvSpPr>
        <p:spPr>
          <a:xfrm>
            <a:off x="9094412" y="5112786"/>
            <a:ext cx="1293572" cy="25853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Content Placeholder 2"/>
          <p:cNvSpPr txBox="1"/>
          <p:nvPr/>
        </p:nvSpPr>
        <p:spPr>
          <a:xfrm>
            <a:off x="9094411" y="5340422"/>
            <a:ext cx="1599371" cy="57733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文本框 34"/>
          <p:cNvSpPr txBox="1"/>
          <p:nvPr/>
        </p:nvSpPr>
        <p:spPr>
          <a:xfrm>
            <a:off x="372973" y="362225"/>
            <a:ext cx="2503076" cy="374375"/>
          </a:xfrm>
          <a:prstGeom prst="rect">
            <a:avLst/>
          </a:prstGeom>
          <a:noFill/>
        </p:spPr>
        <p:txBody>
          <a:bodyPr wrap="none" lIns="96434" tIns="48217" rIns="96434" bIns="48217" rtlCol="0">
            <a:spAutoFit/>
          </a:bodyPr>
          <a:lstStyle/>
          <a:p>
            <a:pPr defTabSz="963930"/>
            <a:r>
              <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9" name="文本框 58"/>
          <p:cNvSpPr txBox="1"/>
          <p:nvPr/>
        </p:nvSpPr>
        <p:spPr>
          <a:xfrm>
            <a:off x="372973" y="654957"/>
            <a:ext cx="2352650" cy="282042"/>
          </a:xfrm>
          <a:prstGeom prst="rect">
            <a:avLst/>
          </a:prstGeom>
          <a:noFill/>
        </p:spPr>
        <p:txBody>
          <a:bodyPr wrap="none" lIns="96434" tIns="48217" rIns="96434" bIns="48217" rtlCol="0">
            <a:spAutoFit/>
          </a:bodyPr>
          <a:lstStyle/>
          <a:p>
            <a:pPr defTabSz="963930"/>
            <a:r>
              <a:rPr lang="en-US" altLang="zh-CN" sz="1200" dirty="0">
                <a:solidFill>
                  <a:srgbClr val="E7E6E6">
                    <a:lumMod val="25000"/>
                  </a:srgbClr>
                </a:solidFill>
                <a:latin typeface="Arial" panose="020B0604020202020204" pitchFamily="34" charset="0"/>
                <a:cs typeface="Arial" panose="020B0604020202020204" pitchFamily="34" charset="0"/>
                <a:sym typeface="+mn-lt"/>
              </a:rPr>
              <a:t>ADD RELATED TITLE WORDS</a:t>
            </a:r>
            <a:endParaRPr lang="zh-CN" altLang="en-US" sz="1200" dirty="0">
              <a:solidFill>
                <a:srgbClr val="E7E6E6">
                  <a:lumMod val="25000"/>
                </a:srgbClr>
              </a:solidFill>
              <a:latin typeface="Arial" panose="020B0604020202020204" pitchFamily="34" charset="0"/>
              <a:cs typeface="Arial" panose="020B0604020202020204" pitchFamily="34" charset="0"/>
              <a:sym typeface="+mn-lt"/>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500" fill="hold"/>
                                        <p:tgtEl>
                                          <p:spTgt spid="36"/>
                                        </p:tgtEl>
                                        <p:attrNameLst>
                                          <p:attrName>ppt_x</p:attrName>
                                        </p:attrNameLst>
                                      </p:cBhvr>
                                      <p:tavLst>
                                        <p:tav tm="0">
                                          <p:val>
                                            <p:strVal val="0-#ppt_w/2"/>
                                          </p:val>
                                        </p:tav>
                                        <p:tav tm="100000">
                                          <p:val>
                                            <p:strVal val="#ppt_x"/>
                                          </p:val>
                                        </p:tav>
                                      </p:tavLst>
                                    </p:anim>
                                    <p:anim calcmode="lin" valueType="num">
                                      <p:cBhvr additive="base">
                                        <p:cTn id="8" dur="150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p:cTn id="12" dur="750" fill="hold"/>
                                        <p:tgtEl>
                                          <p:spTgt spid="44"/>
                                        </p:tgtEl>
                                        <p:attrNameLst>
                                          <p:attrName>ppt_w</p:attrName>
                                        </p:attrNameLst>
                                      </p:cBhvr>
                                      <p:tavLst>
                                        <p:tav tm="0">
                                          <p:val>
                                            <p:fltVal val="0"/>
                                          </p:val>
                                        </p:tav>
                                        <p:tav tm="100000">
                                          <p:val>
                                            <p:strVal val="#ppt_w"/>
                                          </p:val>
                                        </p:tav>
                                      </p:tavLst>
                                    </p:anim>
                                    <p:anim calcmode="lin" valueType="num">
                                      <p:cBhvr>
                                        <p:cTn id="13" dur="750" fill="hold"/>
                                        <p:tgtEl>
                                          <p:spTgt spid="44"/>
                                        </p:tgtEl>
                                        <p:attrNameLst>
                                          <p:attrName>ppt_h</p:attrName>
                                        </p:attrNameLst>
                                      </p:cBhvr>
                                      <p:tavLst>
                                        <p:tav tm="0">
                                          <p:val>
                                            <p:fltVal val="0"/>
                                          </p:val>
                                        </p:tav>
                                        <p:tav tm="100000">
                                          <p:val>
                                            <p:strVal val="#ppt_h"/>
                                          </p:val>
                                        </p:tav>
                                      </p:tavLst>
                                    </p:anim>
                                    <p:animEffect transition="in" filter="fade">
                                      <p:cBhvr>
                                        <p:cTn id="14" dur="750"/>
                                        <p:tgtEl>
                                          <p:spTgt spid="44"/>
                                        </p:tgtEl>
                                      </p:cBhvr>
                                    </p:animEffect>
                                  </p:childTnLst>
                                </p:cTn>
                              </p:par>
                            </p:childTnLst>
                          </p:cTn>
                        </p:par>
                        <p:par>
                          <p:cTn id="15" fill="hold">
                            <p:stCondLst>
                              <p:cond delay="2500"/>
                            </p:stCondLst>
                            <p:childTnLst>
                              <p:par>
                                <p:cTn id="16" presetID="53" presetClass="entr" presetSubtype="16" fill="hold" grpId="0"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p:cTn id="18" dur="750" fill="hold"/>
                                        <p:tgtEl>
                                          <p:spTgt spid="43"/>
                                        </p:tgtEl>
                                        <p:attrNameLst>
                                          <p:attrName>ppt_w</p:attrName>
                                        </p:attrNameLst>
                                      </p:cBhvr>
                                      <p:tavLst>
                                        <p:tav tm="0">
                                          <p:val>
                                            <p:fltVal val="0"/>
                                          </p:val>
                                        </p:tav>
                                        <p:tav tm="100000">
                                          <p:val>
                                            <p:strVal val="#ppt_w"/>
                                          </p:val>
                                        </p:tav>
                                      </p:tavLst>
                                    </p:anim>
                                    <p:anim calcmode="lin" valueType="num">
                                      <p:cBhvr>
                                        <p:cTn id="19" dur="750" fill="hold"/>
                                        <p:tgtEl>
                                          <p:spTgt spid="43"/>
                                        </p:tgtEl>
                                        <p:attrNameLst>
                                          <p:attrName>ppt_h</p:attrName>
                                        </p:attrNameLst>
                                      </p:cBhvr>
                                      <p:tavLst>
                                        <p:tav tm="0">
                                          <p:val>
                                            <p:fltVal val="0"/>
                                          </p:val>
                                        </p:tav>
                                        <p:tav tm="100000">
                                          <p:val>
                                            <p:strVal val="#ppt_h"/>
                                          </p:val>
                                        </p:tav>
                                      </p:tavLst>
                                    </p:anim>
                                    <p:animEffect transition="in" filter="fade">
                                      <p:cBhvr>
                                        <p:cTn id="20" dur="750"/>
                                        <p:tgtEl>
                                          <p:spTgt spid="43"/>
                                        </p:tgtEl>
                                      </p:cBhvr>
                                    </p:animEffect>
                                  </p:childTnLst>
                                </p:cTn>
                              </p:par>
                            </p:childTnLst>
                          </p:cTn>
                        </p:par>
                        <p:par>
                          <p:cTn id="21" fill="hold">
                            <p:stCondLst>
                              <p:cond delay="3500"/>
                            </p:stCondLst>
                            <p:childTnLst>
                              <p:par>
                                <p:cTn id="22" presetID="53" presetClass="entr" presetSubtype="16"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p:cTn id="24" dur="750" fill="hold"/>
                                        <p:tgtEl>
                                          <p:spTgt spid="46"/>
                                        </p:tgtEl>
                                        <p:attrNameLst>
                                          <p:attrName>ppt_w</p:attrName>
                                        </p:attrNameLst>
                                      </p:cBhvr>
                                      <p:tavLst>
                                        <p:tav tm="0">
                                          <p:val>
                                            <p:fltVal val="0"/>
                                          </p:val>
                                        </p:tav>
                                        <p:tav tm="100000">
                                          <p:val>
                                            <p:strVal val="#ppt_w"/>
                                          </p:val>
                                        </p:tav>
                                      </p:tavLst>
                                    </p:anim>
                                    <p:anim calcmode="lin" valueType="num">
                                      <p:cBhvr>
                                        <p:cTn id="25" dur="750" fill="hold"/>
                                        <p:tgtEl>
                                          <p:spTgt spid="46"/>
                                        </p:tgtEl>
                                        <p:attrNameLst>
                                          <p:attrName>ppt_h</p:attrName>
                                        </p:attrNameLst>
                                      </p:cBhvr>
                                      <p:tavLst>
                                        <p:tav tm="0">
                                          <p:val>
                                            <p:fltVal val="0"/>
                                          </p:val>
                                        </p:tav>
                                        <p:tav tm="100000">
                                          <p:val>
                                            <p:strVal val="#ppt_h"/>
                                          </p:val>
                                        </p:tav>
                                      </p:tavLst>
                                    </p:anim>
                                    <p:animEffect transition="in" filter="fade">
                                      <p:cBhvr>
                                        <p:cTn id="26" dur="750"/>
                                        <p:tgtEl>
                                          <p:spTgt spid="46"/>
                                        </p:tgtEl>
                                      </p:cBhvr>
                                    </p:animEffect>
                                  </p:childTnLst>
                                </p:cTn>
                              </p:par>
                            </p:childTnLst>
                          </p:cTn>
                        </p:par>
                        <p:par>
                          <p:cTn id="27" fill="hold">
                            <p:stCondLst>
                              <p:cond delay="4500"/>
                            </p:stCondLst>
                            <p:childTnLst>
                              <p:par>
                                <p:cTn id="28" presetID="53" presetClass="entr" presetSubtype="16"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 calcmode="lin" valueType="num">
                                      <p:cBhvr>
                                        <p:cTn id="30" dur="750" fill="hold"/>
                                        <p:tgtEl>
                                          <p:spTgt spid="42"/>
                                        </p:tgtEl>
                                        <p:attrNameLst>
                                          <p:attrName>ppt_w</p:attrName>
                                        </p:attrNameLst>
                                      </p:cBhvr>
                                      <p:tavLst>
                                        <p:tav tm="0">
                                          <p:val>
                                            <p:fltVal val="0"/>
                                          </p:val>
                                        </p:tav>
                                        <p:tav tm="100000">
                                          <p:val>
                                            <p:strVal val="#ppt_w"/>
                                          </p:val>
                                        </p:tav>
                                      </p:tavLst>
                                    </p:anim>
                                    <p:anim calcmode="lin" valueType="num">
                                      <p:cBhvr>
                                        <p:cTn id="31" dur="750" fill="hold"/>
                                        <p:tgtEl>
                                          <p:spTgt spid="42"/>
                                        </p:tgtEl>
                                        <p:attrNameLst>
                                          <p:attrName>ppt_h</p:attrName>
                                        </p:attrNameLst>
                                      </p:cBhvr>
                                      <p:tavLst>
                                        <p:tav tm="0">
                                          <p:val>
                                            <p:fltVal val="0"/>
                                          </p:val>
                                        </p:tav>
                                        <p:tav tm="100000">
                                          <p:val>
                                            <p:strVal val="#ppt_h"/>
                                          </p:val>
                                        </p:tav>
                                      </p:tavLst>
                                    </p:anim>
                                    <p:animEffect transition="in" filter="fade">
                                      <p:cBhvr>
                                        <p:cTn id="32" dur="750"/>
                                        <p:tgtEl>
                                          <p:spTgt spid="42"/>
                                        </p:tgtEl>
                                      </p:cBhvr>
                                    </p:animEffect>
                                  </p:childTnLst>
                                </p:cTn>
                              </p:par>
                            </p:childTnLst>
                          </p:cTn>
                        </p:par>
                        <p:par>
                          <p:cTn id="33" fill="hold">
                            <p:stCondLst>
                              <p:cond delay="5500"/>
                            </p:stCondLst>
                            <p:childTnLst>
                              <p:par>
                                <p:cTn id="34" presetID="53" presetClass="entr" presetSubtype="16"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p:cTn id="36" dur="750" fill="hold"/>
                                        <p:tgtEl>
                                          <p:spTgt spid="45"/>
                                        </p:tgtEl>
                                        <p:attrNameLst>
                                          <p:attrName>ppt_w</p:attrName>
                                        </p:attrNameLst>
                                      </p:cBhvr>
                                      <p:tavLst>
                                        <p:tav tm="0">
                                          <p:val>
                                            <p:fltVal val="0"/>
                                          </p:val>
                                        </p:tav>
                                        <p:tav tm="100000">
                                          <p:val>
                                            <p:strVal val="#ppt_w"/>
                                          </p:val>
                                        </p:tav>
                                      </p:tavLst>
                                    </p:anim>
                                    <p:anim calcmode="lin" valueType="num">
                                      <p:cBhvr>
                                        <p:cTn id="37" dur="750" fill="hold"/>
                                        <p:tgtEl>
                                          <p:spTgt spid="45"/>
                                        </p:tgtEl>
                                        <p:attrNameLst>
                                          <p:attrName>ppt_h</p:attrName>
                                        </p:attrNameLst>
                                      </p:cBhvr>
                                      <p:tavLst>
                                        <p:tav tm="0">
                                          <p:val>
                                            <p:fltVal val="0"/>
                                          </p:val>
                                        </p:tav>
                                        <p:tav tm="100000">
                                          <p:val>
                                            <p:strVal val="#ppt_h"/>
                                          </p:val>
                                        </p:tav>
                                      </p:tavLst>
                                    </p:anim>
                                    <p:animEffect transition="in" filter="fade">
                                      <p:cBhvr>
                                        <p:cTn id="38" dur="750"/>
                                        <p:tgtEl>
                                          <p:spTgt spid="45"/>
                                        </p:tgtEl>
                                      </p:cBhvr>
                                    </p:animEffect>
                                  </p:childTnLst>
                                </p:cTn>
                              </p:par>
                            </p:childTnLst>
                          </p:cTn>
                        </p:par>
                        <p:par>
                          <p:cTn id="39" fill="hold">
                            <p:stCondLst>
                              <p:cond delay="6500"/>
                            </p:stCondLst>
                            <p:childTnLst>
                              <p:par>
                                <p:cTn id="40" presetID="22" presetClass="entr" presetSubtype="4" fill="hold"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ipe(down)">
                                      <p:cBhvr>
                                        <p:cTn id="42" dur="500"/>
                                        <p:tgtEl>
                                          <p:spTgt spid="47"/>
                                        </p:tgtEl>
                                      </p:cBhvr>
                                    </p:animEffect>
                                  </p:childTnLst>
                                </p:cTn>
                              </p:par>
                            </p:childTnLst>
                          </p:cTn>
                        </p:par>
                        <p:par>
                          <p:cTn id="43" fill="hold">
                            <p:stCondLst>
                              <p:cond delay="7000"/>
                            </p:stCondLst>
                            <p:childTnLst>
                              <p:par>
                                <p:cTn id="44" presetID="22" presetClass="entr" presetSubtype="2" fill="hold" nodeType="after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ipe(right)">
                                      <p:cBhvr>
                                        <p:cTn id="46" dur="500"/>
                                        <p:tgtEl>
                                          <p:spTgt spid="48"/>
                                        </p:tgtEl>
                                      </p:cBhvr>
                                    </p:animEffect>
                                  </p:childTnLst>
                                </p:cTn>
                              </p:par>
                            </p:childTnLst>
                          </p:cTn>
                        </p:par>
                        <p:par>
                          <p:cTn id="47" fill="hold">
                            <p:stCondLst>
                              <p:cond delay="7500"/>
                            </p:stCondLst>
                            <p:childTnLst>
                              <p:par>
                                <p:cTn id="48" presetID="22" presetClass="entr" presetSubtype="2"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right)">
                                      <p:cBhvr>
                                        <p:cTn id="50" dur="750"/>
                                        <p:tgtEl>
                                          <p:spTgt spid="51"/>
                                        </p:tgtEl>
                                      </p:cBhvr>
                                    </p:animEffect>
                                  </p:childTnLst>
                                </p:cTn>
                              </p:par>
                            </p:childTnLst>
                          </p:cTn>
                        </p:par>
                        <p:par>
                          <p:cTn id="51" fill="hold">
                            <p:stCondLst>
                              <p:cond delay="8500"/>
                            </p:stCondLst>
                            <p:childTnLst>
                              <p:par>
                                <p:cTn id="52" presetID="22" presetClass="entr" presetSubtype="1" fill="hold" nodeType="after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wipe(up)">
                                      <p:cBhvr>
                                        <p:cTn id="54" dur="500"/>
                                        <p:tgtEl>
                                          <p:spTgt spid="49"/>
                                        </p:tgtEl>
                                      </p:cBhvr>
                                    </p:animEffect>
                                  </p:childTnLst>
                                </p:cTn>
                              </p:par>
                            </p:childTnLst>
                          </p:cTn>
                        </p:par>
                        <p:par>
                          <p:cTn id="55" fill="hold">
                            <p:stCondLst>
                              <p:cond delay="9000"/>
                            </p:stCondLst>
                            <p:childTnLst>
                              <p:par>
                                <p:cTn id="56" presetID="22" presetClass="entr" presetSubtype="2" fill="hold" nodeType="after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wipe(right)">
                                      <p:cBhvr>
                                        <p:cTn id="58" dur="500"/>
                                        <p:tgtEl>
                                          <p:spTgt spid="50"/>
                                        </p:tgtEl>
                                      </p:cBhvr>
                                    </p:animEffect>
                                  </p:childTnLst>
                                </p:cTn>
                              </p:par>
                            </p:childTnLst>
                          </p:cTn>
                        </p:par>
                        <p:par>
                          <p:cTn id="59" fill="hold">
                            <p:stCondLst>
                              <p:cond delay="9500"/>
                            </p:stCondLst>
                            <p:childTnLst>
                              <p:par>
                                <p:cTn id="60" presetID="22" presetClass="entr" presetSubtype="2" fill="hold" grpId="0"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right)">
                                      <p:cBhvr>
                                        <p:cTn id="62" dur="750"/>
                                        <p:tgtEl>
                                          <p:spTgt spid="52"/>
                                        </p:tgtEl>
                                      </p:cBhvr>
                                    </p:animEffect>
                                  </p:childTnLst>
                                </p:cTn>
                              </p:par>
                            </p:childTnLst>
                          </p:cTn>
                        </p:par>
                        <p:par>
                          <p:cTn id="63" fill="hold">
                            <p:stCondLst>
                              <p:cond delay="10500"/>
                            </p:stCondLst>
                            <p:childTnLst>
                              <p:par>
                                <p:cTn id="64" presetID="22" presetClass="entr" presetSubtype="4" fill="hold" nodeType="after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wipe(down)">
                                      <p:cBhvr>
                                        <p:cTn id="66" dur="500"/>
                                        <p:tgtEl>
                                          <p:spTgt spid="53"/>
                                        </p:tgtEl>
                                      </p:cBhvr>
                                    </p:animEffect>
                                  </p:childTnLst>
                                </p:cTn>
                              </p:par>
                            </p:childTnLst>
                          </p:cTn>
                        </p:par>
                        <p:par>
                          <p:cTn id="67" fill="hold">
                            <p:stCondLst>
                              <p:cond delay="11000"/>
                            </p:stCondLst>
                            <p:childTnLst>
                              <p:par>
                                <p:cTn id="68" presetID="22" presetClass="entr" presetSubtype="2" fill="hold" nodeType="after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wipe(right)">
                                      <p:cBhvr>
                                        <p:cTn id="70" dur="500"/>
                                        <p:tgtEl>
                                          <p:spTgt spid="54"/>
                                        </p:tgtEl>
                                      </p:cBhvr>
                                    </p:animEffect>
                                  </p:childTnLst>
                                </p:cTn>
                              </p:par>
                            </p:childTnLst>
                          </p:cTn>
                        </p:par>
                        <p:par>
                          <p:cTn id="71" fill="hold">
                            <p:stCondLst>
                              <p:cond delay="11500"/>
                            </p:stCondLst>
                            <p:childTnLst>
                              <p:par>
                                <p:cTn id="72" presetID="22" presetClass="entr" presetSubtype="2"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right)">
                                      <p:cBhvr>
                                        <p:cTn id="74" dur="750"/>
                                        <p:tgtEl>
                                          <p:spTgt spid="57"/>
                                        </p:tgtEl>
                                      </p:cBhvr>
                                    </p:animEffect>
                                  </p:childTnLst>
                                </p:cTn>
                              </p:par>
                            </p:childTnLst>
                          </p:cTn>
                        </p:par>
                        <p:par>
                          <p:cTn id="75" fill="hold">
                            <p:stCondLst>
                              <p:cond delay="12500"/>
                            </p:stCondLst>
                            <p:childTnLst>
                              <p:par>
                                <p:cTn id="76" presetID="22" presetClass="entr" presetSubtype="1"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up)">
                                      <p:cBhvr>
                                        <p:cTn id="78" dur="500"/>
                                        <p:tgtEl>
                                          <p:spTgt spid="55"/>
                                        </p:tgtEl>
                                      </p:cBhvr>
                                    </p:animEffect>
                                  </p:childTnLst>
                                </p:cTn>
                              </p:par>
                            </p:childTnLst>
                          </p:cTn>
                        </p:par>
                        <p:par>
                          <p:cTn id="79" fill="hold">
                            <p:stCondLst>
                              <p:cond delay="13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par>
                          <p:cTn id="83" fill="hold">
                            <p:stCondLst>
                              <p:cond delay="13500"/>
                            </p:stCondLst>
                            <p:childTnLst>
                              <p:par>
                                <p:cTn id="84" presetID="22" presetClass="entr" presetSubtype="2"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wipe(right)">
                                      <p:cBhvr>
                                        <p:cTn id="86" dur="750"/>
                                        <p:tgtEl>
                                          <p:spTgt spid="58"/>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left)">
                                      <p:cBhvr>
                                        <p:cTn id="91" dur="750"/>
                                        <p:tgtEl>
                                          <p:spTgt spid="27"/>
                                        </p:tgtEl>
                                      </p:cBhvr>
                                    </p:animEffect>
                                  </p:childTnLst>
                                </p:cTn>
                              </p:par>
                            </p:childTnLst>
                          </p:cTn>
                        </p:par>
                        <p:par>
                          <p:cTn id="92" fill="hold">
                            <p:stCondLst>
                              <p:cond delay="1000"/>
                            </p:stCondLst>
                            <p:childTnLst>
                              <p:par>
                                <p:cTn id="93" presetID="22" presetClass="entr" presetSubtype="8" fill="hold" grpId="0"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wipe(left)">
                                      <p:cBhvr>
                                        <p:cTn id="95" dur="750"/>
                                        <p:tgtEl>
                                          <p:spTgt spid="28"/>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29"/>
                                        </p:tgtEl>
                                        <p:attrNameLst>
                                          <p:attrName>style.visibility</p:attrName>
                                        </p:attrNameLst>
                                      </p:cBhvr>
                                      <p:to>
                                        <p:strVal val="visible"/>
                                      </p:to>
                                    </p:set>
                                    <p:animEffect transition="in" filter="wipe(left)">
                                      <p:cBhvr>
                                        <p:cTn id="100" dur="750"/>
                                        <p:tgtEl>
                                          <p:spTgt spid="29"/>
                                        </p:tgtEl>
                                      </p:cBhvr>
                                    </p:animEffect>
                                  </p:childTnLst>
                                </p:cTn>
                              </p:par>
                            </p:childTnLst>
                          </p:cTn>
                        </p:par>
                        <p:par>
                          <p:cTn id="101" fill="hold">
                            <p:stCondLst>
                              <p:cond delay="1000"/>
                            </p:stCondLst>
                            <p:childTnLst>
                              <p:par>
                                <p:cTn id="102" presetID="22" presetClass="entr" presetSubtype="8" fill="hold" grpId="0"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wipe(left)">
                                      <p:cBhvr>
                                        <p:cTn id="104" dur="750"/>
                                        <p:tgtEl>
                                          <p:spTgt spid="30"/>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left)">
                                      <p:cBhvr>
                                        <p:cTn id="109" dur="750"/>
                                        <p:tgtEl>
                                          <p:spTgt spid="31"/>
                                        </p:tgtEl>
                                      </p:cBhvr>
                                    </p:animEffect>
                                  </p:childTnLst>
                                </p:cTn>
                              </p:par>
                            </p:childTnLst>
                          </p:cTn>
                        </p:par>
                        <p:par>
                          <p:cTn id="110" fill="hold">
                            <p:stCondLst>
                              <p:cond delay="1000"/>
                            </p:stCondLst>
                            <p:childTnLst>
                              <p:par>
                                <p:cTn id="111" presetID="22" presetClass="entr" presetSubtype="8" fill="hold" grpId="0" nodeType="afterEffect">
                                  <p:stCondLst>
                                    <p:cond delay="0"/>
                                  </p:stCondLst>
                                  <p:childTnLst>
                                    <p:set>
                                      <p:cBhvr>
                                        <p:cTn id="112" dur="1" fill="hold">
                                          <p:stCondLst>
                                            <p:cond delay="0"/>
                                          </p:stCondLst>
                                        </p:cTn>
                                        <p:tgtEl>
                                          <p:spTgt spid="32"/>
                                        </p:tgtEl>
                                        <p:attrNameLst>
                                          <p:attrName>style.visibility</p:attrName>
                                        </p:attrNameLst>
                                      </p:cBhvr>
                                      <p:to>
                                        <p:strVal val="visible"/>
                                      </p:to>
                                    </p:set>
                                    <p:animEffect transition="in" filter="wipe(left)">
                                      <p:cBhvr>
                                        <p:cTn id="113" dur="750"/>
                                        <p:tgtEl>
                                          <p:spTgt spid="32"/>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wipe(left)">
                                      <p:cBhvr>
                                        <p:cTn id="118" dur="750"/>
                                        <p:tgtEl>
                                          <p:spTgt spid="33"/>
                                        </p:tgtEl>
                                      </p:cBhvr>
                                    </p:animEffect>
                                  </p:childTnLst>
                                </p:cTn>
                              </p:par>
                            </p:childTnLst>
                          </p:cTn>
                        </p:par>
                        <p:par>
                          <p:cTn id="119" fill="hold">
                            <p:stCondLst>
                              <p:cond delay="10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51" grpId="0"/>
      <p:bldP spid="52" grpId="0"/>
      <p:bldP spid="57" grpId="0"/>
      <p:bldP spid="58" grpId="0"/>
      <p:bldP spid="27" grpId="0"/>
      <p:bldP spid="28" grpId="0"/>
      <p:bldP spid="29" grpId="0"/>
      <p:bldP spid="30" grpId="0"/>
      <p:bldP spid="31" grpId="0"/>
      <p:bldP spid="32" grpId="0"/>
      <p:bldP spid="33" grpId="0"/>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5408617" y="1765611"/>
            <a:ext cx="489569" cy="5466842"/>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4" name="Group 33"/>
          <p:cNvGrpSpPr/>
          <p:nvPr/>
        </p:nvGrpSpPr>
        <p:grpSpPr>
          <a:xfrm>
            <a:off x="5408619" y="2379507"/>
            <a:ext cx="3451700" cy="543268"/>
            <a:chOff x="5128064" y="2256183"/>
            <a:chExt cx="3273083" cy="515155"/>
          </a:xfrm>
        </p:grpSpPr>
        <p:sp>
          <p:nvSpPr>
            <p:cNvPr id="4" name="Pentagon 3"/>
            <p:cNvSpPr/>
            <p:nvPr/>
          </p:nvSpPr>
          <p:spPr>
            <a:xfrm>
              <a:off x="5128064" y="2256184"/>
              <a:ext cx="3273083" cy="51515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Rectangle 8"/>
            <p:cNvSpPr/>
            <p:nvPr/>
          </p:nvSpPr>
          <p:spPr>
            <a:xfrm>
              <a:off x="5128064" y="2256183"/>
              <a:ext cx="464234" cy="51515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Group 34"/>
          <p:cNvGrpSpPr/>
          <p:nvPr/>
        </p:nvGrpSpPr>
        <p:grpSpPr>
          <a:xfrm>
            <a:off x="5408619" y="3264225"/>
            <a:ext cx="3451700" cy="543268"/>
            <a:chOff x="5128064" y="3095119"/>
            <a:chExt cx="3273083" cy="515155"/>
          </a:xfrm>
        </p:grpSpPr>
        <p:sp>
          <p:nvSpPr>
            <p:cNvPr id="6" name="Pentagon 5"/>
            <p:cNvSpPr/>
            <p:nvPr/>
          </p:nvSpPr>
          <p:spPr>
            <a:xfrm>
              <a:off x="5128064" y="3095119"/>
              <a:ext cx="3273083" cy="51515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Rectangle 9"/>
            <p:cNvSpPr/>
            <p:nvPr/>
          </p:nvSpPr>
          <p:spPr>
            <a:xfrm>
              <a:off x="5128064" y="3095119"/>
              <a:ext cx="464234" cy="51515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5408619" y="4148941"/>
            <a:ext cx="3451700" cy="543268"/>
            <a:chOff x="5128064" y="3934054"/>
            <a:chExt cx="3273083" cy="515155"/>
          </a:xfrm>
        </p:grpSpPr>
        <p:sp>
          <p:nvSpPr>
            <p:cNvPr id="7" name="Pentagon 6"/>
            <p:cNvSpPr/>
            <p:nvPr/>
          </p:nvSpPr>
          <p:spPr>
            <a:xfrm>
              <a:off x="5128064" y="3934054"/>
              <a:ext cx="3273083" cy="515154"/>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ectangle 10"/>
            <p:cNvSpPr/>
            <p:nvPr/>
          </p:nvSpPr>
          <p:spPr>
            <a:xfrm>
              <a:off x="5128064" y="3934054"/>
              <a:ext cx="464234" cy="51515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5408618" y="5033658"/>
            <a:ext cx="3451701" cy="543269"/>
            <a:chOff x="5128064" y="4772988"/>
            <a:chExt cx="3273084" cy="515156"/>
          </a:xfrm>
        </p:grpSpPr>
        <p:sp>
          <p:nvSpPr>
            <p:cNvPr id="8" name="Pentagon 7"/>
            <p:cNvSpPr/>
            <p:nvPr/>
          </p:nvSpPr>
          <p:spPr>
            <a:xfrm>
              <a:off x="5128065" y="4772990"/>
              <a:ext cx="3273083" cy="515154"/>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ectangle 11"/>
            <p:cNvSpPr/>
            <p:nvPr/>
          </p:nvSpPr>
          <p:spPr>
            <a:xfrm>
              <a:off x="5128064" y="4772988"/>
              <a:ext cx="464234" cy="51515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a:off x="9057322" y="2233528"/>
            <a:ext cx="2541032" cy="870320"/>
            <a:chOff x="8451509" y="2034687"/>
            <a:chExt cx="3254568" cy="825279"/>
          </a:xfrm>
        </p:grpSpPr>
        <p:sp>
          <p:nvSpPr>
            <p:cNvPr id="13" name="TextBox 12"/>
            <p:cNvSpPr txBox="1"/>
            <p:nvPr/>
          </p:nvSpPr>
          <p:spPr>
            <a:xfrm>
              <a:off x="8451509" y="2034687"/>
              <a:ext cx="1846179" cy="311548"/>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ectangle 13"/>
            <p:cNvSpPr/>
            <p:nvPr/>
          </p:nvSpPr>
          <p:spPr>
            <a:xfrm>
              <a:off x="8508022" y="2365039"/>
              <a:ext cx="3198055" cy="494927"/>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9057322" y="3118243"/>
            <a:ext cx="2496908" cy="870320"/>
            <a:chOff x="8508022" y="2034687"/>
            <a:chExt cx="3198055" cy="825279"/>
          </a:xfrm>
        </p:grpSpPr>
        <p:sp>
          <p:nvSpPr>
            <p:cNvPr id="17" name="TextBox 16"/>
            <p:cNvSpPr txBox="1"/>
            <p:nvPr/>
          </p:nvSpPr>
          <p:spPr>
            <a:xfrm>
              <a:off x="8514715" y="2034687"/>
              <a:ext cx="1846180" cy="311548"/>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ectangle 17"/>
            <p:cNvSpPr/>
            <p:nvPr/>
          </p:nvSpPr>
          <p:spPr>
            <a:xfrm>
              <a:off x="8508022" y="2365039"/>
              <a:ext cx="3198055" cy="494927"/>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8"/>
          <p:cNvGrpSpPr/>
          <p:nvPr/>
        </p:nvGrpSpPr>
        <p:grpSpPr>
          <a:xfrm>
            <a:off x="9057322" y="4887675"/>
            <a:ext cx="2496909" cy="870319"/>
            <a:chOff x="8508022" y="2034687"/>
            <a:chExt cx="3198055" cy="825280"/>
          </a:xfrm>
        </p:grpSpPr>
        <p:sp>
          <p:nvSpPr>
            <p:cNvPr id="20" name="TextBox 19"/>
            <p:cNvSpPr txBox="1"/>
            <p:nvPr/>
          </p:nvSpPr>
          <p:spPr>
            <a:xfrm>
              <a:off x="8514343" y="2034687"/>
              <a:ext cx="1846179" cy="311549"/>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0"/>
            <p:cNvSpPr/>
            <p:nvPr/>
          </p:nvSpPr>
          <p:spPr>
            <a:xfrm>
              <a:off x="8508022" y="2365039"/>
              <a:ext cx="3198055" cy="49492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21"/>
          <p:cNvGrpSpPr/>
          <p:nvPr/>
        </p:nvGrpSpPr>
        <p:grpSpPr>
          <a:xfrm>
            <a:off x="9057322" y="4002958"/>
            <a:ext cx="2522171" cy="870320"/>
            <a:chOff x="8475665" y="2034687"/>
            <a:chExt cx="3230412" cy="825279"/>
          </a:xfrm>
        </p:grpSpPr>
        <p:sp>
          <p:nvSpPr>
            <p:cNvPr id="23" name="TextBox 22"/>
            <p:cNvSpPr txBox="1"/>
            <p:nvPr/>
          </p:nvSpPr>
          <p:spPr>
            <a:xfrm>
              <a:off x="8475665" y="2034687"/>
              <a:ext cx="1909828" cy="311548"/>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8508022" y="2365039"/>
              <a:ext cx="3198055" cy="494927"/>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37"/>
          <p:cNvGrpSpPr/>
          <p:nvPr/>
        </p:nvGrpSpPr>
        <p:grpSpPr>
          <a:xfrm>
            <a:off x="1341397" y="2379505"/>
            <a:ext cx="4064898" cy="3197420"/>
            <a:chOff x="689317" y="2256183"/>
            <a:chExt cx="3854548" cy="3031960"/>
          </a:xfrm>
        </p:grpSpPr>
        <p:sp>
          <p:nvSpPr>
            <p:cNvPr id="28" name="Rectangle 27"/>
            <p:cNvSpPr/>
            <p:nvPr/>
          </p:nvSpPr>
          <p:spPr>
            <a:xfrm>
              <a:off x="689317" y="2256183"/>
              <a:ext cx="3854548" cy="30319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28"/>
            <p:cNvSpPr txBox="1"/>
            <p:nvPr/>
          </p:nvSpPr>
          <p:spPr>
            <a:xfrm>
              <a:off x="1103992" y="2777120"/>
              <a:ext cx="1455026" cy="311549"/>
            </a:xfrm>
            <a:prstGeom prst="rect">
              <a:avLst/>
            </a:prstGeom>
            <a:noFill/>
          </p:spPr>
          <p:txBody>
            <a:bodyPr wrap="squar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1129140" y="3077845"/>
              <a:ext cx="3004396" cy="355692"/>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30"/>
            <p:cNvSpPr/>
            <p:nvPr/>
          </p:nvSpPr>
          <p:spPr>
            <a:xfrm>
              <a:off x="1129140" y="4123237"/>
              <a:ext cx="3004396" cy="355692"/>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文本框 31"/>
          <p:cNvSpPr txBox="1"/>
          <p:nvPr/>
        </p:nvSpPr>
        <p:spPr>
          <a:xfrm>
            <a:off x="372973" y="362225"/>
            <a:ext cx="2503076" cy="374375"/>
          </a:xfrm>
          <a:prstGeom prst="rect">
            <a:avLst/>
          </a:prstGeom>
          <a:noFill/>
        </p:spPr>
        <p:txBody>
          <a:bodyPr wrap="none" lIns="96434" tIns="48217" rIns="96434" bIns="48217" rtlCol="0">
            <a:spAutoFit/>
          </a:bodyPr>
          <a:lstStyle/>
          <a:p>
            <a:pPr defTabSz="963930"/>
            <a:r>
              <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33" name="文本框 32"/>
          <p:cNvSpPr txBox="1"/>
          <p:nvPr/>
        </p:nvSpPr>
        <p:spPr>
          <a:xfrm>
            <a:off x="372973" y="654957"/>
            <a:ext cx="2352650" cy="282042"/>
          </a:xfrm>
          <a:prstGeom prst="rect">
            <a:avLst/>
          </a:prstGeom>
          <a:noFill/>
        </p:spPr>
        <p:txBody>
          <a:bodyPr wrap="none" lIns="96434" tIns="48217" rIns="96434" bIns="48217" rtlCol="0">
            <a:spAutoFit/>
          </a:bodyPr>
          <a:lstStyle/>
          <a:p>
            <a:pPr defTabSz="963930"/>
            <a:r>
              <a:rPr lang="en-US" altLang="zh-CN" sz="1200" dirty="0">
                <a:solidFill>
                  <a:srgbClr val="E7E6E6">
                    <a:lumMod val="25000"/>
                  </a:srgbClr>
                </a:solidFill>
                <a:latin typeface="Arial" panose="020B0604020202020204" pitchFamily="34" charset="0"/>
                <a:cs typeface="Arial" panose="020B0604020202020204" pitchFamily="34" charset="0"/>
                <a:sym typeface="+mn-lt"/>
              </a:rPr>
              <a:t>ADD RELATED TITLE WORDS</a:t>
            </a:r>
            <a:endParaRPr lang="zh-CN" altLang="en-US" sz="1200" dirty="0">
              <a:solidFill>
                <a:srgbClr val="E7E6E6">
                  <a:lumMod val="25000"/>
                </a:srgbClr>
              </a:solidFill>
              <a:latin typeface="Arial" panose="020B0604020202020204" pitchFamily="34" charset="0"/>
              <a:cs typeface="Arial" panose="020B0604020202020204" pitchFamily="34" charset="0"/>
              <a:sym typeface="+mn-lt"/>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left)">
                                      <p:cBhvr>
                                        <p:cTn id="23" dur="500"/>
                                        <p:tgtEl>
                                          <p:spTgt spid="3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par>
                          <p:cTn id="40" fill="hold">
                            <p:stCondLst>
                              <p:cond delay="4500"/>
                            </p:stCondLst>
                            <p:childTnLst>
                              <p:par>
                                <p:cTn id="41" presetID="42" presetClass="entr" presetSubtype="0"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1000"/>
                                        <p:tgtEl>
                                          <p:spTgt spid="38"/>
                                        </p:tgtEl>
                                      </p:cBhvr>
                                    </p:animEffect>
                                    <p:anim calcmode="lin" valueType="num">
                                      <p:cBhvr>
                                        <p:cTn id="44" dur="1000" fill="hold"/>
                                        <p:tgtEl>
                                          <p:spTgt spid="38"/>
                                        </p:tgtEl>
                                        <p:attrNameLst>
                                          <p:attrName>ppt_x</p:attrName>
                                        </p:attrNameLst>
                                      </p:cBhvr>
                                      <p:tavLst>
                                        <p:tav tm="0">
                                          <p:val>
                                            <p:strVal val="#ppt_x"/>
                                          </p:val>
                                        </p:tav>
                                        <p:tav tm="100000">
                                          <p:val>
                                            <p:strVal val="#ppt_x"/>
                                          </p:val>
                                        </p:tav>
                                      </p:tavLst>
                                    </p:anim>
                                    <p:anim calcmode="lin" valueType="num">
                                      <p:cBhvr>
                                        <p:cTn id="45"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583106" y="2642326"/>
            <a:ext cx="470000" cy="427746"/>
          </a:xfrm>
          <a:prstGeom prst="rect">
            <a:avLst/>
          </a:prstGeom>
          <a:noFill/>
        </p:spPr>
        <p:txBody>
          <a:bodyPr wrap="none" rtlCol="0">
            <a:spAutoFit/>
          </a:bodyPr>
          <a:lstStyle/>
          <a:p>
            <a:pPr algn="just">
              <a:lnSpc>
                <a:spcPct val="120000"/>
              </a:lnSpc>
            </a:pPr>
            <a:r>
              <a:rPr lang="en-US" sz="2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01</a:t>
            </a:r>
            <a:endParaRPr lang="en-GB" sz="2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8" name="Group 17"/>
          <p:cNvGrpSpPr/>
          <p:nvPr/>
        </p:nvGrpSpPr>
        <p:grpSpPr>
          <a:xfrm>
            <a:off x="1968409" y="2642322"/>
            <a:ext cx="2382218" cy="840416"/>
            <a:chOff x="509993" y="4146958"/>
            <a:chExt cx="2041329" cy="796928"/>
          </a:xfrm>
        </p:grpSpPr>
        <p:sp>
          <p:nvSpPr>
            <p:cNvPr id="19" name="TextBox 18"/>
            <p:cNvSpPr txBox="1"/>
            <p:nvPr/>
          </p:nvSpPr>
          <p:spPr>
            <a:xfrm>
              <a:off x="515135" y="4146958"/>
              <a:ext cx="1277740" cy="311550"/>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p:nvPr/>
          </p:nvSpPr>
          <p:spPr>
            <a:xfrm>
              <a:off x="509993" y="4448956"/>
              <a:ext cx="2041329" cy="494930"/>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1" name="TextBox 20"/>
          <p:cNvSpPr txBox="1"/>
          <p:nvPr/>
        </p:nvSpPr>
        <p:spPr>
          <a:xfrm>
            <a:off x="1583106" y="3827485"/>
            <a:ext cx="470000" cy="427746"/>
          </a:xfrm>
          <a:prstGeom prst="rect">
            <a:avLst/>
          </a:prstGeom>
          <a:noFill/>
        </p:spPr>
        <p:txBody>
          <a:bodyPr wrap="none" rtlCol="0">
            <a:spAutoFit/>
          </a:bodyPr>
          <a:lstStyle/>
          <a:p>
            <a:pPr algn="just">
              <a:lnSpc>
                <a:spcPct val="120000"/>
              </a:lnSpc>
            </a:pPr>
            <a:r>
              <a:rPr lang="en-US" sz="2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02</a:t>
            </a:r>
            <a:endParaRPr lang="en-GB" sz="2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24"/>
          <p:cNvSpPr txBox="1"/>
          <p:nvPr/>
        </p:nvSpPr>
        <p:spPr>
          <a:xfrm>
            <a:off x="1583106" y="5012644"/>
            <a:ext cx="470000" cy="427746"/>
          </a:xfrm>
          <a:prstGeom prst="rect">
            <a:avLst/>
          </a:prstGeom>
          <a:noFill/>
        </p:spPr>
        <p:txBody>
          <a:bodyPr wrap="none" rtlCol="0">
            <a:spAutoFit/>
          </a:bodyPr>
          <a:lstStyle/>
          <a:p>
            <a:pPr algn="just">
              <a:lnSpc>
                <a:spcPct val="120000"/>
              </a:lnSpc>
            </a:pPr>
            <a:r>
              <a:rPr lang="en-US" sz="2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03</a:t>
            </a:r>
            <a:endParaRPr lang="en-GB" sz="2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Group 32"/>
          <p:cNvGrpSpPr/>
          <p:nvPr/>
        </p:nvGrpSpPr>
        <p:grpSpPr>
          <a:xfrm>
            <a:off x="1968409" y="5012640"/>
            <a:ext cx="2382218" cy="840416"/>
            <a:chOff x="509993" y="4146958"/>
            <a:chExt cx="2041329" cy="796928"/>
          </a:xfrm>
        </p:grpSpPr>
        <p:sp>
          <p:nvSpPr>
            <p:cNvPr id="34" name="TextBox 33"/>
            <p:cNvSpPr txBox="1"/>
            <p:nvPr/>
          </p:nvSpPr>
          <p:spPr>
            <a:xfrm>
              <a:off x="515135" y="4146958"/>
              <a:ext cx="1277740" cy="311550"/>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Rectangle 34"/>
            <p:cNvSpPr/>
            <p:nvPr/>
          </p:nvSpPr>
          <p:spPr>
            <a:xfrm>
              <a:off x="509993" y="4448956"/>
              <a:ext cx="2041329" cy="494930"/>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1968409" y="3827481"/>
            <a:ext cx="2382218" cy="840416"/>
            <a:chOff x="509993" y="4146958"/>
            <a:chExt cx="2041329" cy="796928"/>
          </a:xfrm>
        </p:grpSpPr>
        <p:sp>
          <p:nvSpPr>
            <p:cNvPr id="37" name="TextBox 36"/>
            <p:cNvSpPr txBox="1"/>
            <p:nvPr/>
          </p:nvSpPr>
          <p:spPr>
            <a:xfrm>
              <a:off x="515135" y="4146958"/>
              <a:ext cx="1277740" cy="311550"/>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ectangle 37"/>
            <p:cNvSpPr/>
            <p:nvPr/>
          </p:nvSpPr>
          <p:spPr>
            <a:xfrm>
              <a:off x="509993" y="4448956"/>
              <a:ext cx="2041329" cy="494930"/>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4315671" y="2290278"/>
            <a:ext cx="4202009" cy="4181440"/>
            <a:chOff x="3685337" y="1514384"/>
            <a:chExt cx="4821324" cy="4797721"/>
          </a:xfrm>
        </p:grpSpPr>
        <p:sp>
          <p:nvSpPr>
            <p:cNvPr id="40" name="Freeform 39"/>
            <p:cNvSpPr/>
            <p:nvPr/>
          </p:nvSpPr>
          <p:spPr>
            <a:xfrm>
              <a:off x="4112274" y="1770540"/>
              <a:ext cx="4137890" cy="4137892"/>
            </a:xfrm>
            <a:custGeom>
              <a:avLst/>
              <a:gdLst>
                <a:gd name="connsiteX0" fmla="*/ 2275840 w 4551680"/>
                <a:gd name="connsiteY0" fmla="*/ 0 h 4551680"/>
                <a:gd name="connsiteX1" fmla="*/ 4246775 w 4551680"/>
                <a:gd name="connsiteY1" fmla="*/ 1137920 h 4551680"/>
                <a:gd name="connsiteX2" fmla="*/ 4246775 w 4551680"/>
                <a:gd name="connsiteY2" fmla="*/ 3413760 h 4551680"/>
                <a:gd name="connsiteX3" fmla="*/ 2275840 w 4551680"/>
                <a:gd name="connsiteY3" fmla="*/ 2275840 h 4551680"/>
                <a:gd name="connsiteX4" fmla="*/ 2275840 w 4551680"/>
                <a:gd name="connsiteY4" fmla="*/ 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2275840" y="0"/>
                  </a:moveTo>
                  <a:cubicBezTo>
                    <a:pt x="3088919" y="0"/>
                    <a:pt x="3840236" y="433773"/>
                    <a:pt x="4246775" y="1137920"/>
                  </a:cubicBezTo>
                  <a:cubicBezTo>
                    <a:pt x="4653315" y="1842067"/>
                    <a:pt x="4653315" y="2709613"/>
                    <a:pt x="4246775" y="3413760"/>
                  </a:cubicBezTo>
                  <a:lnTo>
                    <a:pt x="2275840" y="2275840"/>
                  </a:lnTo>
                  <a:lnTo>
                    <a:pt x="2275840" y="0"/>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99397" tIns="1086802" rIns="625652" bIns="2423966" numCol="1" spcCol="1270" anchor="ctr" anchorCtr="0">
              <a:noAutofit/>
            </a:bodyPr>
            <a:lstStyle/>
            <a:p>
              <a:pPr algn="just" defTabSz="2437130">
                <a:lnSpc>
                  <a:spcPct val="120000"/>
                </a:lnSpc>
                <a:spcAft>
                  <a:spcPct val="35000"/>
                </a:spcAft>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40"/>
            <p:cNvSpPr/>
            <p:nvPr/>
          </p:nvSpPr>
          <p:spPr>
            <a:xfrm>
              <a:off x="4027053" y="1918321"/>
              <a:ext cx="4137890" cy="4137892"/>
            </a:xfrm>
            <a:custGeom>
              <a:avLst/>
              <a:gdLst>
                <a:gd name="connsiteX0" fmla="*/ 4246775 w 4551680"/>
                <a:gd name="connsiteY0" fmla="*/ 3413760 h 4551680"/>
                <a:gd name="connsiteX1" fmla="*/ 2275840 w 4551680"/>
                <a:gd name="connsiteY1" fmla="*/ 4551680 h 4551680"/>
                <a:gd name="connsiteX2" fmla="*/ 304905 w 4551680"/>
                <a:gd name="connsiteY2" fmla="*/ 3413760 h 4551680"/>
                <a:gd name="connsiteX3" fmla="*/ 2275840 w 4551680"/>
                <a:gd name="connsiteY3" fmla="*/ 2275840 h 4551680"/>
                <a:gd name="connsiteX4" fmla="*/ 424677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4246775" y="3413760"/>
                  </a:moveTo>
                  <a:cubicBezTo>
                    <a:pt x="3840235" y="4117907"/>
                    <a:pt x="3088919" y="4551680"/>
                    <a:pt x="2275840" y="4551680"/>
                  </a:cubicBezTo>
                  <a:cubicBezTo>
                    <a:pt x="1462761" y="4551680"/>
                    <a:pt x="711444" y="4117907"/>
                    <a:pt x="304905" y="3413760"/>
                  </a:cubicBezTo>
                  <a:lnTo>
                    <a:pt x="2275840" y="2275840"/>
                  </a:lnTo>
                  <a:lnTo>
                    <a:pt x="4246775" y="3413760"/>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29930" tIns="3201387" rIns="1172785" bIns="515634" numCol="1" spcCol="1270" anchor="ctr" anchorCtr="0">
              <a:noAutofit/>
            </a:bodyPr>
            <a:lstStyle/>
            <a:p>
              <a:pPr algn="just" defTabSz="3046095">
                <a:lnSpc>
                  <a:spcPct val="120000"/>
                </a:lnSpc>
                <a:spcAft>
                  <a:spcPct val="35000"/>
                </a:spcAft>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41"/>
            <p:cNvSpPr/>
            <p:nvPr/>
          </p:nvSpPr>
          <p:spPr>
            <a:xfrm>
              <a:off x="3941832" y="1770540"/>
              <a:ext cx="4137890" cy="4137892"/>
            </a:xfrm>
            <a:custGeom>
              <a:avLst/>
              <a:gdLst>
                <a:gd name="connsiteX0" fmla="*/ 304905 w 4551680"/>
                <a:gd name="connsiteY0" fmla="*/ 3413760 h 4551680"/>
                <a:gd name="connsiteX1" fmla="*/ 304905 w 4551680"/>
                <a:gd name="connsiteY1" fmla="*/ 1137920 h 4551680"/>
                <a:gd name="connsiteX2" fmla="*/ 2275840 w 4551680"/>
                <a:gd name="connsiteY2" fmla="*/ 0 h 4551680"/>
                <a:gd name="connsiteX3" fmla="*/ 2275840 w 4551680"/>
                <a:gd name="connsiteY3" fmla="*/ 2275840 h 4551680"/>
                <a:gd name="connsiteX4" fmla="*/ 30490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304905" y="3413760"/>
                  </a:moveTo>
                  <a:cubicBezTo>
                    <a:pt x="-101635" y="2709613"/>
                    <a:pt x="-101635" y="1842067"/>
                    <a:pt x="304905" y="1137920"/>
                  </a:cubicBezTo>
                  <a:cubicBezTo>
                    <a:pt x="711445" y="433773"/>
                    <a:pt x="1462761" y="0"/>
                    <a:pt x="2275840" y="0"/>
                  </a:cubicBezTo>
                  <a:lnTo>
                    <a:pt x="2275840" y="2275840"/>
                  </a:lnTo>
                  <a:lnTo>
                    <a:pt x="304905" y="341376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5654" tIns="1086802" rIns="2599396" bIns="2423966" numCol="1" spcCol="1270" anchor="ctr" anchorCtr="0">
              <a:noAutofit/>
            </a:bodyPr>
            <a:lstStyle/>
            <a:p>
              <a:pPr algn="just" defTabSz="2437130">
                <a:lnSpc>
                  <a:spcPct val="120000"/>
                </a:lnSpc>
                <a:spcAft>
                  <a:spcPct val="35000"/>
                </a:spcAft>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Circular Arrow 42"/>
            <p:cNvSpPr/>
            <p:nvPr/>
          </p:nvSpPr>
          <p:spPr>
            <a:xfrm>
              <a:off x="3856462" y="1514384"/>
              <a:ext cx="4650199" cy="4650202"/>
            </a:xfrm>
            <a:prstGeom prst="circularArrow">
              <a:avLst>
                <a:gd name="adj1" fmla="val 5085"/>
                <a:gd name="adj2" fmla="val 327528"/>
                <a:gd name="adj3" fmla="val 1472472"/>
                <a:gd name="adj4" fmla="val 16199432"/>
                <a:gd name="adj5" fmla="val 5932"/>
              </a:avLst>
            </a:pr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lgn="just">
                <a:lnSpc>
                  <a:spcPct val="120000"/>
                </a:lnSpc>
              </a:pPr>
              <a:endParaRPr lang="zh-CN" altLang="en-US"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Circular Arrow 43"/>
            <p:cNvSpPr/>
            <p:nvPr/>
          </p:nvSpPr>
          <p:spPr>
            <a:xfrm>
              <a:off x="3770899" y="1661904"/>
              <a:ext cx="4650199" cy="4650201"/>
            </a:xfrm>
            <a:prstGeom prst="circularArrow">
              <a:avLst>
                <a:gd name="adj1" fmla="val 5085"/>
                <a:gd name="adj2" fmla="val 327528"/>
                <a:gd name="adj3" fmla="val 8671970"/>
                <a:gd name="adj4" fmla="val 1800502"/>
                <a:gd name="adj5" fmla="val 5932"/>
              </a:avLst>
            </a:pr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lgn="just">
                <a:lnSpc>
                  <a:spcPct val="120000"/>
                </a:lnSpc>
              </a:pPr>
              <a:endParaRPr lang="zh-CN" altLang="en-US"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Circular Arrow 44"/>
            <p:cNvSpPr/>
            <p:nvPr/>
          </p:nvSpPr>
          <p:spPr>
            <a:xfrm>
              <a:off x="3685337" y="1514384"/>
              <a:ext cx="4650199" cy="4650202"/>
            </a:xfrm>
            <a:prstGeom prst="circularArrow">
              <a:avLst>
                <a:gd name="adj1" fmla="val 5085"/>
                <a:gd name="adj2" fmla="val 327528"/>
                <a:gd name="adj3" fmla="val 15873039"/>
                <a:gd name="adj4" fmla="val 9000000"/>
                <a:gd name="adj5" fmla="val 5932"/>
              </a:avLst>
            </a:pr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lgn="just">
                <a:lnSpc>
                  <a:spcPct val="120000"/>
                </a:lnSpc>
              </a:pPr>
              <a:endParaRPr lang="zh-CN" altLang="en-US" sz="95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6" name="Freeform 45"/>
          <p:cNvSpPr>
            <a:spLocks noEditPoints="1"/>
          </p:cNvSpPr>
          <p:nvPr/>
        </p:nvSpPr>
        <p:spPr bwMode="auto">
          <a:xfrm>
            <a:off x="6022321" y="5222090"/>
            <a:ext cx="788708" cy="461040"/>
          </a:xfrm>
          <a:custGeom>
            <a:avLst/>
            <a:gdLst>
              <a:gd name="T0" fmla="*/ 232 w 316"/>
              <a:gd name="T1" fmla="*/ 27 h 172"/>
              <a:gd name="T2" fmla="*/ 221 w 316"/>
              <a:gd name="T3" fmla="*/ 20 h 172"/>
              <a:gd name="T4" fmla="*/ 157 w 316"/>
              <a:gd name="T5" fmla="*/ 10 h 172"/>
              <a:gd name="T6" fmla="*/ 92 w 316"/>
              <a:gd name="T7" fmla="*/ 9 h 172"/>
              <a:gd name="T8" fmla="*/ 84 w 316"/>
              <a:gd name="T9" fmla="*/ 13 h 172"/>
              <a:gd name="T10" fmla="*/ 0 w 316"/>
              <a:gd name="T11" fmla="*/ 121 h 172"/>
              <a:gd name="T12" fmla="*/ 78 w 316"/>
              <a:gd name="T13" fmla="*/ 109 h 172"/>
              <a:gd name="T14" fmla="*/ 84 w 316"/>
              <a:gd name="T15" fmla="*/ 113 h 172"/>
              <a:gd name="T16" fmla="*/ 120 w 316"/>
              <a:gd name="T17" fmla="*/ 142 h 172"/>
              <a:gd name="T18" fmla="*/ 159 w 316"/>
              <a:gd name="T19" fmla="*/ 163 h 172"/>
              <a:gd name="T20" fmla="*/ 163 w 316"/>
              <a:gd name="T21" fmla="*/ 165 h 172"/>
              <a:gd name="T22" fmla="*/ 190 w 316"/>
              <a:gd name="T23" fmla="*/ 164 h 172"/>
              <a:gd name="T24" fmla="*/ 217 w 316"/>
              <a:gd name="T25" fmla="*/ 153 h 172"/>
              <a:gd name="T26" fmla="*/ 233 w 316"/>
              <a:gd name="T27" fmla="*/ 146 h 172"/>
              <a:gd name="T28" fmla="*/ 265 w 316"/>
              <a:gd name="T29" fmla="*/ 162 h 172"/>
              <a:gd name="T30" fmla="*/ 288 w 316"/>
              <a:gd name="T31" fmla="*/ 14 h 172"/>
              <a:gd name="T32" fmla="*/ 225 w 316"/>
              <a:gd name="T33" fmla="*/ 129 h 172"/>
              <a:gd name="T34" fmla="*/ 225 w 316"/>
              <a:gd name="T35" fmla="*/ 139 h 172"/>
              <a:gd name="T36" fmla="*/ 216 w 316"/>
              <a:gd name="T37" fmla="*/ 142 h 172"/>
              <a:gd name="T38" fmla="*/ 207 w 316"/>
              <a:gd name="T39" fmla="*/ 142 h 172"/>
              <a:gd name="T40" fmla="*/ 189 w 316"/>
              <a:gd name="T41" fmla="*/ 153 h 172"/>
              <a:gd name="T42" fmla="*/ 185 w 316"/>
              <a:gd name="T43" fmla="*/ 153 h 172"/>
              <a:gd name="T44" fmla="*/ 180 w 316"/>
              <a:gd name="T45" fmla="*/ 156 h 172"/>
              <a:gd name="T46" fmla="*/ 157 w 316"/>
              <a:gd name="T47" fmla="*/ 149 h 172"/>
              <a:gd name="T48" fmla="*/ 130 w 316"/>
              <a:gd name="T49" fmla="*/ 128 h 172"/>
              <a:gd name="T50" fmla="*/ 88 w 316"/>
              <a:gd name="T51" fmla="*/ 103 h 172"/>
              <a:gd name="T52" fmla="*/ 71 w 316"/>
              <a:gd name="T53" fmla="*/ 91 h 172"/>
              <a:gd name="T54" fmla="*/ 71 w 316"/>
              <a:gd name="T55" fmla="*/ 90 h 172"/>
              <a:gd name="T56" fmla="*/ 72 w 316"/>
              <a:gd name="T57" fmla="*/ 88 h 172"/>
              <a:gd name="T58" fmla="*/ 93 w 316"/>
              <a:gd name="T59" fmla="*/ 20 h 172"/>
              <a:gd name="T60" fmla="*/ 132 w 316"/>
              <a:gd name="T61" fmla="*/ 24 h 172"/>
              <a:gd name="T62" fmla="*/ 127 w 316"/>
              <a:gd name="T63" fmla="*/ 72 h 172"/>
              <a:gd name="T64" fmla="*/ 185 w 316"/>
              <a:gd name="T65" fmla="*/ 54 h 172"/>
              <a:gd name="T66" fmla="*/ 241 w 316"/>
              <a:gd name="T67" fmla="*/ 11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172">
                <a:moveTo>
                  <a:pt x="288" y="14"/>
                </a:moveTo>
                <a:cubicBezTo>
                  <a:pt x="232" y="27"/>
                  <a:pt x="232" y="27"/>
                  <a:pt x="232" y="27"/>
                </a:cubicBezTo>
                <a:cubicBezTo>
                  <a:pt x="233" y="31"/>
                  <a:pt x="233" y="31"/>
                  <a:pt x="233" y="31"/>
                </a:cubicBezTo>
                <a:cubicBezTo>
                  <a:pt x="228" y="22"/>
                  <a:pt x="221" y="20"/>
                  <a:pt x="221" y="20"/>
                </a:cubicBezTo>
                <a:cubicBezTo>
                  <a:pt x="178" y="7"/>
                  <a:pt x="178" y="7"/>
                  <a:pt x="178" y="7"/>
                </a:cubicBezTo>
                <a:cubicBezTo>
                  <a:pt x="173" y="5"/>
                  <a:pt x="165" y="7"/>
                  <a:pt x="157" y="10"/>
                </a:cubicBezTo>
                <a:cubicBezTo>
                  <a:pt x="156" y="9"/>
                  <a:pt x="156" y="9"/>
                  <a:pt x="156" y="9"/>
                </a:cubicBezTo>
                <a:cubicBezTo>
                  <a:pt x="92" y="9"/>
                  <a:pt x="92" y="9"/>
                  <a:pt x="92" y="9"/>
                </a:cubicBezTo>
                <a:cubicBezTo>
                  <a:pt x="92" y="9"/>
                  <a:pt x="92" y="9"/>
                  <a:pt x="92" y="9"/>
                </a:cubicBezTo>
                <a:cubicBezTo>
                  <a:pt x="91" y="9"/>
                  <a:pt x="87" y="10"/>
                  <a:pt x="84" y="13"/>
                </a:cubicBezTo>
                <a:cubicBezTo>
                  <a:pt x="50" y="0"/>
                  <a:pt x="50" y="0"/>
                  <a:pt x="50" y="0"/>
                </a:cubicBezTo>
                <a:cubicBezTo>
                  <a:pt x="0" y="121"/>
                  <a:pt x="0" y="121"/>
                  <a:pt x="0" y="121"/>
                </a:cubicBezTo>
                <a:cubicBezTo>
                  <a:pt x="54" y="148"/>
                  <a:pt x="54" y="148"/>
                  <a:pt x="54" y="148"/>
                </a:cubicBezTo>
                <a:cubicBezTo>
                  <a:pt x="69" y="144"/>
                  <a:pt x="76" y="120"/>
                  <a:pt x="78" y="109"/>
                </a:cubicBezTo>
                <a:cubicBezTo>
                  <a:pt x="82" y="112"/>
                  <a:pt x="82" y="112"/>
                  <a:pt x="82" y="112"/>
                </a:cubicBezTo>
                <a:cubicBezTo>
                  <a:pt x="84" y="113"/>
                  <a:pt x="84" y="113"/>
                  <a:pt x="84" y="113"/>
                </a:cubicBezTo>
                <a:cubicBezTo>
                  <a:pt x="84" y="120"/>
                  <a:pt x="85" y="130"/>
                  <a:pt x="99" y="127"/>
                </a:cubicBezTo>
                <a:cubicBezTo>
                  <a:pt x="99" y="127"/>
                  <a:pt x="100" y="157"/>
                  <a:pt x="120" y="142"/>
                </a:cubicBezTo>
                <a:cubicBezTo>
                  <a:pt x="120" y="142"/>
                  <a:pt x="120" y="161"/>
                  <a:pt x="138" y="155"/>
                </a:cubicBezTo>
                <a:cubicBezTo>
                  <a:pt x="138" y="155"/>
                  <a:pt x="141" y="172"/>
                  <a:pt x="159" y="163"/>
                </a:cubicBezTo>
                <a:cubicBezTo>
                  <a:pt x="162" y="165"/>
                  <a:pt x="162" y="165"/>
                  <a:pt x="162" y="165"/>
                </a:cubicBezTo>
                <a:cubicBezTo>
                  <a:pt x="163" y="165"/>
                  <a:pt x="163" y="165"/>
                  <a:pt x="163" y="165"/>
                </a:cubicBezTo>
                <a:cubicBezTo>
                  <a:pt x="164" y="165"/>
                  <a:pt x="173" y="168"/>
                  <a:pt x="181" y="167"/>
                </a:cubicBezTo>
                <a:cubicBezTo>
                  <a:pt x="185" y="167"/>
                  <a:pt x="188" y="166"/>
                  <a:pt x="190" y="164"/>
                </a:cubicBezTo>
                <a:cubicBezTo>
                  <a:pt x="196" y="163"/>
                  <a:pt x="208" y="161"/>
                  <a:pt x="214" y="153"/>
                </a:cubicBezTo>
                <a:cubicBezTo>
                  <a:pt x="215" y="153"/>
                  <a:pt x="216" y="153"/>
                  <a:pt x="217" y="153"/>
                </a:cubicBezTo>
                <a:cubicBezTo>
                  <a:pt x="217" y="153"/>
                  <a:pt x="217" y="153"/>
                  <a:pt x="217" y="153"/>
                </a:cubicBezTo>
                <a:cubicBezTo>
                  <a:pt x="224" y="153"/>
                  <a:pt x="230" y="150"/>
                  <a:pt x="233" y="146"/>
                </a:cubicBezTo>
                <a:cubicBezTo>
                  <a:pt x="235" y="143"/>
                  <a:pt x="236" y="140"/>
                  <a:pt x="236" y="136"/>
                </a:cubicBezTo>
                <a:cubicBezTo>
                  <a:pt x="236" y="136"/>
                  <a:pt x="248" y="160"/>
                  <a:pt x="265" y="162"/>
                </a:cubicBezTo>
                <a:cubicBezTo>
                  <a:pt x="316" y="137"/>
                  <a:pt x="316" y="137"/>
                  <a:pt x="316" y="137"/>
                </a:cubicBezTo>
                <a:lnTo>
                  <a:pt x="288" y="14"/>
                </a:lnTo>
                <a:close/>
                <a:moveTo>
                  <a:pt x="230" y="127"/>
                </a:moveTo>
                <a:cubicBezTo>
                  <a:pt x="225" y="129"/>
                  <a:pt x="225" y="129"/>
                  <a:pt x="225" y="129"/>
                </a:cubicBezTo>
                <a:cubicBezTo>
                  <a:pt x="226" y="133"/>
                  <a:pt x="226" y="133"/>
                  <a:pt x="226" y="133"/>
                </a:cubicBezTo>
                <a:cubicBezTo>
                  <a:pt x="226" y="137"/>
                  <a:pt x="225" y="139"/>
                  <a:pt x="225" y="139"/>
                </a:cubicBezTo>
                <a:cubicBezTo>
                  <a:pt x="223" y="141"/>
                  <a:pt x="220" y="142"/>
                  <a:pt x="216" y="142"/>
                </a:cubicBezTo>
                <a:cubicBezTo>
                  <a:pt x="216" y="142"/>
                  <a:pt x="216" y="142"/>
                  <a:pt x="216" y="142"/>
                </a:cubicBezTo>
                <a:cubicBezTo>
                  <a:pt x="214" y="143"/>
                  <a:pt x="212" y="142"/>
                  <a:pt x="211" y="142"/>
                </a:cubicBezTo>
                <a:cubicBezTo>
                  <a:pt x="207" y="142"/>
                  <a:pt x="207" y="142"/>
                  <a:pt x="207" y="142"/>
                </a:cubicBezTo>
                <a:cubicBezTo>
                  <a:pt x="206" y="146"/>
                  <a:pt x="206" y="146"/>
                  <a:pt x="206" y="146"/>
                </a:cubicBezTo>
                <a:cubicBezTo>
                  <a:pt x="204" y="150"/>
                  <a:pt x="196" y="153"/>
                  <a:pt x="189" y="153"/>
                </a:cubicBezTo>
                <a:cubicBezTo>
                  <a:pt x="188" y="153"/>
                  <a:pt x="188" y="153"/>
                  <a:pt x="188" y="153"/>
                </a:cubicBezTo>
                <a:cubicBezTo>
                  <a:pt x="185" y="153"/>
                  <a:pt x="185" y="153"/>
                  <a:pt x="185" y="153"/>
                </a:cubicBezTo>
                <a:cubicBezTo>
                  <a:pt x="184" y="155"/>
                  <a:pt x="184" y="155"/>
                  <a:pt x="184" y="155"/>
                </a:cubicBezTo>
                <a:cubicBezTo>
                  <a:pt x="183" y="156"/>
                  <a:pt x="182" y="156"/>
                  <a:pt x="180" y="156"/>
                </a:cubicBezTo>
                <a:cubicBezTo>
                  <a:pt x="175" y="157"/>
                  <a:pt x="169" y="155"/>
                  <a:pt x="167" y="155"/>
                </a:cubicBezTo>
                <a:cubicBezTo>
                  <a:pt x="157" y="149"/>
                  <a:pt x="157" y="149"/>
                  <a:pt x="157" y="149"/>
                </a:cubicBezTo>
                <a:cubicBezTo>
                  <a:pt x="156" y="144"/>
                  <a:pt x="154" y="140"/>
                  <a:pt x="149" y="140"/>
                </a:cubicBezTo>
                <a:cubicBezTo>
                  <a:pt x="149" y="140"/>
                  <a:pt x="147" y="116"/>
                  <a:pt x="130" y="128"/>
                </a:cubicBezTo>
                <a:cubicBezTo>
                  <a:pt x="130" y="128"/>
                  <a:pt x="125" y="108"/>
                  <a:pt x="109" y="117"/>
                </a:cubicBezTo>
                <a:cubicBezTo>
                  <a:pt x="88" y="103"/>
                  <a:pt x="88" y="103"/>
                  <a:pt x="88" y="103"/>
                </a:cubicBezTo>
                <a:cubicBezTo>
                  <a:pt x="72" y="91"/>
                  <a:pt x="72" y="91"/>
                  <a:pt x="72" y="91"/>
                </a:cubicBezTo>
                <a:cubicBezTo>
                  <a:pt x="71" y="91"/>
                  <a:pt x="71" y="91"/>
                  <a:pt x="71" y="91"/>
                </a:cubicBezTo>
                <a:cubicBezTo>
                  <a:pt x="71" y="91"/>
                  <a:pt x="71" y="91"/>
                  <a:pt x="71" y="91"/>
                </a:cubicBezTo>
                <a:cubicBezTo>
                  <a:pt x="71" y="90"/>
                  <a:pt x="71" y="90"/>
                  <a:pt x="71" y="90"/>
                </a:cubicBezTo>
                <a:cubicBezTo>
                  <a:pt x="72" y="89"/>
                  <a:pt x="72" y="89"/>
                  <a:pt x="72" y="89"/>
                </a:cubicBezTo>
                <a:cubicBezTo>
                  <a:pt x="72" y="88"/>
                  <a:pt x="72" y="88"/>
                  <a:pt x="72" y="88"/>
                </a:cubicBezTo>
                <a:cubicBezTo>
                  <a:pt x="72" y="87"/>
                  <a:pt x="90" y="26"/>
                  <a:pt x="91" y="21"/>
                </a:cubicBezTo>
                <a:cubicBezTo>
                  <a:pt x="91" y="21"/>
                  <a:pt x="93" y="20"/>
                  <a:pt x="93" y="20"/>
                </a:cubicBezTo>
                <a:cubicBezTo>
                  <a:pt x="138" y="20"/>
                  <a:pt x="138" y="20"/>
                  <a:pt x="138" y="20"/>
                </a:cubicBezTo>
                <a:cubicBezTo>
                  <a:pt x="134" y="22"/>
                  <a:pt x="132" y="24"/>
                  <a:pt x="132" y="24"/>
                </a:cubicBezTo>
                <a:cubicBezTo>
                  <a:pt x="125" y="30"/>
                  <a:pt x="122" y="60"/>
                  <a:pt x="122" y="60"/>
                </a:cubicBezTo>
                <a:cubicBezTo>
                  <a:pt x="119" y="67"/>
                  <a:pt x="127" y="72"/>
                  <a:pt x="127" y="72"/>
                </a:cubicBezTo>
                <a:cubicBezTo>
                  <a:pt x="140" y="81"/>
                  <a:pt x="154" y="47"/>
                  <a:pt x="154" y="47"/>
                </a:cubicBezTo>
                <a:cubicBezTo>
                  <a:pt x="161" y="41"/>
                  <a:pt x="172" y="45"/>
                  <a:pt x="185" y="54"/>
                </a:cubicBezTo>
                <a:cubicBezTo>
                  <a:pt x="206" y="76"/>
                  <a:pt x="232" y="102"/>
                  <a:pt x="239" y="111"/>
                </a:cubicBezTo>
                <a:cubicBezTo>
                  <a:pt x="241" y="114"/>
                  <a:pt x="242" y="117"/>
                  <a:pt x="241" y="119"/>
                </a:cubicBezTo>
                <a:cubicBezTo>
                  <a:pt x="240" y="123"/>
                  <a:pt x="233" y="126"/>
                  <a:pt x="230" y="127"/>
                </a:cubicBezTo>
                <a:close/>
              </a:path>
            </a:pathLst>
          </a:cu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7" name="Group 46"/>
          <p:cNvGrpSpPr/>
          <p:nvPr/>
        </p:nvGrpSpPr>
        <p:grpSpPr>
          <a:xfrm>
            <a:off x="5145581" y="3597723"/>
            <a:ext cx="693683" cy="543732"/>
            <a:chOff x="7200839" y="1790292"/>
            <a:chExt cx="795921" cy="623870"/>
          </a:xfrm>
          <a:solidFill>
            <a:schemeClr val="bg1"/>
          </a:solidFill>
        </p:grpSpPr>
        <p:sp>
          <p:nvSpPr>
            <p:cNvPr id="48" name="Freeform 47"/>
            <p:cNvSpPr/>
            <p:nvPr/>
          </p:nvSpPr>
          <p:spPr bwMode="auto">
            <a:xfrm>
              <a:off x="7235971" y="1790292"/>
              <a:ext cx="760789" cy="434110"/>
            </a:xfrm>
            <a:custGeom>
              <a:avLst/>
              <a:gdLst>
                <a:gd name="T0" fmla="*/ 295 w 628"/>
                <a:gd name="T1" fmla="*/ 232 h 334"/>
                <a:gd name="T2" fmla="*/ 295 w 628"/>
                <a:gd name="T3" fmla="*/ 232 h 334"/>
                <a:gd name="T4" fmla="*/ 295 w 628"/>
                <a:gd name="T5" fmla="*/ 232 h 334"/>
                <a:gd name="T6" fmla="*/ 295 w 628"/>
                <a:gd name="T7" fmla="*/ 232 h 334"/>
                <a:gd name="T8" fmla="*/ 430 w 628"/>
                <a:gd name="T9" fmla="*/ 334 h 334"/>
                <a:gd name="T10" fmla="*/ 628 w 628"/>
                <a:gd name="T11" fmla="*/ 218 h 334"/>
                <a:gd name="T12" fmla="*/ 494 w 628"/>
                <a:gd name="T13" fmla="*/ 114 h 334"/>
                <a:gd name="T14" fmla="*/ 305 w 628"/>
                <a:gd name="T15" fmla="*/ 225 h 334"/>
                <a:gd name="T16" fmla="*/ 305 w 628"/>
                <a:gd name="T17" fmla="*/ 3 h 334"/>
                <a:gd name="T18" fmla="*/ 494 w 628"/>
                <a:gd name="T19" fmla="*/ 114 h 334"/>
                <a:gd name="T20" fmla="*/ 600 w 628"/>
                <a:gd name="T21" fmla="*/ 102 h 334"/>
                <a:gd name="T22" fmla="*/ 437 w 628"/>
                <a:gd name="T23" fmla="*/ 7 h 334"/>
                <a:gd name="T24" fmla="*/ 305 w 628"/>
                <a:gd name="T25" fmla="*/ 0 h 334"/>
                <a:gd name="T26" fmla="*/ 305 w 628"/>
                <a:gd name="T27" fmla="*/ 0 h 334"/>
                <a:gd name="T28" fmla="*/ 302 w 628"/>
                <a:gd name="T29" fmla="*/ 0 h 334"/>
                <a:gd name="T30" fmla="*/ 300 w 628"/>
                <a:gd name="T31" fmla="*/ 0 h 334"/>
                <a:gd name="T32" fmla="*/ 295 w 628"/>
                <a:gd name="T33" fmla="*/ 0 h 334"/>
                <a:gd name="T34" fmla="*/ 295 w 628"/>
                <a:gd name="T35" fmla="*/ 0 h 334"/>
                <a:gd name="T36" fmla="*/ 165 w 628"/>
                <a:gd name="T37" fmla="*/ 7 h 334"/>
                <a:gd name="T38" fmla="*/ 0 w 628"/>
                <a:gd name="T39" fmla="*/ 102 h 334"/>
                <a:gd name="T40" fmla="*/ 108 w 628"/>
                <a:gd name="T41" fmla="*/ 114 h 334"/>
                <a:gd name="T42" fmla="*/ 295 w 628"/>
                <a:gd name="T43" fmla="*/ 3 h 334"/>
                <a:gd name="T44" fmla="*/ 295 w 628"/>
                <a:gd name="T45" fmla="*/ 232 h 334"/>
                <a:gd name="T46" fmla="*/ 295 w 628"/>
                <a:gd name="T47" fmla="*/ 232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8" h="334">
                  <a:moveTo>
                    <a:pt x="295" y="232"/>
                  </a:moveTo>
                  <a:lnTo>
                    <a:pt x="295" y="232"/>
                  </a:lnTo>
                  <a:lnTo>
                    <a:pt x="295" y="232"/>
                  </a:lnTo>
                  <a:lnTo>
                    <a:pt x="295" y="232"/>
                  </a:lnTo>
                  <a:lnTo>
                    <a:pt x="430" y="334"/>
                  </a:lnTo>
                  <a:lnTo>
                    <a:pt x="628" y="218"/>
                  </a:lnTo>
                  <a:lnTo>
                    <a:pt x="494" y="114"/>
                  </a:lnTo>
                  <a:lnTo>
                    <a:pt x="305" y="225"/>
                  </a:lnTo>
                  <a:lnTo>
                    <a:pt x="305" y="3"/>
                  </a:lnTo>
                  <a:lnTo>
                    <a:pt x="494" y="114"/>
                  </a:lnTo>
                  <a:lnTo>
                    <a:pt x="600" y="102"/>
                  </a:lnTo>
                  <a:lnTo>
                    <a:pt x="437" y="7"/>
                  </a:lnTo>
                  <a:lnTo>
                    <a:pt x="305" y="0"/>
                  </a:lnTo>
                  <a:lnTo>
                    <a:pt x="305" y="0"/>
                  </a:lnTo>
                  <a:lnTo>
                    <a:pt x="302" y="0"/>
                  </a:lnTo>
                  <a:lnTo>
                    <a:pt x="300" y="0"/>
                  </a:lnTo>
                  <a:lnTo>
                    <a:pt x="295" y="0"/>
                  </a:lnTo>
                  <a:lnTo>
                    <a:pt x="295" y="0"/>
                  </a:lnTo>
                  <a:lnTo>
                    <a:pt x="165" y="7"/>
                  </a:lnTo>
                  <a:lnTo>
                    <a:pt x="0" y="102"/>
                  </a:lnTo>
                  <a:lnTo>
                    <a:pt x="108" y="114"/>
                  </a:lnTo>
                  <a:lnTo>
                    <a:pt x="295" y="3"/>
                  </a:lnTo>
                  <a:lnTo>
                    <a:pt x="295" y="232"/>
                  </a:lnTo>
                  <a:lnTo>
                    <a:pt x="295" y="2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48"/>
            <p:cNvSpPr/>
            <p:nvPr/>
          </p:nvSpPr>
          <p:spPr bwMode="auto">
            <a:xfrm>
              <a:off x="7200839" y="1941061"/>
              <a:ext cx="392509" cy="289840"/>
            </a:xfrm>
            <a:custGeom>
              <a:avLst/>
              <a:gdLst>
                <a:gd name="T0" fmla="*/ 0 w 324"/>
                <a:gd name="T1" fmla="*/ 100 h 223"/>
                <a:gd name="T2" fmla="*/ 187 w 324"/>
                <a:gd name="T3" fmla="*/ 223 h 223"/>
                <a:gd name="T4" fmla="*/ 324 w 324"/>
                <a:gd name="T5" fmla="*/ 116 h 223"/>
                <a:gd name="T6" fmla="*/ 130 w 324"/>
                <a:gd name="T7" fmla="*/ 0 h 223"/>
                <a:gd name="T8" fmla="*/ 0 w 324"/>
                <a:gd name="T9" fmla="*/ 100 h 223"/>
              </a:gdLst>
              <a:ahLst/>
              <a:cxnLst>
                <a:cxn ang="0">
                  <a:pos x="T0" y="T1"/>
                </a:cxn>
                <a:cxn ang="0">
                  <a:pos x="T2" y="T3"/>
                </a:cxn>
                <a:cxn ang="0">
                  <a:pos x="T4" y="T5"/>
                </a:cxn>
                <a:cxn ang="0">
                  <a:pos x="T6" y="T7"/>
                </a:cxn>
                <a:cxn ang="0">
                  <a:pos x="T8" y="T9"/>
                </a:cxn>
              </a:cxnLst>
              <a:rect l="0" t="0" r="r" b="b"/>
              <a:pathLst>
                <a:path w="324" h="223">
                  <a:moveTo>
                    <a:pt x="0" y="100"/>
                  </a:moveTo>
                  <a:lnTo>
                    <a:pt x="187" y="223"/>
                  </a:lnTo>
                  <a:lnTo>
                    <a:pt x="324" y="116"/>
                  </a:lnTo>
                  <a:lnTo>
                    <a:pt x="130" y="0"/>
                  </a:lnTo>
                  <a:lnTo>
                    <a:pt x="0"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49"/>
            <p:cNvSpPr/>
            <p:nvPr/>
          </p:nvSpPr>
          <p:spPr bwMode="auto">
            <a:xfrm>
              <a:off x="7353482" y="2116524"/>
              <a:ext cx="477310" cy="297638"/>
            </a:xfrm>
            <a:custGeom>
              <a:avLst/>
              <a:gdLst>
                <a:gd name="T0" fmla="*/ 198 w 394"/>
                <a:gd name="T1" fmla="*/ 0 h 229"/>
                <a:gd name="T2" fmla="*/ 61 w 394"/>
                <a:gd name="T3" fmla="*/ 109 h 229"/>
                <a:gd name="T4" fmla="*/ 0 w 394"/>
                <a:gd name="T5" fmla="*/ 71 h 229"/>
                <a:gd name="T6" fmla="*/ 0 w 394"/>
                <a:gd name="T7" fmla="*/ 114 h 229"/>
                <a:gd name="T8" fmla="*/ 198 w 394"/>
                <a:gd name="T9" fmla="*/ 229 h 229"/>
                <a:gd name="T10" fmla="*/ 394 w 394"/>
                <a:gd name="T11" fmla="*/ 116 h 229"/>
                <a:gd name="T12" fmla="*/ 394 w 394"/>
                <a:gd name="T13" fmla="*/ 64 h 229"/>
                <a:gd name="T14" fmla="*/ 335 w 394"/>
                <a:gd name="T15" fmla="*/ 104 h 229"/>
                <a:gd name="T16" fmla="*/ 198 w 394"/>
                <a:gd name="T17"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229">
                  <a:moveTo>
                    <a:pt x="198" y="0"/>
                  </a:moveTo>
                  <a:lnTo>
                    <a:pt x="61" y="109"/>
                  </a:lnTo>
                  <a:lnTo>
                    <a:pt x="0" y="71"/>
                  </a:lnTo>
                  <a:lnTo>
                    <a:pt x="0" y="114"/>
                  </a:lnTo>
                  <a:lnTo>
                    <a:pt x="198" y="229"/>
                  </a:lnTo>
                  <a:lnTo>
                    <a:pt x="394" y="116"/>
                  </a:lnTo>
                  <a:lnTo>
                    <a:pt x="394" y="64"/>
                  </a:lnTo>
                  <a:lnTo>
                    <a:pt x="335" y="104"/>
                  </a:lnTo>
                  <a:lnTo>
                    <a:pt x="19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1" name="Freeform 50"/>
          <p:cNvSpPr/>
          <p:nvPr/>
        </p:nvSpPr>
        <p:spPr bwMode="auto">
          <a:xfrm>
            <a:off x="6990762" y="3459044"/>
            <a:ext cx="514191" cy="761226"/>
          </a:xfrm>
          <a:custGeom>
            <a:avLst/>
            <a:gdLst>
              <a:gd name="T0" fmla="*/ 25 w 206"/>
              <a:gd name="T1" fmla="*/ 112 h 284"/>
              <a:gd name="T2" fmla="*/ 25 w 206"/>
              <a:gd name="T3" fmla="*/ 64 h 284"/>
              <a:gd name="T4" fmla="*/ 5 w 206"/>
              <a:gd name="T5" fmla="*/ 64 h 284"/>
              <a:gd name="T6" fmla="*/ 4 w 206"/>
              <a:gd name="T7" fmla="*/ 60 h 284"/>
              <a:gd name="T8" fmla="*/ 104 w 206"/>
              <a:gd name="T9" fmla="*/ 2 h 284"/>
              <a:gd name="T10" fmla="*/ 117 w 206"/>
              <a:gd name="T11" fmla="*/ 2 h 284"/>
              <a:gd name="T12" fmla="*/ 145 w 206"/>
              <a:gd name="T13" fmla="*/ 25 h 284"/>
              <a:gd name="T14" fmla="*/ 145 w 206"/>
              <a:gd name="T15" fmla="*/ 2 h 284"/>
              <a:gd name="T16" fmla="*/ 168 w 206"/>
              <a:gd name="T17" fmla="*/ 2 h 284"/>
              <a:gd name="T18" fmla="*/ 168 w 206"/>
              <a:gd name="T19" fmla="*/ 40 h 284"/>
              <a:gd name="T20" fmla="*/ 184 w 206"/>
              <a:gd name="T21" fmla="*/ 49 h 284"/>
              <a:gd name="T22" fmla="*/ 184 w 206"/>
              <a:gd name="T23" fmla="*/ 49 h 284"/>
              <a:gd name="T24" fmla="*/ 184 w 206"/>
              <a:gd name="T25" fmla="*/ 49 h 284"/>
              <a:gd name="T26" fmla="*/ 202 w 206"/>
              <a:gd name="T27" fmla="*/ 60 h 284"/>
              <a:gd name="T28" fmla="*/ 201 w 206"/>
              <a:gd name="T29" fmla="*/ 64 h 284"/>
              <a:gd name="T30" fmla="*/ 184 w 206"/>
              <a:gd name="T31" fmla="*/ 64 h 284"/>
              <a:gd name="T32" fmla="*/ 184 w 206"/>
              <a:gd name="T33" fmla="*/ 117 h 284"/>
              <a:gd name="T34" fmla="*/ 169 w 206"/>
              <a:gd name="T35" fmla="*/ 134 h 284"/>
              <a:gd name="T36" fmla="*/ 136 w 206"/>
              <a:gd name="T37" fmla="*/ 134 h 284"/>
              <a:gd name="T38" fmla="*/ 129 w 206"/>
              <a:gd name="T39" fmla="*/ 137 h 284"/>
              <a:gd name="T40" fmla="*/ 140 w 206"/>
              <a:gd name="T41" fmla="*/ 155 h 284"/>
              <a:gd name="T42" fmla="*/ 139 w 206"/>
              <a:gd name="T43" fmla="*/ 160 h 284"/>
              <a:gd name="T44" fmla="*/ 118 w 206"/>
              <a:gd name="T45" fmla="*/ 161 h 284"/>
              <a:gd name="T46" fmla="*/ 119 w 206"/>
              <a:gd name="T47" fmla="*/ 168 h 284"/>
              <a:gd name="T48" fmla="*/ 130 w 206"/>
              <a:gd name="T49" fmla="*/ 179 h 284"/>
              <a:gd name="T50" fmla="*/ 115 w 206"/>
              <a:gd name="T51" fmla="*/ 195 h 284"/>
              <a:gd name="T52" fmla="*/ 129 w 206"/>
              <a:gd name="T53" fmla="*/ 211 h 284"/>
              <a:gd name="T54" fmla="*/ 129 w 206"/>
              <a:gd name="T55" fmla="*/ 220 h 284"/>
              <a:gd name="T56" fmla="*/ 115 w 206"/>
              <a:gd name="T57" fmla="*/ 235 h 284"/>
              <a:gd name="T58" fmla="*/ 124 w 206"/>
              <a:gd name="T59" fmla="*/ 248 h 284"/>
              <a:gd name="T60" fmla="*/ 124 w 206"/>
              <a:gd name="T61" fmla="*/ 260 h 284"/>
              <a:gd name="T62" fmla="*/ 102 w 206"/>
              <a:gd name="T63" fmla="*/ 284 h 284"/>
              <a:gd name="T64" fmla="*/ 86 w 206"/>
              <a:gd name="T65" fmla="*/ 264 h 284"/>
              <a:gd name="T66" fmla="*/ 85 w 206"/>
              <a:gd name="T67" fmla="*/ 163 h 284"/>
              <a:gd name="T68" fmla="*/ 83 w 206"/>
              <a:gd name="T69" fmla="*/ 160 h 284"/>
              <a:gd name="T70" fmla="*/ 71 w 206"/>
              <a:gd name="T71" fmla="*/ 159 h 284"/>
              <a:gd name="T72" fmla="*/ 68 w 206"/>
              <a:gd name="T73" fmla="*/ 152 h 284"/>
              <a:gd name="T74" fmla="*/ 77 w 206"/>
              <a:gd name="T75" fmla="*/ 140 h 284"/>
              <a:gd name="T76" fmla="*/ 78 w 206"/>
              <a:gd name="T77" fmla="*/ 136 h 284"/>
              <a:gd name="T78" fmla="*/ 73 w 206"/>
              <a:gd name="T79" fmla="*/ 134 h 284"/>
              <a:gd name="T80" fmla="*/ 40 w 206"/>
              <a:gd name="T81" fmla="*/ 134 h 284"/>
              <a:gd name="T82" fmla="*/ 25 w 206"/>
              <a:gd name="T83" fmla="*/ 11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6" h="284">
                <a:moveTo>
                  <a:pt x="25" y="112"/>
                </a:moveTo>
                <a:cubicBezTo>
                  <a:pt x="25" y="64"/>
                  <a:pt x="25" y="64"/>
                  <a:pt x="25" y="64"/>
                </a:cubicBezTo>
                <a:cubicBezTo>
                  <a:pt x="5" y="64"/>
                  <a:pt x="5" y="64"/>
                  <a:pt x="5" y="64"/>
                </a:cubicBezTo>
                <a:cubicBezTo>
                  <a:pt x="1" y="64"/>
                  <a:pt x="0" y="62"/>
                  <a:pt x="4" y="60"/>
                </a:cubicBezTo>
                <a:cubicBezTo>
                  <a:pt x="104" y="2"/>
                  <a:pt x="104" y="2"/>
                  <a:pt x="104" y="2"/>
                </a:cubicBezTo>
                <a:cubicBezTo>
                  <a:pt x="107" y="0"/>
                  <a:pt x="113" y="0"/>
                  <a:pt x="117" y="2"/>
                </a:cubicBezTo>
                <a:cubicBezTo>
                  <a:pt x="145" y="25"/>
                  <a:pt x="145" y="25"/>
                  <a:pt x="145" y="25"/>
                </a:cubicBezTo>
                <a:cubicBezTo>
                  <a:pt x="145" y="2"/>
                  <a:pt x="145" y="2"/>
                  <a:pt x="145" y="2"/>
                </a:cubicBezTo>
                <a:cubicBezTo>
                  <a:pt x="168" y="2"/>
                  <a:pt x="168" y="2"/>
                  <a:pt x="168" y="2"/>
                </a:cubicBezTo>
                <a:cubicBezTo>
                  <a:pt x="168" y="40"/>
                  <a:pt x="168" y="40"/>
                  <a:pt x="168" y="40"/>
                </a:cubicBezTo>
                <a:cubicBezTo>
                  <a:pt x="184" y="49"/>
                  <a:pt x="184" y="49"/>
                  <a:pt x="184" y="49"/>
                </a:cubicBezTo>
                <a:cubicBezTo>
                  <a:pt x="184" y="49"/>
                  <a:pt x="184" y="49"/>
                  <a:pt x="184" y="49"/>
                </a:cubicBezTo>
                <a:cubicBezTo>
                  <a:pt x="184" y="49"/>
                  <a:pt x="184" y="49"/>
                  <a:pt x="184" y="49"/>
                </a:cubicBezTo>
                <a:cubicBezTo>
                  <a:pt x="202" y="60"/>
                  <a:pt x="202" y="60"/>
                  <a:pt x="202" y="60"/>
                </a:cubicBezTo>
                <a:cubicBezTo>
                  <a:pt x="206" y="62"/>
                  <a:pt x="205" y="64"/>
                  <a:pt x="201" y="64"/>
                </a:cubicBezTo>
                <a:cubicBezTo>
                  <a:pt x="184" y="64"/>
                  <a:pt x="184" y="64"/>
                  <a:pt x="184" y="64"/>
                </a:cubicBezTo>
                <a:cubicBezTo>
                  <a:pt x="184" y="117"/>
                  <a:pt x="184" y="117"/>
                  <a:pt x="184" y="117"/>
                </a:cubicBezTo>
                <a:cubicBezTo>
                  <a:pt x="184" y="117"/>
                  <a:pt x="185" y="134"/>
                  <a:pt x="169" y="134"/>
                </a:cubicBezTo>
                <a:cubicBezTo>
                  <a:pt x="136" y="134"/>
                  <a:pt x="136" y="134"/>
                  <a:pt x="136" y="134"/>
                </a:cubicBezTo>
                <a:cubicBezTo>
                  <a:pt x="134" y="135"/>
                  <a:pt x="131" y="136"/>
                  <a:pt x="129" y="137"/>
                </a:cubicBezTo>
                <a:cubicBezTo>
                  <a:pt x="140" y="155"/>
                  <a:pt x="140" y="155"/>
                  <a:pt x="140" y="155"/>
                </a:cubicBezTo>
                <a:cubicBezTo>
                  <a:pt x="142" y="159"/>
                  <a:pt x="139" y="160"/>
                  <a:pt x="139" y="160"/>
                </a:cubicBezTo>
                <a:cubicBezTo>
                  <a:pt x="118" y="161"/>
                  <a:pt x="118" y="161"/>
                  <a:pt x="118" y="161"/>
                </a:cubicBezTo>
                <a:cubicBezTo>
                  <a:pt x="119" y="168"/>
                  <a:pt x="119" y="168"/>
                  <a:pt x="119" y="168"/>
                </a:cubicBezTo>
                <a:cubicBezTo>
                  <a:pt x="130" y="179"/>
                  <a:pt x="130" y="179"/>
                  <a:pt x="130" y="179"/>
                </a:cubicBezTo>
                <a:cubicBezTo>
                  <a:pt x="115" y="195"/>
                  <a:pt x="115" y="195"/>
                  <a:pt x="115" y="195"/>
                </a:cubicBezTo>
                <a:cubicBezTo>
                  <a:pt x="129" y="211"/>
                  <a:pt x="129" y="211"/>
                  <a:pt x="129" y="211"/>
                </a:cubicBezTo>
                <a:cubicBezTo>
                  <a:pt x="129" y="220"/>
                  <a:pt x="129" y="220"/>
                  <a:pt x="129" y="220"/>
                </a:cubicBezTo>
                <a:cubicBezTo>
                  <a:pt x="115" y="235"/>
                  <a:pt x="115" y="235"/>
                  <a:pt x="115" y="235"/>
                </a:cubicBezTo>
                <a:cubicBezTo>
                  <a:pt x="124" y="248"/>
                  <a:pt x="124" y="248"/>
                  <a:pt x="124" y="248"/>
                </a:cubicBezTo>
                <a:cubicBezTo>
                  <a:pt x="124" y="260"/>
                  <a:pt x="124" y="260"/>
                  <a:pt x="124" y="260"/>
                </a:cubicBezTo>
                <a:cubicBezTo>
                  <a:pt x="102" y="284"/>
                  <a:pt x="102" y="284"/>
                  <a:pt x="102" y="284"/>
                </a:cubicBezTo>
                <a:cubicBezTo>
                  <a:pt x="94" y="283"/>
                  <a:pt x="86" y="264"/>
                  <a:pt x="86" y="264"/>
                </a:cubicBezTo>
                <a:cubicBezTo>
                  <a:pt x="85" y="163"/>
                  <a:pt x="85" y="163"/>
                  <a:pt x="85" y="163"/>
                </a:cubicBezTo>
                <a:cubicBezTo>
                  <a:pt x="85" y="160"/>
                  <a:pt x="83" y="160"/>
                  <a:pt x="83" y="160"/>
                </a:cubicBezTo>
                <a:cubicBezTo>
                  <a:pt x="71" y="159"/>
                  <a:pt x="71" y="159"/>
                  <a:pt x="71" y="159"/>
                </a:cubicBezTo>
                <a:cubicBezTo>
                  <a:pt x="64" y="159"/>
                  <a:pt x="68" y="152"/>
                  <a:pt x="68" y="152"/>
                </a:cubicBezTo>
                <a:cubicBezTo>
                  <a:pt x="77" y="140"/>
                  <a:pt x="77" y="140"/>
                  <a:pt x="77" y="140"/>
                </a:cubicBezTo>
                <a:cubicBezTo>
                  <a:pt x="78" y="139"/>
                  <a:pt x="78" y="137"/>
                  <a:pt x="78" y="136"/>
                </a:cubicBezTo>
                <a:cubicBezTo>
                  <a:pt x="76" y="136"/>
                  <a:pt x="74" y="135"/>
                  <a:pt x="73" y="134"/>
                </a:cubicBezTo>
                <a:cubicBezTo>
                  <a:pt x="40" y="134"/>
                  <a:pt x="40" y="134"/>
                  <a:pt x="40" y="134"/>
                </a:cubicBezTo>
                <a:cubicBezTo>
                  <a:pt x="40" y="134"/>
                  <a:pt x="25" y="133"/>
                  <a:pt x="25" y="112"/>
                </a:cubicBezTo>
                <a:close/>
              </a:path>
            </a:pathLst>
          </a:cu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Group 3"/>
          <p:cNvGrpSpPr/>
          <p:nvPr/>
        </p:nvGrpSpPr>
        <p:grpSpPr>
          <a:xfrm>
            <a:off x="8551597" y="2607649"/>
            <a:ext cx="3073704" cy="1702790"/>
            <a:chOff x="8461641" y="1680432"/>
            <a:chExt cx="2914647" cy="1614675"/>
          </a:xfrm>
        </p:grpSpPr>
        <p:sp>
          <p:nvSpPr>
            <p:cNvPr id="60" name="Rectangle 59"/>
            <p:cNvSpPr/>
            <p:nvPr/>
          </p:nvSpPr>
          <p:spPr>
            <a:xfrm>
              <a:off x="8461641" y="1680432"/>
              <a:ext cx="2914647" cy="1614675"/>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TextBox 60"/>
            <p:cNvSpPr txBox="1"/>
            <p:nvPr/>
          </p:nvSpPr>
          <p:spPr>
            <a:xfrm>
              <a:off x="8706534" y="1912546"/>
              <a:ext cx="1413952" cy="311549"/>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ectangle 61"/>
            <p:cNvSpPr/>
            <p:nvPr/>
          </p:nvSpPr>
          <p:spPr>
            <a:xfrm>
              <a:off x="8701390" y="2281878"/>
              <a:ext cx="2482639" cy="507819"/>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3" name="Group 62"/>
          <p:cNvGrpSpPr/>
          <p:nvPr/>
        </p:nvGrpSpPr>
        <p:grpSpPr>
          <a:xfrm>
            <a:off x="8910113" y="5469167"/>
            <a:ext cx="796944" cy="796944"/>
            <a:chOff x="6895745" y="6076124"/>
            <a:chExt cx="755703" cy="755703"/>
          </a:xfrm>
        </p:grpSpPr>
        <p:sp>
          <p:nvSpPr>
            <p:cNvPr id="64" name="Oval 63"/>
            <p:cNvSpPr/>
            <p:nvPr/>
          </p:nvSpPr>
          <p:spPr>
            <a:xfrm>
              <a:off x="6895745" y="6076124"/>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5" name="Group 64"/>
            <p:cNvGrpSpPr/>
            <p:nvPr/>
          </p:nvGrpSpPr>
          <p:grpSpPr>
            <a:xfrm>
              <a:off x="7162147" y="6226696"/>
              <a:ext cx="212181" cy="457727"/>
              <a:chOff x="4395788" y="2198688"/>
              <a:chExt cx="344488" cy="742951"/>
            </a:xfrm>
            <a:solidFill>
              <a:schemeClr val="bg2"/>
            </a:solidFill>
          </p:grpSpPr>
          <p:sp>
            <p:nvSpPr>
              <p:cNvPr id="66" name="Oval 65"/>
              <p:cNvSpPr>
                <a:spLocks noChangeArrowheads="1"/>
              </p:cNvSpPr>
              <p:nvPr/>
            </p:nvSpPr>
            <p:spPr bwMode="auto">
              <a:xfrm>
                <a:off x="4511675" y="2198688"/>
                <a:ext cx="109538" cy="11271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6" tIns="24108" rIns="48216" bIns="24108" numCol="1" anchor="t" anchorCtr="0" compatLnSpc="1"/>
              <a:lstStyle/>
              <a:p>
                <a:pPr algn="just">
                  <a:lnSpc>
                    <a:spcPct val="120000"/>
                  </a:lnSpc>
                </a:pPr>
                <a:endParaRPr lang="en-US" sz="9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7"/>
              <p:cNvSpPr/>
              <p:nvPr/>
            </p:nvSpPr>
            <p:spPr bwMode="auto">
              <a:xfrm>
                <a:off x="4395788" y="2333626"/>
                <a:ext cx="344488" cy="608013"/>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6" tIns="24108" rIns="48216" bIns="24108" numCol="1" anchor="t" anchorCtr="0" compatLnSpc="1"/>
              <a:lstStyle/>
              <a:p>
                <a:pPr algn="just">
                  <a:lnSpc>
                    <a:spcPct val="120000"/>
                  </a:lnSpc>
                </a:pPr>
                <a:endParaRPr lang="en-US" sz="95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68" name="Group 67"/>
          <p:cNvGrpSpPr/>
          <p:nvPr/>
        </p:nvGrpSpPr>
        <p:grpSpPr>
          <a:xfrm>
            <a:off x="8900231" y="4526943"/>
            <a:ext cx="796944" cy="796944"/>
            <a:chOff x="1354194" y="5911456"/>
            <a:chExt cx="755703" cy="755703"/>
          </a:xfrm>
        </p:grpSpPr>
        <p:sp>
          <p:nvSpPr>
            <p:cNvPr id="69" name="Oval 68"/>
            <p:cNvSpPr/>
            <p:nvPr/>
          </p:nvSpPr>
          <p:spPr>
            <a:xfrm>
              <a:off x="1354194" y="5911456"/>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0" name="Group 69"/>
            <p:cNvGrpSpPr/>
            <p:nvPr/>
          </p:nvGrpSpPr>
          <p:grpSpPr>
            <a:xfrm>
              <a:off x="1639245" y="6058413"/>
              <a:ext cx="185600" cy="472193"/>
              <a:chOff x="4422775" y="2198688"/>
              <a:chExt cx="292100" cy="742950"/>
            </a:xfrm>
            <a:solidFill>
              <a:schemeClr val="bg2"/>
            </a:solidFill>
          </p:grpSpPr>
          <p:sp>
            <p:nvSpPr>
              <p:cNvPr id="71" name="Freeform 12"/>
              <p:cNvSpPr/>
              <p:nvPr/>
            </p:nvSpPr>
            <p:spPr bwMode="auto">
              <a:xfrm>
                <a:off x="4422775" y="2325688"/>
                <a:ext cx="292100" cy="615950"/>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6" tIns="24108" rIns="48216" bIns="24108" numCol="1" anchor="t" anchorCtr="0" compatLnSpc="1"/>
              <a:lstStyle/>
              <a:p>
                <a:pPr algn="just">
                  <a:lnSpc>
                    <a:spcPct val="120000"/>
                  </a:lnSpc>
                </a:pPr>
                <a:endParaRPr lang="en-US" sz="9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Oval 13"/>
              <p:cNvSpPr>
                <a:spLocks noChangeArrowheads="1"/>
              </p:cNvSpPr>
              <p:nvPr/>
            </p:nvSpPr>
            <p:spPr bwMode="auto">
              <a:xfrm>
                <a:off x="4511675" y="2198688"/>
                <a:ext cx="115888" cy="11588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6" tIns="24108" rIns="48216" bIns="24108" numCol="1" anchor="t" anchorCtr="0" compatLnSpc="1"/>
              <a:lstStyle/>
              <a:p>
                <a:pPr algn="just">
                  <a:lnSpc>
                    <a:spcPct val="120000"/>
                  </a:lnSpc>
                </a:pPr>
                <a:endParaRPr lang="en-US" sz="95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73" name="TextBox 72"/>
          <p:cNvSpPr txBox="1"/>
          <p:nvPr/>
        </p:nvSpPr>
        <p:spPr>
          <a:xfrm>
            <a:off x="9758138" y="4672206"/>
            <a:ext cx="678391" cy="293607"/>
          </a:xfrm>
          <a:prstGeom prst="rect">
            <a:avLst/>
          </a:prstGeom>
          <a:noFill/>
        </p:spPr>
        <p:txBody>
          <a:bodyPr wrap="none" rtlCol="0">
            <a:spAutoFit/>
          </a:bodyPr>
          <a:lstStyle/>
          <a:p>
            <a:pPr>
              <a:lnSpc>
                <a:spcPct val="120000"/>
              </a:lnSpc>
            </a:pPr>
            <a:r>
              <a:rPr lang="en-US"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1.234K</a:t>
            </a:r>
            <a:endParaRPr lang="en-GB"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Box 73"/>
          <p:cNvSpPr txBox="1"/>
          <p:nvPr/>
        </p:nvSpPr>
        <p:spPr>
          <a:xfrm>
            <a:off x="9758533" y="4934399"/>
            <a:ext cx="960519" cy="293607"/>
          </a:xfrm>
          <a:prstGeom prst="rect">
            <a:avLst/>
          </a:prstGeom>
          <a:noFill/>
        </p:spPr>
        <p:txBody>
          <a:bodyPr wrap="none" rtlCol="0">
            <a:spAutoFit/>
          </a:bodyPr>
          <a:lstStyle/>
          <a:p>
            <a:pPr>
              <a:lnSpc>
                <a:spcPct val="120000"/>
              </a:lnSpc>
            </a:pPr>
            <a:r>
              <a:rPr lang="en-US" sz="12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Male Users</a:t>
            </a:r>
            <a:endParaRPr lang="en-GB" sz="12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74"/>
          <p:cNvSpPr txBox="1"/>
          <p:nvPr/>
        </p:nvSpPr>
        <p:spPr>
          <a:xfrm>
            <a:off x="9776385" y="5614431"/>
            <a:ext cx="678391" cy="293607"/>
          </a:xfrm>
          <a:prstGeom prst="rect">
            <a:avLst/>
          </a:prstGeom>
          <a:noFill/>
        </p:spPr>
        <p:txBody>
          <a:bodyPr wrap="none" rtlCol="0">
            <a:spAutoFit/>
          </a:bodyPr>
          <a:lstStyle/>
          <a:p>
            <a:pPr>
              <a:lnSpc>
                <a:spcPct val="120000"/>
              </a:lnSpc>
            </a:pPr>
            <a:r>
              <a:rPr lang="en-US" sz="12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1.234K</a:t>
            </a:r>
            <a:endParaRPr lang="en-GB" sz="12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TextBox 75"/>
          <p:cNvSpPr txBox="1"/>
          <p:nvPr/>
        </p:nvSpPr>
        <p:spPr>
          <a:xfrm>
            <a:off x="9777250" y="5876624"/>
            <a:ext cx="1140056" cy="293607"/>
          </a:xfrm>
          <a:prstGeom prst="rect">
            <a:avLst/>
          </a:prstGeom>
          <a:noFill/>
        </p:spPr>
        <p:txBody>
          <a:bodyPr wrap="none" rtlCol="0">
            <a:spAutoFit/>
          </a:bodyPr>
          <a:lstStyle/>
          <a:p>
            <a:pPr>
              <a:lnSpc>
                <a:spcPct val="120000"/>
              </a:lnSpc>
            </a:pPr>
            <a:r>
              <a:rPr lang="en-US" sz="12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Female Users</a:t>
            </a:r>
            <a:endParaRPr lang="en-GB" sz="12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文本框 51"/>
          <p:cNvSpPr txBox="1"/>
          <p:nvPr/>
        </p:nvSpPr>
        <p:spPr>
          <a:xfrm>
            <a:off x="372973" y="362225"/>
            <a:ext cx="2503076" cy="374375"/>
          </a:xfrm>
          <a:prstGeom prst="rect">
            <a:avLst/>
          </a:prstGeom>
          <a:noFill/>
        </p:spPr>
        <p:txBody>
          <a:bodyPr wrap="none" lIns="96434" tIns="48217" rIns="96434" bIns="48217" rtlCol="0">
            <a:spAutoFit/>
          </a:bodyPr>
          <a:lstStyle/>
          <a:p>
            <a:pPr defTabSz="963930"/>
            <a:r>
              <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3" name="文本框 52"/>
          <p:cNvSpPr txBox="1"/>
          <p:nvPr/>
        </p:nvSpPr>
        <p:spPr>
          <a:xfrm>
            <a:off x="372973" y="654957"/>
            <a:ext cx="2352650" cy="282042"/>
          </a:xfrm>
          <a:prstGeom prst="rect">
            <a:avLst/>
          </a:prstGeom>
          <a:noFill/>
        </p:spPr>
        <p:txBody>
          <a:bodyPr wrap="none" lIns="96434" tIns="48217" rIns="96434" bIns="48217" rtlCol="0">
            <a:spAutoFit/>
          </a:bodyPr>
          <a:lstStyle/>
          <a:p>
            <a:pPr defTabSz="963930"/>
            <a:r>
              <a:rPr lang="en-US" altLang="zh-CN" sz="1200" dirty="0">
                <a:solidFill>
                  <a:srgbClr val="E7E6E6">
                    <a:lumMod val="25000"/>
                  </a:srgbClr>
                </a:solidFill>
                <a:latin typeface="Arial" panose="020B0604020202020204" pitchFamily="34" charset="0"/>
                <a:cs typeface="Arial" panose="020B0604020202020204" pitchFamily="34" charset="0"/>
                <a:sym typeface="+mn-lt"/>
              </a:rPr>
              <a:t>ADD RELATED TITLE WORDS</a:t>
            </a:r>
            <a:endParaRPr lang="zh-CN" altLang="en-US" sz="1200" dirty="0">
              <a:solidFill>
                <a:srgbClr val="E7E6E6">
                  <a:lumMod val="25000"/>
                </a:srgbClr>
              </a:solidFill>
              <a:latin typeface="Arial" panose="020B0604020202020204" pitchFamily="34" charset="0"/>
              <a:cs typeface="Arial" panose="020B0604020202020204" pitchFamily="34" charset="0"/>
              <a:sym typeface="+mn-lt"/>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Effect transition="in" filter="fade">
                                      <p:cBhvr>
                                        <p:cTn id="25" dur="500"/>
                                        <p:tgtEl>
                                          <p:spTgt spid="25"/>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49" presetClass="entr" presetSubtype="0" decel="100000"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 calcmode="lin" valueType="num">
                                      <p:cBhvr>
                                        <p:cTn id="39" dur="500" fill="hold"/>
                                        <p:tgtEl>
                                          <p:spTgt spid="39"/>
                                        </p:tgtEl>
                                        <p:attrNameLst>
                                          <p:attrName>style.rotation</p:attrName>
                                        </p:attrNameLst>
                                      </p:cBhvr>
                                      <p:tavLst>
                                        <p:tav tm="0">
                                          <p:val>
                                            <p:fltVal val="360"/>
                                          </p:val>
                                        </p:tav>
                                        <p:tav tm="100000">
                                          <p:val>
                                            <p:fltVal val="0"/>
                                          </p:val>
                                        </p:tav>
                                      </p:tavLst>
                                    </p:anim>
                                    <p:animEffect transition="in" filter="fade">
                                      <p:cBhvr>
                                        <p:cTn id="40" dur="500"/>
                                        <p:tgtEl>
                                          <p:spTgt spid="39"/>
                                        </p:tgtEl>
                                      </p:cBhvr>
                                    </p:animEffect>
                                  </p:childTnLst>
                                </p:cTn>
                              </p:par>
                            </p:childTnLst>
                          </p:cTn>
                        </p:par>
                        <p:par>
                          <p:cTn id="41" fill="hold">
                            <p:stCondLst>
                              <p:cond delay="3500"/>
                            </p:stCondLst>
                            <p:childTnLst>
                              <p:par>
                                <p:cTn id="42" presetID="49" presetClass="entr" presetSubtype="0" decel="100000" fill="hold" nodeType="after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p:cTn id="44" dur="500" fill="hold"/>
                                        <p:tgtEl>
                                          <p:spTgt spid="47"/>
                                        </p:tgtEl>
                                        <p:attrNameLst>
                                          <p:attrName>ppt_w</p:attrName>
                                        </p:attrNameLst>
                                      </p:cBhvr>
                                      <p:tavLst>
                                        <p:tav tm="0">
                                          <p:val>
                                            <p:fltVal val="0"/>
                                          </p:val>
                                        </p:tav>
                                        <p:tav tm="100000">
                                          <p:val>
                                            <p:strVal val="#ppt_w"/>
                                          </p:val>
                                        </p:tav>
                                      </p:tavLst>
                                    </p:anim>
                                    <p:anim calcmode="lin" valueType="num">
                                      <p:cBhvr>
                                        <p:cTn id="45" dur="500" fill="hold"/>
                                        <p:tgtEl>
                                          <p:spTgt spid="47"/>
                                        </p:tgtEl>
                                        <p:attrNameLst>
                                          <p:attrName>ppt_h</p:attrName>
                                        </p:attrNameLst>
                                      </p:cBhvr>
                                      <p:tavLst>
                                        <p:tav tm="0">
                                          <p:val>
                                            <p:fltVal val="0"/>
                                          </p:val>
                                        </p:tav>
                                        <p:tav tm="100000">
                                          <p:val>
                                            <p:strVal val="#ppt_h"/>
                                          </p:val>
                                        </p:tav>
                                      </p:tavLst>
                                    </p:anim>
                                    <p:anim calcmode="lin" valueType="num">
                                      <p:cBhvr>
                                        <p:cTn id="46" dur="500" fill="hold"/>
                                        <p:tgtEl>
                                          <p:spTgt spid="47"/>
                                        </p:tgtEl>
                                        <p:attrNameLst>
                                          <p:attrName>style.rotation</p:attrName>
                                        </p:attrNameLst>
                                      </p:cBhvr>
                                      <p:tavLst>
                                        <p:tav tm="0">
                                          <p:val>
                                            <p:fltVal val="360"/>
                                          </p:val>
                                        </p:tav>
                                        <p:tav tm="100000">
                                          <p:val>
                                            <p:fltVal val="0"/>
                                          </p:val>
                                        </p:tav>
                                      </p:tavLst>
                                    </p:anim>
                                    <p:animEffect transition="in" filter="fade">
                                      <p:cBhvr>
                                        <p:cTn id="47" dur="500"/>
                                        <p:tgtEl>
                                          <p:spTgt spid="47"/>
                                        </p:tgtEl>
                                      </p:cBhvr>
                                    </p:animEffect>
                                  </p:childTnLst>
                                </p:cTn>
                              </p:par>
                            </p:childTnLst>
                          </p:cTn>
                        </p:par>
                        <p:par>
                          <p:cTn id="48" fill="hold">
                            <p:stCondLst>
                              <p:cond delay="4000"/>
                            </p:stCondLst>
                            <p:childTnLst>
                              <p:par>
                                <p:cTn id="49" presetID="49" presetClass="entr" presetSubtype="0" decel="10000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 calcmode="lin" valueType="num">
                                      <p:cBhvr>
                                        <p:cTn id="51" dur="500" fill="hold"/>
                                        <p:tgtEl>
                                          <p:spTgt spid="51"/>
                                        </p:tgtEl>
                                        <p:attrNameLst>
                                          <p:attrName>ppt_w</p:attrName>
                                        </p:attrNameLst>
                                      </p:cBhvr>
                                      <p:tavLst>
                                        <p:tav tm="0">
                                          <p:val>
                                            <p:fltVal val="0"/>
                                          </p:val>
                                        </p:tav>
                                        <p:tav tm="100000">
                                          <p:val>
                                            <p:strVal val="#ppt_w"/>
                                          </p:val>
                                        </p:tav>
                                      </p:tavLst>
                                    </p:anim>
                                    <p:anim calcmode="lin" valueType="num">
                                      <p:cBhvr>
                                        <p:cTn id="52" dur="500" fill="hold"/>
                                        <p:tgtEl>
                                          <p:spTgt spid="51"/>
                                        </p:tgtEl>
                                        <p:attrNameLst>
                                          <p:attrName>ppt_h</p:attrName>
                                        </p:attrNameLst>
                                      </p:cBhvr>
                                      <p:tavLst>
                                        <p:tav tm="0">
                                          <p:val>
                                            <p:fltVal val="0"/>
                                          </p:val>
                                        </p:tav>
                                        <p:tav tm="100000">
                                          <p:val>
                                            <p:strVal val="#ppt_h"/>
                                          </p:val>
                                        </p:tav>
                                      </p:tavLst>
                                    </p:anim>
                                    <p:anim calcmode="lin" valueType="num">
                                      <p:cBhvr>
                                        <p:cTn id="53" dur="500" fill="hold"/>
                                        <p:tgtEl>
                                          <p:spTgt spid="51"/>
                                        </p:tgtEl>
                                        <p:attrNameLst>
                                          <p:attrName>style.rotation</p:attrName>
                                        </p:attrNameLst>
                                      </p:cBhvr>
                                      <p:tavLst>
                                        <p:tav tm="0">
                                          <p:val>
                                            <p:fltVal val="360"/>
                                          </p:val>
                                        </p:tav>
                                        <p:tav tm="100000">
                                          <p:val>
                                            <p:fltVal val="0"/>
                                          </p:val>
                                        </p:tav>
                                      </p:tavLst>
                                    </p:anim>
                                    <p:animEffect transition="in" filter="fade">
                                      <p:cBhvr>
                                        <p:cTn id="54" dur="500"/>
                                        <p:tgtEl>
                                          <p:spTgt spid="51"/>
                                        </p:tgtEl>
                                      </p:cBhvr>
                                    </p:animEffect>
                                  </p:childTnLst>
                                </p:cTn>
                              </p:par>
                            </p:childTnLst>
                          </p:cTn>
                        </p:par>
                        <p:par>
                          <p:cTn id="55" fill="hold">
                            <p:stCondLst>
                              <p:cond delay="4500"/>
                            </p:stCondLst>
                            <p:childTnLst>
                              <p:par>
                                <p:cTn id="56" presetID="49" presetClass="entr" presetSubtype="0" decel="100000"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 calcmode="lin" valueType="num">
                                      <p:cBhvr>
                                        <p:cTn id="60" dur="500" fill="hold"/>
                                        <p:tgtEl>
                                          <p:spTgt spid="46"/>
                                        </p:tgtEl>
                                        <p:attrNameLst>
                                          <p:attrName>style.rotation</p:attrName>
                                        </p:attrNameLst>
                                      </p:cBhvr>
                                      <p:tavLst>
                                        <p:tav tm="0">
                                          <p:val>
                                            <p:fltVal val="360"/>
                                          </p:val>
                                        </p:tav>
                                        <p:tav tm="100000">
                                          <p:val>
                                            <p:fltVal val="0"/>
                                          </p:val>
                                        </p:tav>
                                      </p:tavLst>
                                    </p:anim>
                                    <p:animEffect transition="in" filter="fade">
                                      <p:cBhvr>
                                        <p:cTn id="61" dur="500"/>
                                        <p:tgtEl>
                                          <p:spTgt spid="46"/>
                                        </p:tgtEl>
                                      </p:cBhvr>
                                    </p:animEffect>
                                  </p:childTnLst>
                                </p:cTn>
                              </p:par>
                            </p:childTnLst>
                          </p:cTn>
                        </p:par>
                        <p:par>
                          <p:cTn id="62" fill="hold">
                            <p:stCondLst>
                              <p:cond delay="5000"/>
                            </p:stCondLst>
                            <p:childTnLst>
                              <p:par>
                                <p:cTn id="63" presetID="42" presetClass="entr" presetSubtype="0" fill="hold" nodeType="after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1000"/>
                                        <p:tgtEl>
                                          <p:spTgt spid="4"/>
                                        </p:tgtEl>
                                      </p:cBhvr>
                                    </p:animEffect>
                                    <p:anim calcmode="lin" valueType="num">
                                      <p:cBhvr>
                                        <p:cTn id="66" dur="1000" fill="hold"/>
                                        <p:tgtEl>
                                          <p:spTgt spid="4"/>
                                        </p:tgtEl>
                                        <p:attrNameLst>
                                          <p:attrName>ppt_x</p:attrName>
                                        </p:attrNameLst>
                                      </p:cBhvr>
                                      <p:tavLst>
                                        <p:tav tm="0">
                                          <p:val>
                                            <p:strVal val="#ppt_x"/>
                                          </p:val>
                                        </p:tav>
                                        <p:tav tm="100000">
                                          <p:val>
                                            <p:strVal val="#ppt_x"/>
                                          </p:val>
                                        </p:tav>
                                      </p:tavLst>
                                    </p:anim>
                                    <p:anim calcmode="lin" valueType="num">
                                      <p:cBhvr>
                                        <p:cTn id="67" dur="1000" fill="hold"/>
                                        <p:tgtEl>
                                          <p:spTgt spid="4"/>
                                        </p:tgtEl>
                                        <p:attrNameLst>
                                          <p:attrName>ppt_y</p:attrName>
                                        </p:attrNameLst>
                                      </p:cBhvr>
                                      <p:tavLst>
                                        <p:tav tm="0">
                                          <p:val>
                                            <p:strVal val="#ppt_y+.1"/>
                                          </p:val>
                                        </p:tav>
                                        <p:tav tm="100000">
                                          <p:val>
                                            <p:strVal val="#ppt_y"/>
                                          </p:val>
                                        </p:tav>
                                      </p:tavLst>
                                    </p:anim>
                                  </p:childTnLst>
                                </p:cTn>
                              </p:par>
                            </p:childTnLst>
                          </p:cTn>
                        </p:par>
                        <p:par>
                          <p:cTn id="68" fill="hold">
                            <p:stCondLst>
                              <p:cond delay="6000"/>
                            </p:stCondLst>
                            <p:childTnLst>
                              <p:par>
                                <p:cTn id="69" presetID="10" presetClass="entr" presetSubtype="0" fill="hold"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500"/>
                                        <p:tgtEl>
                                          <p:spTgt spid="68"/>
                                        </p:tgtEl>
                                      </p:cBhvr>
                                    </p:animEffect>
                                  </p:childTnLst>
                                </p:cTn>
                              </p:par>
                            </p:childTnLst>
                          </p:cTn>
                        </p:par>
                        <p:par>
                          <p:cTn id="72" fill="hold">
                            <p:stCondLst>
                              <p:cond delay="6500"/>
                            </p:stCondLst>
                            <p:childTnLst>
                              <p:par>
                                <p:cTn id="73" presetID="10" presetClass="entr" presetSubtype="0" fill="hold" grpId="0"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fade">
                                      <p:cBhvr>
                                        <p:cTn id="75" dur="500"/>
                                        <p:tgtEl>
                                          <p:spTgt spid="73"/>
                                        </p:tgtEl>
                                      </p:cBhvr>
                                    </p:animEffect>
                                  </p:childTnLst>
                                </p:cTn>
                              </p:par>
                            </p:childTnLst>
                          </p:cTn>
                        </p:par>
                        <p:par>
                          <p:cTn id="76" fill="hold">
                            <p:stCondLst>
                              <p:cond delay="7000"/>
                            </p:stCondLst>
                            <p:childTnLst>
                              <p:par>
                                <p:cTn id="77" presetID="10" presetClass="entr" presetSubtype="0"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Effect transition="in" filter="fade">
                                      <p:cBhvr>
                                        <p:cTn id="79" dur="500"/>
                                        <p:tgtEl>
                                          <p:spTgt spid="74"/>
                                        </p:tgtEl>
                                      </p:cBhvr>
                                    </p:animEffect>
                                  </p:childTnLst>
                                </p:cTn>
                              </p:par>
                            </p:childTnLst>
                          </p:cTn>
                        </p:par>
                        <p:par>
                          <p:cTn id="80" fill="hold">
                            <p:stCondLst>
                              <p:cond delay="7500"/>
                            </p:stCondLst>
                            <p:childTnLst>
                              <p:par>
                                <p:cTn id="81" presetID="10" presetClass="entr" presetSubtype="0" fill="hold" nodeType="afterEffect">
                                  <p:stCondLst>
                                    <p:cond delay="0"/>
                                  </p:stCondLst>
                                  <p:childTnLst>
                                    <p:set>
                                      <p:cBhvr>
                                        <p:cTn id="82" dur="1" fill="hold">
                                          <p:stCondLst>
                                            <p:cond delay="0"/>
                                          </p:stCondLst>
                                        </p:cTn>
                                        <p:tgtEl>
                                          <p:spTgt spid="63"/>
                                        </p:tgtEl>
                                        <p:attrNameLst>
                                          <p:attrName>style.visibility</p:attrName>
                                        </p:attrNameLst>
                                      </p:cBhvr>
                                      <p:to>
                                        <p:strVal val="visible"/>
                                      </p:to>
                                    </p:set>
                                    <p:animEffect transition="in" filter="fade">
                                      <p:cBhvr>
                                        <p:cTn id="83" dur="500"/>
                                        <p:tgtEl>
                                          <p:spTgt spid="63"/>
                                        </p:tgtEl>
                                      </p:cBhvr>
                                    </p:animEffect>
                                  </p:childTnLst>
                                </p:cTn>
                              </p:par>
                            </p:childTnLst>
                          </p:cTn>
                        </p:par>
                        <p:par>
                          <p:cTn id="84" fill="hold">
                            <p:stCondLst>
                              <p:cond delay="8000"/>
                            </p:stCondLst>
                            <p:childTnLst>
                              <p:par>
                                <p:cTn id="85" presetID="10" presetClass="entr" presetSubtype="0" fill="hold" grpId="0"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500"/>
                                        <p:tgtEl>
                                          <p:spTgt spid="75"/>
                                        </p:tgtEl>
                                      </p:cBhvr>
                                    </p:animEffect>
                                  </p:childTnLst>
                                </p:cTn>
                              </p:par>
                            </p:childTnLst>
                          </p:cTn>
                        </p:par>
                        <p:par>
                          <p:cTn id="88" fill="hold">
                            <p:stCondLst>
                              <p:cond delay="8500"/>
                            </p:stCondLst>
                            <p:childTnLst>
                              <p:par>
                                <p:cTn id="89" presetID="10" presetClass="entr" presetSubtype="0" fill="hold" grpId="0" nodeType="afterEffect">
                                  <p:stCondLst>
                                    <p:cond delay="0"/>
                                  </p:stCondLst>
                                  <p:childTnLst>
                                    <p:set>
                                      <p:cBhvr>
                                        <p:cTn id="90" dur="1" fill="hold">
                                          <p:stCondLst>
                                            <p:cond delay="0"/>
                                          </p:stCondLst>
                                        </p:cTn>
                                        <p:tgtEl>
                                          <p:spTgt spid="76"/>
                                        </p:tgtEl>
                                        <p:attrNameLst>
                                          <p:attrName>style.visibility</p:attrName>
                                        </p:attrNameLst>
                                      </p:cBhvr>
                                      <p:to>
                                        <p:strVal val="visible"/>
                                      </p:to>
                                    </p:set>
                                    <p:animEffect transition="in" filter="fade">
                                      <p:cBhvr>
                                        <p:cTn id="91"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5" grpId="0"/>
      <p:bldP spid="46" grpId="0" animBg="1"/>
      <p:bldP spid="51" grpId="0" animBg="1"/>
      <p:bldP spid="73" grpId="0"/>
      <p:bldP spid="74" grpId="0"/>
      <p:bldP spid="75" grpId="0"/>
      <p:bldP spid="7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矩形 331"/>
          <p:cNvSpPr/>
          <p:nvPr/>
        </p:nvSpPr>
        <p:spPr>
          <a:xfrm>
            <a:off x="2382" y="1338"/>
            <a:ext cx="12873826" cy="724108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382" y="2176703"/>
            <a:ext cx="12861130" cy="2927578"/>
          </a:xfrm>
          <a:prstGeom prst="rect">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7" tIns="45702" rIns="91407" bIns="45702" numCol="1" spcCol="0" rtlCol="0" fromWordArt="0" anchor="ctr" anchorCtr="0" forceAA="0" compatLnSpc="1">
            <a:noAutofit/>
          </a:bodyPr>
          <a:lstStyle/>
          <a:p>
            <a:pPr algn="ctr"/>
            <a:endParaRPr lang="zh-CN" altLang="en-US"/>
          </a:p>
        </p:txBody>
      </p:sp>
      <p:grpSp>
        <p:nvGrpSpPr>
          <p:cNvPr id="16" name="组合 74"/>
          <p:cNvGrpSpPr/>
          <p:nvPr/>
        </p:nvGrpSpPr>
        <p:grpSpPr bwMode="auto">
          <a:xfrm>
            <a:off x="5774917" y="2662255"/>
            <a:ext cx="1315616" cy="1317289"/>
            <a:chOff x="0" y="0"/>
            <a:chExt cx="1248318" cy="1248318"/>
          </a:xfrm>
        </p:grpSpPr>
        <p:sp>
          <p:nvSpPr>
            <p:cNvPr id="17" name="椭圆 57"/>
            <p:cNvSpPr>
              <a:spLocks noChangeArrowheads="1"/>
            </p:cNvSpPr>
            <p:nvPr/>
          </p:nvSpPr>
          <p:spPr bwMode="auto">
            <a:xfrm>
              <a:off x="0" y="0"/>
              <a:ext cx="1248318" cy="1248318"/>
            </a:xfrm>
            <a:prstGeom prst="ellipse">
              <a:avLst/>
            </a:prstGeom>
            <a:solidFill>
              <a:schemeClr val="bg1">
                <a:alpha val="7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8" name="文本框 61"/>
            <p:cNvSpPr txBox="1">
              <a:spLocks noChangeArrowheads="1"/>
            </p:cNvSpPr>
            <p:nvPr/>
          </p:nvSpPr>
          <p:spPr bwMode="auto">
            <a:xfrm>
              <a:off x="169699" y="207807"/>
              <a:ext cx="924400" cy="82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marL="742950" indent="-285750"/>
              <a:lvl3pPr/>
              <a:lvl4pPr/>
              <a:lvl5pPr/>
              <a:lvl6pPr/>
              <a:lvl7pPr/>
              <a:lvl8pPr/>
              <a:lvl9pPr/>
            </a:lstStyle>
            <a:p>
              <a:pPr algn="ctr" eaLnBrk="1" hangingPunct="1"/>
              <a:r>
                <a:rPr lang="en-US" sz="5060" dirty="0">
                  <a:solidFill>
                    <a:schemeClr val="accent1"/>
                  </a:solidFill>
                  <a:latin typeface="华文细黑" panose="02010600040101010101" pitchFamily="2" charset="-122"/>
                  <a:ea typeface="华文细黑" panose="02010600040101010101" pitchFamily="2" charset="-122"/>
                </a:rPr>
                <a:t>04</a:t>
              </a:r>
              <a:endParaRPr lang="zh-CN" altLang="en-US" sz="5060" dirty="0">
                <a:solidFill>
                  <a:schemeClr val="accent1"/>
                </a:solidFill>
                <a:latin typeface="华文细黑" panose="02010600040101010101" pitchFamily="2" charset="-122"/>
                <a:ea typeface="华文细黑" panose="02010600040101010101" pitchFamily="2" charset="-122"/>
              </a:endParaRPr>
            </a:p>
          </p:txBody>
        </p:sp>
      </p:grpSp>
      <p:grpSp>
        <p:nvGrpSpPr>
          <p:cNvPr id="19" name="组合 4"/>
          <p:cNvGrpSpPr/>
          <p:nvPr/>
        </p:nvGrpSpPr>
        <p:grpSpPr bwMode="auto">
          <a:xfrm>
            <a:off x="5249339" y="4054865"/>
            <a:ext cx="2383508" cy="930989"/>
            <a:chOff x="0" y="0"/>
            <a:chExt cx="2261776" cy="883286"/>
          </a:xfrm>
        </p:grpSpPr>
        <p:sp>
          <p:nvSpPr>
            <p:cNvPr id="20" name="文本框 66"/>
            <p:cNvSpPr txBox="1">
              <a:spLocks noChangeArrowheads="1"/>
            </p:cNvSpPr>
            <p:nvPr/>
          </p:nvSpPr>
          <p:spPr bwMode="auto">
            <a:xfrm>
              <a:off x="0" y="0"/>
              <a:ext cx="2261776" cy="33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marL="742950" indent="-285750"/>
              <a:lvl3pPr/>
              <a:lvl4pPr/>
              <a:lvl5pPr/>
              <a:lvl6pPr/>
              <a:lvl7pPr/>
              <a:lvl8pPr/>
              <a:lvl9pPr/>
            </a:lstStyle>
            <a:p>
              <a:pPr algn="ctr" eaLnBrk="1" hangingPunct="1"/>
              <a:r>
                <a:rPr lang="en-US" sz="1685" b="1">
                  <a:solidFill>
                    <a:srgbClr val="FFFFFF"/>
                  </a:solidFill>
                  <a:latin typeface="Arial" panose="020B0604020202020204" pitchFamily="34" charset="0"/>
                  <a:cs typeface="Arial" panose="020B0604020202020204" pitchFamily="34" charset="0"/>
                </a:rPr>
                <a:t>ADD YOUR TITLE</a:t>
              </a:r>
              <a:endParaRPr lang="zh-CN" altLang="en-US" sz="1685" b="1">
                <a:solidFill>
                  <a:srgbClr val="FFFFFF"/>
                </a:solidFill>
                <a:latin typeface="Arial" panose="020B0604020202020204" pitchFamily="34" charset="0"/>
                <a:cs typeface="Arial" panose="020B0604020202020204" pitchFamily="34" charset="0"/>
              </a:endParaRPr>
            </a:p>
          </p:txBody>
        </p:sp>
        <p:sp>
          <p:nvSpPr>
            <p:cNvPr id="21" name="矩形 70"/>
            <p:cNvSpPr>
              <a:spLocks noChangeArrowheads="1"/>
            </p:cNvSpPr>
            <p:nvPr/>
          </p:nvSpPr>
          <p:spPr bwMode="auto">
            <a:xfrm>
              <a:off x="3892" y="333720"/>
              <a:ext cx="2242954" cy="5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sz="1055">
                  <a:solidFill>
                    <a:srgbClr val="FFFFFF"/>
                  </a:solidFill>
                  <a:latin typeface="Arial" panose="020B0604020202020204" pitchFamily="34" charset="0"/>
                </a:rPr>
                <a:t>Nothing we can do will change it. The future is before us and dynamic. Everything we do will affect it.</a:t>
              </a:r>
              <a:endParaRPr lang="zh-CN" altLang="en-US" sz="1055">
                <a:solidFill>
                  <a:srgbClr val="FFFFFF"/>
                </a:solidFill>
                <a:latin typeface="Arial" panose="020B0604020202020204" pitchFamily="34" charset="0"/>
                <a:cs typeface="Arial" panose="020B0604020202020204" pitchFamily="34" charset="0"/>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additive="base">
                                        <p:cTn id="7" dur="500" fill="hold"/>
                                        <p:tgtEl>
                                          <p:spTgt spid="332"/>
                                        </p:tgtEl>
                                        <p:attrNameLst>
                                          <p:attrName>ppt_x</p:attrName>
                                        </p:attrNameLst>
                                      </p:cBhvr>
                                      <p:tavLst>
                                        <p:tav tm="0">
                                          <p:val>
                                            <p:strVal val="0-#ppt_w/2"/>
                                          </p:val>
                                        </p:tav>
                                        <p:tav tm="100000">
                                          <p:val>
                                            <p:strVal val="#ppt_x"/>
                                          </p:val>
                                        </p:tav>
                                      </p:tavLst>
                                    </p:anim>
                                    <p:anim calcmode="lin" valueType="num">
                                      <p:cBhvr additive="base">
                                        <p:cTn id="8" dur="500" fill="hold"/>
                                        <p:tgtEl>
                                          <p:spTgt spid="3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childTnLst>
                                </p:cTn>
                              </p:par>
                              <p:par>
                                <p:cTn id="18" presetID="12" presetClass="entr" presetSubtype="1"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p:tgtEl>
                                          <p:spTgt spid="19"/>
                                        </p:tgtEl>
                                        <p:attrNameLst>
                                          <p:attrName>ppt_y</p:attrName>
                                        </p:attrNameLst>
                                      </p:cBhvr>
                                      <p:tavLst>
                                        <p:tav tm="0">
                                          <p:val>
                                            <p:strVal val="#ppt_y-#ppt_h*1.125000"/>
                                          </p:val>
                                        </p:tav>
                                        <p:tav tm="100000">
                                          <p:val>
                                            <p:strVal val="#ppt_y"/>
                                          </p:val>
                                        </p:tav>
                                      </p:tavLst>
                                    </p:anim>
                                    <p:animEffect transition="in" filter="wipe(down)">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6926979" y="2062424"/>
            <a:ext cx="3837672" cy="3837673"/>
            <a:chOff x="7115266" y="1299207"/>
            <a:chExt cx="3142800" cy="3142800"/>
          </a:xfrm>
        </p:grpSpPr>
        <p:sp>
          <p:nvSpPr>
            <p:cNvPr id="5" name="Oval 18"/>
            <p:cNvSpPr/>
            <p:nvPr/>
          </p:nvSpPr>
          <p:spPr>
            <a:xfrm>
              <a:off x="7115266" y="1299207"/>
              <a:ext cx="3142800" cy="3142800"/>
            </a:xfrm>
            <a:prstGeom prst="ellipse">
              <a:avLst/>
            </a:prstGeom>
            <a:solidFill>
              <a:schemeClr val="accent4"/>
            </a:solidFill>
            <a:ln w="76200" cmpd="sng">
              <a:noFill/>
            </a:ln>
            <a:effectLst/>
          </p:spPr>
          <p:style>
            <a:lnRef idx="1">
              <a:schemeClr val="accent1"/>
            </a:lnRef>
            <a:fillRef idx="3">
              <a:schemeClr val="accent1"/>
            </a:fillRef>
            <a:effectRef idx="2">
              <a:schemeClr val="accent1"/>
            </a:effectRef>
            <a:fontRef idx="minor">
              <a:schemeClr val="lt1"/>
            </a:fontRef>
          </p:style>
          <p:txBody>
            <a:bodyPr lIns="111638" tIns="55819" rIns="111638" bIns="55819" rtlCol="0" anchor="ctr"/>
            <a:lstStyle/>
            <a:p>
              <a:pPr algn="ctr">
                <a:lnSpc>
                  <a:spcPct val="120000"/>
                </a:lnSpc>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TextBox 5"/>
            <p:cNvSpPr txBox="1"/>
            <p:nvPr/>
          </p:nvSpPr>
          <p:spPr>
            <a:xfrm>
              <a:off x="7852834" y="3037533"/>
              <a:ext cx="1660924" cy="725900"/>
            </a:xfrm>
            <a:prstGeom prst="rect">
              <a:avLst/>
            </a:prstGeom>
            <a:noFill/>
          </p:spPr>
          <p:txBody>
            <a:bodyPr wrap="square" lIns="0" tIns="0" rIns="0" bIns="0" rtlCol="0">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p>
          </p:txBody>
        </p:sp>
        <p:sp>
          <p:nvSpPr>
            <p:cNvPr id="7" name="TextBox 6"/>
            <p:cNvSpPr txBox="1"/>
            <p:nvPr/>
          </p:nvSpPr>
          <p:spPr>
            <a:xfrm>
              <a:off x="8067735" y="2039519"/>
              <a:ext cx="1261556" cy="823989"/>
            </a:xfrm>
            <a:prstGeom prst="rect">
              <a:avLst/>
            </a:prstGeom>
            <a:noFill/>
          </p:spPr>
          <p:txBody>
            <a:bodyPr wrap="none" lIns="0" tIns="0" rIns="0" bIns="0" rtlCol="0">
              <a:spAutoFit/>
            </a:bodyPr>
            <a:lstStyle/>
            <a:p>
              <a:pPr algn="ctr">
                <a:lnSpc>
                  <a:spcPct val="120000"/>
                </a:lnSpc>
              </a:pPr>
              <a:r>
                <a:rPr lang="en-US" sz="6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86%</a:t>
              </a:r>
            </a:p>
          </p:txBody>
        </p:sp>
        <p:sp>
          <p:nvSpPr>
            <p:cNvPr id="8" name="TextBox 7"/>
            <p:cNvSpPr txBox="1"/>
            <p:nvPr/>
          </p:nvSpPr>
          <p:spPr>
            <a:xfrm>
              <a:off x="7996956" y="2826600"/>
              <a:ext cx="1323256" cy="193448"/>
            </a:xfrm>
            <a:prstGeom prst="rect">
              <a:avLst/>
            </a:prstGeom>
            <a:noFill/>
          </p:spPr>
          <p:txBody>
            <a:bodyPr wrap="none" lIns="0" tIns="0" rIns="0" bIns="0" rtlCol="0">
              <a:spAutoFit/>
            </a:body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p>
          </p:txBody>
        </p:sp>
      </p:grpSp>
      <p:grpSp>
        <p:nvGrpSpPr>
          <p:cNvPr id="18" name="组合 17"/>
          <p:cNvGrpSpPr/>
          <p:nvPr/>
        </p:nvGrpSpPr>
        <p:grpSpPr>
          <a:xfrm>
            <a:off x="1956812" y="1991695"/>
            <a:ext cx="3061272" cy="3061272"/>
            <a:chOff x="909267" y="1241284"/>
            <a:chExt cx="2506980" cy="2506980"/>
          </a:xfrm>
        </p:grpSpPr>
        <p:sp>
          <p:nvSpPr>
            <p:cNvPr id="3" name="Oval 16"/>
            <p:cNvSpPr/>
            <p:nvPr/>
          </p:nvSpPr>
          <p:spPr>
            <a:xfrm>
              <a:off x="909267" y="1241284"/>
              <a:ext cx="2506980" cy="2506980"/>
            </a:xfrm>
            <a:prstGeom prst="ellipse">
              <a:avLst/>
            </a:prstGeom>
            <a:solidFill>
              <a:schemeClr val="accent1"/>
            </a:solidFill>
            <a:ln w="76200" cmpd="sng">
              <a:noFill/>
            </a:ln>
            <a:effectLst/>
          </p:spPr>
          <p:style>
            <a:lnRef idx="1">
              <a:schemeClr val="accent1"/>
            </a:lnRef>
            <a:fillRef idx="3">
              <a:schemeClr val="accent1"/>
            </a:fillRef>
            <a:effectRef idx="2">
              <a:schemeClr val="accent1"/>
            </a:effectRef>
            <a:fontRef idx="minor">
              <a:schemeClr val="lt1"/>
            </a:fontRef>
          </p:style>
          <p:txBody>
            <a:bodyPr lIns="111638" tIns="55819" rIns="111638" bIns="55819" rtlCol="0" anchor="ctr"/>
            <a:lstStyle/>
            <a:p>
              <a:pPr algn="ctr">
                <a:lnSpc>
                  <a:spcPct val="120000"/>
                </a:lnSpc>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extBox 8"/>
            <p:cNvSpPr txBox="1"/>
            <p:nvPr/>
          </p:nvSpPr>
          <p:spPr>
            <a:xfrm>
              <a:off x="1493333" y="2719586"/>
              <a:ext cx="1334504" cy="483934"/>
            </a:xfrm>
            <a:prstGeom prst="rect">
              <a:avLst/>
            </a:prstGeom>
            <a:noFill/>
          </p:spPr>
          <p:txBody>
            <a:bodyPr wrap="square" lIns="0" tIns="0" rIns="0" bIns="0" rtlCol="0">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10" name="TextBox 9"/>
            <p:cNvSpPr txBox="1"/>
            <p:nvPr/>
          </p:nvSpPr>
          <p:spPr>
            <a:xfrm>
              <a:off x="1543224" y="1670330"/>
              <a:ext cx="1261557" cy="907376"/>
            </a:xfrm>
            <a:prstGeom prst="rect">
              <a:avLst/>
            </a:prstGeom>
            <a:noFill/>
          </p:spPr>
          <p:txBody>
            <a:bodyPr wrap="none" lIns="0" tIns="0" rIns="0" bIns="0" rtlCol="0">
              <a:spAutoFit/>
            </a:bodyPr>
            <a:lstStyle/>
            <a:p>
              <a:pPr algn="ctr">
                <a:lnSpc>
                  <a:spcPct val="120000"/>
                </a:lnSpc>
              </a:pPr>
              <a:r>
                <a:rPr lang="en-US" sz="6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76%</a:t>
              </a:r>
            </a:p>
          </p:txBody>
        </p:sp>
        <p:sp>
          <p:nvSpPr>
            <p:cNvPr id="11" name="TextBox 10"/>
            <p:cNvSpPr txBox="1"/>
            <p:nvPr/>
          </p:nvSpPr>
          <p:spPr>
            <a:xfrm>
              <a:off x="1506525" y="2514843"/>
              <a:ext cx="1323257" cy="211721"/>
            </a:xfrm>
            <a:prstGeom prst="rect">
              <a:avLst/>
            </a:prstGeom>
            <a:noFill/>
          </p:spPr>
          <p:txBody>
            <a:bodyPr wrap="none" lIns="0" tIns="0" rIns="0" bIns="0" rtlCol="0">
              <a:spAutoFit/>
            </a:body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p>
          </p:txBody>
        </p:sp>
      </p:grpSp>
      <p:grpSp>
        <p:nvGrpSpPr>
          <p:cNvPr id="20" name="组合 19"/>
          <p:cNvGrpSpPr/>
          <p:nvPr/>
        </p:nvGrpSpPr>
        <p:grpSpPr>
          <a:xfrm>
            <a:off x="4416929" y="3681890"/>
            <a:ext cx="2484376" cy="2484376"/>
            <a:chOff x="2923938" y="2625442"/>
            <a:chExt cx="2034540" cy="2034540"/>
          </a:xfrm>
        </p:grpSpPr>
        <p:sp>
          <p:nvSpPr>
            <p:cNvPr id="2" name="Oval 14"/>
            <p:cNvSpPr/>
            <p:nvPr/>
          </p:nvSpPr>
          <p:spPr>
            <a:xfrm>
              <a:off x="2923938" y="2625442"/>
              <a:ext cx="2034540" cy="2034540"/>
            </a:xfrm>
            <a:prstGeom prst="ellipse">
              <a:avLst/>
            </a:prstGeom>
            <a:solidFill>
              <a:schemeClr val="accent2"/>
            </a:solidFill>
            <a:ln w="76200" cmpd="sng">
              <a:noFill/>
            </a:ln>
            <a:effectLst/>
          </p:spPr>
          <p:style>
            <a:lnRef idx="1">
              <a:schemeClr val="accent1"/>
            </a:lnRef>
            <a:fillRef idx="3">
              <a:schemeClr val="accent1"/>
            </a:fillRef>
            <a:effectRef idx="2">
              <a:schemeClr val="accent1"/>
            </a:effectRef>
            <a:fontRef idx="minor">
              <a:schemeClr val="lt1"/>
            </a:fontRef>
          </p:style>
          <p:txBody>
            <a:bodyPr lIns="111638" tIns="55819" rIns="111638" bIns="55819" rtlCol="0" anchor="ctr"/>
            <a:lstStyle/>
            <a:p>
              <a:pPr algn="ctr">
                <a:lnSpc>
                  <a:spcPct val="120000"/>
                </a:lnSpc>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3330550" y="3682938"/>
              <a:ext cx="1252095" cy="473536"/>
            </a:xfrm>
            <a:prstGeom prst="rect">
              <a:avLst/>
            </a:prstGeom>
            <a:noFill/>
          </p:spPr>
          <p:txBody>
            <a:bodyPr wrap="square" lIns="0" tIns="0" rIns="0" bIns="0" rtlCol="0">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13" name="TextBox 12"/>
            <p:cNvSpPr txBox="1"/>
            <p:nvPr/>
          </p:nvSpPr>
          <p:spPr>
            <a:xfrm>
              <a:off x="3531689" y="2940341"/>
              <a:ext cx="841475" cy="604917"/>
            </a:xfrm>
            <a:prstGeom prst="rect">
              <a:avLst/>
            </a:prstGeom>
            <a:noFill/>
          </p:spPr>
          <p:txBody>
            <a:bodyPr wrap="none" lIns="0" tIns="0" rIns="0" bIns="0" rtlCol="0">
              <a:spAutoFit/>
            </a:bodyPr>
            <a:lstStyle/>
            <a:p>
              <a:pPr algn="ctr">
                <a:lnSpc>
                  <a:spcPct val="120000"/>
                </a:lnSpc>
              </a:pPr>
              <a:r>
                <a:rPr lang="en-US" sz="4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53%</a:t>
              </a:r>
            </a:p>
          </p:txBody>
        </p:sp>
        <p:sp>
          <p:nvSpPr>
            <p:cNvPr id="14" name="TextBox 13"/>
            <p:cNvSpPr txBox="1"/>
            <p:nvPr/>
          </p:nvSpPr>
          <p:spPr>
            <a:xfrm>
              <a:off x="3286979" y="3501194"/>
              <a:ext cx="1323257" cy="211721"/>
            </a:xfrm>
            <a:prstGeom prst="rect">
              <a:avLst/>
            </a:prstGeom>
            <a:noFill/>
          </p:spPr>
          <p:txBody>
            <a:bodyPr wrap="none" lIns="0" tIns="0" rIns="0" bIns="0" rtlCol="0">
              <a:spAutoFit/>
            </a:body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p>
          </p:txBody>
        </p:sp>
      </p:grpSp>
      <p:grpSp>
        <p:nvGrpSpPr>
          <p:cNvPr id="21" name="组合 20"/>
          <p:cNvGrpSpPr/>
          <p:nvPr/>
        </p:nvGrpSpPr>
        <p:grpSpPr>
          <a:xfrm>
            <a:off x="5417174" y="1882135"/>
            <a:ext cx="2031400" cy="2031400"/>
            <a:chOff x="3743074" y="1151562"/>
            <a:chExt cx="1663582" cy="1663582"/>
          </a:xfrm>
        </p:grpSpPr>
        <p:sp>
          <p:nvSpPr>
            <p:cNvPr id="4" name="Oval 17"/>
            <p:cNvSpPr/>
            <p:nvPr/>
          </p:nvSpPr>
          <p:spPr>
            <a:xfrm>
              <a:off x="3743074" y="1151562"/>
              <a:ext cx="1663582" cy="1663582"/>
            </a:xfrm>
            <a:prstGeom prst="ellipse">
              <a:avLst/>
            </a:prstGeom>
            <a:solidFill>
              <a:schemeClr val="accent3"/>
            </a:solidFill>
            <a:ln w="76200" cmpd="sng">
              <a:noFill/>
            </a:ln>
            <a:effectLst/>
          </p:spPr>
          <p:style>
            <a:lnRef idx="1">
              <a:schemeClr val="accent1"/>
            </a:lnRef>
            <a:fillRef idx="3">
              <a:schemeClr val="accent1"/>
            </a:fillRef>
            <a:effectRef idx="2">
              <a:schemeClr val="accent1"/>
            </a:effectRef>
            <a:fontRef idx="minor">
              <a:schemeClr val="lt1"/>
            </a:fontRef>
          </p:style>
          <p:txBody>
            <a:bodyPr lIns="111638" tIns="55819" rIns="111638" bIns="55819" rtlCol="0" anchor="ctr"/>
            <a:lstStyle/>
            <a:p>
              <a:pPr algn="ctr">
                <a:lnSpc>
                  <a:spcPct val="120000"/>
                </a:lnSpc>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3957464" y="2007393"/>
              <a:ext cx="1262607" cy="473536"/>
            </a:xfrm>
            <a:prstGeom prst="rect">
              <a:avLst/>
            </a:prstGeom>
            <a:noFill/>
          </p:spPr>
          <p:txBody>
            <a:bodyPr wrap="square" lIns="0" tIns="0" rIns="0" bIns="0" rtlCol="0">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16" name="TextBox 15"/>
            <p:cNvSpPr txBox="1"/>
            <p:nvPr/>
          </p:nvSpPr>
          <p:spPr>
            <a:xfrm>
              <a:off x="4164998" y="1314546"/>
              <a:ext cx="841475" cy="604917"/>
            </a:xfrm>
            <a:prstGeom prst="rect">
              <a:avLst/>
            </a:prstGeom>
            <a:noFill/>
          </p:spPr>
          <p:txBody>
            <a:bodyPr wrap="none" lIns="0" tIns="0" rIns="0" bIns="0" rtlCol="0">
              <a:spAutoFit/>
            </a:bodyPr>
            <a:lstStyle/>
            <a:p>
              <a:pPr algn="ctr">
                <a:lnSpc>
                  <a:spcPct val="120000"/>
                </a:lnSpc>
              </a:pPr>
              <a:r>
                <a:rPr lang="en-US" sz="4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38%</a:t>
              </a:r>
            </a:p>
          </p:txBody>
        </p:sp>
        <p:sp>
          <p:nvSpPr>
            <p:cNvPr id="17" name="TextBox 16"/>
            <p:cNvSpPr txBox="1"/>
            <p:nvPr/>
          </p:nvSpPr>
          <p:spPr>
            <a:xfrm>
              <a:off x="4091855" y="1847189"/>
              <a:ext cx="992442" cy="158790"/>
            </a:xfrm>
            <a:prstGeom prst="rect">
              <a:avLst/>
            </a:prstGeom>
            <a:noFill/>
          </p:spPr>
          <p:txBody>
            <a:bodyPr wrap="none" lIns="0" tIns="0" rIns="0" bIns="0" rtlCol="0">
              <a:spAutoFit/>
            </a:bodyPr>
            <a:lstStyle/>
            <a:p>
              <a:pPr algn="ctr">
                <a:lnSpc>
                  <a:spcPct val="120000"/>
                </a:lnSpc>
              </a:pPr>
              <a:r>
                <a:rPr lang="zh-CN" altLang="en-US"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p>
          </p:txBody>
        </p:sp>
      </p:grpSp>
      <p:sp>
        <p:nvSpPr>
          <p:cNvPr id="23" name="文本框 22"/>
          <p:cNvSpPr txBox="1"/>
          <p:nvPr/>
        </p:nvSpPr>
        <p:spPr>
          <a:xfrm>
            <a:off x="372973" y="362225"/>
            <a:ext cx="2503076" cy="374375"/>
          </a:xfrm>
          <a:prstGeom prst="rect">
            <a:avLst/>
          </a:prstGeom>
          <a:noFill/>
        </p:spPr>
        <p:txBody>
          <a:bodyPr wrap="none" lIns="96434" tIns="48217" rIns="96434" bIns="48217" rtlCol="0">
            <a:spAutoFit/>
          </a:bodyPr>
          <a:lstStyle/>
          <a:p>
            <a:pPr defTabSz="963930"/>
            <a:r>
              <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4" name="文本框 23"/>
          <p:cNvSpPr txBox="1"/>
          <p:nvPr/>
        </p:nvSpPr>
        <p:spPr>
          <a:xfrm>
            <a:off x="372973" y="654957"/>
            <a:ext cx="2352650" cy="282042"/>
          </a:xfrm>
          <a:prstGeom prst="rect">
            <a:avLst/>
          </a:prstGeom>
          <a:noFill/>
        </p:spPr>
        <p:txBody>
          <a:bodyPr wrap="none" lIns="96434" tIns="48217" rIns="96434" bIns="48217" rtlCol="0">
            <a:spAutoFit/>
          </a:bodyPr>
          <a:lstStyle/>
          <a:p>
            <a:pPr defTabSz="963930"/>
            <a:r>
              <a:rPr lang="en-US" altLang="zh-CN" sz="1200" dirty="0">
                <a:solidFill>
                  <a:srgbClr val="E7E6E6">
                    <a:lumMod val="25000"/>
                  </a:srgbClr>
                </a:solidFill>
                <a:latin typeface="Arial" panose="020B0604020202020204" pitchFamily="34" charset="0"/>
                <a:cs typeface="Arial" panose="020B0604020202020204" pitchFamily="34" charset="0"/>
                <a:sym typeface="+mn-lt"/>
              </a:rPr>
              <a:t>ADD RELATED TITLE WORDS</a:t>
            </a:r>
            <a:endParaRPr lang="zh-CN" altLang="en-US" sz="1200" dirty="0">
              <a:solidFill>
                <a:srgbClr val="E7E6E6">
                  <a:lumMod val="25000"/>
                </a:srgbClr>
              </a:solidFill>
              <a:latin typeface="Arial" panose="020B0604020202020204" pitchFamily="34" charset="0"/>
              <a:cs typeface="Arial" panose="020B0604020202020204" pitchFamily="34" charset="0"/>
              <a:sym typeface="+mn-lt"/>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88" y="895"/>
            <a:ext cx="12855576" cy="723086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 name="矩形 1"/>
          <p:cNvSpPr/>
          <p:nvPr/>
        </p:nvSpPr>
        <p:spPr>
          <a:xfrm>
            <a:off x="909689" y="895"/>
            <a:ext cx="3243774" cy="7230863"/>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2" name="矩形 51"/>
          <p:cNvSpPr/>
          <p:nvPr/>
        </p:nvSpPr>
        <p:spPr>
          <a:xfrm>
            <a:off x="7657606" y="1942655"/>
            <a:ext cx="2697842" cy="609323"/>
          </a:xfrm>
          <a:prstGeom prst="rect">
            <a:avLst/>
          </a:prstGeom>
          <a:effectLst/>
        </p:spPr>
        <p:txBody>
          <a:bodyPr wrap="none">
            <a:spAutoFit/>
          </a:bodyPr>
          <a:lstStyle/>
          <a:p>
            <a:pPr>
              <a:lnSpc>
                <a:spcPct val="120000"/>
              </a:lnSpc>
            </a:pPr>
            <a:r>
              <a:rPr lang="zh-CN" altLang="en-US"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圆角矩形 55"/>
          <p:cNvSpPr/>
          <p:nvPr/>
        </p:nvSpPr>
        <p:spPr bwMode="auto">
          <a:xfrm>
            <a:off x="6272185" y="1931011"/>
            <a:ext cx="714104" cy="588750"/>
          </a:xfrm>
          <a:prstGeom prst="roundRect">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800" dirty="0">
                <a:latin typeface="Impact" panose="020B0806030902050204" pitchFamily="34" charset="0"/>
                <a:ea typeface="微软雅黑" panose="020B0503020204020204" pitchFamily="34" charset="-122"/>
                <a:cs typeface="+mn-ea"/>
                <a:sym typeface="+mn-lt"/>
              </a:rPr>
              <a:t>1</a:t>
            </a:r>
            <a:endParaRPr lang="zh-CN" altLang="en-US" sz="2800" dirty="0">
              <a:latin typeface="Impact" panose="020B0806030902050204" pitchFamily="34" charset="0"/>
              <a:ea typeface="微软雅黑" panose="020B0503020204020204" pitchFamily="34" charset="-122"/>
              <a:cs typeface="+mn-ea"/>
              <a:sym typeface="+mn-lt"/>
            </a:endParaRPr>
          </a:p>
        </p:txBody>
      </p:sp>
      <p:sp>
        <p:nvSpPr>
          <p:cNvPr id="58" name="矩形 57"/>
          <p:cNvSpPr/>
          <p:nvPr/>
        </p:nvSpPr>
        <p:spPr>
          <a:xfrm>
            <a:off x="7657606" y="2926469"/>
            <a:ext cx="2697842" cy="609323"/>
          </a:xfrm>
          <a:prstGeom prst="rect">
            <a:avLst/>
          </a:prstGeom>
          <a:effectLst/>
        </p:spPr>
        <p:txBody>
          <a:bodyPr wrap="none">
            <a:spAutoFit/>
          </a:bodyPr>
          <a:lstStyle/>
          <a:p>
            <a:pPr>
              <a:lnSpc>
                <a:spcPct val="120000"/>
              </a:lnSpc>
            </a:pPr>
            <a:r>
              <a:rPr lang="zh-CN" altLang="en-US"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圆角矩形 74"/>
          <p:cNvSpPr/>
          <p:nvPr/>
        </p:nvSpPr>
        <p:spPr bwMode="auto">
          <a:xfrm>
            <a:off x="6272185" y="2914826"/>
            <a:ext cx="714104" cy="588750"/>
          </a:xfrm>
          <a:prstGeom prst="roundRect">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800" dirty="0">
                <a:latin typeface="Impact" panose="020B0806030902050204" pitchFamily="34" charset="0"/>
                <a:ea typeface="微软雅黑" panose="020B0503020204020204" pitchFamily="34" charset="-122"/>
                <a:cs typeface="+mn-ea"/>
                <a:sym typeface="+mn-lt"/>
              </a:rPr>
              <a:t>2</a:t>
            </a:r>
            <a:endParaRPr lang="zh-CN" altLang="en-US" sz="2800" dirty="0">
              <a:latin typeface="Impact" panose="020B0806030902050204" pitchFamily="34" charset="0"/>
              <a:ea typeface="微软雅黑" panose="020B0503020204020204" pitchFamily="34" charset="-122"/>
              <a:cs typeface="+mn-ea"/>
              <a:sym typeface="+mn-lt"/>
            </a:endParaRPr>
          </a:p>
        </p:txBody>
      </p:sp>
      <p:sp>
        <p:nvSpPr>
          <p:cNvPr id="77" name="矩形 76"/>
          <p:cNvSpPr/>
          <p:nvPr/>
        </p:nvSpPr>
        <p:spPr>
          <a:xfrm>
            <a:off x="7657606" y="3912102"/>
            <a:ext cx="2697842" cy="609323"/>
          </a:xfrm>
          <a:prstGeom prst="rect">
            <a:avLst/>
          </a:prstGeom>
          <a:effectLst/>
        </p:spPr>
        <p:txBody>
          <a:bodyPr wrap="none">
            <a:spAutoFit/>
          </a:bodyPr>
          <a:lstStyle/>
          <a:p>
            <a:pPr>
              <a:lnSpc>
                <a:spcPct val="120000"/>
              </a:lnSpc>
            </a:pPr>
            <a:r>
              <a:rPr lang="zh-CN" altLang="en-US"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圆角矩形 100"/>
          <p:cNvSpPr/>
          <p:nvPr/>
        </p:nvSpPr>
        <p:spPr bwMode="auto">
          <a:xfrm>
            <a:off x="6272185" y="3900460"/>
            <a:ext cx="714104" cy="588750"/>
          </a:xfrm>
          <a:prstGeom prst="roundRect">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800" dirty="0">
                <a:latin typeface="Impact" panose="020B0806030902050204" pitchFamily="34" charset="0"/>
                <a:ea typeface="微软雅黑" panose="020B0503020204020204" pitchFamily="34" charset="-122"/>
                <a:cs typeface="+mn-ea"/>
                <a:sym typeface="+mn-lt"/>
              </a:rPr>
              <a:t>3</a:t>
            </a:r>
            <a:endParaRPr lang="zh-CN" altLang="en-US" sz="2800" dirty="0">
              <a:latin typeface="Impact" panose="020B0806030902050204" pitchFamily="34" charset="0"/>
              <a:ea typeface="微软雅黑" panose="020B0503020204020204" pitchFamily="34" charset="-122"/>
              <a:cs typeface="+mn-ea"/>
              <a:sym typeface="+mn-lt"/>
            </a:endParaRPr>
          </a:p>
        </p:txBody>
      </p:sp>
      <p:sp>
        <p:nvSpPr>
          <p:cNvPr id="103" name="矩形 102"/>
          <p:cNvSpPr/>
          <p:nvPr/>
        </p:nvSpPr>
        <p:spPr>
          <a:xfrm>
            <a:off x="7657606" y="4914794"/>
            <a:ext cx="2697842" cy="609323"/>
          </a:xfrm>
          <a:prstGeom prst="rect">
            <a:avLst/>
          </a:prstGeom>
          <a:effectLst/>
        </p:spPr>
        <p:txBody>
          <a:bodyPr wrap="none">
            <a:spAutoFit/>
          </a:bodyPr>
          <a:lstStyle/>
          <a:p>
            <a:pPr>
              <a:lnSpc>
                <a:spcPct val="120000"/>
              </a:lnSpc>
            </a:pPr>
            <a:r>
              <a:rPr lang="zh-CN" altLang="en-US"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 name="圆角矩形 106"/>
          <p:cNvSpPr/>
          <p:nvPr/>
        </p:nvSpPr>
        <p:spPr bwMode="auto">
          <a:xfrm>
            <a:off x="6272185" y="4903150"/>
            <a:ext cx="714104" cy="588750"/>
          </a:xfrm>
          <a:prstGeom prst="roundRect">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800" dirty="0">
                <a:latin typeface="Impact" panose="020B0806030902050204" pitchFamily="34" charset="0"/>
                <a:ea typeface="微软雅黑" panose="020B0503020204020204" pitchFamily="34" charset="-122"/>
                <a:cs typeface="+mn-ea"/>
                <a:sym typeface="+mn-lt"/>
              </a:rPr>
              <a:t>4</a:t>
            </a:r>
            <a:endParaRPr lang="zh-CN" altLang="en-US" sz="2800" dirty="0">
              <a:latin typeface="Impact" panose="020B0806030902050204" pitchFamily="34" charset="0"/>
              <a:ea typeface="微软雅黑" panose="020B0503020204020204" pitchFamily="34" charset="-122"/>
              <a:cs typeface="+mn-ea"/>
              <a:sym typeface="+mn-lt"/>
            </a:endParaRPr>
          </a:p>
        </p:txBody>
      </p:sp>
      <p:grpSp>
        <p:nvGrpSpPr>
          <p:cNvPr id="43" name="组合 42"/>
          <p:cNvGrpSpPr/>
          <p:nvPr/>
        </p:nvGrpSpPr>
        <p:grpSpPr>
          <a:xfrm>
            <a:off x="1387625" y="2472375"/>
            <a:ext cx="2287905" cy="2287903"/>
            <a:chOff x="3962648" y="2819400"/>
            <a:chExt cx="1218704" cy="1218704"/>
          </a:xfrm>
        </p:grpSpPr>
        <p:grpSp>
          <p:nvGrpSpPr>
            <p:cNvPr id="44" name="组合 43"/>
            <p:cNvGrpSpPr/>
            <p:nvPr/>
          </p:nvGrpSpPr>
          <p:grpSpPr>
            <a:xfrm>
              <a:off x="3962648" y="2819400"/>
              <a:ext cx="1218704" cy="1218704"/>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solidFill>
                    <a:schemeClr val="tx1"/>
                  </a:solidFill>
                  <a:ea typeface="微软雅黑" panose="020B0503020204020204" pitchFamily="34" charset="-122"/>
                  <a:cs typeface="+mn-ea"/>
                  <a:sym typeface="+mn-lt"/>
                </a:endParaRPr>
              </a:p>
            </p:txBody>
          </p:sp>
          <p:sp>
            <p:nvSpPr>
              <p:cNvPr id="47" name="椭圆 4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ea typeface="微软雅黑" panose="020B0503020204020204" pitchFamily="34" charset="-122"/>
                  <a:cs typeface="+mn-ea"/>
                  <a:sym typeface="+mn-lt"/>
                </a:endParaRPr>
              </a:p>
            </p:txBody>
          </p:sp>
        </p:grpSp>
        <p:sp>
          <p:nvSpPr>
            <p:cNvPr id="45" name="TextBox 5"/>
            <p:cNvSpPr txBox="1"/>
            <p:nvPr/>
          </p:nvSpPr>
          <p:spPr>
            <a:xfrm>
              <a:off x="4146363" y="3165339"/>
              <a:ext cx="852982" cy="475321"/>
            </a:xfrm>
            <a:prstGeom prst="rect">
              <a:avLst/>
            </a:prstGeom>
            <a:noFill/>
          </p:spPr>
          <p:txBody>
            <a:bodyPr wrap="none" rtlCol="0">
              <a:spAutoFit/>
            </a:bodyPr>
            <a:lstStyle/>
            <a:p>
              <a:pPr algn="ctr"/>
              <a:r>
                <a:rPr lang="zh-CN" altLang="en-US" sz="2800" b="1" spc="300" dirty="0">
                  <a:solidFill>
                    <a:schemeClr val="accent1"/>
                  </a:solidFill>
                  <a:latin typeface="微软雅黑" panose="020B0503020204020204" pitchFamily="34" charset="-122"/>
                  <a:ea typeface="微软雅黑" panose="020B0503020204020204" pitchFamily="34" charset="-122"/>
                  <a:cs typeface="+mn-ea"/>
                  <a:sym typeface="+mn-lt"/>
                </a:rPr>
                <a:t>目录</a:t>
              </a:r>
              <a:endParaRPr lang="en-US" altLang="zh-CN" sz="2800" b="1" spc="300" dirty="0">
                <a:solidFill>
                  <a:schemeClr val="accent1"/>
                </a:solidFill>
                <a:latin typeface="微软雅黑" panose="020B0503020204020204" pitchFamily="34" charset="-122"/>
                <a:ea typeface="微软雅黑" panose="020B0503020204020204" pitchFamily="34" charset="-122"/>
                <a:cs typeface="+mn-ea"/>
                <a:sym typeface="+mn-lt"/>
              </a:endParaRPr>
            </a:p>
            <a:p>
              <a:pPr algn="ctr"/>
              <a:r>
                <a:rPr lang="en-US" altLang="zh-CN" sz="2400" b="1" cap="all" dirty="0">
                  <a:solidFill>
                    <a:schemeClr val="accent1"/>
                  </a:solidFill>
                  <a:latin typeface="Franklin Gothic Book" panose="020B0503020102020204" pitchFamily="34" charset="0"/>
                  <a:ea typeface="微软雅黑" panose="020B0503020204020204" pitchFamily="34" charset="-122"/>
                  <a:cs typeface="+mn-ea"/>
                  <a:sym typeface="+mn-lt"/>
                </a:rPr>
                <a:t>contents</a:t>
              </a:r>
              <a:endParaRPr lang="zh-CN" altLang="en-US" sz="2400" b="1" cap="all" dirty="0">
                <a:solidFill>
                  <a:schemeClr val="accent1"/>
                </a:solidFill>
                <a:latin typeface="Franklin Gothic Book" panose="020B0503020102020204" pitchFamily="34" charset="0"/>
                <a:ea typeface="微软雅黑" panose="020B0503020204020204" pitchFamily="34" charset="-122"/>
                <a:cs typeface="+mn-ea"/>
                <a:sym typeface="+mn-lt"/>
              </a:endParaRPr>
            </a:p>
          </p:txBody>
        </p:sp>
      </p:grpSp>
    </p:spTree>
  </p:cSld>
  <p:clrMapOvr>
    <a:masterClrMapping/>
  </p:clrMapOvr>
  <p:transition spd="slow"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accel="42000" fill="hold" nodeType="afterEffect" p14:presetBounceEnd="46000">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14:bounceEnd="46000">
                                          <p:cBhvr additive="base">
                                            <p:cTn id="12" dur="1500" fill="hold"/>
                                            <p:tgtEl>
                                              <p:spTgt spid="43"/>
                                            </p:tgtEl>
                                            <p:attrNameLst>
                                              <p:attrName>ppt_x</p:attrName>
                                            </p:attrNameLst>
                                          </p:cBhvr>
                                          <p:tavLst>
                                            <p:tav tm="0">
                                              <p:val>
                                                <p:strVal val="#ppt_x"/>
                                              </p:val>
                                            </p:tav>
                                            <p:tav tm="100000">
                                              <p:val>
                                                <p:strVal val="#ppt_x"/>
                                              </p:val>
                                            </p:tav>
                                          </p:tavLst>
                                        </p:anim>
                                        <p:anim calcmode="lin" valueType="num" p14:bounceEnd="46000">
                                          <p:cBhvr additive="base">
                                            <p:cTn id="13" dur="1500" fill="hold"/>
                                            <p:tgtEl>
                                              <p:spTgt spid="43"/>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1" fill="hold" grpId="0"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additive="base">
                                            <p:cTn id="17" dur="500" fill="hold"/>
                                            <p:tgtEl>
                                              <p:spTgt spid="56"/>
                                            </p:tgtEl>
                                            <p:attrNameLst>
                                              <p:attrName>ppt_x</p:attrName>
                                            </p:attrNameLst>
                                          </p:cBhvr>
                                          <p:tavLst>
                                            <p:tav tm="0">
                                              <p:val>
                                                <p:strVal val="#ppt_x"/>
                                              </p:val>
                                            </p:tav>
                                            <p:tav tm="100000">
                                              <p:val>
                                                <p:strVal val="#ppt_x"/>
                                              </p:val>
                                            </p:tav>
                                          </p:tavLst>
                                        </p:anim>
                                        <p:anim calcmode="lin" valueType="num">
                                          <p:cBhvr additive="base">
                                            <p:cTn id="18" dur="500" fill="hold"/>
                                            <p:tgtEl>
                                              <p:spTgt spid="56"/>
                                            </p:tgtEl>
                                            <p:attrNameLst>
                                              <p:attrName>ppt_y</p:attrName>
                                            </p:attrNameLst>
                                          </p:cBhvr>
                                          <p:tavLst>
                                            <p:tav tm="0">
                                              <p:val>
                                                <p:strVal val="0-#ppt_h/2"/>
                                              </p:val>
                                            </p:tav>
                                            <p:tav tm="100000">
                                              <p:val>
                                                <p:strVal val="#ppt_y"/>
                                              </p:val>
                                            </p:tav>
                                          </p:tavLst>
                                        </p:anim>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wipe(left)">
                                          <p:cBhvr>
                                            <p:cTn id="22" dur="500"/>
                                            <p:tgtEl>
                                              <p:spTgt spid="52"/>
                                            </p:tgtEl>
                                          </p:cBhvr>
                                        </p:animEffect>
                                      </p:childTnLst>
                                    </p:cTn>
                                  </p:par>
                                </p:childTnLst>
                              </p:cTn>
                            </p:par>
                            <p:par>
                              <p:cTn id="23" fill="hold">
                                <p:stCondLst>
                                  <p:cond delay="3000"/>
                                </p:stCondLst>
                                <p:childTnLst>
                                  <p:par>
                                    <p:cTn id="24" presetID="2" presetClass="entr" presetSubtype="1"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 calcmode="lin" valueType="num">
                                          <p:cBhvr additive="base">
                                            <p:cTn id="26" dur="500" fill="hold"/>
                                            <p:tgtEl>
                                              <p:spTgt spid="75"/>
                                            </p:tgtEl>
                                            <p:attrNameLst>
                                              <p:attrName>ppt_x</p:attrName>
                                            </p:attrNameLst>
                                          </p:cBhvr>
                                          <p:tavLst>
                                            <p:tav tm="0">
                                              <p:val>
                                                <p:strVal val="#ppt_x"/>
                                              </p:val>
                                            </p:tav>
                                            <p:tav tm="100000">
                                              <p:val>
                                                <p:strVal val="#ppt_x"/>
                                              </p:val>
                                            </p:tav>
                                          </p:tavLst>
                                        </p:anim>
                                        <p:anim calcmode="lin" valueType="num">
                                          <p:cBhvr additive="base">
                                            <p:cTn id="27" dur="500" fill="hold"/>
                                            <p:tgtEl>
                                              <p:spTgt spid="75"/>
                                            </p:tgtEl>
                                            <p:attrNameLst>
                                              <p:attrName>ppt_y</p:attrName>
                                            </p:attrNameLst>
                                          </p:cBhvr>
                                          <p:tavLst>
                                            <p:tav tm="0">
                                              <p:val>
                                                <p:strVal val="0-#ppt_h/2"/>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4000"/>
                                </p:stCondLst>
                                <p:childTnLst>
                                  <p:par>
                                    <p:cTn id="33" presetID="2" presetClass="entr" presetSubtype="1" fill="hold" grpId="0" nodeType="afterEffect">
                                      <p:stCondLst>
                                        <p:cond delay="0"/>
                                      </p:stCondLst>
                                      <p:childTnLst>
                                        <p:set>
                                          <p:cBhvr>
                                            <p:cTn id="34" dur="1" fill="hold">
                                              <p:stCondLst>
                                                <p:cond delay="0"/>
                                              </p:stCondLst>
                                            </p:cTn>
                                            <p:tgtEl>
                                              <p:spTgt spid="101"/>
                                            </p:tgtEl>
                                            <p:attrNameLst>
                                              <p:attrName>style.visibility</p:attrName>
                                            </p:attrNameLst>
                                          </p:cBhvr>
                                          <p:to>
                                            <p:strVal val="visible"/>
                                          </p:to>
                                        </p:set>
                                        <p:anim calcmode="lin" valueType="num">
                                          <p:cBhvr additive="base">
                                            <p:cTn id="35" dur="500" fill="hold"/>
                                            <p:tgtEl>
                                              <p:spTgt spid="101"/>
                                            </p:tgtEl>
                                            <p:attrNameLst>
                                              <p:attrName>ppt_x</p:attrName>
                                            </p:attrNameLst>
                                          </p:cBhvr>
                                          <p:tavLst>
                                            <p:tav tm="0">
                                              <p:val>
                                                <p:strVal val="#ppt_x"/>
                                              </p:val>
                                            </p:tav>
                                            <p:tav tm="100000">
                                              <p:val>
                                                <p:strVal val="#ppt_x"/>
                                              </p:val>
                                            </p:tav>
                                          </p:tavLst>
                                        </p:anim>
                                        <p:anim calcmode="lin" valueType="num">
                                          <p:cBhvr additive="base">
                                            <p:cTn id="36" dur="500" fill="hold"/>
                                            <p:tgtEl>
                                              <p:spTgt spid="101"/>
                                            </p:tgtEl>
                                            <p:attrNameLst>
                                              <p:attrName>ppt_y</p:attrName>
                                            </p:attrNameLst>
                                          </p:cBhvr>
                                          <p:tavLst>
                                            <p:tav tm="0">
                                              <p:val>
                                                <p:strVal val="0-#ppt_h/2"/>
                                              </p:val>
                                            </p:tav>
                                            <p:tav tm="100000">
                                              <p:val>
                                                <p:strVal val="#ppt_y"/>
                                              </p:val>
                                            </p:tav>
                                          </p:tavLst>
                                        </p:anim>
                                      </p:childTnLst>
                                    </p:cTn>
                                  </p:par>
                                </p:childTnLst>
                              </p:cTn>
                            </p:par>
                            <p:par>
                              <p:cTn id="37" fill="hold">
                                <p:stCondLst>
                                  <p:cond delay="4500"/>
                                </p:stCondLst>
                                <p:childTnLst>
                                  <p:par>
                                    <p:cTn id="38" presetID="22" presetClass="entr" presetSubtype="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Effect transition="in" filter="wipe(left)">
                                          <p:cBhvr>
                                            <p:cTn id="40" dur="500"/>
                                            <p:tgtEl>
                                              <p:spTgt spid="77"/>
                                            </p:tgtEl>
                                          </p:cBhvr>
                                        </p:animEffect>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107"/>
                                            </p:tgtEl>
                                            <p:attrNameLst>
                                              <p:attrName>style.visibility</p:attrName>
                                            </p:attrNameLst>
                                          </p:cBhvr>
                                          <p:to>
                                            <p:strVal val="visible"/>
                                          </p:to>
                                        </p:set>
                                        <p:anim calcmode="lin" valueType="num">
                                          <p:cBhvr additive="base">
                                            <p:cTn id="44" dur="500" fill="hold"/>
                                            <p:tgtEl>
                                              <p:spTgt spid="107"/>
                                            </p:tgtEl>
                                            <p:attrNameLst>
                                              <p:attrName>ppt_x</p:attrName>
                                            </p:attrNameLst>
                                          </p:cBhvr>
                                          <p:tavLst>
                                            <p:tav tm="0">
                                              <p:val>
                                                <p:strVal val="#ppt_x"/>
                                              </p:val>
                                            </p:tav>
                                            <p:tav tm="100000">
                                              <p:val>
                                                <p:strVal val="#ppt_x"/>
                                              </p:val>
                                            </p:tav>
                                          </p:tavLst>
                                        </p:anim>
                                        <p:anim calcmode="lin" valueType="num">
                                          <p:cBhvr additive="base">
                                            <p:cTn id="45" dur="500" fill="hold"/>
                                            <p:tgtEl>
                                              <p:spTgt spid="107"/>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103"/>
                                            </p:tgtEl>
                                            <p:attrNameLst>
                                              <p:attrName>style.visibility</p:attrName>
                                            </p:attrNameLst>
                                          </p:cBhvr>
                                          <p:to>
                                            <p:strVal val="visible"/>
                                          </p:to>
                                        </p:set>
                                        <p:animEffect transition="in" filter="wipe(left)">
                                          <p:cBhvr>
                                            <p:cTn id="49"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2" grpId="0"/>
          <p:bldP spid="56" grpId="0" animBg="1"/>
          <p:bldP spid="58" grpId="0"/>
          <p:bldP spid="75" grpId="0" animBg="1"/>
          <p:bldP spid="77" grpId="0"/>
          <p:bldP spid="101" grpId="0" animBg="1"/>
          <p:bldP spid="103" grpId="0"/>
          <p:bldP spid="10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accel="42000"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1500" fill="hold"/>
                                            <p:tgtEl>
                                              <p:spTgt spid="43"/>
                                            </p:tgtEl>
                                            <p:attrNameLst>
                                              <p:attrName>ppt_x</p:attrName>
                                            </p:attrNameLst>
                                          </p:cBhvr>
                                          <p:tavLst>
                                            <p:tav tm="0">
                                              <p:val>
                                                <p:strVal val="#ppt_x"/>
                                              </p:val>
                                            </p:tav>
                                            <p:tav tm="100000">
                                              <p:val>
                                                <p:strVal val="#ppt_x"/>
                                              </p:val>
                                            </p:tav>
                                          </p:tavLst>
                                        </p:anim>
                                        <p:anim calcmode="lin" valueType="num">
                                          <p:cBhvr additive="base">
                                            <p:cTn id="13" dur="1500" fill="hold"/>
                                            <p:tgtEl>
                                              <p:spTgt spid="43"/>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1" fill="hold" grpId="0"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additive="base">
                                            <p:cTn id="17" dur="500" fill="hold"/>
                                            <p:tgtEl>
                                              <p:spTgt spid="56"/>
                                            </p:tgtEl>
                                            <p:attrNameLst>
                                              <p:attrName>ppt_x</p:attrName>
                                            </p:attrNameLst>
                                          </p:cBhvr>
                                          <p:tavLst>
                                            <p:tav tm="0">
                                              <p:val>
                                                <p:strVal val="#ppt_x"/>
                                              </p:val>
                                            </p:tav>
                                            <p:tav tm="100000">
                                              <p:val>
                                                <p:strVal val="#ppt_x"/>
                                              </p:val>
                                            </p:tav>
                                          </p:tavLst>
                                        </p:anim>
                                        <p:anim calcmode="lin" valueType="num">
                                          <p:cBhvr additive="base">
                                            <p:cTn id="18" dur="500" fill="hold"/>
                                            <p:tgtEl>
                                              <p:spTgt spid="56"/>
                                            </p:tgtEl>
                                            <p:attrNameLst>
                                              <p:attrName>ppt_y</p:attrName>
                                            </p:attrNameLst>
                                          </p:cBhvr>
                                          <p:tavLst>
                                            <p:tav tm="0">
                                              <p:val>
                                                <p:strVal val="0-#ppt_h/2"/>
                                              </p:val>
                                            </p:tav>
                                            <p:tav tm="100000">
                                              <p:val>
                                                <p:strVal val="#ppt_y"/>
                                              </p:val>
                                            </p:tav>
                                          </p:tavLst>
                                        </p:anim>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wipe(left)">
                                          <p:cBhvr>
                                            <p:cTn id="22" dur="500"/>
                                            <p:tgtEl>
                                              <p:spTgt spid="52"/>
                                            </p:tgtEl>
                                          </p:cBhvr>
                                        </p:animEffect>
                                      </p:childTnLst>
                                    </p:cTn>
                                  </p:par>
                                </p:childTnLst>
                              </p:cTn>
                            </p:par>
                            <p:par>
                              <p:cTn id="23" fill="hold">
                                <p:stCondLst>
                                  <p:cond delay="3000"/>
                                </p:stCondLst>
                                <p:childTnLst>
                                  <p:par>
                                    <p:cTn id="24" presetID="2" presetClass="entr" presetSubtype="1"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 calcmode="lin" valueType="num">
                                          <p:cBhvr additive="base">
                                            <p:cTn id="26" dur="500" fill="hold"/>
                                            <p:tgtEl>
                                              <p:spTgt spid="75"/>
                                            </p:tgtEl>
                                            <p:attrNameLst>
                                              <p:attrName>ppt_x</p:attrName>
                                            </p:attrNameLst>
                                          </p:cBhvr>
                                          <p:tavLst>
                                            <p:tav tm="0">
                                              <p:val>
                                                <p:strVal val="#ppt_x"/>
                                              </p:val>
                                            </p:tav>
                                            <p:tav tm="100000">
                                              <p:val>
                                                <p:strVal val="#ppt_x"/>
                                              </p:val>
                                            </p:tav>
                                          </p:tavLst>
                                        </p:anim>
                                        <p:anim calcmode="lin" valueType="num">
                                          <p:cBhvr additive="base">
                                            <p:cTn id="27" dur="500" fill="hold"/>
                                            <p:tgtEl>
                                              <p:spTgt spid="75"/>
                                            </p:tgtEl>
                                            <p:attrNameLst>
                                              <p:attrName>ppt_y</p:attrName>
                                            </p:attrNameLst>
                                          </p:cBhvr>
                                          <p:tavLst>
                                            <p:tav tm="0">
                                              <p:val>
                                                <p:strVal val="0-#ppt_h/2"/>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4000"/>
                                </p:stCondLst>
                                <p:childTnLst>
                                  <p:par>
                                    <p:cTn id="33" presetID="2" presetClass="entr" presetSubtype="1" fill="hold" grpId="0" nodeType="afterEffect">
                                      <p:stCondLst>
                                        <p:cond delay="0"/>
                                      </p:stCondLst>
                                      <p:childTnLst>
                                        <p:set>
                                          <p:cBhvr>
                                            <p:cTn id="34" dur="1" fill="hold">
                                              <p:stCondLst>
                                                <p:cond delay="0"/>
                                              </p:stCondLst>
                                            </p:cTn>
                                            <p:tgtEl>
                                              <p:spTgt spid="101"/>
                                            </p:tgtEl>
                                            <p:attrNameLst>
                                              <p:attrName>style.visibility</p:attrName>
                                            </p:attrNameLst>
                                          </p:cBhvr>
                                          <p:to>
                                            <p:strVal val="visible"/>
                                          </p:to>
                                        </p:set>
                                        <p:anim calcmode="lin" valueType="num">
                                          <p:cBhvr additive="base">
                                            <p:cTn id="35" dur="500" fill="hold"/>
                                            <p:tgtEl>
                                              <p:spTgt spid="101"/>
                                            </p:tgtEl>
                                            <p:attrNameLst>
                                              <p:attrName>ppt_x</p:attrName>
                                            </p:attrNameLst>
                                          </p:cBhvr>
                                          <p:tavLst>
                                            <p:tav tm="0">
                                              <p:val>
                                                <p:strVal val="#ppt_x"/>
                                              </p:val>
                                            </p:tav>
                                            <p:tav tm="100000">
                                              <p:val>
                                                <p:strVal val="#ppt_x"/>
                                              </p:val>
                                            </p:tav>
                                          </p:tavLst>
                                        </p:anim>
                                        <p:anim calcmode="lin" valueType="num">
                                          <p:cBhvr additive="base">
                                            <p:cTn id="36" dur="500" fill="hold"/>
                                            <p:tgtEl>
                                              <p:spTgt spid="101"/>
                                            </p:tgtEl>
                                            <p:attrNameLst>
                                              <p:attrName>ppt_y</p:attrName>
                                            </p:attrNameLst>
                                          </p:cBhvr>
                                          <p:tavLst>
                                            <p:tav tm="0">
                                              <p:val>
                                                <p:strVal val="0-#ppt_h/2"/>
                                              </p:val>
                                            </p:tav>
                                            <p:tav tm="100000">
                                              <p:val>
                                                <p:strVal val="#ppt_y"/>
                                              </p:val>
                                            </p:tav>
                                          </p:tavLst>
                                        </p:anim>
                                      </p:childTnLst>
                                    </p:cTn>
                                  </p:par>
                                </p:childTnLst>
                              </p:cTn>
                            </p:par>
                            <p:par>
                              <p:cTn id="37" fill="hold">
                                <p:stCondLst>
                                  <p:cond delay="4500"/>
                                </p:stCondLst>
                                <p:childTnLst>
                                  <p:par>
                                    <p:cTn id="38" presetID="22" presetClass="entr" presetSubtype="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Effect transition="in" filter="wipe(left)">
                                          <p:cBhvr>
                                            <p:cTn id="40" dur="500"/>
                                            <p:tgtEl>
                                              <p:spTgt spid="77"/>
                                            </p:tgtEl>
                                          </p:cBhvr>
                                        </p:animEffect>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107"/>
                                            </p:tgtEl>
                                            <p:attrNameLst>
                                              <p:attrName>style.visibility</p:attrName>
                                            </p:attrNameLst>
                                          </p:cBhvr>
                                          <p:to>
                                            <p:strVal val="visible"/>
                                          </p:to>
                                        </p:set>
                                        <p:anim calcmode="lin" valueType="num">
                                          <p:cBhvr additive="base">
                                            <p:cTn id="44" dur="500" fill="hold"/>
                                            <p:tgtEl>
                                              <p:spTgt spid="107"/>
                                            </p:tgtEl>
                                            <p:attrNameLst>
                                              <p:attrName>ppt_x</p:attrName>
                                            </p:attrNameLst>
                                          </p:cBhvr>
                                          <p:tavLst>
                                            <p:tav tm="0">
                                              <p:val>
                                                <p:strVal val="#ppt_x"/>
                                              </p:val>
                                            </p:tav>
                                            <p:tav tm="100000">
                                              <p:val>
                                                <p:strVal val="#ppt_x"/>
                                              </p:val>
                                            </p:tav>
                                          </p:tavLst>
                                        </p:anim>
                                        <p:anim calcmode="lin" valueType="num">
                                          <p:cBhvr additive="base">
                                            <p:cTn id="45" dur="500" fill="hold"/>
                                            <p:tgtEl>
                                              <p:spTgt spid="107"/>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103"/>
                                            </p:tgtEl>
                                            <p:attrNameLst>
                                              <p:attrName>style.visibility</p:attrName>
                                            </p:attrNameLst>
                                          </p:cBhvr>
                                          <p:to>
                                            <p:strVal val="visible"/>
                                          </p:to>
                                        </p:set>
                                        <p:animEffect transition="in" filter="wipe(left)">
                                          <p:cBhvr>
                                            <p:cTn id="49"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2" grpId="0"/>
          <p:bldP spid="56" grpId="0" animBg="1"/>
          <p:bldP spid="58" grpId="0"/>
          <p:bldP spid="75" grpId="0" animBg="1"/>
          <p:bldP spid="77" grpId="0"/>
          <p:bldP spid="101" grpId="0" animBg="1"/>
          <p:bldP spid="103" grpId="0"/>
          <p:bldP spid="107"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5166"/>
          <p:cNvSpPr/>
          <p:nvPr/>
        </p:nvSpPr>
        <p:spPr>
          <a:xfrm>
            <a:off x="3724935" y="2194576"/>
            <a:ext cx="1487369" cy="1317704"/>
          </a:xfrm>
          <a:custGeom>
            <a:avLst/>
            <a:gdLst/>
            <a:ahLst/>
            <a:cxnLst>
              <a:cxn ang="0">
                <a:pos x="wd2" y="hd2"/>
              </a:cxn>
              <a:cxn ang="5400000">
                <a:pos x="wd2" y="hd2"/>
              </a:cxn>
              <a:cxn ang="10800000">
                <a:pos x="wd2" y="hd2"/>
              </a:cxn>
              <a:cxn ang="16200000">
                <a:pos x="wd2" y="hd2"/>
              </a:cxn>
            </a:cxnLst>
            <a:rect l="0" t="0" r="r" b="b"/>
            <a:pathLst>
              <a:path w="21600" h="21600" extrusionOk="0">
                <a:moveTo>
                  <a:pt x="17131" y="0"/>
                </a:moveTo>
                <a:lnTo>
                  <a:pt x="4125" y="12945"/>
                </a:lnTo>
                <a:lnTo>
                  <a:pt x="0" y="21600"/>
                </a:lnTo>
                <a:lnTo>
                  <a:pt x="21600" y="7769"/>
                </a:lnTo>
                <a:lnTo>
                  <a:pt x="17131" y="0"/>
                </a:lnTo>
                <a:close/>
              </a:path>
            </a:pathLst>
          </a:custGeom>
          <a:solidFill>
            <a:schemeClr val="accent1">
              <a:lumMod val="50000"/>
            </a:schemeClr>
          </a:solidFill>
          <a:ln w="12700" cap="flat">
            <a:noFill/>
            <a:miter lim="400000"/>
          </a:ln>
          <a:effectLst/>
        </p:spPr>
        <p:txBody>
          <a:bodyPr wrap="square" lIns="46524" tIns="46524" rIns="46524" bIns="46524" numCol="1" anchor="ctr">
            <a:noAutofit/>
          </a:bodyPr>
          <a:lstStyle/>
          <a:p>
            <a:pPr algn="ctr">
              <a:lnSpc>
                <a:spcPct val="120000"/>
              </a:lnSpc>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Shape 5167"/>
          <p:cNvSpPr/>
          <p:nvPr/>
        </p:nvSpPr>
        <p:spPr>
          <a:xfrm>
            <a:off x="3273871" y="2975795"/>
            <a:ext cx="2395107" cy="1371804"/>
          </a:xfrm>
          <a:custGeom>
            <a:avLst/>
            <a:gdLst/>
            <a:ahLst/>
            <a:cxnLst>
              <a:cxn ang="0">
                <a:pos x="wd2" y="hd2"/>
              </a:cxn>
              <a:cxn ang="5400000">
                <a:pos x="wd2" y="hd2"/>
              </a:cxn>
              <a:cxn ang="10800000">
                <a:pos x="wd2" y="hd2"/>
              </a:cxn>
              <a:cxn ang="16200000">
                <a:pos x="wd2" y="hd2"/>
              </a:cxn>
            </a:cxnLst>
            <a:rect l="0" t="0" r="r" b="b"/>
            <a:pathLst>
              <a:path w="21600" h="21600" extrusionOk="0">
                <a:moveTo>
                  <a:pt x="19039" y="0"/>
                </a:moveTo>
                <a:lnTo>
                  <a:pt x="2561" y="13286"/>
                </a:lnTo>
                <a:lnTo>
                  <a:pt x="0" y="21600"/>
                </a:lnTo>
                <a:lnTo>
                  <a:pt x="21600" y="8314"/>
                </a:lnTo>
                <a:cubicBezTo>
                  <a:pt x="21600" y="8314"/>
                  <a:pt x="19039" y="0"/>
                  <a:pt x="19039" y="0"/>
                </a:cubicBezTo>
                <a:close/>
              </a:path>
            </a:pathLst>
          </a:custGeom>
          <a:solidFill>
            <a:schemeClr val="accent2">
              <a:lumMod val="50000"/>
            </a:schemeClr>
          </a:solidFill>
          <a:ln w="12700" cap="flat">
            <a:noFill/>
            <a:miter lim="400000"/>
          </a:ln>
          <a:effectLst/>
        </p:spPr>
        <p:txBody>
          <a:bodyPr wrap="square" lIns="46524" tIns="46524" rIns="46524" bIns="46524" numCol="1" anchor="ctr">
            <a:noAutofit/>
          </a:bodyPr>
          <a:lstStyle/>
          <a:p>
            <a:pPr algn="ctr">
              <a:lnSpc>
                <a:spcPct val="120000"/>
              </a:lnSpc>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Shape 5168"/>
          <p:cNvSpPr/>
          <p:nvPr/>
        </p:nvSpPr>
        <p:spPr>
          <a:xfrm>
            <a:off x="2822811" y="3822873"/>
            <a:ext cx="3302845" cy="1371798"/>
          </a:xfrm>
          <a:custGeom>
            <a:avLst/>
            <a:gdLst/>
            <a:ahLst/>
            <a:cxnLst>
              <a:cxn ang="0">
                <a:pos x="wd2" y="hd2"/>
              </a:cxn>
              <a:cxn ang="5400000">
                <a:pos x="wd2" y="hd2"/>
              </a:cxn>
              <a:cxn ang="10800000">
                <a:pos x="wd2" y="hd2"/>
              </a:cxn>
              <a:cxn ang="16200000">
                <a:pos x="wd2" y="hd2"/>
              </a:cxn>
            </a:cxnLst>
            <a:rect l="0" t="0" r="r" b="b"/>
            <a:pathLst>
              <a:path w="21600" h="21600" extrusionOk="0">
                <a:moveTo>
                  <a:pt x="19743" y="0"/>
                </a:moveTo>
                <a:lnTo>
                  <a:pt x="1857" y="13286"/>
                </a:lnTo>
                <a:lnTo>
                  <a:pt x="0" y="21600"/>
                </a:lnTo>
                <a:lnTo>
                  <a:pt x="21600" y="8314"/>
                </a:lnTo>
                <a:cubicBezTo>
                  <a:pt x="21600" y="8314"/>
                  <a:pt x="19743" y="0"/>
                  <a:pt x="19743" y="0"/>
                </a:cubicBezTo>
                <a:close/>
              </a:path>
            </a:pathLst>
          </a:custGeom>
          <a:solidFill>
            <a:schemeClr val="accent3">
              <a:lumMod val="50000"/>
            </a:schemeClr>
          </a:solidFill>
          <a:ln w="12700" cap="flat">
            <a:noFill/>
            <a:miter lim="400000"/>
          </a:ln>
          <a:effectLst/>
        </p:spPr>
        <p:txBody>
          <a:bodyPr wrap="square" lIns="46524" tIns="46524" rIns="46524" bIns="46524" numCol="1" anchor="ctr">
            <a:noAutofit/>
          </a:bodyPr>
          <a:lstStyle/>
          <a:p>
            <a:pPr algn="ctr">
              <a:lnSpc>
                <a:spcPct val="120000"/>
              </a:lnSpc>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Shape 5169"/>
          <p:cNvSpPr/>
          <p:nvPr/>
        </p:nvSpPr>
        <p:spPr>
          <a:xfrm>
            <a:off x="2361258" y="4669953"/>
            <a:ext cx="4210573" cy="1371791"/>
          </a:xfrm>
          <a:custGeom>
            <a:avLst/>
            <a:gdLst/>
            <a:ahLst/>
            <a:cxnLst>
              <a:cxn ang="0">
                <a:pos x="wd2" y="hd2"/>
              </a:cxn>
              <a:cxn ang="5400000">
                <a:pos x="wd2" y="hd2"/>
              </a:cxn>
              <a:cxn ang="10800000">
                <a:pos x="wd2" y="hd2"/>
              </a:cxn>
              <a:cxn ang="16200000">
                <a:pos x="wd2" y="hd2"/>
              </a:cxn>
            </a:cxnLst>
            <a:rect l="0" t="0" r="r" b="b"/>
            <a:pathLst>
              <a:path w="21600" h="21600" extrusionOk="0">
                <a:moveTo>
                  <a:pt x="1457" y="13286"/>
                </a:moveTo>
                <a:lnTo>
                  <a:pt x="0" y="21600"/>
                </a:lnTo>
                <a:lnTo>
                  <a:pt x="21600" y="8314"/>
                </a:lnTo>
                <a:lnTo>
                  <a:pt x="20143" y="0"/>
                </a:lnTo>
                <a:cubicBezTo>
                  <a:pt x="20143" y="0"/>
                  <a:pt x="1457" y="13286"/>
                  <a:pt x="1457" y="13286"/>
                </a:cubicBezTo>
                <a:close/>
              </a:path>
            </a:pathLst>
          </a:custGeom>
          <a:solidFill>
            <a:schemeClr val="accent4">
              <a:lumMod val="50000"/>
            </a:schemeClr>
          </a:solidFill>
          <a:ln w="12700" cap="flat">
            <a:noFill/>
            <a:miter lim="400000"/>
          </a:ln>
          <a:effectLst/>
        </p:spPr>
        <p:txBody>
          <a:bodyPr wrap="square" lIns="46524" tIns="46524" rIns="46524" bIns="46524" numCol="1" anchor="ctr">
            <a:noAutofit/>
          </a:bodyPr>
          <a:lstStyle/>
          <a:p>
            <a:pPr algn="ctr">
              <a:lnSpc>
                <a:spcPct val="120000"/>
              </a:lnSpc>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8" name="组合 37"/>
          <p:cNvGrpSpPr/>
          <p:nvPr/>
        </p:nvGrpSpPr>
        <p:grpSpPr>
          <a:xfrm>
            <a:off x="4175998" y="1829529"/>
            <a:ext cx="1047559" cy="898079"/>
            <a:chOff x="2313735" y="1108481"/>
            <a:chExt cx="857881" cy="735467"/>
          </a:xfrm>
        </p:grpSpPr>
        <p:sp>
          <p:nvSpPr>
            <p:cNvPr id="4" name="Shape 5171"/>
            <p:cNvSpPr/>
            <p:nvPr/>
          </p:nvSpPr>
          <p:spPr>
            <a:xfrm>
              <a:off x="2313735" y="1108481"/>
              <a:ext cx="849654" cy="6870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1"/>
            </a:solidFill>
            <a:ln w="12700" cap="flat">
              <a:noFill/>
              <a:miter lim="400000"/>
            </a:ln>
            <a:effectLst/>
          </p:spPr>
          <p:txBody>
            <a:bodyPr wrap="square" lIns="0" tIns="0" rIns="0" bIns="0" numCol="1" anchor="t">
              <a:noAutofit/>
            </a:bodyPr>
            <a:lstStyle/>
            <a:p>
              <a:pPr lvl="0" algn="ctr">
                <a:lnSpc>
                  <a:spcPct val="120000"/>
                </a:lnSpc>
                <a:defRPr>
                  <a:solidFill>
                    <a:srgbClr val="4C4C4C"/>
                  </a:solidFill>
                </a:defRPr>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Shape 5176"/>
            <p:cNvSpPr/>
            <p:nvPr/>
          </p:nvSpPr>
          <p:spPr>
            <a:xfrm>
              <a:off x="2329102" y="1491630"/>
              <a:ext cx="842514"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输入文本</a:t>
              </a:r>
            </a:p>
          </p:txBody>
        </p:sp>
      </p:grpSp>
      <p:grpSp>
        <p:nvGrpSpPr>
          <p:cNvPr id="37" name="组合 36"/>
          <p:cNvGrpSpPr/>
          <p:nvPr/>
        </p:nvGrpSpPr>
        <p:grpSpPr>
          <a:xfrm>
            <a:off x="3724935" y="2975797"/>
            <a:ext cx="1941237" cy="528018"/>
            <a:chOff x="1944344" y="2047198"/>
            <a:chExt cx="1589745" cy="432411"/>
          </a:xfrm>
        </p:grpSpPr>
        <p:sp>
          <p:nvSpPr>
            <p:cNvPr id="6" name="Shape 5173"/>
            <p:cNvSpPr/>
            <p:nvPr/>
          </p:nvSpPr>
          <p:spPr>
            <a:xfrm>
              <a:off x="1944344" y="2047198"/>
              <a:ext cx="1589745" cy="432411"/>
            </a:xfrm>
            <a:custGeom>
              <a:avLst/>
              <a:gdLst/>
              <a:ahLst/>
              <a:cxnLst>
                <a:cxn ang="0">
                  <a:pos x="wd2" y="hd2"/>
                </a:cxn>
                <a:cxn ang="5400000">
                  <a:pos x="wd2" y="hd2"/>
                </a:cxn>
                <a:cxn ang="10800000">
                  <a:pos x="wd2" y="hd2"/>
                </a:cxn>
                <a:cxn ang="16200000">
                  <a:pos x="wd2" y="hd2"/>
                </a:cxn>
              </a:cxnLst>
              <a:rect l="0" t="0" r="r" b="b"/>
              <a:pathLst>
                <a:path w="21600" h="21600" extrusionOk="0">
                  <a:moveTo>
                    <a:pt x="3160" y="0"/>
                  </a:moveTo>
                  <a:lnTo>
                    <a:pt x="0" y="21600"/>
                  </a:lnTo>
                  <a:lnTo>
                    <a:pt x="21600" y="21600"/>
                  </a:lnTo>
                  <a:lnTo>
                    <a:pt x="18440" y="0"/>
                  </a:lnTo>
                  <a:cubicBezTo>
                    <a:pt x="18440" y="0"/>
                    <a:pt x="3160" y="0"/>
                    <a:pt x="3160" y="0"/>
                  </a:cubicBezTo>
                  <a:close/>
                </a:path>
              </a:pathLst>
            </a:custGeom>
            <a:solidFill>
              <a:schemeClr val="accent2"/>
            </a:solidFill>
            <a:ln w="12700" cap="flat">
              <a:noFill/>
              <a:miter lim="400000"/>
            </a:ln>
            <a:effectLst/>
          </p:spPr>
          <p:txBody>
            <a:bodyPr wrap="square" lIns="46524" tIns="46524" rIns="46524" bIns="46524" numCol="1" anchor="ctr">
              <a:noAutofit/>
            </a:bodyPr>
            <a:lstStyle/>
            <a:p>
              <a:pPr lvl="0" algn="ctr">
                <a:lnSpc>
                  <a:spcPct val="120000"/>
                </a:lnSpc>
                <a:defRPr>
                  <a:solidFill>
                    <a:srgbClr val="4C4C4C"/>
                  </a:solidFill>
                </a:defRPr>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Shape 5177"/>
            <p:cNvSpPr/>
            <p:nvPr/>
          </p:nvSpPr>
          <p:spPr>
            <a:xfrm>
              <a:off x="2191740" y="2087244"/>
              <a:ext cx="1099552"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点击输入文本</a:t>
              </a:r>
            </a:p>
          </p:txBody>
        </p:sp>
      </p:grpSp>
      <p:grpSp>
        <p:nvGrpSpPr>
          <p:cNvPr id="36" name="组合 35"/>
          <p:cNvGrpSpPr/>
          <p:nvPr/>
        </p:nvGrpSpPr>
        <p:grpSpPr>
          <a:xfrm>
            <a:off x="3273874" y="3822872"/>
            <a:ext cx="2848974" cy="528019"/>
            <a:chOff x="1574955" y="2740898"/>
            <a:chExt cx="2333121" cy="432412"/>
          </a:xfrm>
        </p:grpSpPr>
        <p:sp>
          <p:nvSpPr>
            <p:cNvPr id="5" name="Shape 5172"/>
            <p:cNvSpPr/>
            <p:nvPr/>
          </p:nvSpPr>
          <p:spPr>
            <a:xfrm>
              <a:off x="1574955" y="2740898"/>
              <a:ext cx="2333121" cy="432412"/>
            </a:xfrm>
            <a:custGeom>
              <a:avLst/>
              <a:gdLst/>
              <a:ahLst/>
              <a:cxnLst>
                <a:cxn ang="0">
                  <a:pos x="wd2" y="hd2"/>
                </a:cxn>
                <a:cxn ang="5400000">
                  <a:pos x="wd2" y="hd2"/>
                </a:cxn>
                <a:cxn ang="10800000">
                  <a:pos x="wd2" y="hd2"/>
                </a:cxn>
                <a:cxn ang="16200000">
                  <a:pos x="wd2" y="hd2"/>
                </a:cxn>
              </a:cxnLst>
              <a:rect l="0" t="0" r="r" b="b"/>
              <a:pathLst>
                <a:path w="21600" h="21600" extrusionOk="0">
                  <a:moveTo>
                    <a:pt x="2153" y="0"/>
                  </a:moveTo>
                  <a:lnTo>
                    <a:pt x="0" y="21600"/>
                  </a:lnTo>
                  <a:lnTo>
                    <a:pt x="21600" y="21600"/>
                  </a:lnTo>
                  <a:lnTo>
                    <a:pt x="19447" y="0"/>
                  </a:lnTo>
                  <a:cubicBezTo>
                    <a:pt x="19447" y="0"/>
                    <a:pt x="2153" y="0"/>
                    <a:pt x="2153" y="0"/>
                  </a:cubicBezTo>
                  <a:close/>
                </a:path>
              </a:pathLst>
            </a:custGeom>
            <a:solidFill>
              <a:schemeClr val="accent3"/>
            </a:solidFill>
            <a:ln w="12700" cap="flat">
              <a:noFill/>
              <a:miter lim="400000"/>
            </a:ln>
            <a:effectLst/>
          </p:spPr>
          <p:txBody>
            <a:bodyPr wrap="square" lIns="46524" tIns="46524" rIns="46524" bIns="46524" numCol="1" anchor="ctr">
              <a:noAutofit/>
            </a:bodyPr>
            <a:lstStyle/>
            <a:p>
              <a:pPr lvl="0" algn="ctr">
                <a:lnSpc>
                  <a:spcPct val="120000"/>
                </a:lnSpc>
                <a:defRPr>
                  <a:solidFill>
                    <a:srgbClr val="4C4C4C"/>
                  </a:solidFill>
                </a:defRPr>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Shape 5178"/>
            <p:cNvSpPr/>
            <p:nvPr/>
          </p:nvSpPr>
          <p:spPr>
            <a:xfrm>
              <a:off x="1815028" y="2780945"/>
              <a:ext cx="1849246"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组合 34"/>
          <p:cNvGrpSpPr/>
          <p:nvPr/>
        </p:nvGrpSpPr>
        <p:grpSpPr>
          <a:xfrm>
            <a:off x="2822810" y="4669950"/>
            <a:ext cx="3756702" cy="528012"/>
            <a:chOff x="1205565" y="3434598"/>
            <a:chExt cx="3076490" cy="432407"/>
          </a:xfrm>
        </p:grpSpPr>
        <p:sp>
          <p:nvSpPr>
            <p:cNvPr id="7" name="Shape 5174"/>
            <p:cNvSpPr/>
            <p:nvPr/>
          </p:nvSpPr>
          <p:spPr>
            <a:xfrm>
              <a:off x="1205565" y="3434598"/>
              <a:ext cx="3076490" cy="4324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967" y="0"/>
                  </a:lnTo>
                  <a:lnTo>
                    <a:pt x="1633" y="0"/>
                  </a:lnTo>
                  <a:lnTo>
                    <a:pt x="0" y="21600"/>
                  </a:lnTo>
                  <a:cubicBezTo>
                    <a:pt x="0" y="21600"/>
                    <a:pt x="21600" y="21600"/>
                    <a:pt x="21600" y="21600"/>
                  </a:cubicBezTo>
                  <a:close/>
                </a:path>
              </a:pathLst>
            </a:custGeom>
            <a:solidFill>
              <a:schemeClr val="accent4"/>
            </a:solidFill>
            <a:ln w="12700" cap="flat">
              <a:noFill/>
              <a:miter lim="400000"/>
            </a:ln>
            <a:effectLst/>
          </p:spPr>
          <p:txBody>
            <a:bodyPr wrap="square" lIns="46524" tIns="46524" rIns="46524" bIns="46524" numCol="1" anchor="ctr">
              <a:noAutofit/>
            </a:bodyPr>
            <a:lstStyle/>
            <a:p>
              <a:pPr lvl="0" algn="ctr">
                <a:lnSpc>
                  <a:spcPct val="120000"/>
                </a:lnSpc>
                <a:defRPr>
                  <a:solidFill>
                    <a:srgbClr val="4C4C4C"/>
                  </a:solidFill>
                </a:defRPr>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Shape 5179"/>
            <p:cNvSpPr/>
            <p:nvPr/>
          </p:nvSpPr>
          <p:spPr>
            <a:xfrm>
              <a:off x="1422332" y="3474643"/>
              <a:ext cx="2634639"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组合 32"/>
          <p:cNvGrpSpPr/>
          <p:nvPr/>
        </p:nvGrpSpPr>
        <p:grpSpPr>
          <a:xfrm>
            <a:off x="2361260" y="5505266"/>
            <a:ext cx="4664442" cy="528012"/>
            <a:chOff x="827585" y="4118665"/>
            <a:chExt cx="3819870" cy="432407"/>
          </a:xfrm>
        </p:grpSpPr>
        <p:sp>
          <p:nvSpPr>
            <p:cNvPr id="8" name="Shape 5175"/>
            <p:cNvSpPr/>
            <p:nvPr/>
          </p:nvSpPr>
          <p:spPr>
            <a:xfrm>
              <a:off x="827585" y="4118665"/>
              <a:ext cx="3819870" cy="432407"/>
            </a:xfrm>
            <a:custGeom>
              <a:avLst/>
              <a:gdLst/>
              <a:ahLst/>
              <a:cxnLst>
                <a:cxn ang="0">
                  <a:pos x="wd2" y="hd2"/>
                </a:cxn>
                <a:cxn ang="5400000">
                  <a:pos x="wd2" y="hd2"/>
                </a:cxn>
                <a:cxn ang="10800000">
                  <a:pos x="wd2" y="hd2"/>
                </a:cxn>
                <a:cxn ang="16200000">
                  <a:pos x="wd2" y="hd2"/>
                </a:cxn>
              </a:cxnLst>
              <a:rect l="0" t="0" r="r" b="b"/>
              <a:pathLst>
                <a:path w="21600" h="21600" extrusionOk="0">
                  <a:moveTo>
                    <a:pt x="1315" y="0"/>
                  </a:moveTo>
                  <a:lnTo>
                    <a:pt x="0" y="21600"/>
                  </a:lnTo>
                  <a:lnTo>
                    <a:pt x="21600" y="21600"/>
                  </a:lnTo>
                  <a:lnTo>
                    <a:pt x="20285" y="0"/>
                  </a:lnTo>
                  <a:cubicBezTo>
                    <a:pt x="20285" y="0"/>
                    <a:pt x="1315" y="0"/>
                    <a:pt x="1315" y="0"/>
                  </a:cubicBezTo>
                  <a:close/>
                </a:path>
              </a:pathLst>
            </a:custGeom>
            <a:solidFill>
              <a:schemeClr val="accent6"/>
            </a:solidFill>
            <a:ln w="12700" cap="flat">
              <a:noFill/>
              <a:miter lim="400000"/>
            </a:ln>
            <a:effectLst/>
          </p:spPr>
          <p:txBody>
            <a:bodyPr wrap="square" lIns="46524" tIns="46524" rIns="46524" bIns="46524" numCol="1" anchor="ctr">
              <a:noAutofit/>
            </a:bodyPr>
            <a:lstStyle/>
            <a:p>
              <a:pPr lvl="0" algn="ctr">
                <a:lnSpc>
                  <a:spcPct val="120000"/>
                </a:lnSpc>
                <a:defRPr>
                  <a:solidFill>
                    <a:srgbClr val="4C4C4C"/>
                  </a:solidFill>
                </a:defRPr>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Shape 5180"/>
            <p:cNvSpPr/>
            <p:nvPr/>
          </p:nvSpPr>
          <p:spPr>
            <a:xfrm>
              <a:off x="1072475" y="4158709"/>
              <a:ext cx="3334354"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8" name="Round Same Side Corner Rectangle 67"/>
          <p:cNvSpPr/>
          <p:nvPr/>
        </p:nvSpPr>
        <p:spPr>
          <a:xfrm rot="10800000" flipH="1">
            <a:off x="7567575" y="1845937"/>
            <a:ext cx="60936" cy="627700"/>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0475" tIns="50237" rIns="100475" bIns="50237" rtlCol="0" anchor="ctr"/>
          <a:lstStyle/>
          <a:p>
            <a:pPr algn="ctr">
              <a:lnSpc>
                <a:spcPct val="120000"/>
              </a:lnSpc>
            </a:pPr>
            <a:endParaRPr lang="bg-BG"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ound Same Side Corner Rectangle 68"/>
          <p:cNvSpPr/>
          <p:nvPr/>
        </p:nvSpPr>
        <p:spPr>
          <a:xfrm rot="10800000" flipH="1">
            <a:off x="7565573" y="2799971"/>
            <a:ext cx="60936" cy="627700"/>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0475" tIns="50237" rIns="100475" bIns="50237" rtlCol="0" anchor="ctr"/>
          <a:lstStyle/>
          <a:p>
            <a:pPr algn="ctr">
              <a:lnSpc>
                <a:spcPct val="120000"/>
              </a:lnSpc>
            </a:pPr>
            <a:endParaRPr lang="bg-BG"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ound Same Side Corner Rectangle 69"/>
          <p:cNvSpPr/>
          <p:nvPr/>
        </p:nvSpPr>
        <p:spPr>
          <a:xfrm rot="10800000" flipH="1">
            <a:off x="7567575" y="3667113"/>
            <a:ext cx="60936" cy="627700"/>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0475" tIns="50237" rIns="100475" bIns="50237" rtlCol="0" anchor="ctr"/>
          <a:lstStyle/>
          <a:p>
            <a:pPr algn="ctr">
              <a:lnSpc>
                <a:spcPct val="120000"/>
              </a:lnSpc>
            </a:pPr>
            <a:endParaRPr lang="bg-BG"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9" name="组合 38"/>
          <p:cNvGrpSpPr/>
          <p:nvPr/>
        </p:nvGrpSpPr>
        <p:grpSpPr>
          <a:xfrm>
            <a:off x="7735229" y="1830491"/>
            <a:ext cx="2700245" cy="518561"/>
            <a:chOff x="5228512" y="1109269"/>
            <a:chExt cx="2871880" cy="424667"/>
          </a:xfrm>
        </p:grpSpPr>
        <p:sp>
          <p:nvSpPr>
            <p:cNvPr id="21" name="TextBox 20"/>
            <p:cNvSpPr txBox="1"/>
            <p:nvPr/>
          </p:nvSpPr>
          <p:spPr>
            <a:xfrm>
              <a:off x="5228512" y="1303102"/>
              <a:ext cx="2871880" cy="230834"/>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22" name="Rectangle 71"/>
            <p:cNvSpPr/>
            <p:nvPr/>
          </p:nvSpPr>
          <p:spPr>
            <a:xfrm>
              <a:off x="5228513" y="1109269"/>
              <a:ext cx="1336637" cy="211720"/>
            </a:xfrm>
            <a:prstGeom prst="rect">
              <a:avLst/>
            </a:prstGeom>
          </p:spPr>
          <p:txBody>
            <a:bodyPr wrap="none" lIns="0" tIns="0" rIns="0" bIns="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组合 39"/>
          <p:cNvGrpSpPr/>
          <p:nvPr/>
        </p:nvGrpSpPr>
        <p:grpSpPr>
          <a:xfrm>
            <a:off x="7735229" y="2758415"/>
            <a:ext cx="2700245" cy="518564"/>
            <a:chOff x="5228512" y="1869180"/>
            <a:chExt cx="2871880" cy="424670"/>
          </a:xfrm>
        </p:grpSpPr>
        <p:sp>
          <p:nvSpPr>
            <p:cNvPr id="23" name="TextBox 22"/>
            <p:cNvSpPr txBox="1"/>
            <p:nvPr/>
          </p:nvSpPr>
          <p:spPr>
            <a:xfrm>
              <a:off x="5228512" y="2063015"/>
              <a:ext cx="2871880" cy="230835"/>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24" name="Rectangle 73"/>
            <p:cNvSpPr/>
            <p:nvPr/>
          </p:nvSpPr>
          <p:spPr>
            <a:xfrm>
              <a:off x="5228513" y="1869180"/>
              <a:ext cx="1336637" cy="211721"/>
            </a:xfrm>
            <a:prstGeom prst="rect">
              <a:avLst/>
            </a:prstGeom>
          </p:spPr>
          <p:txBody>
            <a:bodyPr wrap="none" lIns="0" tIns="0" rIns="0" bIns="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1" name="组合 40"/>
          <p:cNvGrpSpPr/>
          <p:nvPr/>
        </p:nvGrpSpPr>
        <p:grpSpPr>
          <a:xfrm>
            <a:off x="7735229" y="3686338"/>
            <a:ext cx="2700245" cy="518564"/>
            <a:chOff x="5228512" y="2629091"/>
            <a:chExt cx="2871880" cy="424670"/>
          </a:xfrm>
        </p:grpSpPr>
        <p:sp>
          <p:nvSpPr>
            <p:cNvPr id="25" name="TextBox 24"/>
            <p:cNvSpPr txBox="1"/>
            <p:nvPr/>
          </p:nvSpPr>
          <p:spPr>
            <a:xfrm>
              <a:off x="5228512" y="2822926"/>
              <a:ext cx="2871880" cy="230835"/>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26" name="Rectangle 75"/>
            <p:cNvSpPr/>
            <p:nvPr/>
          </p:nvSpPr>
          <p:spPr>
            <a:xfrm>
              <a:off x="5228513" y="2629091"/>
              <a:ext cx="1336637" cy="211721"/>
            </a:xfrm>
            <a:prstGeom prst="rect">
              <a:avLst/>
            </a:prstGeom>
          </p:spPr>
          <p:txBody>
            <a:bodyPr wrap="none" lIns="0" tIns="0" rIns="0" bIns="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Round Same Side Corner Rectangle 76"/>
          <p:cNvSpPr/>
          <p:nvPr/>
        </p:nvSpPr>
        <p:spPr>
          <a:xfrm rot="10800000" flipH="1">
            <a:off x="7565573" y="4546901"/>
            <a:ext cx="60936" cy="627700"/>
          </a:xfrm>
          <a:prstGeom prst="round2SameRect">
            <a:avLst>
              <a:gd name="adj1" fmla="val 5000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0475" tIns="50237" rIns="100475" bIns="50237" rtlCol="0" anchor="ctr"/>
          <a:lstStyle/>
          <a:p>
            <a:pPr algn="ctr">
              <a:lnSpc>
                <a:spcPct val="120000"/>
              </a:lnSpc>
            </a:pPr>
            <a:endParaRPr lang="bg-BG"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ound Same Side Corner Rectangle 77"/>
          <p:cNvSpPr/>
          <p:nvPr/>
        </p:nvSpPr>
        <p:spPr>
          <a:xfrm rot="10800000" flipH="1">
            <a:off x="7567575" y="5414043"/>
            <a:ext cx="60936" cy="627700"/>
          </a:xfrm>
          <a:prstGeom prst="round2SameRect">
            <a:avLst>
              <a:gd name="adj1" fmla="val 50000"/>
              <a:gd name="adj2"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00475" tIns="50237" rIns="100475" bIns="50237" rtlCol="0" anchor="ctr"/>
          <a:lstStyle/>
          <a:p>
            <a:pPr algn="ctr">
              <a:lnSpc>
                <a:spcPct val="120000"/>
              </a:lnSpc>
            </a:pPr>
            <a:endParaRPr lang="bg-BG"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2" name="组合 41"/>
          <p:cNvGrpSpPr/>
          <p:nvPr/>
        </p:nvGrpSpPr>
        <p:grpSpPr>
          <a:xfrm>
            <a:off x="7735229" y="4505342"/>
            <a:ext cx="2700245" cy="518564"/>
            <a:chOff x="5228512" y="3299800"/>
            <a:chExt cx="2871880" cy="424670"/>
          </a:xfrm>
        </p:grpSpPr>
        <p:sp>
          <p:nvSpPr>
            <p:cNvPr id="29" name="TextBox 28"/>
            <p:cNvSpPr txBox="1"/>
            <p:nvPr/>
          </p:nvSpPr>
          <p:spPr>
            <a:xfrm>
              <a:off x="5228512" y="3493635"/>
              <a:ext cx="2871880" cy="230835"/>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30" name="Rectangle 79"/>
            <p:cNvSpPr/>
            <p:nvPr/>
          </p:nvSpPr>
          <p:spPr>
            <a:xfrm>
              <a:off x="5228513" y="3299800"/>
              <a:ext cx="1336637" cy="211721"/>
            </a:xfrm>
            <a:prstGeom prst="rect">
              <a:avLst/>
            </a:prstGeom>
          </p:spPr>
          <p:txBody>
            <a:bodyPr wrap="none" lIns="0" tIns="0" rIns="0" bIns="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组合 42"/>
          <p:cNvGrpSpPr/>
          <p:nvPr/>
        </p:nvGrpSpPr>
        <p:grpSpPr>
          <a:xfrm>
            <a:off x="7735229" y="5433263"/>
            <a:ext cx="2700245" cy="518565"/>
            <a:chOff x="5228512" y="4059711"/>
            <a:chExt cx="2871880" cy="424671"/>
          </a:xfrm>
        </p:grpSpPr>
        <p:sp>
          <p:nvSpPr>
            <p:cNvPr id="31" name="TextBox 30"/>
            <p:cNvSpPr txBox="1"/>
            <p:nvPr/>
          </p:nvSpPr>
          <p:spPr>
            <a:xfrm>
              <a:off x="5228512" y="4253547"/>
              <a:ext cx="2871880" cy="230835"/>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32" name="Rectangle 81"/>
            <p:cNvSpPr/>
            <p:nvPr/>
          </p:nvSpPr>
          <p:spPr>
            <a:xfrm>
              <a:off x="5228513" y="4059711"/>
              <a:ext cx="1336637" cy="211721"/>
            </a:xfrm>
            <a:prstGeom prst="rect">
              <a:avLst/>
            </a:prstGeom>
          </p:spPr>
          <p:txBody>
            <a:bodyPr wrap="none" lIns="0" tIns="0" rIns="0" bIns="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4" name="文本框 43"/>
          <p:cNvSpPr txBox="1"/>
          <p:nvPr/>
        </p:nvSpPr>
        <p:spPr>
          <a:xfrm>
            <a:off x="372973" y="362225"/>
            <a:ext cx="2503076" cy="374375"/>
          </a:xfrm>
          <a:prstGeom prst="rect">
            <a:avLst/>
          </a:prstGeom>
          <a:noFill/>
        </p:spPr>
        <p:txBody>
          <a:bodyPr wrap="none" lIns="96434" tIns="48217" rIns="96434" bIns="48217" rtlCol="0">
            <a:spAutoFit/>
          </a:bodyPr>
          <a:lstStyle/>
          <a:p>
            <a:pPr defTabSz="963930"/>
            <a:r>
              <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45" name="文本框 44"/>
          <p:cNvSpPr txBox="1"/>
          <p:nvPr/>
        </p:nvSpPr>
        <p:spPr>
          <a:xfrm>
            <a:off x="372973" y="654957"/>
            <a:ext cx="2352650" cy="282042"/>
          </a:xfrm>
          <a:prstGeom prst="rect">
            <a:avLst/>
          </a:prstGeom>
          <a:noFill/>
        </p:spPr>
        <p:txBody>
          <a:bodyPr wrap="none" lIns="96434" tIns="48217" rIns="96434" bIns="48217" rtlCol="0">
            <a:spAutoFit/>
          </a:bodyPr>
          <a:lstStyle/>
          <a:p>
            <a:pPr defTabSz="963930"/>
            <a:r>
              <a:rPr lang="en-US" altLang="zh-CN" sz="1200" dirty="0">
                <a:solidFill>
                  <a:srgbClr val="E7E6E6">
                    <a:lumMod val="25000"/>
                  </a:srgbClr>
                </a:solidFill>
                <a:latin typeface="Arial" panose="020B0604020202020204" pitchFamily="34" charset="0"/>
                <a:cs typeface="Arial" panose="020B0604020202020204" pitchFamily="34" charset="0"/>
                <a:sym typeface="+mn-lt"/>
              </a:rPr>
              <a:t>ADD RELATED TITLE WORDS</a:t>
            </a:r>
            <a:endParaRPr lang="zh-CN" altLang="en-US" sz="1200" dirty="0">
              <a:solidFill>
                <a:srgbClr val="E7E6E6">
                  <a:lumMod val="25000"/>
                </a:srgbClr>
              </a:solidFill>
              <a:latin typeface="Arial" panose="020B0604020202020204" pitchFamily="34" charset="0"/>
              <a:cs typeface="Arial" panose="020B0604020202020204" pitchFamily="34" charset="0"/>
              <a:sym typeface="+mn-lt"/>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right)">
                                      <p:cBhvr>
                                        <p:cTn id="7" dur="500"/>
                                        <p:tgtEl>
                                          <p:spTgt spid="3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right)">
                                      <p:cBhvr>
                                        <p:cTn id="23" dur="500"/>
                                        <p:tgtEl>
                                          <p:spTgt spid="3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down)">
                                      <p:cBhvr>
                                        <p:cTn id="39" dur="500"/>
                                        <p:tgtEl>
                                          <p:spTgt spid="38"/>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up)">
                                      <p:cBhvr>
                                        <p:cTn id="51" dur="500"/>
                                        <p:tgtEl>
                                          <p:spTgt spid="19"/>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wipe(left)">
                                      <p:cBhvr>
                                        <p:cTn id="55" dur="500"/>
                                        <p:tgtEl>
                                          <p:spTgt spid="40"/>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500"/>
                                        <p:tgtEl>
                                          <p:spTgt spid="20"/>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left)">
                                      <p:cBhvr>
                                        <p:cTn id="63" dur="500"/>
                                        <p:tgtEl>
                                          <p:spTgt spid="4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up)">
                                      <p:cBhvr>
                                        <p:cTn id="67" dur="500"/>
                                        <p:tgtEl>
                                          <p:spTgt spid="27"/>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wipe(left)">
                                      <p:cBhvr>
                                        <p:cTn id="71" dur="500"/>
                                        <p:tgtEl>
                                          <p:spTgt spid="42"/>
                                        </p:tgtEl>
                                      </p:cBhvr>
                                    </p:animEffect>
                                  </p:childTnLst>
                                </p:cTn>
                              </p:par>
                            </p:childTnLst>
                          </p:cTn>
                        </p:par>
                        <p:par>
                          <p:cTn id="72" fill="hold">
                            <p:stCondLst>
                              <p:cond delay="8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7" grpId="0" animBg="1"/>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a:spLocks noChangeAspect="1"/>
          </p:cNvSpPr>
          <p:nvPr/>
        </p:nvSpPr>
        <p:spPr>
          <a:xfrm>
            <a:off x="1369869" y="2358983"/>
            <a:ext cx="1898571" cy="1898571"/>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sz="2000" dirty="0">
              <a:solidFill>
                <a:srgbClr val="3C3C3C"/>
              </a:solidFill>
              <a:latin typeface="微软雅黑" panose="020B0503020204020204" pitchFamily="34" charset="-122"/>
              <a:ea typeface="微软雅黑" panose="020B0503020204020204" pitchFamily="34" charset="-122"/>
            </a:endParaRPr>
          </a:p>
        </p:txBody>
      </p:sp>
      <p:sp>
        <p:nvSpPr>
          <p:cNvPr id="9" name="Oval 8"/>
          <p:cNvSpPr>
            <a:spLocks noChangeAspect="1"/>
          </p:cNvSpPr>
          <p:nvPr/>
        </p:nvSpPr>
        <p:spPr>
          <a:xfrm>
            <a:off x="5518597" y="2358983"/>
            <a:ext cx="1898571" cy="1898571"/>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sz="2000" dirty="0">
              <a:solidFill>
                <a:srgbClr val="3C3C3C"/>
              </a:solidFill>
              <a:latin typeface="微软雅黑" panose="020B0503020204020204" pitchFamily="34" charset="-122"/>
              <a:ea typeface="微软雅黑" panose="020B0503020204020204" pitchFamily="34" charset="-122"/>
            </a:endParaRPr>
          </a:p>
        </p:txBody>
      </p:sp>
      <p:sp>
        <p:nvSpPr>
          <p:cNvPr id="11" name="Oval 10"/>
          <p:cNvSpPr>
            <a:spLocks noChangeAspect="1"/>
          </p:cNvSpPr>
          <p:nvPr/>
        </p:nvSpPr>
        <p:spPr>
          <a:xfrm>
            <a:off x="9667326" y="2358983"/>
            <a:ext cx="1898571" cy="1898571"/>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sz="2000" dirty="0">
              <a:solidFill>
                <a:srgbClr val="3C3C3C"/>
              </a:solidFill>
              <a:latin typeface="微软雅黑" panose="020B0503020204020204" pitchFamily="34" charset="-122"/>
              <a:ea typeface="微软雅黑" panose="020B0503020204020204" pitchFamily="34" charset="-122"/>
            </a:endParaRPr>
          </a:p>
        </p:txBody>
      </p:sp>
      <p:cxnSp>
        <p:nvCxnSpPr>
          <p:cNvPr id="12" name="Straight Connector 11"/>
          <p:cNvCxnSpPr/>
          <p:nvPr/>
        </p:nvCxnSpPr>
        <p:spPr>
          <a:xfrm>
            <a:off x="2319154" y="4371401"/>
            <a:ext cx="0" cy="430275"/>
          </a:xfrm>
          <a:prstGeom prst="line">
            <a:avLst/>
          </a:prstGeom>
          <a:ln w="9525">
            <a:solidFill>
              <a:schemeClr val="bg1">
                <a:lumMod val="6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itle 13"/>
          <p:cNvSpPr txBox="1"/>
          <p:nvPr/>
        </p:nvSpPr>
        <p:spPr bwMode="auto">
          <a:xfrm>
            <a:off x="1369869" y="4761495"/>
            <a:ext cx="1898571" cy="98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p>
        </p:txBody>
      </p:sp>
      <p:cxnSp>
        <p:nvCxnSpPr>
          <p:cNvPr id="14" name="Straight Connector 13"/>
          <p:cNvCxnSpPr/>
          <p:nvPr/>
        </p:nvCxnSpPr>
        <p:spPr>
          <a:xfrm>
            <a:off x="4393518" y="4637602"/>
            <a:ext cx="0" cy="190862"/>
          </a:xfrm>
          <a:prstGeom prst="line">
            <a:avLst/>
          </a:prstGeom>
          <a:ln w="9525">
            <a:solidFill>
              <a:schemeClr val="bg1">
                <a:lumMod val="6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itle 13"/>
          <p:cNvSpPr txBox="1"/>
          <p:nvPr/>
        </p:nvSpPr>
        <p:spPr bwMode="auto">
          <a:xfrm>
            <a:off x="3444234" y="4801677"/>
            <a:ext cx="1898571" cy="98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p>
        </p:txBody>
      </p:sp>
      <p:cxnSp>
        <p:nvCxnSpPr>
          <p:cNvPr id="16" name="Straight Connector 15"/>
          <p:cNvCxnSpPr/>
          <p:nvPr/>
        </p:nvCxnSpPr>
        <p:spPr>
          <a:xfrm>
            <a:off x="6466208" y="4411583"/>
            <a:ext cx="0" cy="430275"/>
          </a:xfrm>
          <a:prstGeom prst="line">
            <a:avLst/>
          </a:prstGeom>
          <a:ln w="9525">
            <a:solidFill>
              <a:schemeClr val="bg1">
                <a:lumMod val="6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itle 13"/>
          <p:cNvSpPr txBox="1"/>
          <p:nvPr/>
        </p:nvSpPr>
        <p:spPr bwMode="auto">
          <a:xfrm>
            <a:off x="5516923" y="4801677"/>
            <a:ext cx="1898571" cy="98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p>
        </p:txBody>
      </p:sp>
      <p:cxnSp>
        <p:nvCxnSpPr>
          <p:cNvPr id="18" name="Straight Connector 17"/>
          <p:cNvCxnSpPr/>
          <p:nvPr/>
        </p:nvCxnSpPr>
        <p:spPr>
          <a:xfrm>
            <a:off x="8537224" y="4679458"/>
            <a:ext cx="0" cy="190862"/>
          </a:xfrm>
          <a:prstGeom prst="line">
            <a:avLst/>
          </a:prstGeom>
          <a:ln w="9525">
            <a:solidFill>
              <a:schemeClr val="bg1">
                <a:lumMod val="6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Title 13"/>
          <p:cNvSpPr txBox="1"/>
          <p:nvPr/>
        </p:nvSpPr>
        <p:spPr bwMode="auto">
          <a:xfrm>
            <a:off x="7589613" y="4843533"/>
            <a:ext cx="1898571" cy="98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p>
        </p:txBody>
      </p:sp>
      <p:cxnSp>
        <p:nvCxnSpPr>
          <p:cNvPr id="23" name="Straight Connector 22"/>
          <p:cNvCxnSpPr/>
          <p:nvPr/>
        </p:nvCxnSpPr>
        <p:spPr>
          <a:xfrm>
            <a:off x="10608239" y="4453437"/>
            <a:ext cx="0" cy="430276"/>
          </a:xfrm>
          <a:prstGeom prst="line">
            <a:avLst/>
          </a:prstGeom>
          <a:ln w="9525">
            <a:solidFill>
              <a:schemeClr val="bg1">
                <a:lumMod val="6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itle 13"/>
          <p:cNvSpPr txBox="1"/>
          <p:nvPr/>
        </p:nvSpPr>
        <p:spPr bwMode="auto">
          <a:xfrm>
            <a:off x="9660629" y="4843533"/>
            <a:ext cx="1898571" cy="98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p>
        </p:txBody>
      </p:sp>
      <p:sp>
        <p:nvSpPr>
          <p:cNvPr id="8" name="Oval 7"/>
          <p:cNvSpPr>
            <a:spLocks noChangeAspect="1"/>
          </p:cNvSpPr>
          <p:nvPr/>
        </p:nvSpPr>
        <p:spPr>
          <a:xfrm>
            <a:off x="3060836" y="1893548"/>
            <a:ext cx="2656995" cy="2658669"/>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sz="2000" dirty="0">
              <a:solidFill>
                <a:srgbClr val="3C3C3C"/>
              </a:solidFill>
              <a:latin typeface="微软雅黑" panose="020B0503020204020204" pitchFamily="34" charset="-122"/>
              <a:ea typeface="微软雅黑" panose="020B0503020204020204" pitchFamily="34" charset="-122"/>
            </a:endParaRPr>
          </a:p>
        </p:txBody>
      </p:sp>
      <p:sp>
        <p:nvSpPr>
          <p:cNvPr id="10" name="Oval 9"/>
          <p:cNvSpPr>
            <a:spLocks noChangeAspect="1"/>
          </p:cNvSpPr>
          <p:nvPr/>
        </p:nvSpPr>
        <p:spPr>
          <a:xfrm>
            <a:off x="7209564" y="1923684"/>
            <a:ext cx="2656995" cy="2658669"/>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sz="2000" dirty="0">
              <a:solidFill>
                <a:srgbClr val="3C3C3C"/>
              </a:solidFill>
              <a:latin typeface="微软雅黑" panose="020B0503020204020204" pitchFamily="34" charset="-122"/>
              <a:ea typeface="微软雅黑" panose="020B0503020204020204" pitchFamily="34" charset="-122"/>
            </a:endParaRPr>
          </a:p>
        </p:txBody>
      </p:sp>
      <p:sp>
        <p:nvSpPr>
          <p:cNvPr id="22" name="TextBox 4"/>
          <p:cNvSpPr txBox="1"/>
          <p:nvPr/>
        </p:nvSpPr>
        <p:spPr>
          <a:xfrm>
            <a:off x="3896275" y="1086572"/>
            <a:ext cx="5066203" cy="905889"/>
          </a:xfrm>
          <a:prstGeom prst="rect">
            <a:avLst/>
          </a:prstGeom>
          <a:noFill/>
        </p:spPr>
        <p:txBody>
          <a:bodyPr>
            <a:spAutoFit/>
          </a:bodyPr>
          <a:lstStyle/>
          <a:p>
            <a:pPr>
              <a:lnSpc>
                <a:spcPct val="150000"/>
              </a:lnSpc>
            </a:pPr>
            <a:r>
              <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9" name="文本框 18"/>
          <p:cNvSpPr txBox="1"/>
          <p:nvPr/>
        </p:nvSpPr>
        <p:spPr>
          <a:xfrm>
            <a:off x="372973" y="362225"/>
            <a:ext cx="2503076" cy="374375"/>
          </a:xfrm>
          <a:prstGeom prst="rect">
            <a:avLst/>
          </a:prstGeom>
          <a:noFill/>
        </p:spPr>
        <p:txBody>
          <a:bodyPr wrap="none" lIns="96434" tIns="48217" rIns="96434" bIns="48217" rtlCol="0">
            <a:spAutoFit/>
          </a:bodyPr>
          <a:lstStyle/>
          <a:p>
            <a:pPr defTabSz="963930"/>
            <a:r>
              <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1" name="文本框 20"/>
          <p:cNvSpPr txBox="1"/>
          <p:nvPr/>
        </p:nvSpPr>
        <p:spPr>
          <a:xfrm>
            <a:off x="372973" y="654957"/>
            <a:ext cx="2352650" cy="282042"/>
          </a:xfrm>
          <a:prstGeom prst="rect">
            <a:avLst/>
          </a:prstGeom>
          <a:noFill/>
        </p:spPr>
        <p:txBody>
          <a:bodyPr wrap="none" lIns="96434" tIns="48217" rIns="96434" bIns="48217" rtlCol="0">
            <a:spAutoFit/>
          </a:bodyPr>
          <a:lstStyle/>
          <a:p>
            <a:pPr defTabSz="963930"/>
            <a:r>
              <a:rPr lang="en-US" altLang="zh-CN" sz="1200" dirty="0">
                <a:solidFill>
                  <a:srgbClr val="E7E6E6">
                    <a:lumMod val="25000"/>
                  </a:srgbClr>
                </a:solidFill>
                <a:latin typeface="Arial" panose="020B0604020202020204" pitchFamily="34" charset="0"/>
                <a:cs typeface="Arial" panose="020B0604020202020204" pitchFamily="34" charset="0"/>
                <a:sym typeface="+mn-lt"/>
              </a:rPr>
              <a:t>ADD RELATED TITLE WORDS</a:t>
            </a:r>
            <a:endParaRPr lang="zh-CN" altLang="en-US" sz="1200" dirty="0">
              <a:solidFill>
                <a:srgbClr val="E7E6E6">
                  <a:lumMod val="25000"/>
                </a:srgbClr>
              </a:solidFill>
              <a:latin typeface="Arial" panose="020B0604020202020204" pitchFamily="34" charset="0"/>
              <a:cs typeface="Arial" panose="020B0604020202020204" pitchFamily="34" charset="0"/>
              <a:sym typeface="+mn-lt"/>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0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0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2" presetClass="entr" presetSubtype="4" fill="hold" nodeType="withEffect">
                                  <p:stCondLst>
                                    <p:cond delay="50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par>
                                <p:cTn id="28" presetID="22" presetClass="entr" presetSubtype="4" fill="hold" grpId="0" nodeType="withEffect">
                                  <p:stCondLst>
                                    <p:cond delay="150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par>
                                <p:cTn id="31" presetID="22" presetClass="entr" presetSubtype="4" fill="hold" nodeType="withEffect">
                                  <p:stCondLst>
                                    <p:cond delay="50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par>
                                <p:cTn id="34" presetID="22" presetClass="entr" presetSubtype="4" fill="hold" grpId="0" nodeType="withEffect">
                                  <p:stCondLst>
                                    <p:cond delay="150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00"/>
                                        <p:tgtEl>
                                          <p:spTgt spid="15"/>
                                        </p:tgtEl>
                                      </p:cBhvr>
                                    </p:animEffect>
                                  </p:childTnLst>
                                </p:cTn>
                              </p:par>
                              <p:par>
                                <p:cTn id="37" presetID="22" presetClass="entr" presetSubtype="4" fill="hold" nodeType="withEffect">
                                  <p:stCondLst>
                                    <p:cond delay="50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par>
                                <p:cTn id="40" presetID="22" presetClass="entr" presetSubtype="4" fill="hold" grpId="0" nodeType="withEffect">
                                  <p:stCondLst>
                                    <p:cond delay="150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par>
                                <p:cTn id="43" presetID="22" presetClass="entr" presetSubtype="4" fill="hold" nodeType="withEffect">
                                  <p:stCondLst>
                                    <p:cond delay="500"/>
                                  </p:stCondLst>
                                  <p:childTnLst>
                                    <p:set>
                                      <p:cBhvr>
                                        <p:cTn id="44" dur="1" fill="hold">
                                          <p:stCondLst>
                                            <p:cond delay="0"/>
                                          </p:stCondLst>
                                        </p:cTn>
                                        <p:tgtEl>
                                          <p:spTgt spid="18"/>
                                        </p:tgtEl>
                                        <p:attrNameLst>
                                          <p:attrName>style.visibility</p:attrName>
                                        </p:attrNameLst>
                                      </p:cBhvr>
                                      <p:to>
                                        <p:strVal val="visible"/>
                                      </p:to>
                                    </p:set>
                                    <p:animEffect transition="in" filter="wipe(down)">
                                      <p:cBhvr>
                                        <p:cTn id="45" dur="500"/>
                                        <p:tgtEl>
                                          <p:spTgt spid="18"/>
                                        </p:tgtEl>
                                      </p:cBhvr>
                                    </p:animEffect>
                                  </p:childTnLst>
                                </p:cTn>
                              </p:par>
                              <p:par>
                                <p:cTn id="46" presetID="22" presetClass="entr" presetSubtype="4" fill="hold" grpId="0" nodeType="withEffect">
                                  <p:stCondLst>
                                    <p:cond delay="1500"/>
                                  </p:stCondLst>
                                  <p:childTnLst>
                                    <p:set>
                                      <p:cBhvr>
                                        <p:cTn id="47" dur="1" fill="hold">
                                          <p:stCondLst>
                                            <p:cond delay="0"/>
                                          </p:stCondLst>
                                        </p:cTn>
                                        <p:tgtEl>
                                          <p:spTgt spid="20"/>
                                        </p:tgtEl>
                                        <p:attrNameLst>
                                          <p:attrName>style.visibility</p:attrName>
                                        </p:attrNameLst>
                                      </p:cBhvr>
                                      <p:to>
                                        <p:strVal val="visible"/>
                                      </p:to>
                                    </p:set>
                                    <p:animEffect transition="in" filter="wipe(down)">
                                      <p:cBhvr>
                                        <p:cTn id="48" dur="500"/>
                                        <p:tgtEl>
                                          <p:spTgt spid="20"/>
                                        </p:tgtEl>
                                      </p:cBhvr>
                                    </p:animEffect>
                                  </p:childTnLst>
                                </p:cTn>
                              </p:par>
                              <p:par>
                                <p:cTn id="49" presetID="22" presetClass="entr" presetSubtype="4" fill="hold" nodeType="withEffect">
                                  <p:stCondLst>
                                    <p:cond delay="500"/>
                                  </p:stCondLst>
                                  <p:childTnLst>
                                    <p:set>
                                      <p:cBhvr>
                                        <p:cTn id="50" dur="1" fill="hold">
                                          <p:stCondLst>
                                            <p:cond delay="0"/>
                                          </p:stCondLst>
                                        </p:cTn>
                                        <p:tgtEl>
                                          <p:spTgt spid="23"/>
                                        </p:tgtEl>
                                        <p:attrNameLst>
                                          <p:attrName>style.visibility</p:attrName>
                                        </p:attrNameLst>
                                      </p:cBhvr>
                                      <p:to>
                                        <p:strVal val="visible"/>
                                      </p:to>
                                    </p:set>
                                    <p:animEffect transition="in" filter="wipe(down)">
                                      <p:cBhvr>
                                        <p:cTn id="51" dur="500"/>
                                        <p:tgtEl>
                                          <p:spTgt spid="23"/>
                                        </p:tgtEl>
                                      </p:cBhvr>
                                    </p:animEffect>
                                  </p:childTnLst>
                                </p:cTn>
                              </p:par>
                              <p:par>
                                <p:cTn id="52" presetID="22" presetClass="entr" presetSubtype="4" fill="hold" grpId="0" nodeType="withEffect">
                                  <p:stCondLst>
                                    <p:cond delay="1500"/>
                                  </p:stCondLst>
                                  <p:childTnLst>
                                    <p:set>
                                      <p:cBhvr>
                                        <p:cTn id="53" dur="1" fill="hold">
                                          <p:stCondLst>
                                            <p:cond delay="0"/>
                                          </p:stCondLst>
                                        </p:cTn>
                                        <p:tgtEl>
                                          <p:spTgt spid="24"/>
                                        </p:tgtEl>
                                        <p:attrNameLst>
                                          <p:attrName>style.visibility</p:attrName>
                                        </p:attrNameLst>
                                      </p:cBhvr>
                                      <p:to>
                                        <p:strVal val="visible"/>
                                      </p:to>
                                    </p:set>
                                    <p:animEffect transition="in" filter="wipe(down)">
                                      <p:cBhvr>
                                        <p:cTn id="54" dur="500"/>
                                        <p:tgtEl>
                                          <p:spTgt spid="24"/>
                                        </p:tgtEl>
                                      </p:cBhvr>
                                    </p:animEffect>
                                  </p:childTnLst>
                                </p:cTn>
                              </p:par>
                              <p:par>
                                <p:cTn id="55" presetID="22" presetClass="entr" presetSubtype="8" fill="hold" grpId="0" nodeType="withEffect">
                                  <p:stCondLst>
                                    <p:cond delay="100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p:bldP spid="15" grpId="0"/>
      <p:bldP spid="17" grpId="0"/>
      <p:bldP spid="20" grpId="0"/>
      <p:bldP spid="24" grpId="0"/>
      <p:bldP spid="8" grpId="0" animBg="1"/>
      <p:bldP spid="10" grpId="0" animBg="1"/>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矩形 331"/>
          <p:cNvSpPr/>
          <p:nvPr/>
        </p:nvSpPr>
        <p:spPr>
          <a:xfrm>
            <a:off x="2382" y="1338"/>
            <a:ext cx="12853989" cy="724108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259"/>
          <p:cNvSpPr>
            <a:spLocks noChangeArrowheads="1"/>
          </p:cNvSpPr>
          <p:nvPr/>
        </p:nvSpPr>
        <p:spPr bwMode="auto">
          <a:xfrm>
            <a:off x="2488411" y="5067754"/>
            <a:ext cx="7881932" cy="101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5995" cap="all" dirty="0">
                <a:solidFill>
                  <a:schemeClr val="accent2"/>
                </a:solidFill>
                <a:latin typeface="方正粗谭黑简体" panose="02000000000000000000" pitchFamily="2" charset="-122"/>
                <a:ea typeface="方正粗谭黑简体" panose="02000000000000000000" pitchFamily="2" charset="-122"/>
                <a:cs typeface="Arial" panose="020B0604020202020204" pitchFamily="34" charset="0"/>
              </a:rPr>
              <a:t>感谢聆听 批评指导</a:t>
            </a:r>
          </a:p>
        </p:txBody>
      </p:sp>
      <p:sp>
        <p:nvSpPr>
          <p:cNvPr id="18" name="矩形 259"/>
          <p:cNvSpPr>
            <a:spLocks noChangeArrowheads="1"/>
          </p:cNvSpPr>
          <p:nvPr/>
        </p:nvSpPr>
        <p:spPr bwMode="auto">
          <a:xfrm>
            <a:off x="2829866" y="5876338"/>
            <a:ext cx="7199021" cy="33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600" spc="600" dirty="0">
                <a:solidFill>
                  <a:schemeClr val="accent2"/>
                </a:solidFill>
                <a:latin typeface="Agency FB" panose="020B0503020202020204" pitchFamily="34" charset="0"/>
                <a:cs typeface="Arial" panose="020B0604020202020204" pitchFamily="34" charset="0"/>
              </a:rPr>
              <a:t>The year-end summary and plan in the New Year</a:t>
            </a:r>
          </a:p>
        </p:txBody>
      </p:sp>
      <p:sp>
        <p:nvSpPr>
          <p:cNvPr id="19" name="矩形 259"/>
          <p:cNvSpPr>
            <a:spLocks noChangeArrowheads="1"/>
          </p:cNvSpPr>
          <p:nvPr/>
        </p:nvSpPr>
        <p:spPr bwMode="auto">
          <a:xfrm>
            <a:off x="4144250" y="6302025"/>
            <a:ext cx="4570250" cy="33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600" cap="all" dirty="0">
                <a:solidFill>
                  <a:schemeClr val="accent2"/>
                </a:solidFill>
                <a:cs typeface="Arial" panose="020B0604020202020204" pitchFamily="34" charset="0"/>
              </a:rPr>
              <a:t>|</a:t>
            </a:r>
            <a:r>
              <a:rPr lang="zh-CN" altLang="en-US" sz="1600" cap="all" dirty="0">
                <a:solidFill>
                  <a:schemeClr val="accent2"/>
                </a:solidFill>
                <a:cs typeface="Arial" panose="020B0604020202020204" pitchFamily="34" charset="0"/>
              </a:rPr>
              <a:t>适用于述职报告</a:t>
            </a:r>
            <a:r>
              <a:rPr lang="en-US" altLang="zh-CN" sz="1600" cap="all" dirty="0">
                <a:solidFill>
                  <a:schemeClr val="accent2"/>
                </a:solidFill>
                <a:cs typeface="Arial" panose="020B0604020202020204" pitchFamily="34" charset="0"/>
              </a:rPr>
              <a:t>|</a:t>
            </a:r>
            <a:r>
              <a:rPr lang="zh-CN" altLang="en-US" sz="1600" cap="all" dirty="0">
                <a:solidFill>
                  <a:schemeClr val="accent2"/>
                </a:solidFill>
                <a:cs typeface="Arial" panose="020B0604020202020204" pitchFamily="34" charset="0"/>
              </a:rPr>
              <a:t>个人简介</a:t>
            </a:r>
            <a:r>
              <a:rPr lang="en-US" altLang="zh-CN" sz="1600" cap="all" dirty="0">
                <a:solidFill>
                  <a:schemeClr val="accent2"/>
                </a:solidFill>
                <a:cs typeface="Arial" panose="020B0604020202020204" pitchFamily="34" charset="0"/>
              </a:rPr>
              <a:t>|</a:t>
            </a:r>
            <a:r>
              <a:rPr lang="zh-CN" altLang="en-US" sz="1600" cap="all" dirty="0">
                <a:solidFill>
                  <a:schemeClr val="accent2"/>
                </a:solidFill>
                <a:cs typeface="Arial" panose="020B0604020202020204" pitchFamily="34" charset="0"/>
              </a:rPr>
              <a:t>工作总结</a:t>
            </a:r>
            <a:r>
              <a:rPr lang="en-US" altLang="zh-CN" sz="1600" cap="all" dirty="0">
                <a:solidFill>
                  <a:schemeClr val="accent2"/>
                </a:solidFill>
                <a:cs typeface="Arial" panose="020B0604020202020204" pitchFamily="34" charset="0"/>
              </a:rPr>
              <a:t>|</a:t>
            </a:r>
            <a:r>
              <a:rPr lang="zh-CN" altLang="en-US" sz="1600" cap="all" dirty="0">
                <a:solidFill>
                  <a:schemeClr val="accent2"/>
                </a:solidFill>
                <a:cs typeface="Arial" panose="020B0604020202020204" pitchFamily="34" charset="0"/>
              </a:rPr>
              <a:t>会议报告等</a:t>
            </a:r>
            <a:r>
              <a:rPr lang="en-US" altLang="zh-CN" sz="1600" cap="all" dirty="0">
                <a:solidFill>
                  <a:schemeClr val="accent2"/>
                </a:solidFill>
                <a:cs typeface="Arial" panose="020B0604020202020204" pitchFamily="34" charset="0"/>
              </a:rPr>
              <a:t>|</a:t>
            </a:r>
            <a:endParaRPr lang="zh-CN" altLang="en-US" sz="1600" cap="all" dirty="0">
              <a:solidFill>
                <a:schemeClr val="accent2"/>
              </a:solidFill>
              <a:cs typeface="Arial" panose="020B0604020202020204" pitchFamily="34" charset="0"/>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p:cTn id="7" dur="500" fill="hold"/>
                                        <p:tgtEl>
                                          <p:spTgt spid="332"/>
                                        </p:tgtEl>
                                        <p:attrNameLst>
                                          <p:attrName>ppt_w</p:attrName>
                                        </p:attrNameLst>
                                      </p:cBhvr>
                                      <p:tavLst>
                                        <p:tav tm="0">
                                          <p:val>
                                            <p:strVal val="4/3*#ppt_w"/>
                                          </p:val>
                                        </p:tav>
                                        <p:tav tm="100000">
                                          <p:val>
                                            <p:strVal val="#ppt_w"/>
                                          </p:val>
                                        </p:tav>
                                      </p:tavLst>
                                    </p:anim>
                                    <p:anim calcmode="lin" valueType="num">
                                      <p:cBhvr>
                                        <p:cTn id="8" dur="500" fill="hold"/>
                                        <p:tgtEl>
                                          <p:spTgt spid="33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7"/>
                                        </p:tgtEl>
                                        <p:attrNameLst>
                                          <p:attrName>ppt_y</p:attrName>
                                        </p:attrNameLst>
                                      </p:cBhvr>
                                      <p:tavLst>
                                        <p:tav tm="0">
                                          <p:val>
                                            <p:strVal val="#ppt_y"/>
                                          </p:val>
                                        </p:tav>
                                        <p:tav tm="100000">
                                          <p:val>
                                            <p:strVal val="#ppt_y"/>
                                          </p:val>
                                        </p:tav>
                                      </p:tavLst>
                                    </p:anim>
                                    <p:anim calcmode="lin" valueType="num">
                                      <p:cBhvr>
                                        <p:cTn id="1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7"/>
                                        </p:tgtEl>
                                      </p:cBhvr>
                                    </p:animEffect>
                                  </p:childTnLst>
                                </p:cTn>
                              </p:par>
                            </p:childTnLst>
                          </p:cTn>
                        </p:par>
                        <p:par>
                          <p:cTn id="17" fill="hold">
                            <p:stCondLst>
                              <p:cond delay="1399"/>
                            </p:stCondLst>
                            <p:childTnLst>
                              <p:par>
                                <p:cTn id="18" presetID="26" presetClass="emph" presetSubtype="0" fill="hold" grpId="1" nodeType="afterEffect">
                                  <p:stCondLst>
                                    <p:cond delay="0"/>
                                  </p:stCondLst>
                                  <p:iterate type="lt">
                                    <p:tmPct val="0"/>
                                  </p:iterate>
                                  <p:childTnLst>
                                    <p:animEffect transition="out" filter="fade">
                                      <p:cBhvr>
                                        <p:cTn id="19" dur="500" tmFilter="0, 0; .2, .5; .8, .5; 1, 0"/>
                                        <p:tgtEl>
                                          <p:spTgt spid="17"/>
                                        </p:tgtEl>
                                      </p:cBhvr>
                                    </p:animEffect>
                                    <p:animScale>
                                      <p:cBhvr>
                                        <p:cTn id="20" dur="250" autoRev="1" fill="hold"/>
                                        <p:tgtEl>
                                          <p:spTgt spid="17"/>
                                        </p:tgtEl>
                                      </p:cBhvr>
                                      <p:by x="105000" y="105000"/>
                                    </p:animScale>
                                  </p:childTnLst>
                                </p:cTn>
                              </p:par>
                            </p:childTnLst>
                          </p:cTn>
                        </p:par>
                        <p:par>
                          <p:cTn id="21" fill="hold">
                            <p:stCondLst>
                              <p:cond delay="1899"/>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8"/>
                                        </p:tgtEl>
                                      </p:cBhvr>
                                    </p:animEffect>
                                  </p:childTnLst>
                                </p:cTn>
                              </p:par>
                            </p:childTnLst>
                          </p:cTn>
                        </p:par>
                        <p:par>
                          <p:cTn id="29" fill="hold">
                            <p:stCondLst>
                              <p:cond delay="4599"/>
                            </p:stCondLst>
                            <p:childTnLst>
                              <p:par>
                                <p:cTn id="30" presetID="26" presetClass="emph" presetSubtype="0" fill="hold" grpId="1" nodeType="afterEffect">
                                  <p:stCondLst>
                                    <p:cond delay="0"/>
                                  </p:stCondLst>
                                  <p:iterate type="lt">
                                    <p:tmPct val="0"/>
                                  </p:iterate>
                                  <p:childTnLst>
                                    <p:animEffect transition="out" filter="fade">
                                      <p:cBhvr>
                                        <p:cTn id="31" dur="500" tmFilter="0, 0; .2, .5; .8, .5; 1, 0"/>
                                        <p:tgtEl>
                                          <p:spTgt spid="18"/>
                                        </p:tgtEl>
                                      </p:cBhvr>
                                    </p:animEffect>
                                    <p:animScale>
                                      <p:cBhvr>
                                        <p:cTn id="32" dur="250" autoRev="1" fill="hold"/>
                                        <p:tgtEl>
                                          <p:spTgt spid="18"/>
                                        </p:tgtEl>
                                      </p:cBhvr>
                                      <p:by x="105000" y="105000"/>
                                    </p:animScale>
                                  </p:childTnLst>
                                </p:cTn>
                              </p:par>
                            </p:childTnLst>
                          </p:cTn>
                        </p:par>
                        <p:par>
                          <p:cTn id="33" fill="hold">
                            <p:stCondLst>
                              <p:cond delay="5099"/>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9"/>
                                        </p:tgtEl>
                                        <p:attrNameLst>
                                          <p:attrName>ppt_y</p:attrName>
                                        </p:attrNameLst>
                                      </p:cBhvr>
                                      <p:tavLst>
                                        <p:tav tm="0">
                                          <p:val>
                                            <p:strVal val="#ppt_y"/>
                                          </p:val>
                                        </p:tav>
                                        <p:tav tm="100000">
                                          <p:val>
                                            <p:strVal val="#ppt_y"/>
                                          </p:val>
                                        </p:tav>
                                      </p:tavLst>
                                    </p:anim>
                                    <p:anim calcmode="lin" valueType="num">
                                      <p:cBhvr>
                                        <p:cTn id="38"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9"/>
                                        </p:tgtEl>
                                      </p:cBhvr>
                                    </p:animEffect>
                                  </p:childTnLst>
                                </p:cTn>
                              </p:par>
                            </p:childTnLst>
                          </p:cTn>
                        </p:par>
                        <p:par>
                          <p:cTn id="41" fill="hold">
                            <p:stCondLst>
                              <p:cond delay="6800"/>
                            </p:stCondLst>
                            <p:childTnLst>
                              <p:par>
                                <p:cTn id="42" presetID="26" presetClass="emph" presetSubtype="0" fill="hold" grpId="1" nodeType="afterEffect">
                                  <p:stCondLst>
                                    <p:cond delay="0"/>
                                  </p:stCondLst>
                                  <p:iterate type="lt">
                                    <p:tmPct val="0"/>
                                  </p:iterate>
                                  <p:childTnLst>
                                    <p:animEffect transition="out" filter="fade">
                                      <p:cBhvr>
                                        <p:cTn id="43" dur="500" tmFilter="0, 0; .2, .5; .8, .5; 1, 0"/>
                                        <p:tgtEl>
                                          <p:spTgt spid="19"/>
                                        </p:tgtEl>
                                      </p:cBhvr>
                                    </p:animEffect>
                                    <p:animScale>
                                      <p:cBhvr>
                                        <p:cTn id="44" dur="250"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17" grpId="0"/>
      <p:bldP spid="17" grpId="1"/>
      <p:bldP spid="18" grpId="0"/>
      <p:bldP spid="18" grpId="1"/>
      <p:bldP spid="19" grpId="0"/>
      <p:bldP spid="19"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矩形 331"/>
          <p:cNvSpPr/>
          <p:nvPr/>
        </p:nvSpPr>
        <p:spPr>
          <a:xfrm>
            <a:off x="2382" y="1338"/>
            <a:ext cx="12873826" cy="724108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382" y="2176703"/>
            <a:ext cx="12861130" cy="2927578"/>
          </a:xfrm>
          <a:prstGeom prst="rect">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7" tIns="45702" rIns="91407" bIns="45702" numCol="1" spcCol="0" rtlCol="0" fromWordArt="0" anchor="ctr" anchorCtr="0" forceAA="0" compatLnSpc="1">
            <a:noAutofit/>
          </a:bodyPr>
          <a:lstStyle/>
          <a:p>
            <a:pPr algn="ctr"/>
            <a:endParaRPr lang="zh-CN" altLang="en-US"/>
          </a:p>
        </p:txBody>
      </p:sp>
      <p:grpSp>
        <p:nvGrpSpPr>
          <p:cNvPr id="16" name="组合 74"/>
          <p:cNvGrpSpPr/>
          <p:nvPr/>
        </p:nvGrpSpPr>
        <p:grpSpPr bwMode="auto">
          <a:xfrm>
            <a:off x="5774917" y="2662255"/>
            <a:ext cx="1315616" cy="1317289"/>
            <a:chOff x="0" y="0"/>
            <a:chExt cx="1248318" cy="1248318"/>
          </a:xfrm>
        </p:grpSpPr>
        <p:sp>
          <p:nvSpPr>
            <p:cNvPr id="17" name="椭圆 57"/>
            <p:cNvSpPr>
              <a:spLocks noChangeArrowheads="1"/>
            </p:cNvSpPr>
            <p:nvPr/>
          </p:nvSpPr>
          <p:spPr bwMode="auto">
            <a:xfrm>
              <a:off x="0" y="0"/>
              <a:ext cx="1248318" cy="1248318"/>
            </a:xfrm>
            <a:prstGeom prst="ellipse">
              <a:avLst/>
            </a:prstGeom>
            <a:solidFill>
              <a:schemeClr val="bg1">
                <a:alpha val="7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8" name="文本框 61"/>
            <p:cNvSpPr txBox="1">
              <a:spLocks noChangeArrowheads="1"/>
            </p:cNvSpPr>
            <p:nvPr/>
          </p:nvSpPr>
          <p:spPr bwMode="auto">
            <a:xfrm>
              <a:off x="169699" y="207807"/>
              <a:ext cx="924400" cy="82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marL="742950" indent="-285750"/>
              <a:lvl3pPr/>
              <a:lvl4pPr/>
              <a:lvl5pPr/>
              <a:lvl6pPr/>
              <a:lvl7pPr/>
              <a:lvl8pPr/>
              <a:lvl9pPr/>
            </a:lstStyle>
            <a:p>
              <a:pPr algn="ctr" eaLnBrk="1" hangingPunct="1"/>
              <a:r>
                <a:rPr lang="en-US" sz="5060" dirty="0">
                  <a:solidFill>
                    <a:schemeClr val="accent1"/>
                  </a:solidFill>
                  <a:latin typeface="华文细黑" panose="02010600040101010101" pitchFamily="2" charset="-122"/>
                  <a:ea typeface="华文细黑" panose="02010600040101010101" pitchFamily="2" charset="-122"/>
                </a:rPr>
                <a:t>01</a:t>
              </a:r>
              <a:endParaRPr lang="zh-CN" altLang="en-US" sz="5060" dirty="0">
                <a:solidFill>
                  <a:schemeClr val="accent1"/>
                </a:solidFill>
                <a:latin typeface="华文细黑" panose="02010600040101010101" pitchFamily="2" charset="-122"/>
                <a:ea typeface="华文细黑" panose="02010600040101010101" pitchFamily="2" charset="-122"/>
              </a:endParaRPr>
            </a:p>
          </p:txBody>
        </p:sp>
      </p:grpSp>
      <p:grpSp>
        <p:nvGrpSpPr>
          <p:cNvPr id="19" name="组合 4"/>
          <p:cNvGrpSpPr/>
          <p:nvPr/>
        </p:nvGrpSpPr>
        <p:grpSpPr bwMode="auto">
          <a:xfrm>
            <a:off x="5249339" y="4054865"/>
            <a:ext cx="2383508" cy="930989"/>
            <a:chOff x="0" y="0"/>
            <a:chExt cx="2261776" cy="883286"/>
          </a:xfrm>
        </p:grpSpPr>
        <p:sp>
          <p:nvSpPr>
            <p:cNvPr id="20" name="文本框 66"/>
            <p:cNvSpPr txBox="1">
              <a:spLocks noChangeArrowheads="1"/>
            </p:cNvSpPr>
            <p:nvPr/>
          </p:nvSpPr>
          <p:spPr bwMode="auto">
            <a:xfrm>
              <a:off x="0" y="0"/>
              <a:ext cx="2261776" cy="33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marL="742950" indent="-285750"/>
              <a:lvl3pPr/>
              <a:lvl4pPr/>
              <a:lvl5pPr/>
              <a:lvl6pPr/>
              <a:lvl7pPr/>
              <a:lvl8pPr/>
              <a:lvl9pPr/>
            </a:lstStyle>
            <a:p>
              <a:pPr algn="ctr" eaLnBrk="1" hangingPunct="1"/>
              <a:r>
                <a:rPr lang="en-US" sz="1685" b="1">
                  <a:solidFill>
                    <a:srgbClr val="FFFFFF"/>
                  </a:solidFill>
                  <a:latin typeface="Arial" panose="020B0604020202020204" pitchFamily="34" charset="0"/>
                  <a:cs typeface="Arial" panose="020B0604020202020204" pitchFamily="34" charset="0"/>
                </a:rPr>
                <a:t>ADD YOUR TITLE</a:t>
              </a:r>
              <a:endParaRPr lang="zh-CN" altLang="en-US" sz="1685" b="1">
                <a:solidFill>
                  <a:srgbClr val="FFFFFF"/>
                </a:solidFill>
                <a:latin typeface="Arial" panose="020B0604020202020204" pitchFamily="34" charset="0"/>
                <a:cs typeface="Arial" panose="020B0604020202020204" pitchFamily="34" charset="0"/>
              </a:endParaRPr>
            </a:p>
          </p:txBody>
        </p:sp>
        <p:sp>
          <p:nvSpPr>
            <p:cNvPr id="21" name="矩形 70"/>
            <p:cNvSpPr>
              <a:spLocks noChangeArrowheads="1"/>
            </p:cNvSpPr>
            <p:nvPr/>
          </p:nvSpPr>
          <p:spPr bwMode="auto">
            <a:xfrm>
              <a:off x="3892" y="333720"/>
              <a:ext cx="2242954" cy="5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sz="1055">
                  <a:solidFill>
                    <a:srgbClr val="FFFFFF"/>
                  </a:solidFill>
                  <a:latin typeface="Arial" panose="020B0604020202020204" pitchFamily="34" charset="0"/>
                </a:rPr>
                <a:t>Nothing we can do will change it. The future is before us and dynamic. Everything we do will affect it.</a:t>
              </a:r>
              <a:endParaRPr lang="zh-CN" altLang="en-US" sz="1055">
                <a:solidFill>
                  <a:srgbClr val="FFFFFF"/>
                </a:solidFill>
                <a:latin typeface="Arial" panose="020B0604020202020204" pitchFamily="34" charset="0"/>
                <a:cs typeface="Arial" panose="020B0604020202020204" pitchFamily="34" charset="0"/>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additive="base">
                                        <p:cTn id="7" dur="500" fill="hold"/>
                                        <p:tgtEl>
                                          <p:spTgt spid="332"/>
                                        </p:tgtEl>
                                        <p:attrNameLst>
                                          <p:attrName>ppt_x</p:attrName>
                                        </p:attrNameLst>
                                      </p:cBhvr>
                                      <p:tavLst>
                                        <p:tav tm="0">
                                          <p:val>
                                            <p:strVal val="0-#ppt_w/2"/>
                                          </p:val>
                                        </p:tav>
                                        <p:tav tm="100000">
                                          <p:val>
                                            <p:strVal val="#ppt_x"/>
                                          </p:val>
                                        </p:tav>
                                      </p:tavLst>
                                    </p:anim>
                                    <p:anim calcmode="lin" valueType="num">
                                      <p:cBhvr additive="base">
                                        <p:cTn id="8" dur="500" fill="hold"/>
                                        <p:tgtEl>
                                          <p:spTgt spid="3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childTnLst>
                                </p:cTn>
                              </p:par>
                              <p:par>
                                <p:cTn id="18" presetID="12" presetClass="entr" presetSubtype="1"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p:tgtEl>
                                          <p:spTgt spid="19"/>
                                        </p:tgtEl>
                                        <p:attrNameLst>
                                          <p:attrName>ppt_y</p:attrName>
                                        </p:attrNameLst>
                                      </p:cBhvr>
                                      <p:tavLst>
                                        <p:tav tm="0">
                                          <p:val>
                                            <p:strVal val="#ppt_y-#ppt_h*1.125000"/>
                                          </p:val>
                                        </p:tav>
                                        <p:tav tm="100000">
                                          <p:val>
                                            <p:strVal val="#ppt_y"/>
                                          </p:val>
                                        </p:tav>
                                      </p:tavLst>
                                    </p:anim>
                                    <p:animEffect transition="in" filter="wipe(down)">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35016" r="16077"/>
          <a:stretch>
            <a:fillRect/>
          </a:stretch>
        </p:blipFill>
        <p:spPr>
          <a:xfrm>
            <a:off x="5115992" y="1427086"/>
            <a:ext cx="2626768" cy="5029981"/>
          </a:xfrm>
          <a:prstGeom prst="rect">
            <a:avLst/>
          </a:prstGeom>
        </p:spPr>
      </p:pic>
      <p:sp>
        <p:nvSpPr>
          <p:cNvPr id="2" name="矩形 1"/>
          <p:cNvSpPr/>
          <p:nvPr/>
        </p:nvSpPr>
        <p:spPr>
          <a:xfrm>
            <a:off x="5363302" y="1997137"/>
            <a:ext cx="2161389" cy="3760305"/>
          </a:xfrm>
          <a:prstGeom prst="rect">
            <a:avLst/>
          </a:prstGeom>
          <a:blipFill dpi="0" rotWithShape="1">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t="264" b="26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Rectangle 7"/>
          <p:cNvSpPr/>
          <p:nvPr/>
        </p:nvSpPr>
        <p:spPr>
          <a:xfrm>
            <a:off x="707" y="5267872"/>
            <a:ext cx="12858043" cy="19647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6430" tIns="48216" rIns="96430" bIns="48216" rtlCol="0" anchor="ctr"/>
          <a:lstStyle/>
          <a:p>
            <a:pPr algn="ctr">
              <a:lnSpc>
                <a:spcPct val="120000"/>
              </a:lnSpc>
            </a:pPr>
            <a:endParaRPr lang="en-GB">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TextBox 84"/>
          <p:cNvSpPr txBox="1"/>
          <p:nvPr/>
        </p:nvSpPr>
        <p:spPr>
          <a:xfrm>
            <a:off x="5384538" y="5668134"/>
            <a:ext cx="1631034" cy="367384"/>
          </a:xfrm>
          <a:prstGeom prst="rect">
            <a:avLst/>
          </a:prstGeom>
          <a:noFill/>
        </p:spPr>
        <p:txBody>
          <a:bodyPr wrap="none" lIns="96430" tIns="48216" rIns="96430" bIns="48216" rtlCol="0">
            <a:spAutoFit/>
          </a:bodyPr>
          <a:lstStyle/>
          <a:p>
            <a:pPr>
              <a:lnSpc>
                <a:spcPct val="120000"/>
              </a:lnSpc>
            </a:pPr>
            <a:r>
              <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Rectangle 9"/>
          <p:cNvSpPr/>
          <p:nvPr/>
        </p:nvSpPr>
        <p:spPr>
          <a:xfrm>
            <a:off x="1465037" y="6065784"/>
            <a:ext cx="9928678" cy="443198"/>
          </a:xfrm>
          <a:prstGeom prst="rect">
            <a:avLst/>
          </a:prstGeom>
        </p:spPr>
        <p:txBody>
          <a:bodyPr vert="horz" wrap="square" lIns="0" tIns="0" rIns="0" bIns="0">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directly. Please replace text, click add relevant headline, modify the text content, also can copy your content to this directly. </a:t>
            </a:r>
            <a:r>
              <a:rPr lang="en-US" altLang="zh-CN" sz="80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 directly. Please replace text, click add relevant headline, modify the text content, also can copy your content to this directly.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7" name="Group 41"/>
          <p:cNvGrpSpPr/>
          <p:nvPr/>
        </p:nvGrpSpPr>
        <p:grpSpPr>
          <a:xfrm>
            <a:off x="8559182" y="1822425"/>
            <a:ext cx="876637" cy="876637"/>
            <a:chOff x="8115591" y="1727927"/>
            <a:chExt cx="831273" cy="831273"/>
          </a:xfrm>
          <a:solidFill>
            <a:schemeClr val="bg1"/>
          </a:solidFill>
        </p:grpSpPr>
        <p:sp>
          <p:nvSpPr>
            <p:cNvPr id="88" name="Oval 12"/>
            <p:cNvSpPr/>
            <p:nvPr/>
          </p:nvSpPr>
          <p:spPr>
            <a:xfrm>
              <a:off x="8115591" y="1727927"/>
              <a:ext cx="831273" cy="831273"/>
            </a:xfrm>
            <a:prstGeom prst="ellipse">
              <a:avLst/>
            </a:prstGeom>
            <a:solidFill>
              <a:schemeClr val="accent5"/>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9" name="Group 14"/>
            <p:cNvGrpSpPr/>
            <p:nvPr/>
          </p:nvGrpSpPr>
          <p:grpSpPr>
            <a:xfrm>
              <a:off x="8338661" y="1951357"/>
              <a:ext cx="383755" cy="384412"/>
              <a:chOff x="9145588" y="4435475"/>
              <a:chExt cx="464344" cy="465138"/>
            </a:xfrm>
            <a:grpFill/>
          </p:grpSpPr>
          <p:sp>
            <p:nvSpPr>
              <p:cNvPr id="90"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0665" hangingPunct="0">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0665" hangingPunct="0">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0665" hangingPunct="0">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0665" hangingPunct="0">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0665" hangingPunct="0">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0665" hangingPunct="0">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0665" hangingPunct="0">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0665" hangingPunct="0">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0665" hangingPunct="0">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99" name="Group 43"/>
          <p:cNvGrpSpPr/>
          <p:nvPr/>
        </p:nvGrpSpPr>
        <p:grpSpPr>
          <a:xfrm>
            <a:off x="3423662" y="3616327"/>
            <a:ext cx="876637" cy="876637"/>
            <a:chOff x="3245823" y="3429000"/>
            <a:chExt cx="831273" cy="831273"/>
          </a:xfrm>
          <a:solidFill>
            <a:schemeClr val="bg1"/>
          </a:solidFill>
        </p:grpSpPr>
        <p:sp>
          <p:nvSpPr>
            <p:cNvPr id="100" name="Oval 11"/>
            <p:cNvSpPr/>
            <p:nvPr/>
          </p:nvSpPr>
          <p:spPr>
            <a:xfrm>
              <a:off x="3245823" y="3429000"/>
              <a:ext cx="831273" cy="831273"/>
            </a:xfrm>
            <a:prstGeom prst="ellipse">
              <a:avLst/>
            </a:prstGeom>
            <a:solidFill>
              <a:schemeClr val="accent3"/>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1" name="Group 24"/>
            <p:cNvGrpSpPr/>
            <p:nvPr/>
          </p:nvGrpSpPr>
          <p:grpSpPr>
            <a:xfrm>
              <a:off x="3541739" y="3652429"/>
              <a:ext cx="263709" cy="384412"/>
              <a:chOff x="3582988" y="3510757"/>
              <a:chExt cx="319088" cy="465138"/>
            </a:xfrm>
            <a:grpFill/>
          </p:grpSpPr>
          <p:sp>
            <p:nvSpPr>
              <p:cNvPr id="102"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0665" hangingPunct="0">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0665" hangingPunct="0">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04" name="Group 42"/>
          <p:cNvGrpSpPr/>
          <p:nvPr/>
        </p:nvGrpSpPr>
        <p:grpSpPr>
          <a:xfrm>
            <a:off x="8558456" y="3616327"/>
            <a:ext cx="876637" cy="876637"/>
            <a:chOff x="8114903" y="3428999"/>
            <a:chExt cx="831273" cy="831273"/>
          </a:xfrm>
          <a:solidFill>
            <a:schemeClr val="bg1"/>
          </a:solidFill>
        </p:grpSpPr>
        <p:sp>
          <p:nvSpPr>
            <p:cNvPr id="105" name="Oval 13"/>
            <p:cNvSpPr/>
            <p:nvPr/>
          </p:nvSpPr>
          <p:spPr>
            <a:xfrm>
              <a:off x="8114903" y="3428999"/>
              <a:ext cx="831273" cy="831273"/>
            </a:xfrm>
            <a:prstGeom prst="ellipse">
              <a:avLst/>
            </a:prstGeom>
            <a:solidFill>
              <a:schemeClr val="accent4"/>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6" name="Group 27"/>
            <p:cNvGrpSpPr/>
            <p:nvPr/>
          </p:nvGrpSpPr>
          <p:grpSpPr>
            <a:xfrm>
              <a:off x="8337871" y="3678854"/>
              <a:ext cx="384412" cy="323405"/>
              <a:chOff x="5368132" y="2625725"/>
              <a:chExt cx="465138" cy="391319"/>
            </a:xfrm>
            <a:grpFill/>
          </p:grpSpPr>
          <p:sp>
            <p:nvSpPr>
              <p:cNvPr id="107"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0665" hangingPunct="0">
                  <a:lnSpc>
                    <a:spcPct val="120000"/>
                  </a:lnSpc>
                </a:pPr>
                <a:endParaRPr lang="en-US" sz="154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0665" hangingPunct="0">
                  <a:lnSpc>
                    <a:spcPct val="120000"/>
                  </a:lnSpc>
                </a:pPr>
                <a:endParaRPr lang="en-US" sz="154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0665" hangingPunct="0">
                  <a:lnSpc>
                    <a:spcPct val="120000"/>
                  </a:lnSpc>
                </a:pPr>
                <a:endParaRPr lang="en-US" sz="154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10" name="Group 3"/>
          <p:cNvGrpSpPr/>
          <p:nvPr/>
        </p:nvGrpSpPr>
        <p:grpSpPr>
          <a:xfrm>
            <a:off x="3423662" y="1822425"/>
            <a:ext cx="876637" cy="876637"/>
            <a:chOff x="3245823" y="1727927"/>
            <a:chExt cx="831273" cy="831273"/>
          </a:xfrm>
          <a:solidFill>
            <a:schemeClr val="bg1"/>
          </a:solidFill>
        </p:grpSpPr>
        <p:sp>
          <p:nvSpPr>
            <p:cNvPr id="111" name="Oval 10"/>
            <p:cNvSpPr/>
            <p:nvPr/>
          </p:nvSpPr>
          <p:spPr>
            <a:xfrm>
              <a:off x="3245823" y="1727927"/>
              <a:ext cx="831273" cy="831273"/>
            </a:xfrm>
            <a:prstGeom prst="ellipse">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2" name="Group 31"/>
            <p:cNvGrpSpPr/>
            <p:nvPr/>
          </p:nvGrpSpPr>
          <p:grpSpPr>
            <a:xfrm>
              <a:off x="3469581" y="1949424"/>
              <a:ext cx="383755" cy="383755"/>
              <a:chOff x="4439444" y="1652588"/>
              <a:chExt cx="464344" cy="464344"/>
            </a:xfrm>
            <a:grpFill/>
          </p:grpSpPr>
          <p:sp>
            <p:nvSpPr>
              <p:cNvPr id="113"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0665" hangingPunct="0">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4"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0665" hangingPunct="0">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5"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0665" hangingPunct="0">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46" name="Text Placeholder 7"/>
          <p:cNvSpPr txBox="1"/>
          <p:nvPr/>
        </p:nvSpPr>
        <p:spPr>
          <a:xfrm>
            <a:off x="1440672" y="1847339"/>
            <a:ext cx="1696868" cy="258532"/>
          </a:xfrm>
          <a:prstGeom prst="rect">
            <a:avLst/>
          </a:prstGeom>
        </p:spPr>
        <p:txBody>
          <a:bodyPr vert="horz" lIns="0" tIns="0" rIns="0" bIns="0" anchor="ctr">
            <a:spAutoFit/>
          </a:bodyP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b="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 Placeholder 2"/>
          <p:cNvSpPr txBox="1"/>
          <p:nvPr/>
        </p:nvSpPr>
        <p:spPr>
          <a:xfrm>
            <a:off x="1028996" y="2183019"/>
            <a:ext cx="2101364" cy="443198"/>
          </a:xfrm>
          <a:prstGeom prst="rect">
            <a:avLst/>
          </a:prstGeom>
        </p:spPr>
        <p:txBody>
          <a:bodyPr vert="horz" lIns="0" tIns="0" rIns="0" bIns="0">
            <a:spAutoFit/>
          </a:bodyPr>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48" name="Text Placeholder 7"/>
          <p:cNvSpPr txBox="1"/>
          <p:nvPr/>
        </p:nvSpPr>
        <p:spPr>
          <a:xfrm>
            <a:off x="1471843" y="3634800"/>
            <a:ext cx="1696868" cy="258532"/>
          </a:xfrm>
          <a:prstGeom prst="rect">
            <a:avLst/>
          </a:prstGeom>
        </p:spPr>
        <p:txBody>
          <a:bodyPr vert="horz" lIns="0" tIns="0" rIns="0" bIns="0" anchor="ctr">
            <a:spAutoFit/>
          </a:bodyP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b="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Text Placeholder 2"/>
          <p:cNvSpPr txBox="1"/>
          <p:nvPr/>
        </p:nvSpPr>
        <p:spPr>
          <a:xfrm>
            <a:off x="1060167" y="3970481"/>
            <a:ext cx="2101364" cy="443198"/>
          </a:xfrm>
          <a:prstGeom prst="rect">
            <a:avLst/>
          </a:prstGeom>
        </p:spPr>
        <p:txBody>
          <a:bodyPr vert="horz" lIns="0" tIns="0" rIns="0" bIns="0">
            <a:spAutoFit/>
          </a:bodyPr>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58" name="Text Placeholder 7"/>
          <p:cNvSpPr txBox="1"/>
          <p:nvPr/>
        </p:nvSpPr>
        <p:spPr>
          <a:xfrm>
            <a:off x="9711361" y="1847339"/>
            <a:ext cx="1696868" cy="258532"/>
          </a:xfrm>
          <a:prstGeom prst="rect">
            <a:avLst/>
          </a:prstGeom>
        </p:spPr>
        <p:txBody>
          <a:bodyPr vert="horz" lIns="0" tIns="0" rIns="0" bIns="0" anchor="ctr">
            <a:spAutoFit/>
          </a:bodyP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b="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Text Placeholder 2"/>
          <p:cNvSpPr txBox="1"/>
          <p:nvPr/>
        </p:nvSpPr>
        <p:spPr>
          <a:xfrm>
            <a:off x="9689511" y="2183019"/>
            <a:ext cx="2101364" cy="443198"/>
          </a:xfrm>
          <a:prstGeom prst="rect">
            <a:avLst/>
          </a:prstGeom>
        </p:spPr>
        <p:txBody>
          <a:bodyPr vert="horz" lIns="0" tIns="0" rIns="0" bIns="0">
            <a:spAutoFit/>
          </a:bodyPr>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60" name="Text Placeholder 7"/>
          <p:cNvSpPr txBox="1"/>
          <p:nvPr/>
        </p:nvSpPr>
        <p:spPr>
          <a:xfrm>
            <a:off x="9711361" y="3634800"/>
            <a:ext cx="1696868" cy="258532"/>
          </a:xfrm>
          <a:prstGeom prst="rect">
            <a:avLst/>
          </a:prstGeom>
        </p:spPr>
        <p:txBody>
          <a:bodyPr vert="horz" lIns="0" tIns="0" rIns="0" bIns="0" anchor="ctr">
            <a:spAutoFit/>
          </a:bodyP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b="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Text Placeholder 2"/>
          <p:cNvSpPr txBox="1"/>
          <p:nvPr/>
        </p:nvSpPr>
        <p:spPr>
          <a:xfrm>
            <a:off x="9689511" y="3970481"/>
            <a:ext cx="2101364" cy="443198"/>
          </a:xfrm>
          <a:prstGeom prst="rect">
            <a:avLst/>
          </a:prstGeom>
        </p:spPr>
        <p:txBody>
          <a:bodyPr vert="horz" lIns="0" tIns="0" rIns="0" bIns="0">
            <a:spAutoFit/>
          </a:bodyPr>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44" name="文本框 43"/>
          <p:cNvSpPr txBox="1"/>
          <p:nvPr/>
        </p:nvSpPr>
        <p:spPr>
          <a:xfrm>
            <a:off x="372973" y="362225"/>
            <a:ext cx="2503076" cy="374375"/>
          </a:xfrm>
          <a:prstGeom prst="rect">
            <a:avLst/>
          </a:prstGeom>
          <a:noFill/>
        </p:spPr>
        <p:txBody>
          <a:bodyPr wrap="none" lIns="96434" tIns="48217" rIns="96434" bIns="48217" rtlCol="0">
            <a:spAutoFit/>
          </a:bodyPr>
          <a:lstStyle/>
          <a:p>
            <a:pPr defTabSz="963930"/>
            <a:r>
              <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45" name="文本框 44"/>
          <p:cNvSpPr txBox="1"/>
          <p:nvPr/>
        </p:nvSpPr>
        <p:spPr>
          <a:xfrm>
            <a:off x="372973" y="654957"/>
            <a:ext cx="2352650" cy="282042"/>
          </a:xfrm>
          <a:prstGeom prst="rect">
            <a:avLst/>
          </a:prstGeom>
          <a:noFill/>
        </p:spPr>
        <p:txBody>
          <a:bodyPr wrap="none" lIns="96434" tIns="48217" rIns="96434" bIns="48217" rtlCol="0">
            <a:spAutoFit/>
          </a:bodyPr>
          <a:lstStyle/>
          <a:p>
            <a:pPr defTabSz="963930"/>
            <a:r>
              <a:rPr lang="en-US" altLang="zh-CN" sz="1200" dirty="0">
                <a:solidFill>
                  <a:srgbClr val="E7E6E6">
                    <a:lumMod val="25000"/>
                  </a:srgbClr>
                </a:solidFill>
                <a:latin typeface="Arial" panose="020B0604020202020204" pitchFamily="34" charset="0"/>
                <a:cs typeface="Arial" panose="020B0604020202020204" pitchFamily="34" charset="0"/>
                <a:sym typeface="+mn-lt"/>
              </a:rPr>
              <a:t>ADD RELATED TITLE WORDS</a:t>
            </a:r>
            <a:endParaRPr lang="zh-CN" altLang="en-US" sz="1200" dirty="0">
              <a:solidFill>
                <a:srgbClr val="E7E6E6">
                  <a:lumMod val="25000"/>
                </a:srgbClr>
              </a:solidFill>
              <a:latin typeface="Arial" panose="020B0604020202020204" pitchFamily="34" charset="0"/>
              <a:cs typeface="Arial" panose="020B0604020202020204" pitchFamily="34" charset="0"/>
              <a:sym typeface="+mn-lt"/>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fade">
                                      <p:cBhvr>
                                        <p:cTn id="13" dur="500"/>
                                        <p:tgtEl>
                                          <p:spTgt spid="83"/>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p:cTn id="17" dur="500" fill="hold"/>
                                        <p:tgtEl>
                                          <p:spTgt spid="110"/>
                                        </p:tgtEl>
                                        <p:attrNameLst>
                                          <p:attrName>ppt_w</p:attrName>
                                        </p:attrNameLst>
                                      </p:cBhvr>
                                      <p:tavLst>
                                        <p:tav tm="0">
                                          <p:val>
                                            <p:fltVal val="0"/>
                                          </p:val>
                                        </p:tav>
                                        <p:tav tm="100000">
                                          <p:val>
                                            <p:strVal val="#ppt_w"/>
                                          </p:val>
                                        </p:tav>
                                      </p:tavLst>
                                    </p:anim>
                                    <p:anim calcmode="lin" valueType="num">
                                      <p:cBhvr>
                                        <p:cTn id="18" dur="500" fill="hold"/>
                                        <p:tgtEl>
                                          <p:spTgt spid="110"/>
                                        </p:tgtEl>
                                        <p:attrNameLst>
                                          <p:attrName>ppt_h</p:attrName>
                                        </p:attrNameLst>
                                      </p:cBhvr>
                                      <p:tavLst>
                                        <p:tav tm="0">
                                          <p:val>
                                            <p:fltVal val="0"/>
                                          </p:val>
                                        </p:tav>
                                        <p:tav tm="100000">
                                          <p:val>
                                            <p:strVal val="#ppt_h"/>
                                          </p:val>
                                        </p:tav>
                                      </p:tavLst>
                                    </p:anim>
                                    <p:animEffect transition="in" filter="fade">
                                      <p:cBhvr>
                                        <p:cTn id="19" dur="500"/>
                                        <p:tgtEl>
                                          <p:spTgt spid="110"/>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right)">
                                      <p:cBhvr>
                                        <p:cTn id="23" dur="500"/>
                                        <p:tgtEl>
                                          <p:spTgt spid="46"/>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wipe(right)">
                                      <p:cBhvr>
                                        <p:cTn id="26" dur="500"/>
                                        <p:tgtEl>
                                          <p:spTgt spid="47"/>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99"/>
                                        </p:tgtEl>
                                        <p:attrNameLst>
                                          <p:attrName>style.visibility</p:attrName>
                                        </p:attrNameLst>
                                      </p:cBhvr>
                                      <p:to>
                                        <p:strVal val="visible"/>
                                      </p:to>
                                    </p:set>
                                    <p:anim calcmode="lin" valueType="num">
                                      <p:cBhvr>
                                        <p:cTn id="30" dur="500" fill="hold"/>
                                        <p:tgtEl>
                                          <p:spTgt spid="99"/>
                                        </p:tgtEl>
                                        <p:attrNameLst>
                                          <p:attrName>ppt_w</p:attrName>
                                        </p:attrNameLst>
                                      </p:cBhvr>
                                      <p:tavLst>
                                        <p:tav tm="0">
                                          <p:val>
                                            <p:fltVal val="0"/>
                                          </p:val>
                                        </p:tav>
                                        <p:tav tm="100000">
                                          <p:val>
                                            <p:strVal val="#ppt_w"/>
                                          </p:val>
                                        </p:tav>
                                      </p:tavLst>
                                    </p:anim>
                                    <p:anim calcmode="lin" valueType="num">
                                      <p:cBhvr>
                                        <p:cTn id="31" dur="500" fill="hold"/>
                                        <p:tgtEl>
                                          <p:spTgt spid="99"/>
                                        </p:tgtEl>
                                        <p:attrNameLst>
                                          <p:attrName>ppt_h</p:attrName>
                                        </p:attrNameLst>
                                      </p:cBhvr>
                                      <p:tavLst>
                                        <p:tav tm="0">
                                          <p:val>
                                            <p:fltVal val="0"/>
                                          </p:val>
                                        </p:tav>
                                        <p:tav tm="100000">
                                          <p:val>
                                            <p:strVal val="#ppt_h"/>
                                          </p:val>
                                        </p:tav>
                                      </p:tavLst>
                                    </p:anim>
                                    <p:animEffect transition="in" filter="fade">
                                      <p:cBhvr>
                                        <p:cTn id="32" dur="500"/>
                                        <p:tgtEl>
                                          <p:spTgt spid="99"/>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wipe(right)">
                                      <p:cBhvr>
                                        <p:cTn id="36" dur="500"/>
                                        <p:tgtEl>
                                          <p:spTgt spid="48"/>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wipe(right)">
                                      <p:cBhvr>
                                        <p:cTn id="39" dur="500"/>
                                        <p:tgtEl>
                                          <p:spTgt spid="57"/>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87"/>
                                        </p:tgtEl>
                                        <p:attrNameLst>
                                          <p:attrName>style.visibility</p:attrName>
                                        </p:attrNameLst>
                                      </p:cBhvr>
                                      <p:to>
                                        <p:strVal val="visible"/>
                                      </p:to>
                                    </p:set>
                                    <p:anim calcmode="lin" valueType="num">
                                      <p:cBhvr>
                                        <p:cTn id="43" dur="500" fill="hold"/>
                                        <p:tgtEl>
                                          <p:spTgt spid="87"/>
                                        </p:tgtEl>
                                        <p:attrNameLst>
                                          <p:attrName>ppt_w</p:attrName>
                                        </p:attrNameLst>
                                      </p:cBhvr>
                                      <p:tavLst>
                                        <p:tav tm="0">
                                          <p:val>
                                            <p:fltVal val="0"/>
                                          </p:val>
                                        </p:tav>
                                        <p:tav tm="100000">
                                          <p:val>
                                            <p:strVal val="#ppt_w"/>
                                          </p:val>
                                        </p:tav>
                                      </p:tavLst>
                                    </p:anim>
                                    <p:anim calcmode="lin" valueType="num">
                                      <p:cBhvr>
                                        <p:cTn id="44" dur="500" fill="hold"/>
                                        <p:tgtEl>
                                          <p:spTgt spid="87"/>
                                        </p:tgtEl>
                                        <p:attrNameLst>
                                          <p:attrName>ppt_h</p:attrName>
                                        </p:attrNameLst>
                                      </p:cBhvr>
                                      <p:tavLst>
                                        <p:tav tm="0">
                                          <p:val>
                                            <p:fltVal val="0"/>
                                          </p:val>
                                        </p:tav>
                                        <p:tav tm="100000">
                                          <p:val>
                                            <p:strVal val="#ppt_h"/>
                                          </p:val>
                                        </p:tav>
                                      </p:tavLst>
                                    </p:anim>
                                    <p:animEffect transition="in" filter="fade">
                                      <p:cBhvr>
                                        <p:cTn id="45" dur="500"/>
                                        <p:tgtEl>
                                          <p:spTgt spid="87"/>
                                        </p:tgtEl>
                                      </p:cBhvr>
                                    </p:animEffect>
                                  </p:childTnLst>
                                </p:cTn>
                              </p:par>
                            </p:childTnLst>
                          </p:cTn>
                        </p:par>
                        <p:par>
                          <p:cTn id="46" fill="hold">
                            <p:stCondLst>
                              <p:cond delay="4000"/>
                            </p:stCondLst>
                            <p:childTnLst>
                              <p:par>
                                <p:cTn id="47" presetID="22" presetClass="entr" presetSubtype="2"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p:cTn id="56" dur="500" fill="hold"/>
                                        <p:tgtEl>
                                          <p:spTgt spid="104"/>
                                        </p:tgtEl>
                                        <p:attrNameLst>
                                          <p:attrName>ppt_w</p:attrName>
                                        </p:attrNameLst>
                                      </p:cBhvr>
                                      <p:tavLst>
                                        <p:tav tm="0">
                                          <p:val>
                                            <p:fltVal val="0"/>
                                          </p:val>
                                        </p:tav>
                                        <p:tav tm="100000">
                                          <p:val>
                                            <p:strVal val="#ppt_w"/>
                                          </p:val>
                                        </p:tav>
                                      </p:tavLst>
                                    </p:anim>
                                    <p:anim calcmode="lin" valueType="num">
                                      <p:cBhvr>
                                        <p:cTn id="57" dur="500" fill="hold"/>
                                        <p:tgtEl>
                                          <p:spTgt spid="104"/>
                                        </p:tgtEl>
                                        <p:attrNameLst>
                                          <p:attrName>ppt_h</p:attrName>
                                        </p:attrNameLst>
                                      </p:cBhvr>
                                      <p:tavLst>
                                        <p:tav tm="0">
                                          <p:val>
                                            <p:fltVal val="0"/>
                                          </p:val>
                                        </p:tav>
                                        <p:tav tm="100000">
                                          <p:val>
                                            <p:strVal val="#ppt_h"/>
                                          </p:val>
                                        </p:tav>
                                      </p:tavLst>
                                    </p:anim>
                                    <p:animEffect transition="in" filter="fade">
                                      <p:cBhvr>
                                        <p:cTn id="58" dur="500"/>
                                        <p:tgtEl>
                                          <p:spTgt spid="104"/>
                                        </p:tgtEl>
                                      </p:cBhvr>
                                    </p:animEffect>
                                  </p:childTnLst>
                                </p:cTn>
                              </p:par>
                            </p:childTnLst>
                          </p:cTn>
                        </p:par>
                        <p:par>
                          <p:cTn id="59" fill="hold">
                            <p:stCondLst>
                              <p:cond delay="5000"/>
                            </p:stCondLst>
                            <p:childTnLst>
                              <p:par>
                                <p:cTn id="60" presetID="22" presetClass="entr" presetSubtype="2" fill="hold" grpId="0" nodeType="after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wipe(right)">
                                      <p:cBhvr>
                                        <p:cTn id="62" dur="500"/>
                                        <p:tgtEl>
                                          <p:spTgt spid="60"/>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wipe(right)">
                                      <p:cBhvr>
                                        <p:cTn id="65" dur="500"/>
                                        <p:tgtEl>
                                          <p:spTgt spid="61"/>
                                        </p:tgtEl>
                                      </p:cBhvr>
                                    </p:animEffect>
                                  </p:childTnLst>
                                </p:cTn>
                              </p:par>
                            </p:childTnLst>
                          </p:cTn>
                        </p:par>
                        <p:par>
                          <p:cTn id="66" fill="hold">
                            <p:stCondLst>
                              <p:cond delay="5500"/>
                            </p:stCondLst>
                            <p:childTnLst>
                              <p:par>
                                <p:cTn id="67" presetID="52" presetClass="entr" presetSubtype="0" fill="hold" grpId="0" nodeType="afterEffect">
                                  <p:stCondLst>
                                    <p:cond delay="0"/>
                                  </p:stCondLst>
                                  <p:iterate type="lt">
                                    <p:tmPct val="10000"/>
                                  </p:iterate>
                                  <p:childTnLst>
                                    <p:set>
                                      <p:cBhvr>
                                        <p:cTn id="68" dur="1" fill="hold">
                                          <p:stCondLst>
                                            <p:cond delay="0"/>
                                          </p:stCondLst>
                                        </p:cTn>
                                        <p:tgtEl>
                                          <p:spTgt spid="85"/>
                                        </p:tgtEl>
                                        <p:attrNameLst>
                                          <p:attrName>style.visibility</p:attrName>
                                        </p:attrNameLst>
                                      </p:cBhvr>
                                      <p:to>
                                        <p:strVal val="visible"/>
                                      </p:to>
                                    </p:set>
                                    <p:animScale>
                                      <p:cBhvr>
                                        <p:cTn id="69"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000" decel="50000" fill="hold">
                                          <p:stCondLst>
                                            <p:cond delay="0"/>
                                          </p:stCondLst>
                                        </p:cTn>
                                        <p:tgtEl>
                                          <p:spTgt spid="85"/>
                                        </p:tgtEl>
                                        <p:attrNameLst>
                                          <p:attrName>ppt_x</p:attrName>
                                          <p:attrName>ppt_y</p:attrName>
                                        </p:attrNameLst>
                                      </p:cBhvr>
                                    </p:animMotion>
                                    <p:animEffect transition="in" filter="fade">
                                      <p:cBhvr>
                                        <p:cTn id="71" dur="1000"/>
                                        <p:tgtEl>
                                          <p:spTgt spid="85"/>
                                        </p:tgtEl>
                                      </p:cBhvr>
                                    </p:animEffect>
                                  </p:childTnLst>
                                </p:cTn>
                              </p:par>
                            </p:childTnLst>
                          </p:cTn>
                        </p:par>
                        <p:par>
                          <p:cTn id="72" fill="hold">
                            <p:stCondLst>
                              <p:cond delay="7099"/>
                            </p:stCondLst>
                            <p:childTnLst>
                              <p:par>
                                <p:cTn id="73" presetID="16" presetClass="entr" presetSubtype="21" fill="hold" grpId="0" nodeType="afterEffect">
                                  <p:stCondLst>
                                    <p:cond delay="0"/>
                                  </p:stCondLst>
                                  <p:childTnLst>
                                    <p:set>
                                      <p:cBhvr>
                                        <p:cTn id="74" dur="1" fill="hold">
                                          <p:stCondLst>
                                            <p:cond delay="0"/>
                                          </p:stCondLst>
                                        </p:cTn>
                                        <p:tgtEl>
                                          <p:spTgt spid="86"/>
                                        </p:tgtEl>
                                        <p:attrNameLst>
                                          <p:attrName>style.visibility</p:attrName>
                                        </p:attrNameLst>
                                      </p:cBhvr>
                                      <p:to>
                                        <p:strVal val="visible"/>
                                      </p:to>
                                    </p:set>
                                    <p:animEffect transition="in" filter="barn(inVertical)">
                                      <p:cBhvr>
                                        <p:cTn id="75"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p:bldP spid="86" grpId="0"/>
      <p:bldP spid="46" grpId="0"/>
      <p:bldP spid="47" grpId="0"/>
      <p:bldP spid="48" grpId="0"/>
      <p:bldP spid="57" grpId="0"/>
      <p:bldP spid="58" grpId="0"/>
      <p:bldP spid="59" grpId="0"/>
      <p:bldP spid="60" grpId="0"/>
      <p:bldP spid="6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nvSpPr>
        <p:spPr>
          <a:xfrm>
            <a:off x="1265012" y="1744219"/>
            <a:ext cx="10328729" cy="1491059"/>
          </a:xfrm>
          <a:prstGeom prst="roundRect">
            <a:avLst>
              <a:gd name="adj" fmla="val 0"/>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Box 38"/>
          <p:cNvSpPr txBox="1"/>
          <p:nvPr/>
        </p:nvSpPr>
        <p:spPr>
          <a:xfrm>
            <a:off x="1683276" y="2015934"/>
            <a:ext cx="9492200" cy="430502"/>
          </a:xfrm>
          <a:prstGeom prst="rect">
            <a:avLst/>
          </a:prstGeom>
          <a:noFill/>
        </p:spPr>
        <p:txBody>
          <a:bodyPr wrap="square" lIns="0" tIns="0" rIns="0" bIns="0" rtlCol="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p>
        </p:txBody>
      </p:sp>
      <p:sp>
        <p:nvSpPr>
          <p:cNvPr id="40" name="矩形 93"/>
          <p:cNvSpPr/>
          <p:nvPr/>
        </p:nvSpPr>
        <p:spPr>
          <a:xfrm>
            <a:off x="1212045" y="1696754"/>
            <a:ext cx="405001" cy="405001"/>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矩形 93"/>
          <p:cNvSpPr/>
          <p:nvPr/>
        </p:nvSpPr>
        <p:spPr>
          <a:xfrm rot="10800000">
            <a:off x="11244509" y="2877744"/>
            <a:ext cx="405001" cy="405001"/>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5"/>
          <p:cNvSpPr/>
          <p:nvPr/>
        </p:nvSpPr>
        <p:spPr bwMode="auto">
          <a:xfrm>
            <a:off x="1984600" y="3764650"/>
            <a:ext cx="2064132" cy="186104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128573" tIns="64286" rIns="128573" bIns="64286" numCol="1" anchor="t" anchorCtr="0" compatLnSpc="1"/>
          <a:lstStyle/>
          <a:p>
            <a:pPr>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Box 46"/>
          <p:cNvSpPr txBox="1"/>
          <p:nvPr/>
        </p:nvSpPr>
        <p:spPr>
          <a:xfrm>
            <a:off x="2440653" y="4448951"/>
            <a:ext cx="1152028" cy="56547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1600">
                <a:latin typeface="Arial" panose="020B0604020202020204" pitchFamily="34" charset="0"/>
                <a:cs typeface="+mn-ea"/>
                <a:sym typeface="Arial" panose="020B0604020202020204" pitchFamily="34" charset="0"/>
              </a:rPr>
              <a:t>请替换文字内容</a:t>
            </a:r>
            <a:endParaRPr lang="zh-CN" altLang="en-US" sz="1600" dirty="0">
              <a:latin typeface="Arial" panose="020B0604020202020204" pitchFamily="34" charset="0"/>
              <a:cs typeface="+mn-ea"/>
              <a:sym typeface="Arial" panose="020B0604020202020204" pitchFamily="34" charset="0"/>
            </a:endParaRPr>
          </a:p>
        </p:txBody>
      </p:sp>
      <p:sp>
        <p:nvSpPr>
          <p:cNvPr id="18" name="TextBox 23"/>
          <p:cNvSpPr txBox="1"/>
          <p:nvPr/>
        </p:nvSpPr>
        <p:spPr>
          <a:xfrm>
            <a:off x="2019997" y="5774175"/>
            <a:ext cx="1993336" cy="468975"/>
          </a:xfrm>
          <a:prstGeom prst="rect">
            <a:avLst/>
          </a:prstGeom>
          <a:noFill/>
        </p:spPr>
        <p:txBody>
          <a:bodyPr wrap="square" rtlCol="0">
            <a:spAutoFit/>
          </a:bodyPr>
          <a:lstStyle/>
          <a:p>
            <a:pPr>
              <a:lnSpc>
                <a:spcPct val="120000"/>
              </a:lnSpc>
            </a:pPr>
            <a:r>
              <a:rPr lang="en-US" altLang="zh-CN"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5"/>
          <p:cNvSpPr/>
          <p:nvPr/>
        </p:nvSpPr>
        <p:spPr bwMode="auto">
          <a:xfrm>
            <a:off x="4359370" y="3764650"/>
            <a:ext cx="2064132" cy="186104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128573" tIns="64286" rIns="128573" bIns="64286" numCol="1" anchor="t" anchorCtr="0" compatLnSpc="1"/>
          <a:lstStyle/>
          <a:p>
            <a:pPr>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46"/>
          <p:cNvSpPr txBox="1"/>
          <p:nvPr/>
        </p:nvSpPr>
        <p:spPr>
          <a:xfrm>
            <a:off x="4815422" y="4448951"/>
            <a:ext cx="1152028" cy="56547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1600">
                <a:latin typeface="Arial" panose="020B0604020202020204" pitchFamily="34" charset="0"/>
                <a:cs typeface="+mn-ea"/>
                <a:sym typeface="Arial" panose="020B0604020202020204" pitchFamily="34" charset="0"/>
              </a:rPr>
              <a:t>请替换文字内容</a:t>
            </a:r>
            <a:endParaRPr lang="zh-CN" altLang="en-US" sz="1600" dirty="0">
              <a:latin typeface="Arial" panose="020B0604020202020204" pitchFamily="34" charset="0"/>
              <a:cs typeface="+mn-ea"/>
              <a:sym typeface="Arial" panose="020B0604020202020204" pitchFamily="34" charset="0"/>
            </a:endParaRPr>
          </a:p>
        </p:txBody>
      </p:sp>
      <p:sp>
        <p:nvSpPr>
          <p:cNvPr id="23" name="TextBox 23"/>
          <p:cNvSpPr txBox="1"/>
          <p:nvPr/>
        </p:nvSpPr>
        <p:spPr>
          <a:xfrm>
            <a:off x="4394767" y="5774175"/>
            <a:ext cx="1993336" cy="468975"/>
          </a:xfrm>
          <a:prstGeom prst="rect">
            <a:avLst/>
          </a:prstGeom>
          <a:noFill/>
        </p:spPr>
        <p:txBody>
          <a:bodyPr wrap="square" rtlCol="0">
            <a:spAutoFit/>
          </a:bodyPr>
          <a:lstStyle/>
          <a:p>
            <a:pPr>
              <a:lnSpc>
                <a:spcPct val="120000"/>
              </a:lnSpc>
            </a:pPr>
            <a:r>
              <a:rPr lang="en-US" altLang="zh-CN"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5"/>
          <p:cNvSpPr/>
          <p:nvPr/>
        </p:nvSpPr>
        <p:spPr bwMode="auto">
          <a:xfrm>
            <a:off x="6746839" y="3764650"/>
            <a:ext cx="2064132" cy="186104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w="9525" cap="flat">
            <a:noFill/>
            <a:prstDash val="solid"/>
            <a:miter lim="800000"/>
          </a:ln>
        </p:spPr>
        <p:txBody>
          <a:bodyPr vert="horz" wrap="square" lIns="128573" tIns="64286" rIns="128573" bIns="64286" numCol="1" anchor="t" anchorCtr="0" compatLnSpc="1"/>
          <a:lstStyle/>
          <a:p>
            <a:pPr>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46"/>
          <p:cNvSpPr txBox="1"/>
          <p:nvPr/>
        </p:nvSpPr>
        <p:spPr>
          <a:xfrm>
            <a:off x="7202891" y="4448951"/>
            <a:ext cx="1152028" cy="56547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1600">
                <a:latin typeface="Arial" panose="020B0604020202020204" pitchFamily="34" charset="0"/>
                <a:cs typeface="+mn-ea"/>
                <a:sym typeface="Arial" panose="020B0604020202020204" pitchFamily="34" charset="0"/>
              </a:rPr>
              <a:t>请替换文字内容</a:t>
            </a:r>
            <a:endParaRPr lang="zh-CN" altLang="en-US" sz="1600" dirty="0">
              <a:latin typeface="Arial" panose="020B0604020202020204" pitchFamily="34" charset="0"/>
              <a:cs typeface="+mn-ea"/>
              <a:sym typeface="Arial" panose="020B0604020202020204" pitchFamily="34" charset="0"/>
            </a:endParaRPr>
          </a:p>
        </p:txBody>
      </p:sp>
      <p:sp>
        <p:nvSpPr>
          <p:cNvPr id="26" name="TextBox 23"/>
          <p:cNvSpPr txBox="1"/>
          <p:nvPr/>
        </p:nvSpPr>
        <p:spPr>
          <a:xfrm>
            <a:off x="6782236" y="5774175"/>
            <a:ext cx="1993336" cy="468975"/>
          </a:xfrm>
          <a:prstGeom prst="rect">
            <a:avLst/>
          </a:prstGeom>
          <a:noFill/>
        </p:spPr>
        <p:txBody>
          <a:bodyPr wrap="square" rtlCol="0">
            <a:spAutoFit/>
          </a:bodyPr>
          <a:lstStyle/>
          <a:p>
            <a:pPr>
              <a:lnSpc>
                <a:spcPct val="120000"/>
              </a:lnSpc>
            </a:pPr>
            <a:r>
              <a:rPr lang="en-US" altLang="zh-CN"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5"/>
          <p:cNvSpPr/>
          <p:nvPr/>
        </p:nvSpPr>
        <p:spPr bwMode="auto">
          <a:xfrm>
            <a:off x="9147008" y="3764650"/>
            <a:ext cx="2064132" cy="186104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4"/>
          </a:solidFill>
          <a:ln w="9525" cap="flat">
            <a:noFill/>
            <a:prstDash val="solid"/>
            <a:miter lim="800000"/>
          </a:ln>
        </p:spPr>
        <p:txBody>
          <a:bodyPr vert="horz" wrap="square" lIns="128573" tIns="64286" rIns="128573" bIns="64286" numCol="1" anchor="t" anchorCtr="0" compatLnSpc="1"/>
          <a:lstStyle/>
          <a:p>
            <a:pPr>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46"/>
          <p:cNvSpPr txBox="1"/>
          <p:nvPr/>
        </p:nvSpPr>
        <p:spPr>
          <a:xfrm>
            <a:off x="9603059" y="4448951"/>
            <a:ext cx="1152028" cy="56547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1600">
                <a:latin typeface="Arial" panose="020B0604020202020204" pitchFamily="34" charset="0"/>
                <a:cs typeface="+mn-ea"/>
                <a:sym typeface="Arial" panose="020B0604020202020204" pitchFamily="34" charset="0"/>
              </a:rPr>
              <a:t>请替换文字内容</a:t>
            </a:r>
            <a:endParaRPr lang="zh-CN" altLang="en-US" sz="1600" dirty="0">
              <a:latin typeface="Arial" panose="020B0604020202020204" pitchFamily="34" charset="0"/>
              <a:cs typeface="+mn-ea"/>
              <a:sym typeface="Arial" panose="020B0604020202020204" pitchFamily="34" charset="0"/>
            </a:endParaRPr>
          </a:p>
        </p:txBody>
      </p:sp>
      <p:sp>
        <p:nvSpPr>
          <p:cNvPr id="30" name="TextBox 23"/>
          <p:cNvSpPr txBox="1"/>
          <p:nvPr/>
        </p:nvSpPr>
        <p:spPr>
          <a:xfrm>
            <a:off x="9182405" y="5774175"/>
            <a:ext cx="1993336" cy="468975"/>
          </a:xfrm>
          <a:prstGeom prst="rect">
            <a:avLst/>
          </a:prstGeom>
          <a:noFill/>
        </p:spPr>
        <p:txBody>
          <a:bodyPr wrap="square" rtlCol="0">
            <a:spAutoFit/>
          </a:bodyPr>
          <a:lstStyle/>
          <a:p>
            <a:pPr>
              <a:lnSpc>
                <a:spcPct val="120000"/>
              </a:lnSpc>
            </a:pPr>
            <a:r>
              <a:rPr lang="en-US" altLang="zh-CN"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文本框 18"/>
          <p:cNvSpPr txBox="1"/>
          <p:nvPr/>
        </p:nvSpPr>
        <p:spPr>
          <a:xfrm>
            <a:off x="372973" y="362225"/>
            <a:ext cx="2503076" cy="374375"/>
          </a:xfrm>
          <a:prstGeom prst="rect">
            <a:avLst/>
          </a:prstGeom>
          <a:noFill/>
        </p:spPr>
        <p:txBody>
          <a:bodyPr wrap="none" lIns="96434" tIns="48217" rIns="96434" bIns="48217" rtlCol="0">
            <a:spAutoFit/>
          </a:bodyPr>
          <a:lstStyle/>
          <a:p>
            <a:pPr defTabSz="963930"/>
            <a:r>
              <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0" name="文本框 19"/>
          <p:cNvSpPr txBox="1"/>
          <p:nvPr/>
        </p:nvSpPr>
        <p:spPr>
          <a:xfrm>
            <a:off x="372973" y="654957"/>
            <a:ext cx="2352650" cy="282042"/>
          </a:xfrm>
          <a:prstGeom prst="rect">
            <a:avLst/>
          </a:prstGeom>
          <a:noFill/>
        </p:spPr>
        <p:txBody>
          <a:bodyPr wrap="none" lIns="96434" tIns="48217" rIns="96434" bIns="48217" rtlCol="0">
            <a:spAutoFit/>
          </a:bodyPr>
          <a:lstStyle/>
          <a:p>
            <a:pPr defTabSz="963930"/>
            <a:r>
              <a:rPr lang="en-US" altLang="zh-CN" sz="1200" dirty="0">
                <a:solidFill>
                  <a:srgbClr val="E7E6E6">
                    <a:lumMod val="25000"/>
                  </a:srgbClr>
                </a:solidFill>
                <a:latin typeface="Arial" panose="020B0604020202020204" pitchFamily="34" charset="0"/>
                <a:cs typeface="Arial" panose="020B0604020202020204" pitchFamily="34" charset="0"/>
                <a:sym typeface="+mn-lt"/>
              </a:rPr>
              <a:t>ADD RELATED TITLE WORDS</a:t>
            </a:r>
            <a:endParaRPr lang="zh-CN" altLang="en-US" sz="1200" dirty="0">
              <a:solidFill>
                <a:srgbClr val="E7E6E6">
                  <a:lumMod val="25000"/>
                </a:srgbClr>
              </a:solidFill>
              <a:latin typeface="Arial" panose="020B0604020202020204" pitchFamily="34" charset="0"/>
              <a:cs typeface="Arial" panose="020B0604020202020204" pitchFamily="34" charset="0"/>
              <a:sym typeface="+mn-lt"/>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anim calcmode="lin" valueType="num">
                                      <p:cBhvr>
                                        <p:cTn id="10" dur="500" fill="hold"/>
                                        <p:tgtEl>
                                          <p:spTgt spid="40"/>
                                        </p:tgtEl>
                                        <p:attrNameLst>
                                          <p:attrName>ppt_x</p:attrName>
                                        </p:attrNameLst>
                                      </p:cBhvr>
                                      <p:tavLst>
                                        <p:tav tm="0">
                                          <p:val>
                                            <p:fltVal val="0.5"/>
                                          </p:val>
                                        </p:tav>
                                        <p:tav tm="100000">
                                          <p:val>
                                            <p:strVal val="#ppt_x"/>
                                          </p:val>
                                        </p:tav>
                                      </p:tavLst>
                                    </p:anim>
                                    <p:anim calcmode="lin" valueType="num">
                                      <p:cBhvr>
                                        <p:cTn id="11" dur="500" fill="hold"/>
                                        <p:tgtEl>
                                          <p:spTgt spid="40"/>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p:cTn id="14" dur="500" fill="hold"/>
                                        <p:tgtEl>
                                          <p:spTgt spid="41"/>
                                        </p:tgtEl>
                                        <p:attrNameLst>
                                          <p:attrName>ppt_w</p:attrName>
                                        </p:attrNameLst>
                                      </p:cBhvr>
                                      <p:tavLst>
                                        <p:tav tm="0">
                                          <p:val>
                                            <p:fltVal val="0"/>
                                          </p:val>
                                        </p:tav>
                                        <p:tav tm="100000">
                                          <p:val>
                                            <p:strVal val="#ppt_w"/>
                                          </p:val>
                                        </p:tav>
                                      </p:tavLst>
                                    </p:anim>
                                    <p:anim calcmode="lin" valueType="num">
                                      <p:cBhvr>
                                        <p:cTn id="15" dur="500" fill="hold"/>
                                        <p:tgtEl>
                                          <p:spTgt spid="41"/>
                                        </p:tgtEl>
                                        <p:attrNameLst>
                                          <p:attrName>ppt_h</p:attrName>
                                        </p:attrNameLst>
                                      </p:cBhvr>
                                      <p:tavLst>
                                        <p:tav tm="0">
                                          <p:val>
                                            <p:fltVal val="0"/>
                                          </p:val>
                                        </p:tav>
                                        <p:tav tm="100000">
                                          <p:val>
                                            <p:strVal val="#ppt_h"/>
                                          </p:val>
                                        </p:tav>
                                      </p:tavLst>
                                    </p:anim>
                                    <p:animEffect transition="in" filter="fade">
                                      <p:cBhvr>
                                        <p:cTn id="16" dur="500"/>
                                        <p:tgtEl>
                                          <p:spTgt spid="41"/>
                                        </p:tgtEl>
                                      </p:cBhvr>
                                    </p:animEffect>
                                    <p:anim calcmode="lin" valueType="num">
                                      <p:cBhvr>
                                        <p:cTn id="17" dur="500" fill="hold"/>
                                        <p:tgtEl>
                                          <p:spTgt spid="41"/>
                                        </p:tgtEl>
                                        <p:attrNameLst>
                                          <p:attrName>ppt_x</p:attrName>
                                        </p:attrNameLst>
                                      </p:cBhvr>
                                      <p:tavLst>
                                        <p:tav tm="0">
                                          <p:val>
                                            <p:fltVal val="0.5"/>
                                          </p:val>
                                        </p:tav>
                                        <p:tav tm="100000">
                                          <p:val>
                                            <p:strVal val="#ppt_x"/>
                                          </p:val>
                                        </p:tav>
                                      </p:tavLst>
                                    </p:anim>
                                    <p:anim calcmode="lin" valueType="num">
                                      <p:cBhvr>
                                        <p:cTn id="18" dur="500" fill="hold"/>
                                        <p:tgtEl>
                                          <p:spTgt spid="41"/>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500"/>
                                        <p:tgtEl>
                                          <p:spTgt spid="27"/>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up)">
                                      <p:cBhvr>
                                        <p:cTn id="26" dur="500"/>
                                        <p:tgtEl>
                                          <p:spTgt spid="39"/>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fade">
                                      <p:cBhvr>
                                        <p:cTn id="33" dur="500"/>
                                        <p:tgtEl>
                                          <p:spTgt spid="47"/>
                                        </p:tgtEl>
                                      </p:cBhvr>
                                    </p:animEffect>
                                  </p:childTnLst>
                                </p:cTn>
                              </p:par>
                            </p:childTnLst>
                          </p:cTn>
                        </p:par>
                        <p:par>
                          <p:cTn id="34" fill="hold">
                            <p:stCondLst>
                              <p:cond delay="2000"/>
                            </p:stCondLst>
                            <p:childTnLst>
                              <p:par>
                                <p:cTn id="35" presetID="1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p:tgtEl>
                                          <p:spTgt spid="18"/>
                                        </p:tgtEl>
                                        <p:attrNameLst>
                                          <p:attrName>ppt_y</p:attrName>
                                        </p:attrNameLst>
                                      </p:cBhvr>
                                      <p:tavLst>
                                        <p:tav tm="0">
                                          <p:val>
                                            <p:strVal val="#ppt_y+#ppt_h*1.125000"/>
                                          </p:val>
                                        </p:tav>
                                        <p:tav tm="100000">
                                          <p:val>
                                            <p:strVal val="#ppt_y"/>
                                          </p:val>
                                        </p:tav>
                                      </p:tavLst>
                                    </p:anim>
                                    <p:animEffect transition="in" filter="wipe(up)">
                                      <p:cBhvr>
                                        <p:cTn id="38" dur="500"/>
                                        <p:tgtEl>
                                          <p:spTgt spid="18"/>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par>
                          <p:cTn id="46" fill="hold">
                            <p:stCondLst>
                              <p:cond delay="3000"/>
                            </p:stCondLst>
                            <p:childTnLst>
                              <p:par>
                                <p:cTn id="47" presetID="12" presetClass="entr" presetSubtype="4"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p:tgtEl>
                                          <p:spTgt spid="23"/>
                                        </p:tgtEl>
                                        <p:attrNameLst>
                                          <p:attrName>ppt_y</p:attrName>
                                        </p:attrNameLst>
                                      </p:cBhvr>
                                      <p:tavLst>
                                        <p:tav tm="0">
                                          <p:val>
                                            <p:strVal val="#ppt_y+#ppt_h*1.125000"/>
                                          </p:val>
                                        </p:tav>
                                        <p:tav tm="100000">
                                          <p:val>
                                            <p:strVal val="#ppt_y"/>
                                          </p:val>
                                        </p:tav>
                                      </p:tavLst>
                                    </p:anim>
                                    <p:animEffect transition="in" filter="wipe(up)">
                                      <p:cBhvr>
                                        <p:cTn id="50" dur="500"/>
                                        <p:tgtEl>
                                          <p:spTgt spid="23"/>
                                        </p:tgtEl>
                                      </p:cBhvr>
                                    </p:animEffect>
                                  </p:childTnLst>
                                </p:cTn>
                              </p:par>
                            </p:childTnLst>
                          </p:cTn>
                        </p:par>
                        <p:par>
                          <p:cTn id="51" fill="hold">
                            <p:stCondLst>
                              <p:cond delay="3500"/>
                            </p:stCondLst>
                            <p:childTnLst>
                              <p:par>
                                <p:cTn id="52" presetID="10" presetClass="entr" presetSubtype="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childTnLst>
                          </p:cTn>
                        </p:par>
                        <p:par>
                          <p:cTn id="58" fill="hold">
                            <p:stCondLst>
                              <p:cond delay="4000"/>
                            </p:stCondLst>
                            <p:childTnLst>
                              <p:par>
                                <p:cTn id="59" presetID="12" presetClass="entr" presetSubtype="4"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p:tgtEl>
                                          <p:spTgt spid="26"/>
                                        </p:tgtEl>
                                        <p:attrNameLst>
                                          <p:attrName>ppt_y</p:attrName>
                                        </p:attrNameLst>
                                      </p:cBhvr>
                                      <p:tavLst>
                                        <p:tav tm="0">
                                          <p:val>
                                            <p:strVal val="#ppt_y+#ppt_h*1.125000"/>
                                          </p:val>
                                        </p:tav>
                                        <p:tav tm="100000">
                                          <p:val>
                                            <p:strVal val="#ppt_y"/>
                                          </p:val>
                                        </p:tav>
                                      </p:tavLst>
                                    </p:anim>
                                    <p:animEffect transition="in" filter="wipe(up)">
                                      <p:cBhvr>
                                        <p:cTn id="62" dur="500"/>
                                        <p:tgtEl>
                                          <p:spTgt spid="26"/>
                                        </p:tgtEl>
                                      </p:cBhvr>
                                    </p:animEffect>
                                  </p:childTnLst>
                                </p:cTn>
                              </p:par>
                            </p:childTnLst>
                          </p:cTn>
                        </p:par>
                        <p:par>
                          <p:cTn id="63" fill="hold">
                            <p:stCondLst>
                              <p:cond delay="4500"/>
                            </p:stCondLst>
                            <p:childTnLst>
                              <p:par>
                                <p:cTn id="64" presetID="10"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par>
                          <p:cTn id="70" fill="hold">
                            <p:stCondLst>
                              <p:cond delay="5000"/>
                            </p:stCondLst>
                            <p:childTnLst>
                              <p:par>
                                <p:cTn id="71" presetID="12" presetClass="entr" presetSubtype="4"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additive="base">
                                        <p:cTn id="73" dur="500"/>
                                        <p:tgtEl>
                                          <p:spTgt spid="30"/>
                                        </p:tgtEl>
                                        <p:attrNameLst>
                                          <p:attrName>ppt_y</p:attrName>
                                        </p:attrNameLst>
                                      </p:cBhvr>
                                      <p:tavLst>
                                        <p:tav tm="0">
                                          <p:val>
                                            <p:strVal val="#ppt_y+#ppt_h*1.125000"/>
                                          </p:val>
                                        </p:tav>
                                        <p:tav tm="100000">
                                          <p:val>
                                            <p:strVal val="#ppt_y"/>
                                          </p:val>
                                        </p:tav>
                                      </p:tavLst>
                                    </p:anim>
                                    <p:animEffect transition="in" filter="wipe(up)">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9" grpId="0"/>
      <p:bldP spid="40" grpId="0" animBg="1"/>
      <p:bldP spid="41" grpId="0" animBg="1"/>
      <p:bldP spid="44" grpId="0" animBg="1"/>
      <p:bldP spid="47" grpId="0"/>
      <p:bldP spid="18" grpId="0"/>
      <p:bldP spid="21" grpId="0" animBg="1"/>
      <p:bldP spid="22" grpId="0"/>
      <p:bldP spid="23" grpId="0"/>
      <p:bldP spid="24" grpId="0" animBg="1"/>
      <p:bldP spid="25" grpId="0"/>
      <p:bldP spid="26" grpId="0"/>
      <p:bldP spid="28" grpId="0" animBg="1"/>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29"/>
          <p:cNvGrpSpPr/>
          <p:nvPr/>
        </p:nvGrpSpPr>
        <p:grpSpPr>
          <a:xfrm>
            <a:off x="3564749" y="4131163"/>
            <a:ext cx="948576" cy="948576"/>
            <a:chOff x="2502224" y="2594793"/>
            <a:chExt cx="905504" cy="905504"/>
          </a:xfrm>
        </p:grpSpPr>
        <p:sp>
          <p:nvSpPr>
            <p:cNvPr id="131" name="Freeform 130"/>
            <p:cNvSpPr/>
            <p:nvPr/>
          </p:nvSpPr>
          <p:spPr>
            <a:xfrm>
              <a:off x="2596064" y="2688633"/>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249680">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Freeform 9"/>
            <p:cNvSpPr>
              <a:spLocks noEditPoints="1"/>
            </p:cNvSpPr>
            <p:nvPr/>
          </p:nvSpPr>
          <p:spPr bwMode="auto">
            <a:xfrm>
              <a:off x="2808330" y="2883878"/>
              <a:ext cx="293292" cy="327335"/>
            </a:xfrm>
            <a:custGeom>
              <a:avLst/>
              <a:gdLst/>
              <a:ahLst/>
              <a:cxnLst>
                <a:cxn ang="0">
                  <a:pos x="374" y="158"/>
                </a:cxn>
                <a:cxn ang="0">
                  <a:pos x="352" y="158"/>
                </a:cxn>
                <a:cxn ang="0">
                  <a:pos x="209" y="0"/>
                </a:cxn>
                <a:cxn ang="0">
                  <a:pos x="67" y="158"/>
                </a:cxn>
                <a:cxn ang="0">
                  <a:pos x="44" y="158"/>
                </a:cxn>
                <a:cxn ang="0">
                  <a:pos x="0" y="203"/>
                </a:cxn>
                <a:cxn ang="0">
                  <a:pos x="0" y="414"/>
                </a:cxn>
                <a:cxn ang="0">
                  <a:pos x="44" y="478"/>
                </a:cxn>
                <a:cxn ang="0">
                  <a:pos x="374" y="478"/>
                </a:cxn>
                <a:cxn ang="0">
                  <a:pos x="428" y="414"/>
                </a:cxn>
                <a:cxn ang="0">
                  <a:pos x="428" y="203"/>
                </a:cxn>
                <a:cxn ang="0">
                  <a:pos x="374" y="158"/>
                </a:cxn>
                <a:cxn ang="0">
                  <a:pos x="247" y="414"/>
                </a:cxn>
                <a:cxn ang="0">
                  <a:pos x="172" y="414"/>
                </a:cxn>
                <a:cxn ang="0">
                  <a:pos x="186" y="309"/>
                </a:cxn>
                <a:cxn ang="0">
                  <a:pos x="161" y="265"/>
                </a:cxn>
                <a:cxn ang="0">
                  <a:pos x="210" y="216"/>
                </a:cxn>
                <a:cxn ang="0">
                  <a:pos x="258" y="264"/>
                </a:cxn>
                <a:cxn ang="0">
                  <a:pos x="232" y="310"/>
                </a:cxn>
                <a:cxn ang="0">
                  <a:pos x="247" y="414"/>
                </a:cxn>
                <a:cxn ang="0">
                  <a:pos x="112" y="158"/>
                </a:cxn>
                <a:cxn ang="0">
                  <a:pos x="209" y="45"/>
                </a:cxn>
                <a:cxn ang="0">
                  <a:pos x="307" y="158"/>
                </a:cxn>
                <a:cxn ang="0">
                  <a:pos x="112" y="158"/>
                </a:cxn>
              </a:cxnLst>
              <a:rect l="0" t="0" r="r" b="b"/>
              <a:pathLst>
                <a:path w="428" h="478">
                  <a:moveTo>
                    <a:pt x="374" y="158"/>
                  </a:moveTo>
                  <a:cubicBezTo>
                    <a:pt x="352" y="158"/>
                    <a:pt x="352" y="158"/>
                    <a:pt x="352" y="158"/>
                  </a:cubicBezTo>
                  <a:cubicBezTo>
                    <a:pt x="352" y="58"/>
                    <a:pt x="292" y="0"/>
                    <a:pt x="209" y="0"/>
                  </a:cubicBezTo>
                  <a:cubicBezTo>
                    <a:pt x="127" y="0"/>
                    <a:pt x="67" y="58"/>
                    <a:pt x="67" y="158"/>
                  </a:cubicBezTo>
                  <a:cubicBezTo>
                    <a:pt x="44" y="158"/>
                    <a:pt x="44" y="158"/>
                    <a:pt x="44" y="158"/>
                  </a:cubicBezTo>
                  <a:cubicBezTo>
                    <a:pt x="11" y="158"/>
                    <a:pt x="0" y="170"/>
                    <a:pt x="0" y="203"/>
                  </a:cubicBezTo>
                  <a:cubicBezTo>
                    <a:pt x="0" y="414"/>
                    <a:pt x="0" y="414"/>
                    <a:pt x="0" y="414"/>
                  </a:cubicBezTo>
                  <a:cubicBezTo>
                    <a:pt x="0" y="447"/>
                    <a:pt x="11" y="478"/>
                    <a:pt x="44" y="478"/>
                  </a:cubicBezTo>
                  <a:cubicBezTo>
                    <a:pt x="374" y="478"/>
                    <a:pt x="374" y="478"/>
                    <a:pt x="374" y="478"/>
                  </a:cubicBezTo>
                  <a:cubicBezTo>
                    <a:pt x="407" y="478"/>
                    <a:pt x="428" y="447"/>
                    <a:pt x="428" y="414"/>
                  </a:cubicBezTo>
                  <a:cubicBezTo>
                    <a:pt x="428" y="203"/>
                    <a:pt x="428" y="203"/>
                    <a:pt x="428" y="203"/>
                  </a:cubicBezTo>
                  <a:cubicBezTo>
                    <a:pt x="428" y="170"/>
                    <a:pt x="407" y="158"/>
                    <a:pt x="374" y="158"/>
                  </a:cubicBezTo>
                  <a:moveTo>
                    <a:pt x="247" y="414"/>
                  </a:moveTo>
                  <a:cubicBezTo>
                    <a:pt x="172" y="414"/>
                    <a:pt x="172" y="414"/>
                    <a:pt x="172" y="414"/>
                  </a:cubicBezTo>
                  <a:cubicBezTo>
                    <a:pt x="186" y="309"/>
                    <a:pt x="186" y="309"/>
                    <a:pt x="186" y="309"/>
                  </a:cubicBezTo>
                  <a:cubicBezTo>
                    <a:pt x="171" y="301"/>
                    <a:pt x="161" y="283"/>
                    <a:pt x="161" y="265"/>
                  </a:cubicBezTo>
                  <a:cubicBezTo>
                    <a:pt x="161" y="238"/>
                    <a:pt x="183" y="216"/>
                    <a:pt x="210" y="216"/>
                  </a:cubicBezTo>
                  <a:cubicBezTo>
                    <a:pt x="236" y="216"/>
                    <a:pt x="258" y="237"/>
                    <a:pt x="258" y="264"/>
                  </a:cubicBezTo>
                  <a:cubicBezTo>
                    <a:pt x="258" y="282"/>
                    <a:pt x="248" y="302"/>
                    <a:pt x="232" y="310"/>
                  </a:cubicBezTo>
                  <a:lnTo>
                    <a:pt x="247" y="414"/>
                  </a:lnTo>
                  <a:close/>
                  <a:moveTo>
                    <a:pt x="112" y="158"/>
                  </a:moveTo>
                  <a:cubicBezTo>
                    <a:pt x="112" y="66"/>
                    <a:pt x="161" y="45"/>
                    <a:pt x="209" y="45"/>
                  </a:cubicBezTo>
                  <a:cubicBezTo>
                    <a:pt x="258" y="45"/>
                    <a:pt x="307" y="66"/>
                    <a:pt x="307" y="158"/>
                  </a:cubicBezTo>
                  <a:lnTo>
                    <a:pt x="112" y="158"/>
                  </a:lnTo>
                  <a:close/>
                </a:path>
              </a:pathLst>
            </a:custGeom>
            <a:solidFill>
              <a:srgbClr val="FFFFFF"/>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3" name="Freeform 132"/>
            <p:cNvSpPr/>
            <p:nvPr/>
          </p:nvSpPr>
          <p:spPr>
            <a:xfrm>
              <a:off x="2502224" y="2594793"/>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1249680">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34" name="Straight Connector 133"/>
          <p:cNvCxnSpPr/>
          <p:nvPr/>
        </p:nvCxnSpPr>
        <p:spPr>
          <a:xfrm>
            <a:off x="4539212" y="4605451"/>
            <a:ext cx="724166" cy="2233"/>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 name="Group 135"/>
          <p:cNvGrpSpPr/>
          <p:nvPr/>
        </p:nvGrpSpPr>
        <p:grpSpPr>
          <a:xfrm>
            <a:off x="8461613" y="3141272"/>
            <a:ext cx="948576" cy="948576"/>
            <a:chOff x="5714220" y="3605271"/>
            <a:chExt cx="905504" cy="905504"/>
          </a:xfrm>
        </p:grpSpPr>
        <p:sp>
          <p:nvSpPr>
            <p:cNvPr id="137" name="Freeform 136"/>
            <p:cNvSpPr/>
            <p:nvPr/>
          </p:nvSpPr>
          <p:spPr>
            <a:xfrm>
              <a:off x="5808060" y="3699111"/>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22187" rIns="222187" bIns="128580" numCol="1" spcCol="1270" anchor="ctr" anchorCtr="0">
              <a:noAutofit/>
            </a:bodyPr>
            <a:lstStyle/>
            <a:p>
              <a:pPr algn="ctr" defTabSz="1249680">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8" name="Freeform 100"/>
            <p:cNvSpPr>
              <a:spLocks noEditPoints="1"/>
            </p:cNvSpPr>
            <p:nvPr/>
          </p:nvSpPr>
          <p:spPr bwMode="auto">
            <a:xfrm>
              <a:off x="5994749" y="3892925"/>
              <a:ext cx="344447" cy="330196"/>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Freeform 138"/>
            <p:cNvSpPr/>
            <p:nvPr/>
          </p:nvSpPr>
          <p:spPr>
            <a:xfrm>
              <a:off x="5714220" y="3605271"/>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1249680">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41" name="Straight Connector 140"/>
          <p:cNvCxnSpPr/>
          <p:nvPr/>
        </p:nvCxnSpPr>
        <p:spPr>
          <a:xfrm>
            <a:off x="7465115" y="3615560"/>
            <a:ext cx="984401" cy="2233"/>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7512668" y="5106527"/>
            <a:ext cx="984401" cy="2233"/>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148"/>
          <p:cNvGrpSpPr/>
          <p:nvPr/>
        </p:nvGrpSpPr>
        <p:grpSpPr>
          <a:xfrm>
            <a:off x="8509165" y="4632239"/>
            <a:ext cx="948576" cy="948576"/>
            <a:chOff x="6477261" y="3281463"/>
            <a:chExt cx="850954" cy="850954"/>
          </a:xfrm>
        </p:grpSpPr>
        <p:grpSp>
          <p:nvGrpSpPr>
            <p:cNvPr id="10" name="Group 141"/>
            <p:cNvGrpSpPr/>
            <p:nvPr/>
          </p:nvGrpSpPr>
          <p:grpSpPr>
            <a:xfrm>
              <a:off x="6477261" y="3281463"/>
              <a:ext cx="850954" cy="850954"/>
              <a:chOff x="5714220" y="3605271"/>
              <a:chExt cx="905504" cy="905504"/>
            </a:xfrm>
          </p:grpSpPr>
          <p:sp>
            <p:nvSpPr>
              <p:cNvPr id="143" name="Freeform 142"/>
              <p:cNvSpPr/>
              <p:nvPr/>
            </p:nvSpPr>
            <p:spPr>
              <a:xfrm>
                <a:off x="5808060" y="3699111"/>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22187" rIns="222187" bIns="128580" numCol="1" spcCol="1270" anchor="ctr" anchorCtr="0">
                <a:noAutofit/>
              </a:bodyPr>
              <a:lstStyle/>
              <a:p>
                <a:pPr algn="ctr" defTabSz="1249680">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5" name="Freeform 144"/>
              <p:cNvSpPr/>
              <p:nvPr/>
            </p:nvSpPr>
            <p:spPr>
              <a:xfrm>
                <a:off x="5714220" y="3605271"/>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1249680">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8" name="Freeform 62"/>
            <p:cNvSpPr>
              <a:spLocks noEditPoints="1"/>
            </p:cNvSpPr>
            <p:nvPr/>
          </p:nvSpPr>
          <p:spPr bwMode="auto">
            <a:xfrm>
              <a:off x="6747482" y="3550443"/>
              <a:ext cx="310512" cy="31299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54" name="Straight Connector 153"/>
          <p:cNvCxnSpPr/>
          <p:nvPr/>
        </p:nvCxnSpPr>
        <p:spPr>
          <a:xfrm>
            <a:off x="4539212" y="2911959"/>
            <a:ext cx="724166" cy="2233"/>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56"/>
          <p:cNvGrpSpPr/>
          <p:nvPr/>
        </p:nvGrpSpPr>
        <p:grpSpPr>
          <a:xfrm>
            <a:off x="3564749" y="2437671"/>
            <a:ext cx="948576" cy="948576"/>
            <a:chOff x="1991932" y="1640533"/>
            <a:chExt cx="850954" cy="850954"/>
          </a:xfrm>
        </p:grpSpPr>
        <p:grpSp>
          <p:nvGrpSpPr>
            <p:cNvPr id="12" name="Group 149"/>
            <p:cNvGrpSpPr/>
            <p:nvPr/>
          </p:nvGrpSpPr>
          <p:grpSpPr>
            <a:xfrm>
              <a:off x="1991932" y="1640533"/>
              <a:ext cx="850954" cy="850954"/>
              <a:chOff x="2502224" y="2594793"/>
              <a:chExt cx="905504" cy="905504"/>
            </a:xfrm>
          </p:grpSpPr>
          <p:sp>
            <p:nvSpPr>
              <p:cNvPr id="151" name="Freeform 150"/>
              <p:cNvSpPr/>
              <p:nvPr/>
            </p:nvSpPr>
            <p:spPr>
              <a:xfrm>
                <a:off x="2596064" y="2688633"/>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249680">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3" name="Freeform 152"/>
              <p:cNvSpPr/>
              <p:nvPr/>
            </p:nvSpPr>
            <p:spPr>
              <a:xfrm>
                <a:off x="2502224" y="2594793"/>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1249680">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6" name="Freeform 187"/>
            <p:cNvSpPr>
              <a:spLocks noEditPoints="1"/>
            </p:cNvSpPr>
            <p:nvPr/>
          </p:nvSpPr>
          <p:spPr bwMode="auto">
            <a:xfrm>
              <a:off x="2249043" y="1957202"/>
              <a:ext cx="336732" cy="21761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8" name="Text Placeholder 3"/>
          <p:cNvSpPr txBox="1"/>
          <p:nvPr/>
        </p:nvSpPr>
        <p:spPr>
          <a:xfrm>
            <a:off x="9563707" y="4779643"/>
            <a:ext cx="1773186" cy="42960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9" name="Text Placeholder 3"/>
          <p:cNvSpPr txBox="1"/>
          <p:nvPr/>
        </p:nvSpPr>
        <p:spPr>
          <a:xfrm>
            <a:off x="1657463" y="4220094"/>
            <a:ext cx="1773186" cy="42960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240">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160" name="Text Placeholder 3"/>
          <p:cNvSpPr txBox="1"/>
          <p:nvPr/>
        </p:nvSpPr>
        <p:spPr>
          <a:xfrm>
            <a:off x="9563707" y="3266144"/>
            <a:ext cx="1773186" cy="42960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161" name="Text Placeholder 3"/>
          <p:cNvSpPr txBox="1"/>
          <p:nvPr/>
        </p:nvSpPr>
        <p:spPr>
          <a:xfrm>
            <a:off x="1657463" y="2555287"/>
            <a:ext cx="1773186" cy="42960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240">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nvGrpSpPr>
          <p:cNvPr id="2" name="Group 128"/>
          <p:cNvGrpSpPr/>
          <p:nvPr/>
        </p:nvGrpSpPr>
        <p:grpSpPr>
          <a:xfrm>
            <a:off x="5069713" y="2772229"/>
            <a:ext cx="2719324" cy="2764086"/>
            <a:chOff x="3124200" y="1657350"/>
            <a:chExt cx="2700338" cy="2744788"/>
          </a:xfrm>
        </p:grpSpPr>
        <p:sp>
          <p:nvSpPr>
            <p:cNvPr id="3077" name="Freeform 5"/>
            <p:cNvSpPr/>
            <p:nvPr/>
          </p:nvSpPr>
          <p:spPr bwMode="auto">
            <a:xfrm>
              <a:off x="3789363" y="1657350"/>
              <a:ext cx="1874838" cy="738188"/>
            </a:xfrm>
            <a:custGeom>
              <a:avLst/>
              <a:gdLst/>
              <a:ahLst/>
              <a:cxnLst>
                <a:cxn ang="0">
                  <a:pos x="1181" y="465"/>
                </a:cxn>
                <a:cxn ang="0">
                  <a:pos x="12" y="428"/>
                </a:cxn>
                <a:cxn ang="0">
                  <a:pos x="0" y="0"/>
                </a:cxn>
                <a:cxn ang="0">
                  <a:pos x="1172" y="125"/>
                </a:cxn>
                <a:cxn ang="0">
                  <a:pos x="1181" y="465"/>
                </a:cxn>
              </a:cxnLst>
              <a:rect l="0" t="0" r="r" b="b"/>
              <a:pathLst>
                <a:path w="1181" h="465">
                  <a:moveTo>
                    <a:pt x="1181" y="465"/>
                  </a:moveTo>
                  <a:lnTo>
                    <a:pt x="12" y="428"/>
                  </a:lnTo>
                  <a:lnTo>
                    <a:pt x="0" y="0"/>
                  </a:lnTo>
                  <a:lnTo>
                    <a:pt x="1172" y="125"/>
                  </a:lnTo>
                  <a:lnTo>
                    <a:pt x="1181" y="465"/>
                  </a:lnTo>
                  <a:close/>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78" name="Freeform 6"/>
            <p:cNvSpPr/>
            <p:nvPr/>
          </p:nvSpPr>
          <p:spPr bwMode="auto">
            <a:xfrm>
              <a:off x="3624263" y="1671637"/>
              <a:ext cx="184150" cy="709613"/>
            </a:xfrm>
            <a:custGeom>
              <a:avLst/>
              <a:gdLst/>
              <a:ahLst/>
              <a:cxnLst>
                <a:cxn ang="0">
                  <a:pos x="104" y="0"/>
                </a:cxn>
                <a:cxn ang="0">
                  <a:pos x="116" y="428"/>
                </a:cxn>
                <a:cxn ang="0">
                  <a:pos x="0" y="447"/>
                </a:cxn>
                <a:cxn ang="0">
                  <a:pos x="3" y="80"/>
                </a:cxn>
                <a:cxn ang="0">
                  <a:pos x="104" y="0"/>
                </a:cxn>
              </a:cxnLst>
              <a:rect l="0" t="0" r="r" b="b"/>
              <a:pathLst>
                <a:path w="116" h="447">
                  <a:moveTo>
                    <a:pt x="104" y="0"/>
                  </a:moveTo>
                  <a:lnTo>
                    <a:pt x="116" y="428"/>
                  </a:lnTo>
                  <a:lnTo>
                    <a:pt x="0" y="447"/>
                  </a:lnTo>
                  <a:lnTo>
                    <a:pt x="3" y="80"/>
                  </a:lnTo>
                  <a:lnTo>
                    <a:pt x="104" y="0"/>
                  </a:lnTo>
                  <a:close/>
                </a:path>
              </a:pathLst>
            </a:custGeom>
            <a:solidFill>
              <a:schemeClr val="accent4">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79" name="Freeform 7"/>
            <p:cNvSpPr/>
            <p:nvPr/>
          </p:nvSpPr>
          <p:spPr bwMode="auto">
            <a:xfrm>
              <a:off x="3284538" y="2332037"/>
              <a:ext cx="339725" cy="665163"/>
            </a:xfrm>
            <a:custGeom>
              <a:avLst/>
              <a:gdLst/>
              <a:ahLst/>
              <a:cxnLst>
                <a:cxn ang="0">
                  <a:pos x="0" y="419"/>
                </a:cxn>
                <a:cxn ang="0">
                  <a:pos x="6" y="0"/>
                </a:cxn>
                <a:cxn ang="0">
                  <a:pos x="214" y="22"/>
                </a:cxn>
                <a:cxn ang="0">
                  <a:pos x="208" y="419"/>
                </a:cxn>
                <a:cxn ang="0">
                  <a:pos x="0" y="419"/>
                </a:cxn>
              </a:cxnLst>
              <a:rect l="0" t="0" r="r" b="b"/>
              <a:pathLst>
                <a:path w="214" h="419">
                  <a:moveTo>
                    <a:pt x="0" y="419"/>
                  </a:moveTo>
                  <a:lnTo>
                    <a:pt x="6" y="0"/>
                  </a:lnTo>
                  <a:lnTo>
                    <a:pt x="214" y="22"/>
                  </a:lnTo>
                  <a:lnTo>
                    <a:pt x="208" y="419"/>
                  </a:lnTo>
                  <a:lnTo>
                    <a:pt x="0" y="419"/>
                  </a:lnTo>
                  <a:close/>
                </a:path>
              </a:pathLst>
            </a:custGeom>
            <a:solidFill>
              <a:schemeClr val="accent3">
                <a:lumMod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0" name="Freeform 8"/>
            <p:cNvSpPr/>
            <p:nvPr/>
          </p:nvSpPr>
          <p:spPr bwMode="auto">
            <a:xfrm>
              <a:off x="3124200" y="3633787"/>
              <a:ext cx="485775" cy="681038"/>
            </a:xfrm>
            <a:custGeom>
              <a:avLst/>
              <a:gdLst/>
              <a:ahLst/>
              <a:cxnLst>
                <a:cxn ang="0">
                  <a:pos x="98" y="3"/>
                </a:cxn>
                <a:cxn ang="0">
                  <a:pos x="306" y="0"/>
                </a:cxn>
                <a:cxn ang="0">
                  <a:pos x="303" y="291"/>
                </a:cxn>
                <a:cxn ang="0">
                  <a:pos x="0" y="429"/>
                </a:cxn>
                <a:cxn ang="0">
                  <a:pos x="95" y="138"/>
                </a:cxn>
                <a:cxn ang="0">
                  <a:pos x="98" y="3"/>
                </a:cxn>
              </a:cxnLst>
              <a:rect l="0" t="0" r="r" b="b"/>
              <a:pathLst>
                <a:path w="306" h="429">
                  <a:moveTo>
                    <a:pt x="98" y="3"/>
                  </a:moveTo>
                  <a:lnTo>
                    <a:pt x="306" y="0"/>
                  </a:lnTo>
                  <a:lnTo>
                    <a:pt x="303" y="291"/>
                  </a:lnTo>
                  <a:lnTo>
                    <a:pt x="0" y="429"/>
                  </a:lnTo>
                  <a:lnTo>
                    <a:pt x="95" y="138"/>
                  </a:lnTo>
                  <a:lnTo>
                    <a:pt x="98" y="3"/>
                  </a:lnTo>
                  <a:close/>
                </a:path>
              </a:pathLst>
            </a:custGeom>
            <a:solidFill>
              <a:schemeClr val="accent1">
                <a:lumMod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1" name="Freeform 9"/>
            <p:cNvSpPr/>
            <p:nvPr/>
          </p:nvSpPr>
          <p:spPr bwMode="auto">
            <a:xfrm>
              <a:off x="3614738" y="2336800"/>
              <a:ext cx="207963" cy="660400"/>
            </a:xfrm>
            <a:custGeom>
              <a:avLst/>
              <a:gdLst/>
              <a:ahLst/>
              <a:cxnLst>
                <a:cxn ang="0">
                  <a:pos x="0" y="416"/>
                </a:cxn>
                <a:cxn ang="0">
                  <a:pos x="6" y="19"/>
                </a:cxn>
                <a:cxn ang="0">
                  <a:pos x="122" y="0"/>
                </a:cxn>
                <a:cxn ang="0">
                  <a:pos x="131" y="410"/>
                </a:cxn>
                <a:cxn ang="0">
                  <a:pos x="0" y="416"/>
                </a:cxn>
              </a:cxnLst>
              <a:rect l="0" t="0" r="r" b="b"/>
              <a:pathLst>
                <a:path w="131" h="416">
                  <a:moveTo>
                    <a:pt x="0" y="416"/>
                  </a:moveTo>
                  <a:lnTo>
                    <a:pt x="6" y="19"/>
                  </a:lnTo>
                  <a:lnTo>
                    <a:pt x="122" y="0"/>
                  </a:lnTo>
                  <a:lnTo>
                    <a:pt x="131" y="410"/>
                  </a:lnTo>
                  <a:lnTo>
                    <a:pt x="0" y="416"/>
                  </a:lnTo>
                  <a:close/>
                </a:path>
              </a:pathLst>
            </a:custGeom>
            <a:solidFill>
              <a:schemeClr val="accent3">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2" name="Freeform 10"/>
            <p:cNvSpPr/>
            <p:nvPr/>
          </p:nvSpPr>
          <p:spPr bwMode="auto">
            <a:xfrm>
              <a:off x="3605213" y="3633787"/>
              <a:ext cx="368300" cy="768350"/>
            </a:xfrm>
            <a:custGeom>
              <a:avLst/>
              <a:gdLst/>
              <a:ahLst/>
              <a:cxnLst>
                <a:cxn ang="0">
                  <a:pos x="0" y="291"/>
                </a:cxn>
                <a:cxn ang="0">
                  <a:pos x="3" y="0"/>
                </a:cxn>
                <a:cxn ang="0">
                  <a:pos x="150" y="13"/>
                </a:cxn>
                <a:cxn ang="0">
                  <a:pos x="153" y="159"/>
                </a:cxn>
                <a:cxn ang="0">
                  <a:pos x="232" y="484"/>
                </a:cxn>
                <a:cxn ang="0">
                  <a:pos x="0" y="291"/>
                </a:cxn>
              </a:cxnLst>
              <a:rect l="0" t="0" r="r" b="b"/>
              <a:pathLst>
                <a:path w="232" h="484">
                  <a:moveTo>
                    <a:pt x="0" y="291"/>
                  </a:moveTo>
                  <a:lnTo>
                    <a:pt x="3" y="0"/>
                  </a:lnTo>
                  <a:lnTo>
                    <a:pt x="150" y="13"/>
                  </a:lnTo>
                  <a:lnTo>
                    <a:pt x="153" y="159"/>
                  </a:lnTo>
                  <a:lnTo>
                    <a:pt x="232" y="484"/>
                  </a:lnTo>
                  <a:lnTo>
                    <a:pt x="0" y="291"/>
                  </a:lnTo>
                  <a:close/>
                </a:path>
              </a:pathLst>
            </a:custGeom>
            <a:solidFill>
              <a:schemeClr val="accent1">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3" name="Freeform 11"/>
            <p:cNvSpPr/>
            <p:nvPr/>
          </p:nvSpPr>
          <p:spPr bwMode="auto">
            <a:xfrm>
              <a:off x="3808413" y="2336800"/>
              <a:ext cx="1865313" cy="650875"/>
            </a:xfrm>
            <a:custGeom>
              <a:avLst/>
              <a:gdLst/>
              <a:ahLst/>
              <a:cxnLst>
                <a:cxn ang="0">
                  <a:pos x="1175" y="377"/>
                </a:cxn>
                <a:cxn ang="0">
                  <a:pos x="9" y="410"/>
                </a:cxn>
                <a:cxn ang="0">
                  <a:pos x="0" y="0"/>
                </a:cxn>
                <a:cxn ang="0">
                  <a:pos x="1169" y="37"/>
                </a:cxn>
                <a:cxn ang="0">
                  <a:pos x="1175" y="377"/>
                </a:cxn>
              </a:cxnLst>
              <a:rect l="0" t="0" r="r" b="b"/>
              <a:pathLst>
                <a:path w="1175" h="410">
                  <a:moveTo>
                    <a:pt x="1175" y="377"/>
                  </a:moveTo>
                  <a:lnTo>
                    <a:pt x="9" y="410"/>
                  </a:lnTo>
                  <a:lnTo>
                    <a:pt x="0" y="0"/>
                  </a:lnTo>
                  <a:lnTo>
                    <a:pt x="1169" y="37"/>
                  </a:lnTo>
                  <a:lnTo>
                    <a:pt x="1175" y="377"/>
                  </a:lnTo>
                  <a:close/>
                </a:path>
              </a:pathLst>
            </a:custGeom>
            <a:solidFill>
              <a:schemeClr val="accent3"/>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4" name="Freeform 12"/>
            <p:cNvSpPr/>
            <p:nvPr/>
          </p:nvSpPr>
          <p:spPr bwMode="auto">
            <a:xfrm>
              <a:off x="3822700" y="2935287"/>
              <a:ext cx="1865313" cy="719138"/>
            </a:xfrm>
            <a:custGeom>
              <a:avLst/>
              <a:gdLst/>
              <a:ahLst/>
              <a:cxnLst>
                <a:cxn ang="0">
                  <a:pos x="1175" y="361"/>
                </a:cxn>
                <a:cxn ang="0">
                  <a:pos x="13" y="453"/>
                </a:cxn>
                <a:cxn ang="0">
                  <a:pos x="0" y="33"/>
                </a:cxn>
                <a:cxn ang="0">
                  <a:pos x="1166" y="0"/>
                </a:cxn>
                <a:cxn ang="0">
                  <a:pos x="1175" y="361"/>
                </a:cxn>
              </a:cxnLst>
              <a:rect l="0" t="0" r="r" b="b"/>
              <a:pathLst>
                <a:path w="1175" h="453">
                  <a:moveTo>
                    <a:pt x="1175" y="361"/>
                  </a:moveTo>
                  <a:lnTo>
                    <a:pt x="13" y="453"/>
                  </a:lnTo>
                  <a:lnTo>
                    <a:pt x="0" y="33"/>
                  </a:lnTo>
                  <a:lnTo>
                    <a:pt x="1166" y="0"/>
                  </a:lnTo>
                  <a:lnTo>
                    <a:pt x="1175" y="361"/>
                  </a:lnTo>
                  <a:close/>
                </a:path>
              </a:pathLst>
            </a:custGeom>
            <a:solidFill>
              <a:schemeClr val="accent2"/>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5" name="Freeform 13"/>
            <p:cNvSpPr/>
            <p:nvPr/>
          </p:nvSpPr>
          <p:spPr bwMode="auto">
            <a:xfrm>
              <a:off x="3843338" y="3508375"/>
              <a:ext cx="1981200" cy="893763"/>
            </a:xfrm>
            <a:custGeom>
              <a:avLst/>
              <a:gdLst/>
              <a:ahLst/>
              <a:cxnLst>
                <a:cxn ang="0">
                  <a:pos x="0" y="92"/>
                </a:cxn>
                <a:cxn ang="0">
                  <a:pos x="1162" y="0"/>
                </a:cxn>
                <a:cxn ang="0">
                  <a:pos x="1165" y="116"/>
                </a:cxn>
                <a:cxn ang="0">
                  <a:pos x="1248" y="391"/>
                </a:cxn>
                <a:cxn ang="0">
                  <a:pos x="82" y="563"/>
                </a:cxn>
                <a:cxn ang="0">
                  <a:pos x="3" y="238"/>
                </a:cxn>
                <a:cxn ang="0">
                  <a:pos x="0" y="92"/>
                </a:cxn>
              </a:cxnLst>
              <a:rect l="0" t="0" r="r" b="b"/>
              <a:pathLst>
                <a:path w="1248" h="563">
                  <a:moveTo>
                    <a:pt x="0" y="92"/>
                  </a:moveTo>
                  <a:lnTo>
                    <a:pt x="1162" y="0"/>
                  </a:lnTo>
                  <a:lnTo>
                    <a:pt x="1165" y="116"/>
                  </a:lnTo>
                  <a:lnTo>
                    <a:pt x="1248" y="391"/>
                  </a:lnTo>
                  <a:lnTo>
                    <a:pt x="82" y="563"/>
                  </a:lnTo>
                  <a:lnTo>
                    <a:pt x="3" y="238"/>
                  </a:lnTo>
                  <a:lnTo>
                    <a:pt x="0" y="92"/>
                  </a:ln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6" name="Freeform 14"/>
            <p:cNvSpPr/>
            <p:nvPr/>
          </p:nvSpPr>
          <p:spPr bwMode="auto">
            <a:xfrm>
              <a:off x="3609975" y="2987675"/>
              <a:ext cx="233363" cy="666750"/>
            </a:xfrm>
            <a:custGeom>
              <a:avLst/>
              <a:gdLst/>
              <a:ahLst/>
              <a:cxnLst>
                <a:cxn ang="0">
                  <a:pos x="134" y="0"/>
                </a:cxn>
                <a:cxn ang="0">
                  <a:pos x="147" y="420"/>
                </a:cxn>
                <a:cxn ang="0">
                  <a:pos x="0" y="407"/>
                </a:cxn>
                <a:cxn ang="0">
                  <a:pos x="3" y="6"/>
                </a:cxn>
                <a:cxn ang="0">
                  <a:pos x="134" y="0"/>
                </a:cxn>
              </a:cxnLst>
              <a:rect l="0" t="0" r="r" b="b"/>
              <a:pathLst>
                <a:path w="147" h="420">
                  <a:moveTo>
                    <a:pt x="134" y="0"/>
                  </a:moveTo>
                  <a:lnTo>
                    <a:pt x="147" y="420"/>
                  </a:lnTo>
                  <a:lnTo>
                    <a:pt x="0" y="407"/>
                  </a:lnTo>
                  <a:lnTo>
                    <a:pt x="3" y="6"/>
                  </a:lnTo>
                  <a:lnTo>
                    <a:pt x="134" y="0"/>
                  </a:lnTo>
                  <a:close/>
                </a:path>
              </a:pathLst>
            </a:custGeom>
            <a:solidFill>
              <a:schemeClr val="accent2">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7" name="Freeform 15"/>
            <p:cNvSpPr/>
            <p:nvPr/>
          </p:nvSpPr>
          <p:spPr bwMode="auto">
            <a:xfrm>
              <a:off x="3279775" y="2997200"/>
              <a:ext cx="334963" cy="641350"/>
            </a:xfrm>
            <a:custGeom>
              <a:avLst/>
              <a:gdLst/>
              <a:ahLst/>
              <a:cxnLst>
                <a:cxn ang="0">
                  <a:pos x="208" y="401"/>
                </a:cxn>
                <a:cxn ang="0">
                  <a:pos x="0" y="404"/>
                </a:cxn>
                <a:cxn ang="0">
                  <a:pos x="3" y="0"/>
                </a:cxn>
                <a:cxn ang="0">
                  <a:pos x="211" y="0"/>
                </a:cxn>
                <a:cxn ang="0">
                  <a:pos x="208" y="401"/>
                </a:cxn>
              </a:cxnLst>
              <a:rect l="0" t="0" r="r" b="b"/>
              <a:pathLst>
                <a:path w="211" h="404">
                  <a:moveTo>
                    <a:pt x="208" y="401"/>
                  </a:moveTo>
                  <a:lnTo>
                    <a:pt x="0" y="404"/>
                  </a:lnTo>
                  <a:lnTo>
                    <a:pt x="3" y="0"/>
                  </a:lnTo>
                  <a:lnTo>
                    <a:pt x="211" y="0"/>
                  </a:lnTo>
                  <a:lnTo>
                    <a:pt x="208" y="401"/>
                  </a:lnTo>
                  <a:close/>
                </a:path>
              </a:pathLst>
            </a:custGeom>
            <a:solidFill>
              <a:schemeClr val="accent2">
                <a:lumMod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8" name="Freeform 16"/>
            <p:cNvSpPr/>
            <p:nvPr/>
          </p:nvSpPr>
          <p:spPr bwMode="auto">
            <a:xfrm>
              <a:off x="3124200" y="4095750"/>
              <a:ext cx="849313" cy="306388"/>
            </a:xfrm>
            <a:custGeom>
              <a:avLst/>
              <a:gdLst/>
              <a:ahLst/>
              <a:cxnLst>
                <a:cxn ang="0">
                  <a:pos x="0" y="138"/>
                </a:cxn>
                <a:cxn ang="0">
                  <a:pos x="303" y="0"/>
                </a:cxn>
                <a:cxn ang="0">
                  <a:pos x="535" y="193"/>
                </a:cxn>
                <a:cxn ang="0">
                  <a:pos x="0" y="138"/>
                </a:cxn>
              </a:cxnLst>
              <a:rect l="0" t="0" r="r" b="b"/>
              <a:pathLst>
                <a:path w="535" h="193">
                  <a:moveTo>
                    <a:pt x="0" y="138"/>
                  </a:moveTo>
                  <a:lnTo>
                    <a:pt x="303" y="0"/>
                  </a:lnTo>
                  <a:lnTo>
                    <a:pt x="535" y="193"/>
                  </a:lnTo>
                  <a:lnTo>
                    <a:pt x="0" y="138"/>
                  </a:ln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9" name="Freeform 17"/>
            <p:cNvSpPr/>
            <p:nvPr/>
          </p:nvSpPr>
          <p:spPr bwMode="auto">
            <a:xfrm>
              <a:off x="3294063" y="1685925"/>
              <a:ext cx="334963" cy="681038"/>
            </a:xfrm>
            <a:custGeom>
              <a:avLst/>
              <a:gdLst/>
              <a:ahLst/>
              <a:cxnLst>
                <a:cxn ang="0">
                  <a:pos x="208" y="429"/>
                </a:cxn>
                <a:cxn ang="0">
                  <a:pos x="0" y="407"/>
                </a:cxn>
                <a:cxn ang="0">
                  <a:pos x="3" y="0"/>
                </a:cxn>
                <a:cxn ang="0">
                  <a:pos x="211" y="61"/>
                </a:cxn>
                <a:cxn ang="0">
                  <a:pos x="208" y="429"/>
                </a:cxn>
              </a:cxnLst>
              <a:rect l="0" t="0" r="r" b="b"/>
              <a:pathLst>
                <a:path w="211" h="429">
                  <a:moveTo>
                    <a:pt x="208" y="429"/>
                  </a:moveTo>
                  <a:lnTo>
                    <a:pt x="0" y="407"/>
                  </a:lnTo>
                  <a:lnTo>
                    <a:pt x="3" y="0"/>
                  </a:lnTo>
                  <a:lnTo>
                    <a:pt x="211" y="61"/>
                  </a:lnTo>
                  <a:lnTo>
                    <a:pt x="208" y="429"/>
                  </a:lnTo>
                  <a:close/>
                </a:path>
              </a:pathLst>
            </a:custGeom>
            <a:solidFill>
              <a:schemeClr val="accent4">
                <a:lumMod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80"/>
            <p:cNvGrpSpPr/>
            <p:nvPr/>
          </p:nvGrpSpPr>
          <p:grpSpPr>
            <a:xfrm rot="364498">
              <a:off x="4089643" y="1872450"/>
              <a:ext cx="1244431" cy="1867007"/>
              <a:chOff x="2616022" y="2850356"/>
              <a:chExt cx="635178" cy="952952"/>
            </a:xfrm>
          </p:grpSpPr>
          <p:grpSp>
            <p:nvGrpSpPr>
              <p:cNvPr id="4" name="Group 81"/>
              <p:cNvGrpSpPr/>
              <p:nvPr/>
            </p:nvGrpSpPr>
            <p:grpSpPr>
              <a:xfrm>
                <a:off x="2616022" y="2850356"/>
                <a:ext cx="635178" cy="166118"/>
                <a:chOff x="2616022" y="2850356"/>
                <a:chExt cx="635178" cy="166118"/>
              </a:xfrm>
            </p:grpSpPr>
            <p:sp>
              <p:nvSpPr>
                <p:cNvPr id="125" name="Freeform 39"/>
                <p:cNvSpPr/>
                <p:nvPr/>
              </p:nvSpPr>
              <p:spPr bwMode="auto">
                <a:xfrm>
                  <a:off x="3171825" y="2850356"/>
                  <a:ext cx="79375" cy="114300"/>
                </a:xfrm>
                <a:custGeom>
                  <a:avLst/>
                  <a:gdLst/>
                  <a:ahLst/>
                  <a:cxnLst>
                    <a:cxn ang="0">
                      <a:pos x="51" y="37"/>
                    </a:cxn>
                    <a:cxn ang="0">
                      <a:pos x="26" y="75"/>
                    </a:cxn>
                    <a:cxn ang="0">
                      <a:pos x="0" y="38"/>
                    </a:cxn>
                    <a:cxn ang="0">
                      <a:pos x="25" y="0"/>
                    </a:cxn>
                    <a:cxn ang="0">
                      <a:pos x="51" y="37"/>
                    </a:cxn>
                  </a:cxnLst>
                  <a:rect l="0" t="0" r="r" b="b"/>
                  <a:pathLst>
                    <a:path w="52" h="75">
                      <a:moveTo>
                        <a:pt x="51" y="37"/>
                      </a:moveTo>
                      <a:cubicBezTo>
                        <a:pt x="52" y="58"/>
                        <a:pt x="41" y="75"/>
                        <a:pt x="26" y="75"/>
                      </a:cubicBezTo>
                      <a:cubicBezTo>
                        <a:pt x="12" y="75"/>
                        <a:pt x="0" y="59"/>
                        <a:pt x="0" y="38"/>
                      </a:cubicBezTo>
                      <a:cubicBezTo>
                        <a:pt x="0" y="17"/>
                        <a:pt x="11" y="0"/>
                        <a:pt x="25" y="0"/>
                      </a:cubicBezTo>
                      <a:cubicBezTo>
                        <a:pt x="39" y="0"/>
                        <a:pt x="51" y="16"/>
                        <a:pt x="51" y="37"/>
                      </a:cubicBezTo>
                      <a:close/>
                    </a:path>
                  </a:pathLst>
                </a:custGeom>
                <a:solidFill>
                  <a:srgbClr val="E6E6E6"/>
                </a:solidFill>
                <a:ln w="9525">
                  <a:noFill/>
                  <a:round/>
                </a:ln>
              </p:spPr>
              <p:txBody>
                <a:bodyPr vert="horz" wrap="square" lIns="128580" tIns="64290" rIns="128580" bIns="64290" numCol="1" anchor="t" anchorCtr="0" compatLnSpc="1"/>
                <a:lstStyle/>
                <a:p>
                  <a:pPr>
                    <a:lnSpc>
                      <a:spcPct val="120000"/>
                    </a:lnSpc>
                  </a:pPr>
                  <a:endParaRPr lang="en-US" sz="800" baseline="-25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Freeform 40"/>
                <p:cNvSpPr/>
                <p:nvPr/>
              </p:nvSpPr>
              <p:spPr bwMode="auto">
                <a:xfrm>
                  <a:off x="3190875" y="2877344"/>
                  <a:ext cx="39688" cy="58738"/>
                </a:xfrm>
                <a:custGeom>
                  <a:avLst/>
                  <a:gdLst/>
                  <a:ahLst/>
                  <a:cxnLst>
                    <a:cxn ang="0">
                      <a:pos x="27" y="19"/>
                    </a:cxn>
                    <a:cxn ang="0">
                      <a:pos x="14" y="39"/>
                    </a:cxn>
                    <a:cxn ang="0">
                      <a:pos x="1" y="20"/>
                    </a:cxn>
                    <a:cxn ang="0">
                      <a:pos x="13" y="0"/>
                    </a:cxn>
                    <a:cxn ang="0">
                      <a:pos x="27" y="19"/>
                    </a:cxn>
                  </a:cxnLst>
                  <a:rect l="0" t="0" r="r" b="b"/>
                  <a:pathLst>
                    <a:path w="27" h="39">
                      <a:moveTo>
                        <a:pt x="27" y="19"/>
                      </a:moveTo>
                      <a:cubicBezTo>
                        <a:pt x="27" y="30"/>
                        <a:pt x="21" y="38"/>
                        <a:pt x="14" y="39"/>
                      </a:cubicBezTo>
                      <a:cubicBezTo>
                        <a:pt x="7" y="39"/>
                        <a:pt x="1" y="30"/>
                        <a:pt x="1" y="20"/>
                      </a:cubicBezTo>
                      <a:cubicBezTo>
                        <a:pt x="0" y="9"/>
                        <a:pt x="6" y="0"/>
                        <a:pt x="13" y="0"/>
                      </a:cubicBezTo>
                      <a:cubicBezTo>
                        <a:pt x="21" y="0"/>
                        <a:pt x="27" y="8"/>
                        <a:pt x="27" y="19"/>
                      </a:cubicBezTo>
                      <a:close/>
                    </a:path>
                  </a:pathLst>
                </a:custGeom>
                <a:solidFill>
                  <a:schemeClr val="accent3">
                    <a:lumMod val="50000"/>
                  </a:schemeClr>
                </a:solidFill>
                <a:ln w="9525">
                  <a:noFill/>
                  <a:round/>
                </a:ln>
              </p:spPr>
              <p:txBody>
                <a:bodyPr vert="horz" wrap="square" lIns="128580" tIns="64290" rIns="128580" bIns="64290" numCol="1" anchor="t" anchorCtr="0" compatLnSpc="1"/>
                <a:lstStyle/>
                <a:p>
                  <a:pPr>
                    <a:lnSpc>
                      <a:spcPct val="120000"/>
                    </a:lnSpc>
                  </a:pPr>
                  <a:endParaRPr lang="en-US" sz="800" baseline="-25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7" name="Freeform 39"/>
                <p:cNvSpPr/>
                <p:nvPr/>
              </p:nvSpPr>
              <p:spPr bwMode="auto">
                <a:xfrm>
                  <a:off x="2616022" y="2902174"/>
                  <a:ext cx="79375" cy="114300"/>
                </a:xfrm>
                <a:custGeom>
                  <a:avLst/>
                  <a:gdLst/>
                  <a:ahLst/>
                  <a:cxnLst>
                    <a:cxn ang="0">
                      <a:pos x="51" y="37"/>
                    </a:cxn>
                    <a:cxn ang="0">
                      <a:pos x="26" y="75"/>
                    </a:cxn>
                    <a:cxn ang="0">
                      <a:pos x="0" y="38"/>
                    </a:cxn>
                    <a:cxn ang="0">
                      <a:pos x="25" y="0"/>
                    </a:cxn>
                    <a:cxn ang="0">
                      <a:pos x="51" y="37"/>
                    </a:cxn>
                  </a:cxnLst>
                  <a:rect l="0" t="0" r="r" b="b"/>
                  <a:pathLst>
                    <a:path w="52" h="75">
                      <a:moveTo>
                        <a:pt x="51" y="37"/>
                      </a:moveTo>
                      <a:cubicBezTo>
                        <a:pt x="52" y="58"/>
                        <a:pt x="41" y="75"/>
                        <a:pt x="26" y="75"/>
                      </a:cubicBezTo>
                      <a:cubicBezTo>
                        <a:pt x="12" y="75"/>
                        <a:pt x="0" y="59"/>
                        <a:pt x="0" y="38"/>
                      </a:cubicBezTo>
                      <a:cubicBezTo>
                        <a:pt x="0" y="17"/>
                        <a:pt x="11" y="0"/>
                        <a:pt x="25" y="0"/>
                      </a:cubicBezTo>
                      <a:cubicBezTo>
                        <a:pt x="39" y="0"/>
                        <a:pt x="51" y="16"/>
                        <a:pt x="51" y="37"/>
                      </a:cubicBezTo>
                      <a:close/>
                    </a:path>
                  </a:pathLst>
                </a:custGeom>
                <a:solidFill>
                  <a:srgbClr val="E6E6E6"/>
                </a:solidFill>
                <a:ln w="9525">
                  <a:noFill/>
                  <a:round/>
                </a:ln>
              </p:spPr>
              <p:txBody>
                <a:bodyPr vert="horz" wrap="square" lIns="128580" tIns="64290" rIns="128580" bIns="64290" numCol="1" anchor="t" anchorCtr="0" compatLnSpc="1"/>
                <a:lstStyle/>
                <a:p>
                  <a:pPr>
                    <a:lnSpc>
                      <a:spcPct val="120000"/>
                    </a:lnSpc>
                  </a:pPr>
                  <a:endParaRPr lang="en-US" sz="800" baseline="-25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8" name="Freeform 40"/>
                <p:cNvSpPr/>
                <p:nvPr/>
              </p:nvSpPr>
              <p:spPr bwMode="auto">
                <a:xfrm>
                  <a:off x="2635071" y="2929161"/>
                  <a:ext cx="39688" cy="58738"/>
                </a:xfrm>
                <a:custGeom>
                  <a:avLst/>
                  <a:gdLst/>
                  <a:ahLst/>
                  <a:cxnLst>
                    <a:cxn ang="0">
                      <a:pos x="27" y="19"/>
                    </a:cxn>
                    <a:cxn ang="0">
                      <a:pos x="14" y="39"/>
                    </a:cxn>
                    <a:cxn ang="0">
                      <a:pos x="1" y="20"/>
                    </a:cxn>
                    <a:cxn ang="0">
                      <a:pos x="13" y="0"/>
                    </a:cxn>
                    <a:cxn ang="0">
                      <a:pos x="27" y="19"/>
                    </a:cxn>
                  </a:cxnLst>
                  <a:rect l="0" t="0" r="r" b="b"/>
                  <a:pathLst>
                    <a:path w="27" h="39">
                      <a:moveTo>
                        <a:pt x="27" y="19"/>
                      </a:moveTo>
                      <a:cubicBezTo>
                        <a:pt x="27" y="30"/>
                        <a:pt x="21" y="38"/>
                        <a:pt x="14" y="39"/>
                      </a:cubicBezTo>
                      <a:cubicBezTo>
                        <a:pt x="7" y="39"/>
                        <a:pt x="1" y="30"/>
                        <a:pt x="1" y="20"/>
                      </a:cubicBezTo>
                      <a:cubicBezTo>
                        <a:pt x="0" y="9"/>
                        <a:pt x="6" y="0"/>
                        <a:pt x="13" y="0"/>
                      </a:cubicBezTo>
                      <a:cubicBezTo>
                        <a:pt x="21" y="0"/>
                        <a:pt x="27" y="8"/>
                        <a:pt x="27" y="19"/>
                      </a:cubicBezTo>
                      <a:close/>
                    </a:path>
                  </a:pathLst>
                </a:custGeom>
                <a:solidFill>
                  <a:schemeClr val="accent3">
                    <a:lumMod val="50000"/>
                  </a:schemeClr>
                </a:solidFill>
                <a:ln w="9525">
                  <a:noFill/>
                  <a:round/>
                </a:ln>
              </p:spPr>
              <p:txBody>
                <a:bodyPr vert="horz" wrap="square" lIns="128580" tIns="64290" rIns="128580" bIns="64290" numCol="1" anchor="t" anchorCtr="0" compatLnSpc="1"/>
                <a:lstStyle/>
                <a:p>
                  <a:pPr>
                    <a:lnSpc>
                      <a:spcPct val="120000"/>
                    </a:lnSpc>
                  </a:pPr>
                  <a:endParaRPr lang="en-US" sz="800" baseline="-250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2" name="Freeform 41"/>
              <p:cNvSpPr/>
              <p:nvPr/>
            </p:nvSpPr>
            <p:spPr bwMode="auto">
              <a:xfrm>
                <a:off x="2641600" y="2900019"/>
                <a:ext cx="585788" cy="903289"/>
              </a:xfrm>
              <a:custGeom>
                <a:avLst/>
                <a:gdLst/>
                <a:ahLst/>
                <a:cxnLst>
                  <a:cxn ang="0">
                    <a:pos x="176" y="595"/>
                  </a:cxn>
                  <a:cxn ang="0">
                    <a:pos x="149" y="589"/>
                  </a:cxn>
                  <a:cxn ang="0">
                    <a:pos x="0" y="35"/>
                  </a:cxn>
                  <a:cxn ang="0">
                    <a:pos x="8" y="25"/>
                  </a:cxn>
                  <a:cxn ang="0">
                    <a:pos x="8" y="25"/>
                  </a:cxn>
                  <a:cxn ang="0">
                    <a:pos x="17" y="35"/>
                  </a:cxn>
                  <a:cxn ang="0">
                    <a:pos x="156" y="573"/>
                  </a:cxn>
                  <a:cxn ang="0">
                    <a:pos x="207" y="567"/>
                  </a:cxn>
                  <a:cxn ang="0">
                    <a:pos x="365" y="10"/>
                  </a:cxn>
                  <a:cxn ang="0">
                    <a:pos x="373" y="1"/>
                  </a:cxn>
                  <a:cxn ang="0">
                    <a:pos x="382" y="8"/>
                  </a:cxn>
                  <a:cxn ang="0">
                    <a:pos x="345" y="290"/>
                  </a:cxn>
                  <a:cxn ang="0">
                    <a:pos x="217" y="581"/>
                  </a:cxn>
                  <a:cxn ang="0">
                    <a:pos x="176" y="595"/>
                  </a:cxn>
                </a:cxnLst>
                <a:rect l="0" t="0" r="r" b="b"/>
                <a:pathLst>
                  <a:path w="386" h="595">
                    <a:moveTo>
                      <a:pt x="176" y="595"/>
                    </a:moveTo>
                    <a:cubicBezTo>
                      <a:pt x="167" y="595"/>
                      <a:pt x="158" y="593"/>
                      <a:pt x="149" y="589"/>
                    </a:cubicBezTo>
                    <a:cubicBezTo>
                      <a:pt x="1" y="523"/>
                      <a:pt x="0" y="55"/>
                      <a:pt x="0" y="35"/>
                    </a:cubicBezTo>
                    <a:cubicBezTo>
                      <a:pt x="0" y="30"/>
                      <a:pt x="4" y="25"/>
                      <a:pt x="8" y="25"/>
                    </a:cubicBezTo>
                    <a:cubicBezTo>
                      <a:pt x="8" y="25"/>
                      <a:pt x="8" y="25"/>
                      <a:pt x="8" y="25"/>
                    </a:cubicBezTo>
                    <a:cubicBezTo>
                      <a:pt x="13" y="25"/>
                      <a:pt x="17" y="30"/>
                      <a:pt x="17" y="35"/>
                    </a:cubicBezTo>
                    <a:cubicBezTo>
                      <a:pt x="17" y="40"/>
                      <a:pt x="18" y="511"/>
                      <a:pt x="156" y="573"/>
                    </a:cubicBezTo>
                    <a:cubicBezTo>
                      <a:pt x="173" y="581"/>
                      <a:pt x="190" y="579"/>
                      <a:pt x="207" y="567"/>
                    </a:cubicBezTo>
                    <a:cubicBezTo>
                      <a:pt x="311" y="491"/>
                      <a:pt x="373" y="83"/>
                      <a:pt x="365" y="10"/>
                    </a:cubicBezTo>
                    <a:cubicBezTo>
                      <a:pt x="365" y="5"/>
                      <a:pt x="368" y="1"/>
                      <a:pt x="373" y="1"/>
                    </a:cubicBezTo>
                    <a:cubicBezTo>
                      <a:pt x="377" y="0"/>
                      <a:pt x="382" y="4"/>
                      <a:pt x="382" y="8"/>
                    </a:cubicBezTo>
                    <a:cubicBezTo>
                      <a:pt x="386" y="46"/>
                      <a:pt x="372" y="171"/>
                      <a:pt x="345" y="290"/>
                    </a:cubicBezTo>
                    <a:cubicBezTo>
                      <a:pt x="320" y="398"/>
                      <a:pt x="278" y="536"/>
                      <a:pt x="217" y="581"/>
                    </a:cubicBezTo>
                    <a:cubicBezTo>
                      <a:pt x="204" y="590"/>
                      <a:pt x="190" y="595"/>
                      <a:pt x="176" y="595"/>
                    </a:cubicBez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baseline="-2500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49" name="文本框 48"/>
          <p:cNvSpPr txBox="1"/>
          <p:nvPr/>
        </p:nvSpPr>
        <p:spPr>
          <a:xfrm>
            <a:off x="372973" y="362225"/>
            <a:ext cx="2503076" cy="374375"/>
          </a:xfrm>
          <a:prstGeom prst="rect">
            <a:avLst/>
          </a:prstGeom>
          <a:noFill/>
        </p:spPr>
        <p:txBody>
          <a:bodyPr wrap="none" lIns="96434" tIns="48217" rIns="96434" bIns="48217" rtlCol="0">
            <a:spAutoFit/>
          </a:bodyPr>
          <a:lstStyle/>
          <a:p>
            <a:pPr defTabSz="963930"/>
            <a:r>
              <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0" name="文本框 49"/>
          <p:cNvSpPr txBox="1"/>
          <p:nvPr/>
        </p:nvSpPr>
        <p:spPr>
          <a:xfrm>
            <a:off x="372973" y="654957"/>
            <a:ext cx="2352650" cy="282042"/>
          </a:xfrm>
          <a:prstGeom prst="rect">
            <a:avLst/>
          </a:prstGeom>
          <a:noFill/>
        </p:spPr>
        <p:txBody>
          <a:bodyPr wrap="none" lIns="96434" tIns="48217" rIns="96434" bIns="48217" rtlCol="0">
            <a:spAutoFit/>
          </a:bodyPr>
          <a:lstStyle/>
          <a:p>
            <a:pPr defTabSz="963930"/>
            <a:r>
              <a:rPr lang="en-US" altLang="zh-CN" sz="1200" dirty="0">
                <a:solidFill>
                  <a:srgbClr val="E7E6E6">
                    <a:lumMod val="25000"/>
                  </a:srgbClr>
                </a:solidFill>
                <a:latin typeface="Arial" panose="020B0604020202020204" pitchFamily="34" charset="0"/>
                <a:cs typeface="Arial" panose="020B0604020202020204" pitchFamily="34" charset="0"/>
                <a:sym typeface="+mn-lt"/>
              </a:rPr>
              <a:t>ADD RELATED TITLE WORDS</a:t>
            </a:r>
            <a:endParaRPr lang="zh-CN" altLang="en-US" sz="1200" dirty="0">
              <a:solidFill>
                <a:srgbClr val="E7E6E6">
                  <a:lumMod val="25000"/>
                </a:srgbClr>
              </a:solidFill>
              <a:latin typeface="Arial" panose="020B0604020202020204" pitchFamily="34" charset="0"/>
              <a:cs typeface="Arial" panose="020B0604020202020204" pitchFamily="34" charset="0"/>
              <a:sym typeface="+mn-lt"/>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47"/>
                                        </p:tgtEl>
                                        <p:attrNameLst>
                                          <p:attrName>style.visibility</p:attrName>
                                        </p:attrNameLst>
                                      </p:cBhvr>
                                      <p:to>
                                        <p:strVal val="visible"/>
                                      </p:to>
                                    </p:set>
                                    <p:animEffect transition="in" filter="wipe(left)">
                                      <p:cBhvr>
                                        <p:cTn id="12" dur="500"/>
                                        <p:tgtEl>
                                          <p:spTgt spid="147"/>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58"/>
                                        </p:tgtEl>
                                        <p:attrNameLst>
                                          <p:attrName>style.visibility</p:attrName>
                                        </p:attrNameLst>
                                      </p:cBhvr>
                                      <p:to>
                                        <p:strVal val="visible"/>
                                      </p:to>
                                    </p:set>
                                    <p:animEffect transition="in" filter="wipe(left)">
                                      <p:cBhvr>
                                        <p:cTn id="22" dur="500"/>
                                        <p:tgtEl>
                                          <p:spTgt spid="158"/>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4"/>
                                        </p:tgtEl>
                                        <p:attrNameLst>
                                          <p:attrName>style.visibility</p:attrName>
                                        </p:attrNameLst>
                                      </p:cBhvr>
                                      <p:to>
                                        <p:strVal val="visible"/>
                                      </p:to>
                                    </p:set>
                                    <p:animEffect transition="in" filter="wipe(right)">
                                      <p:cBhvr>
                                        <p:cTn id="26" dur="500"/>
                                        <p:tgtEl>
                                          <p:spTgt spid="134"/>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59"/>
                                        </p:tgtEl>
                                        <p:attrNameLst>
                                          <p:attrName>style.visibility</p:attrName>
                                        </p:attrNameLst>
                                      </p:cBhvr>
                                      <p:to>
                                        <p:strVal val="visible"/>
                                      </p:to>
                                    </p:set>
                                    <p:animEffect transition="in" filter="wipe(right)">
                                      <p:cBhvr>
                                        <p:cTn id="36" dur="500"/>
                                        <p:tgtEl>
                                          <p:spTgt spid="15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141"/>
                                        </p:tgtEl>
                                        <p:attrNameLst>
                                          <p:attrName>style.visibility</p:attrName>
                                        </p:attrNameLst>
                                      </p:cBhvr>
                                      <p:to>
                                        <p:strVal val="visible"/>
                                      </p:to>
                                    </p:set>
                                    <p:animEffect transition="in" filter="wipe(left)">
                                      <p:cBhvr>
                                        <p:cTn id="40" dur="500"/>
                                        <p:tgtEl>
                                          <p:spTgt spid="141"/>
                                        </p:tgtEl>
                                      </p:cBhvr>
                                    </p:animEffect>
                                  </p:childTnLst>
                                </p:cTn>
                              </p:par>
                            </p:childTnLst>
                          </p:cTn>
                        </p:par>
                        <p:par>
                          <p:cTn id="41" fill="hold">
                            <p:stCondLst>
                              <p:cond delay="4000"/>
                            </p:stCondLst>
                            <p:childTnLst>
                              <p:par>
                                <p:cTn id="42" presetID="53" presetClass="entr" presetSubtype="16"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childTnLst>
                          </p:cTn>
                        </p:par>
                        <p:par>
                          <p:cTn id="47" fill="hold">
                            <p:stCondLst>
                              <p:cond delay="4500"/>
                            </p:stCondLst>
                            <p:childTnLst>
                              <p:par>
                                <p:cTn id="48" presetID="22" presetClass="entr" presetSubtype="8" fill="hold" grpId="0" nodeType="afterEffect">
                                  <p:stCondLst>
                                    <p:cond delay="0"/>
                                  </p:stCondLst>
                                  <p:childTnLst>
                                    <p:set>
                                      <p:cBhvr>
                                        <p:cTn id="49" dur="1" fill="hold">
                                          <p:stCondLst>
                                            <p:cond delay="0"/>
                                          </p:stCondLst>
                                        </p:cTn>
                                        <p:tgtEl>
                                          <p:spTgt spid="160"/>
                                        </p:tgtEl>
                                        <p:attrNameLst>
                                          <p:attrName>style.visibility</p:attrName>
                                        </p:attrNameLst>
                                      </p:cBhvr>
                                      <p:to>
                                        <p:strVal val="visible"/>
                                      </p:to>
                                    </p:set>
                                    <p:animEffect transition="in" filter="wipe(left)">
                                      <p:cBhvr>
                                        <p:cTn id="50" dur="500"/>
                                        <p:tgtEl>
                                          <p:spTgt spid="160"/>
                                        </p:tgtEl>
                                      </p:cBhvr>
                                    </p:animEffect>
                                  </p:childTnLst>
                                </p:cTn>
                              </p:par>
                            </p:childTnLst>
                          </p:cTn>
                        </p:par>
                        <p:par>
                          <p:cTn id="51" fill="hold">
                            <p:stCondLst>
                              <p:cond delay="5000"/>
                            </p:stCondLst>
                            <p:childTnLst>
                              <p:par>
                                <p:cTn id="52" presetID="22" presetClass="entr" presetSubtype="2" fill="hold" nodeType="afterEffect">
                                  <p:stCondLst>
                                    <p:cond delay="0"/>
                                  </p:stCondLst>
                                  <p:childTnLst>
                                    <p:set>
                                      <p:cBhvr>
                                        <p:cTn id="53" dur="1" fill="hold">
                                          <p:stCondLst>
                                            <p:cond delay="0"/>
                                          </p:stCondLst>
                                        </p:cTn>
                                        <p:tgtEl>
                                          <p:spTgt spid="154"/>
                                        </p:tgtEl>
                                        <p:attrNameLst>
                                          <p:attrName>style.visibility</p:attrName>
                                        </p:attrNameLst>
                                      </p:cBhvr>
                                      <p:to>
                                        <p:strVal val="visible"/>
                                      </p:to>
                                    </p:set>
                                    <p:animEffect transition="in" filter="wipe(right)">
                                      <p:cBhvr>
                                        <p:cTn id="54" dur="500"/>
                                        <p:tgtEl>
                                          <p:spTgt spid="154"/>
                                        </p:tgtEl>
                                      </p:cBhvr>
                                    </p:animEffect>
                                  </p:childTnLst>
                                </p:cTn>
                              </p:par>
                            </p:childTnLst>
                          </p:cTn>
                        </p:par>
                        <p:par>
                          <p:cTn id="55" fill="hold">
                            <p:stCondLst>
                              <p:cond delay="5500"/>
                            </p:stCondLst>
                            <p:childTnLst>
                              <p:par>
                                <p:cTn id="56" presetID="53" presetClass="entr" presetSubtype="16" fill="hold"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6000"/>
                            </p:stCondLst>
                            <p:childTnLst>
                              <p:par>
                                <p:cTn id="62" presetID="22" presetClass="entr" presetSubtype="2" fill="hold" grpId="0" nodeType="afterEffect">
                                  <p:stCondLst>
                                    <p:cond delay="0"/>
                                  </p:stCondLst>
                                  <p:childTnLst>
                                    <p:set>
                                      <p:cBhvr>
                                        <p:cTn id="63" dur="1" fill="hold">
                                          <p:stCondLst>
                                            <p:cond delay="0"/>
                                          </p:stCondLst>
                                        </p:cTn>
                                        <p:tgtEl>
                                          <p:spTgt spid="161"/>
                                        </p:tgtEl>
                                        <p:attrNameLst>
                                          <p:attrName>style.visibility</p:attrName>
                                        </p:attrNameLst>
                                      </p:cBhvr>
                                      <p:to>
                                        <p:strVal val="visible"/>
                                      </p:to>
                                    </p:set>
                                    <p:animEffect transition="in" filter="wipe(right)">
                                      <p:cBhvr>
                                        <p:cTn id="64"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P spid="159" grpId="0"/>
      <p:bldP spid="160" grpId="0"/>
      <p:bldP spid="16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7"/>
          <p:cNvSpPr/>
          <p:nvPr/>
        </p:nvSpPr>
        <p:spPr>
          <a:xfrm>
            <a:off x="3269845" y="200"/>
            <a:ext cx="9588200" cy="7232253"/>
          </a:xfrm>
          <a:custGeom>
            <a:avLst/>
            <a:gdLst>
              <a:gd name="connsiteX0" fmla="*/ 0 w 7664245"/>
              <a:gd name="connsiteY0" fmla="*/ 0 h 6858000"/>
              <a:gd name="connsiteX1" fmla="*/ 7664245 w 7664245"/>
              <a:gd name="connsiteY1" fmla="*/ 0 h 6858000"/>
              <a:gd name="connsiteX2" fmla="*/ 7664245 w 7664245"/>
              <a:gd name="connsiteY2" fmla="*/ 6858000 h 6858000"/>
              <a:gd name="connsiteX3" fmla="*/ 0 w 7664245"/>
              <a:gd name="connsiteY3" fmla="*/ 6858000 h 6858000"/>
              <a:gd name="connsiteX4" fmla="*/ 0 w 7664245"/>
              <a:gd name="connsiteY4" fmla="*/ 0 h 6858000"/>
              <a:gd name="connsiteX0-1" fmla="*/ 3657600 w 7664245"/>
              <a:gd name="connsiteY0-2" fmla="*/ 0 h 6858000"/>
              <a:gd name="connsiteX1-3" fmla="*/ 7664245 w 7664245"/>
              <a:gd name="connsiteY1-4" fmla="*/ 0 h 6858000"/>
              <a:gd name="connsiteX2-5" fmla="*/ 7664245 w 7664245"/>
              <a:gd name="connsiteY2-6" fmla="*/ 6858000 h 6858000"/>
              <a:gd name="connsiteX3-7" fmla="*/ 0 w 7664245"/>
              <a:gd name="connsiteY3-8" fmla="*/ 6858000 h 6858000"/>
              <a:gd name="connsiteX4-9" fmla="*/ 3657600 w 7664245"/>
              <a:gd name="connsiteY4-10" fmla="*/ 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664245" h="6858000">
                <a:moveTo>
                  <a:pt x="3657600" y="0"/>
                </a:moveTo>
                <a:lnTo>
                  <a:pt x="7664245" y="0"/>
                </a:lnTo>
                <a:lnTo>
                  <a:pt x="7664245" y="6858000"/>
                </a:lnTo>
                <a:lnTo>
                  <a:pt x="0" y="6858000"/>
                </a:lnTo>
                <a:lnTo>
                  <a:pt x="3657600" y="0"/>
                </a:lnTo>
                <a:close/>
              </a:path>
            </a:pathLst>
          </a:custGeom>
          <a:blipFill dpi="0" rotWithShape="1">
            <a:blip r:embed="rId3" cstate="print">
              <a:extLst>
                <a:ext uri="{28A0092B-C50C-407E-A947-70E740481C1C}">
                  <a14:useLocalDpi xmlns:a14="http://schemas.microsoft.com/office/drawing/2010/main" val="0"/>
                </a:ext>
              </a:extLst>
            </a:blip>
            <a:srcRect/>
            <a:stretch>
              <a:fillRect l="65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6430" tIns="48216" rIns="96430" bIns="48216" rtlCol="0" anchor="ctr"/>
          <a:lstStyle/>
          <a:p>
            <a:pPr algn="ctr">
              <a:lnSpc>
                <a:spcPct val="120000"/>
              </a:lnSpc>
            </a:pPr>
            <a:endParaRPr lang="en-GB">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8" name="Pentagon 25"/>
          <p:cNvSpPr/>
          <p:nvPr/>
        </p:nvSpPr>
        <p:spPr>
          <a:xfrm>
            <a:off x="486354" y="2485219"/>
            <a:ext cx="640667" cy="383982"/>
          </a:xfrm>
          <a:prstGeom prst="homePlate">
            <a:avLst/>
          </a:prstGeom>
          <a:solidFill>
            <a:schemeClr val="accent1"/>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6430" tIns="48216" rIns="96430" bIns="48216" rtlCol="0" anchor="ctr"/>
          <a:lstStyle/>
          <a:p>
            <a:pPr algn="ctr">
              <a:lnSpc>
                <a:spcPct val="120000"/>
              </a:lnSpc>
            </a:pPr>
            <a:r>
              <a:rPr lang="en-US" sz="211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endParaRPr lang="en-GB" sz="211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Rectangle 26"/>
          <p:cNvSpPr/>
          <p:nvPr/>
        </p:nvSpPr>
        <p:spPr>
          <a:xfrm>
            <a:off x="1182899" y="2488083"/>
            <a:ext cx="3710890" cy="379246"/>
          </a:xfrm>
          <a:prstGeom prst="rect">
            <a:avLst/>
          </a:prstGeom>
        </p:spPr>
        <p:txBody>
          <a:bodyPr wrap="square" lIns="96430" tIns="48216" rIns="96430" bIns="48216">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140" name="Pentagon 33"/>
          <p:cNvSpPr/>
          <p:nvPr/>
        </p:nvSpPr>
        <p:spPr>
          <a:xfrm>
            <a:off x="486354" y="3424335"/>
            <a:ext cx="640667" cy="383982"/>
          </a:xfrm>
          <a:prstGeom prst="homePlate">
            <a:avLst/>
          </a:prstGeom>
          <a:solidFill>
            <a:schemeClr val="accent2"/>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6430" tIns="48216" rIns="96430" bIns="48216" rtlCol="0" anchor="ctr"/>
          <a:lstStyle/>
          <a:p>
            <a:pPr algn="ctr">
              <a:lnSpc>
                <a:spcPct val="120000"/>
              </a:lnSpc>
            </a:pPr>
            <a:r>
              <a:rPr lang="en-US" sz="211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endParaRPr lang="en-GB" sz="211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1" name="Rectangle 34"/>
          <p:cNvSpPr/>
          <p:nvPr/>
        </p:nvSpPr>
        <p:spPr>
          <a:xfrm>
            <a:off x="1182899" y="3427199"/>
            <a:ext cx="3280085" cy="379246"/>
          </a:xfrm>
          <a:prstGeom prst="rect">
            <a:avLst/>
          </a:prstGeom>
        </p:spPr>
        <p:txBody>
          <a:bodyPr wrap="square" lIns="96430" tIns="48216" rIns="96430" bIns="48216">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142" name="Pentagon 36"/>
          <p:cNvSpPr/>
          <p:nvPr/>
        </p:nvSpPr>
        <p:spPr>
          <a:xfrm>
            <a:off x="486354" y="4350133"/>
            <a:ext cx="640667" cy="383982"/>
          </a:xfrm>
          <a:prstGeom prst="homePlate">
            <a:avLst/>
          </a:prstGeom>
          <a:solidFill>
            <a:schemeClr val="accent3"/>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6430" tIns="48216" rIns="96430" bIns="48216" rtlCol="0" anchor="ctr"/>
          <a:lstStyle/>
          <a:p>
            <a:pPr algn="ctr">
              <a:lnSpc>
                <a:spcPct val="120000"/>
              </a:lnSpc>
            </a:pPr>
            <a:r>
              <a:rPr lang="en-US" sz="211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03</a:t>
            </a:r>
            <a:endParaRPr lang="en-GB" sz="211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3" name="Rectangle 37"/>
          <p:cNvSpPr/>
          <p:nvPr/>
        </p:nvSpPr>
        <p:spPr>
          <a:xfrm>
            <a:off x="1182901" y="4352995"/>
            <a:ext cx="3124389" cy="379246"/>
          </a:xfrm>
          <a:prstGeom prst="rect">
            <a:avLst/>
          </a:prstGeom>
        </p:spPr>
        <p:txBody>
          <a:bodyPr wrap="square" lIns="96430" tIns="48216" rIns="96430" bIns="48216">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144" name="Pentagon 39"/>
          <p:cNvSpPr/>
          <p:nvPr/>
        </p:nvSpPr>
        <p:spPr>
          <a:xfrm>
            <a:off x="486354" y="5318792"/>
            <a:ext cx="640667" cy="383982"/>
          </a:xfrm>
          <a:prstGeom prst="homePlate">
            <a:avLst/>
          </a:prstGeom>
          <a:solidFill>
            <a:schemeClr val="accent4"/>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6430" tIns="48216" rIns="96430" bIns="48216" rtlCol="0" anchor="ctr"/>
          <a:lstStyle/>
          <a:p>
            <a:pPr algn="ctr">
              <a:lnSpc>
                <a:spcPct val="120000"/>
              </a:lnSpc>
            </a:pPr>
            <a:r>
              <a:rPr lang="en-US" sz="211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04</a:t>
            </a:r>
            <a:endParaRPr lang="en-GB" sz="211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5" name="Rectangle 40"/>
          <p:cNvSpPr/>
          <p:nvPr/>
        </p:nvSpPr>
        <p:spPr>
          <a:xfrm>
            <a:off x="1182902" y="5321655"/>
            <a:ext cx="2582178" cy="526979"/>
          </a:xfrm>
          <a:prstGeom prst="rect">
            <a:avLst/>
          </a:prstGeom>
        </p:spPr>
        <p:txBody>
          <a:bodyPr wrap="square" lIns="96430" tIns="48216" rIns="96430" bIns="48216">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nvGrpSpPr>
          <p:cNvPr id="146" name="Group 3"/>
          <p:cNvGrpSpPr/>
          <p:nvPr/>
        </p:nvGrpSpPr>
        <p:grpSpPr>
          <a:xfrm>
            <a:off x="4845286" y="2914267"/>
            <a:ext cx="2222506" cy="964301"/>
            <a:chOff x="5621315" y="2514600"/>
            <a:chExt cx="2107496" cy="914400"/>
          </a:xfrm>
          <a:solidFill>
            <a:schemeClr val="bg1"/>
          </a:solidFill>
        </p:grpSpPr>
        <p:sp>
          <p:nvSpPr>
            <p:cNvPr id="147" name="Parallelogram 14"/>
            <p:cNvSpPr/>
            <p:nvPr/>
          </p:nvSpPr>
          <p:spPr>
            <a:xfrm>
              <a:off x="5621315" y="2514600"/>
              <a:ext cx="2107496" cy="914400"/>
            </a:xfrm>
            <a:prstGeom prst="parallelogram">
              <a:avLst>
                <a:gd name="adj" fmla="val 524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8" name="AutoShape 59"/>
            <p:cNvSpPr/>
            <p:nvPr/>
          </p:nvSpPr>
          <p:spPr bwMode="auto">
            <a:xfrm>
              <a:off x="6442494" y="2777487"/>
              <a:ext cx="465138" cy="464344"/>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0665" hangingPunct="0">
                <a:lnSpc>
                  <a:spcPct val="120000"/>
                </a:lnSpc>
              </a:pPr>
              <a:endParaRPr lang="en-US">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9" name="Group 1"/>
          <p:cNvGrpSpPr/>
          <p:nvPr/>
        </p:nvGrpSpPr>
        <p:grpSpPr>
          <a:xfrm>
            <a:off x="5415574" y="1644262"/>
            <a:ext cx="2222506" cy="964301"/>
            <a:chOff x="6162090" y="1310315"/>
            <a:chExt cx="2107496" cy="914400"/>
          </a:xfrm>
          <a:solidFill>
            <a:schemeClr val="bg1"/>
          </a:solidFill>
        </p:grpSpPr>
        <p:sp>
          <p:nvSpPr>
            <p:cNvPr id="150" name="Parallelogram 13"/>
            <p:cNvSpPr/>
            <p:nvPr/>
          </p:nvSpPr>
          <p:spPr>
            <a:xfrm>
              <a:off x="6162090" y="1310315"/>
              <a:ext cx="2107496" cy="914400"/>
            </a:xfrm>
            <a:prstGeom prst="parallelogram">
              <a:avLst>
                <a:gd name="adj" fmla="val 5241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51" name="Group 42"/>
            <p:cNvGrpSpPr/>
            <p:nvPr/>
          </p:nvGrpSpPr>
          <p:grpSpPr>
            <a:xfrm>
              <a:off x="6983269" y="1549630"/>
              <a:ext cx="465138" cy="435769"/>
              <a:chOff x="5368132" y="3540125"/>
              <a:chExt cx="465138" cy="435769"/>
            </a:xfrm>
            <a:grpFill/>
          </p:grpSpPr>
          <p:sp>
            <p:nvSpPr>
              <p:cNvPr id="152"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0665" hangingPunct="0">
                  <a:lnSpc>
                    <a:spcPct val="120000"/>
                  </a:lnSpc>
                </a:pPr>
                <a:endParaRPr lang="en-US" sz="1545">
                  <a:solidFill>
                    <a:schemeClr val="tx1">
                      <a:lumMod val="65000"/>
                      <a:lumOff val="3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3"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0665" hangingPunct="0">
                  <a:lnSpc>
                    <a:spcPct val="120000"/>
                  </a:lnSpc>
                </a:pPr>
                <a:endParaRPr lang="en-US" sz="1545">
                  <a:solidFill>
                    <a:schemeClr val="tx1">
                      <a:lumMod val="65000"/>
                      <a:lumOff val="3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54" name="Group 5"/>
          <p:cNvGrpSpPr/>
          <p:nvPr/>
        </p:nvGrpSpPr>
        <p:grpSpPr>
          <a:xfrm>
            <a:off x="3614285" y="5454278"/>
            <a:ext cx="2222506" cy="964301"/>
            <a:chOff x="4454013" y="4923170"/>
            <a:chExt cx="2107496" cy="914400"/>
          </a:xfrm>
          <a:solidFill>
            <a:schemeClr val="bg1"/>
          </a:solidFill>
        </p:grpSpPr>
        <p:sp>
          <p:nvSpPr>
            <p:cNvPr id="155" name="Parallelogram 16"/>
            <p:cNvSpPr/>
            <p:nvPr/>
          </p:nvSpPr>
          <p:spPr>
            <a:xfrm>
              <a:off x="4454013" y="4923170"/>
              <a:ext cx="2107496" cy="914400"/>
            </a:xfrm>
            <a:prstGeom prst="parallelogram">
              <a:avLst>
                <a:gd name="adj" fmla="val 5241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56" name="Group 45"/>
            <p:cNvGrpSpPr/>
            <p:nvPr/>
          </p:nvGrpSpPr>
          <p:grpSpPr>
            <a:xfrm>
              <a:off x="5348217" y="5147801"/>
              <a:ext cx="319088" cy="465138"/>
              <a:chOff x="3582988" y="3510757"/>
              <a:chExt cx="319088" cy="465138"/>
            </a:xfrm>
            <a:grpFill/>
          </p:grpSpPr>
          <p:sp>
            <p:nvSpPr>
              <p:cNvPr id="157"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0665" hangingPunct="0">
                  <a:lnSpc>
                    <a:spcPct val="120000"/>
                  </a:lnSpc>
                </a:pPr>
                <a:endParaRPr lang="en-US">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8"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0665" hangingPunct="0">
                  <a:lnSpc>
                    <a:spcPct val="120000"/>
                  </a:lnSpc>
                </a:pPr>
                <a:endParaRPr lang="en-US">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59" name="Group 4"/>
          <p:cNvGrpSpPr/>
          <p:nvPr/>
        </p:nvGrpSpPr>
        <p:grpSpPr>
          <a:xfrm>
            <a:off x="4234624" y="4184272"/>
            <a:ext cx="2222506" cy="964301"/>
            <a:chOff x="5042252" y="3718885"/>
            <a:chExt cx="2107496" cy="914400"/>
          </a:xfrm>
          <a:solidFill>
            <a:schemeClr val="bg1"/>
          </a:solidFill>
        </p:grpSpPr>
        <p:sp>
          <p:nvSpPr>
            <p:cNvPr id="160" name="Parallelogram 15"/>
            <p:cNvSpPr/>
            <p:nvPr/>
          </p:nvSpPr>
          <p:spPr>
            <a:xfrm>
              <a:off x="5042252" y="3718885"/>
              <a:ext cx="2107496" cy="914400"/>
            </a:xfrm>
            <a:prstGeom prst="parallelogram">
              <a:avLst>
                <a:gd name="adj" fmla="val 5241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61" name="Group 48"/>
            <p:cNvGrpSpPr/>
            <p:nvPr/>
          </p:nvGrpSpPr>
          <p:grpSpPr>
            <a:xfrm>
              <a:off x="5863431" y="3980425"/>
              <a:ext cx="465138" cy="391319"/>
              <a:chOff x="5368132" y="2625725"/>
              <a:chExt cx="465138" cy="391319"/>
            </a:xfrm>
            <a:grpFill/>
          </p:grpSpPr>
          <p:sp>
            <p:nvSpPr>
              <p:cNvPr id="162"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0665" hangingPunct="0">
                  <a:lnSpc>
                    <a:spcPct val="120000"/>
                  </a:lnSpc>
                </a:pPr>
                <a:endParaRPr lang="en-US" sz="1545">
                  <a:solidFill>
                    <a:schemeClr val="tx1">
                      <a:lumMod val="65000"/>
                      <a:lumOff val="3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3"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0665" hangingPunct="0">
                  <a:lnSpc>
                    <a:spcPct val="120000"/>
                  </a:lnSpc>
                </a:pPr>
                <a:endParaRPr lang="en-US" sz="1545">
                  <a:solidFill>
                    <a:schemeClr val="tx1">
                      <a:lumMod val="65000"/>
                      <a:lumOff val="3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4"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0665" hangingPunct="0">
                  <a:lnSpc>
                    <a:spcPct val="120000"/>
                  </a:lnSpc>
                </a:pPr>
                <a:endParaRPr lang="en-US" sz="1545">
                  <a:solidFill>
                    <a:schemeClr val="tx1">
                      <a:lumMod val="65000"/>
                      <a:lumOff val="3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30" name="文本框 29"/>
          <p:cNvSpPr txBox="1"/>
          <p:nvPr/>
        </p:nvSpPr>
        <p:spPr>
          <a:xfrm>
            <a:off x="372973" y="362225"/>
            <a:ext cx="2503076" cy="374375"/>
          </a:xfrm>
          <a:prstGeom prst="rect">
            <a:avLst/>
          </a:prstGeom>
          <a:noFill/>
        </p:spPr>
        <p:txBody>
          <a:bodyPr wrap="none" lIns="96434" tIns="48217" rIns="96434" bIns="48217" rtlCol="0">
            <a:spAutoFit/>
          </a:bodyPr>
          <a:lstStyle/>
          <a:p>
            <a:pPr defTabSz="963930"/>
            <a:r>
              <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31" name="文本框 30"/>
          <p:cNvSpPr txBox="1"/>
          <p:nvPr/>
        </p:nvSpPr>
        <p:spPr>
          <a:xfrm>
            <a:off x="372973" y="654957"/>
            <a:ext cx="2352650" cy="282042"/>
          </a:xfrm>
          <a:prstGeom prst="rect">
            <a:avLst/>
          </a:prstGeom>
          <a:noFill/>
        </p:spPr>
        <p:txBody>
          <a:bodyPr wrap="none" lIns="96434" tIns="48217" rIns="96434" bIns="48217" rtlCol="0">
            <a:spAutoFit/>
          </a:bodyPr>
          <a:lstStyle/>
          <a:p>
            <a:pPr defTabSz="963930"/>
            <a:r>
              <a:rPr lang="en-US" altLang="zh-CN" sz="1200" dirty="0">
                <a:solidFill>
                  <a:srgbClr val="E7E6E6">
                    <a:lumMod val="25000"/>
                  </a:srgbClr>
                </a:solidFill>
                <a:latin typeface="Arial" panose="020B0604020202020204" pitchFamily="34" charset="0"/>
                <a:cs typeface="Arial" panose="020B0604020202020204" pitchFamily="34" charset="0"/>
                <a:sym typeface="+mn-lt"/>
              </a:rPr>
              <a:t>ADD RELATED TITLE WORDS</a:t>
            </a:r>
            <a:endParaRPr lang="zh-CN" altLang="en-US" sz="1200" dirty="0">
              <a:solidFill>
                <a:srgbClr val="E7E6E6">
                  <a:lumMod val="25000"/>
                </a:srgbClr>
              </a:solidFill>
              <a:latin typeface="Arial" panose="020B0604020202020204" pitchFamily="34" charset="0"/>
              <a:cs typeface="Arial" panose="020B0604020202020204" pitchFamily="34" charset="0"/>
              <a:sym typeface="+mn-lt"/>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strips(downLeft)">
                                      <p:cBhvr>
                                        <p:cTn id="7" dur="500"/>
                                        <p:tgtEl>
                                          <p:spTgt spid="13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 calcmode="lin" valueType="num">
                                      <p:cBhvr additive="base">
                                        <p:cTn id="11" dur="500" fill="hold"/>
                                        <p:tgtEl>
                                          <p:spTgt spid="149"/>
                                        </p:tgtEl>
                                        <p:attrNameLst>
                                          <p:attrName>ppt_x</p:attrName>
                                        </p:attrNameLst>
                                      </p:cBhvr>
                                      <p:tavLst>
                                        <p:tav tm="0">
                                          <p:val>
                                            <p:strVal val="1+#ppt_w/2"/>
                                          </p:val>
                                        </p:tav>
                                        <p:tav tm="100000">
                                          <p:val>
                                            <p:strVal val="#ppt_x"/>
                                          </p:val>
                                        </p:tav>
                                      </p:tavLst>
                                    </p:anim>
                                    <p:anim calcmode="lin" valueType="num">
                                      <p:cBhvr additive="base">
                                        <p:cTn id="12" dur="500" fill="hold"/>
                                        <p:tgtEl>
                                          <p:spTgt spid="14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3" fill="hold" nodeType="afterEffect">
                                  <p:stCondLst>
                                    <p:cond delay="0"/>
                                  </p:stCondLst>
                                  <p:childTnLst>
                                    <p:set>
                                      <p:cBhvr>
                                        <p:cTn id="15" dur="1" fill="hold">
                                          <p:stCondLst>
                                            <p:cond delay="0"/>
                                          </p:stCondLst>
                                        </p:cTn>
                                        <p:tgtEl>
                                          <p:spTgt spid="146"/>
                                        </p:tgtEl>
                                        <p:attrNameLst>
                                          <p:attrName>style.visibility</p:attrName>
                                        </p:attrNameLst>
                                      </p:cBhvr>
                                      <p:to>
                                        <p:strVal val="visible"/>
                                      </p:to>
                                    </p:set>
                                    <p:anim calcmode="lin" valueType="num">
                                      <p:cBhvr additive="base">
                                        <p:cTn id="16" dur="500" fill="hold"/>
                                        <p:tgtEl>
                                          <p:spTgt spid="146"/>
                                        </p:tgtEl>
                                        <p:attrNameLst>
                                          <p:attrName>ppt_x</p:attrName>
                                        </p:attrNameLst>
                                      </p:cBhvr>
                                      <p:tavLst>
                                        <p:tav tm="0">
                                          <p:val>
                                            <p:strVal val="1+#ppt_w/2"/>
                                          </p:val>
                                        </p:tav>
                                        <p:tav tm="100000">
                                          <p:val>
                                            <p:strVal val="#ppt_x"/>
                                          </p:val>
                                        </p:tav>
                                      </p:tavLst>
                                    </p:anim>
                                    <p:anim calcmode="lin" valueType="num">
                                      <p:cBhvr additive="base">
                                        <p:cTn id="17" dur="500" fill="hold"/>
                                        <p:tgtEl>
                                          <p:spTgt spid="146"/>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3" fill="hold" nodeType="afterEffect">
                                  <p:stCondLst>
                                    <p:cond delay="0"/>
                                  </p:stCondLst>
                                  <p:childTnLst>
                                    <p:set>
                                      <p:cBhvr>
                                        <p:cTn id="20" dur="1" fill="hold">
                                          <p:stCondLst>
                                            <p:cond delay="0"/>
                                          </p:stCondLst>
                                        </p:cTn>
                                        <p:tgtEl>
                                          <p:spTgt spid="159"/>
                                        </p:tgtEl>
                                        <p:attrNameLst>
                                          <p:attrName>style.visibility</p:attrName>
                                        </p:attrNameLst>
                                      </p:cBhvr>
                                      <p:to>
                                        <p:strVal val="visible"/>
                                      </p:to>
                                    </p:set>
                                    <p:anim calcmode="lin" valueType="num">
                                      <p:cBhvr additive="base">
                                        <p:cTn id="21" dur="500" fill="hold"/>
                                        <p:tgtEl>
                                          <p:spTgt spid="159"/>
                                        </p:tgtEl>
                                        <p:attrNameLst>
                                          <p:attrName>ppt_x</p:attrName>
                                        </p:attrNameLst>
                                      </p:cBhvr>
                                      <p:tavLst>
                                        <p:tav tm="0">
                                          <p:val>
                                            <p:strVal val="1+#ppt_w/2"/>
                                          </p:val>
                                        </p:tav>
                                        <p:tav tm="100000">
                                          <p:val>
                                            <p:strVal val="#ppt_x"/>
                                          </p:val>
                                        </p:tav>
                                      </p:tavLst>
                                    </p:anim>
                                    <p:anim calcmode="lin" valueType="num">
                                      <p:cBhvr additive="base">
                                        <p:cTn id="22" dur="500" fill="hold"/>
                                        <p:tgtEl>
                                          <p:spTgt spid="159"/>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3" fill="hold" nodeType="afterEffect">
                                  <p:stCondLst>
                                    <p:cond delay="0"/>
                                  </p:stCondLst>
                                  <p:childTnLst>
                                    <p:set>
                                      <p:cBhvr>
                                        <p:cTn id="25" dur="1" fill="hold">
                                          <p:stCondLst>
                                            <p:cond delay="0"/>
                                          </p:stCondLst>
                                        </p:cTn>
                                        <p:tgtEl>
                                          <p:spTgt spid="154"/>
                                        </p:tgtEl>
                                        <p:attrNameLst>
                                          <p:attrName>style.visibility</p:attrName>
                                        </p:attrNameLst>
                                      </p:cBhvr>
                                      <p:to>
                                        <p:strVal val="visible"/>
                                      </p:to>
                                    </p:set>
                                    <p:anim calcmode="lin" valueType="num">
                                      <p:cBhvr additive="base">
                                        <p:cTn id="26" dur="500" fill="hold"/>
                                        <p:tgtEl>
                                          <p:spTgt spid="154"/>
                                        </p:tgtEl>
                                        <p:attrNameLst>
                                          <p:attrName>ppt_x</p:attrName>
                                        </p:attrNameLst>
                                      </p:cBhvr>
                                      <p:tavLst>
                                        <p:tav tm="0">
                                          <p:val>
                                            <p:strVal val="1+#ppt_w/2"/>
                                          </p:val>
                                        </p:tav>
                                        <p:tav tm="100000">
                                          <p:val>
                                            <p:strVal val="#ppt_x"/>
                                          </p:val>
                                        </p:tav>
                                      </p:tavLst>
                                    </p:anim>
                                    <p:anim calcmode="lin" valueType="num">
                                      <p:cBhvr additive="base">
                                        <p:cTn id="27" dur="500" fill="hold"/>
                                        <p:tgtEl>
                                          <p:spTgt spid="154"/>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138"/>
                                        </p:tgtEl>
                                        <p:attrNameLst>
                                          <p:attrName>style.visibility</p:attrName>
                                        </p:attrNameLst>
                                      </p:cBhvr>
                                      <p:to>
                                        <p:strVal val="visible"/>
                                      </p:to>
                                    </p:set>
                                    <p:anim calcmode="lin" valueType="num">
                                      <p:cBhvr additive="base">
                                        <p:cTn id="31" dur="500" fill="hold"/>
                                        <p:tgtEl>
                                          <p:spTgt spid="138"/>
                                        </p:tgtEl>
                                        <p:attrNameLst>
                                          <p:attrName>ppt_x</p:attrName>
                                        </p:attrNameLst>
                                      </p:cBhvr>
                                      <p:tavLst>
                                        <p:tav tm="0">
                                          <p:val>
                                            <p:strVal val="0-#ppt_w/2"/>
                                          </p:val>
                                        </p:tav>
                                        <p:tav tm="100000">
                                          <p:val>
                                            <p:strVal val="#ppt_x"/>
                                          </p:val>
                                        </p:tav>
                                      </p:tavLst>
                                    </p:anim>
                                    <p:anim calcmode="lin" valueType="num">
                                      <p:cBhvr additive="base">
                                        <p:cTn id="32" dur="500" fill="hold"/>
                                        <p:tgtEl>
                                          <p:spTgt spid="138"/>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39"/>
                                        </p:tgtEl>
                                        <p:attrNameLst>
                                          <p:attrName>style.visibility</p:attrName>
                                        </p:attrNameLst>
                                      </p:cBhvr>
                                      <p:to>
                                        <p:strVal val="visible"/>
                                      </p:to>
                                    </p:set>
                                    <p:animEffect transition="in" filter="fade">
                                      <p:cBhvr>
                                        <p:cTn id="36" dur="500"/>
                                        <p:tgtEl>
                                          <p:spTgt spid="139"/>
                                        </p:tgtEl>
                                      </p:cBhvr>
                                    </p:animEffect>
                                  </p:childTnLst>
                                </p:cTn>
                              </p:par>
                            </p:childTnLst>
                          </p:cTn>
                        </p:par>
                        <p:par>
                          <p:cTn id="37" fill="hold">
                            <p:stCondLst>
                              <p:cond delay="3500"/>
                            </p:stCondLst>
                            <p:childTnLst>
                              <p:par>
                                <p:cTn id="38" presetID="2" presetClass="entr" presetSubtype="8" fill="hold" grpId="0" nodeType="afterEffect">
                                  <p:stCondLst>
                                    <p:cond delay="0"/>
                                  </p:stCondLst>
                                  <p:childTnLst>
                                    <p:set>
                                      <p:cBhvr>
                                        <p:cTn id="39" dur="1" fill="hold">
                                          <p:stCondLst>
                                            <p:cond delay="0"/>
                                          </p:stCondLst>
                                        </p:cTn>
                                        <p:tgtEl>
                                          <p:spTgt spid="140"/>
                                        </p:tgtEl>
                                        <p:attrNameLst>
                                          <p:attrName>style.visibility</p:attrName>
                                        </p:attrNameLst>
                                      </p:cBhvr>
                                      <p:to>
                                        <p:strVal val="visible"/>
                                      </p:to>
                                    </p:set>
                                    <p:anim calcmode="lin" valueType="num">
                                      <p:cBhvr additive="base">
                                        <p:cTn id="40" dur="500" fill="hold"/>
                                        <p:tgtEl>
                                          <p:spTgt spid="140"/>
                                        </p:tgtEl>
                                        <p:attrNameLst>
                                          <p:attrName>ppt_x</p:attrName>
                                        </p:attrNameLst>
                                      </p:cBhvr>
                                      <p:tavLst>
                                        <p:tav tm="0">
                                          <p:val>
                                            <p:strVal val="0-#ppt_w/2"/>
                                          </p:val>
                                        </p:tav>
                                        <p:tav tm="100000">
                                          <p:val>
                                            <p:strVal val="#ppt_x"/>
                                          </p:val>
                                        </p:tav>
                                      </p:tavLst>
                                    </p:anim>
                                    <p:anim calcmode="lin" valueType="num">
                                      <p:cBhvr additive="base">
                                        <p:cTn id="41" dur="500" fill="hold"/>
                                        <p:tgtEl>
                                          <p:spTgt spid="140"/>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41"/>
                                        </p:tgtEl>
                                        <p:attrNameLst>
                                          <p:attrName>style.visibility</p:attrName>
                                        </p:attrNameLst>
                                      </p:cBhvr>
                                      <p:to>
                                        <p:strVal val="visible"/>
                                      </p:to>
                                    </p:set>
                                    <p:animEffect transition="in" filter="fade">
                                      <p:cBhvr>
                                        <p:cTn id="45" dur="500"/>
                                        <p:tgtEl>
                                          <p:spTgt spid="141"/>
                                        </p:tgtEl>
                                      </p:cBhvr>
                                    </p:animEffect>
                                  </p:childTnLst>
                                </p:cTn>
                              </p:par>
                            </p:childTnLst>
                          </p:cTn>
                        </p:par>
                        <p:par>
                          <p:cTn id="46" fill="hold">
                            <p:stCondLst>
                              <p:cond delay="4500"/>
                            </p:stCondLst>
                            <p:childTnLst>
                              <p:par>
                                <p:cTn id="47" presetID="2" presetClass="entr" presetSubtype="8" fill="hold" grpId="0" nodeType="afterEffect">
                                  <p:stCondLst>
                                    <p:cond delay="0"/>
                                  </p:stCondLst>
                                  <p:childTnLst>
                                    <p:set>
                                      <p:cBhvr>
                                        <p:cTn id="48" dur="1" fill="hold">
                                          <p:stCondLst>
                                            <p:cond delay="0"/>
                                          </p:stCondLst>
                                        </p:cTn>
                                        <p:tgtEl>
                                          <p:spTgt spid="142"/>
                                        </p:tgtEl>
                                        <p:attrNameLst>
                                          <p:attrName>style.visibility</p:attrName>
                                        </p:attrNameLst>
                                      </p:cBhvr>
                                      <p:to>
                                        <p:strVal val="visible"/>
                                      </p:to>
                                    </p:set>
                                    <p:anim calcmode="lin" valueType="num">
                                      <p:cBhvr additive="base">
                                        <p:cTn id="49" dur="500" fill="hold"/>
                                        <p:tgtEl>
                                          <p:spTgt spid="142"/>
                                        </p:tgtEl>
                                        <p:attrNameLst>
                                          <p:attrName>ppt_x</p:attrName>
                                        </p:attrNameLst>
                                      </p:cBhvr>
                                      <p:tavLst>
                                        <p:tav tm="0">
                                          <p:val>
                                            <p:strVal val="0-#ppt_w/2"/>
                                          </p:val>
                                        </p:tav>
                                        <p:tav tm="100000">
                                          <p:val>
                                            <p:strVal val="#ppt_x"/>
                                          </p:val>
                                        </p:tav>
                                      </p:tavLst>
                                    </p:anim>
                                    <p:anim calcmode="lin" valueType="num">
                                      <p:cBhvr additive="base">
                                        <p:cTn id="50" dur="500" fill="hold"/>
                                        <p:tgtEl>
                                          <p:spTgt spid="142"/>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500"/>
                                        <p:tgtEl>
                                          <p:spTgt spid="143"/>
                                        </p:tgtEl>
                                      </p:cBhvr>
                                    </p:animEffect>
                                  </p:childTnLst>
                                </p:cTn>
                              </p:par>
                            </p:childTnLst>
                          </p:cTn>
                        </p:par>
                        <p:par>
                          <p:cTn id="55" fill="hold">
                            <p:stCondLst>
                              <p:cond delay="5500"/>
                            </p:stCondLst>
                            <p:childTnLst>
                              <p:par>
                                <p:cTn id="56" presetID="2" presetClass="entr" presetSubtype="8" fill="hold" grpId="0" nodeType="afterEffect">
                                  <p:stCondLst>
                                    <p:cond delay="0"/>
                                  </p:stCondLst>
                                  <p:childTnLst>
                                    <p:set>
                                      <p:cBhvr>
                                        <p:cTn id="57" dur="1" fill="hold">
                                          <p:stCondLst>
                                            <p:cond delay="0"/>
                                          </p:stCondLst>
                                        </p:cTn>
                                        <p:tgtEl>
                                          <p:spTgt spid="144"/>
                                        </p:tgtEl>
                                        <p:attrNameLst>
                                          <p:attrName>style.visibility</p:attrName>
                                        </p:attrNameLst>
                                      </p:cBhvr>
                                      <p:to>
                                        <p:strVal val="visible"/>
                                      </p:to>
                                    </p:set>
                                    <p:anim calcmode="lin" valueType="num">
                                      <p:cBhvr additive="base">
                                        <p:cTn id="58" dur="500" fill="hold"/>
                                        <p:tgtEl>
                                          <p:spTgt spid="144"/>
                                        </p:tgtEl>
                                        <p:attrNameLst>
                                          <p:attrName>ppt_x</p:attrName>
                                        </p:attrNameLst>
                                      </p:cBhvr>
                                      <p:tavLst>
                                        <p:tav tm="0">
                                          <p:val>
                                            <p:strVal val="0-#ppt_w/2"/>
                                          </p:val>
                                        </p:tav>
                                        <p:tav tm="100000">
                                          <p:val>
                                            <p:strVal val="#ppt_x"/>
                                          </p:val>
                                        </p:tav>
                                      </p:tavLst>
                                    </p:anim>
                                    <p:anim calcmode="lin" valueType="num">
                                      <p:cBhvr additive="base">
                                        <p:cTn id="59" dur="500" fill="hold"/>
                                        <p:tgtEl>
                                          <p:spTgt spid="144"/>
                                        </p:tgtEl>
                                        <p:attrNameLst>
                                          <p:attrName>ppt_y</p:attrName>
                                        </p:attrNameLst>
                                      </p:cBhvr>
                                      <p:tavLst>
                                        <p:tav tm="0">
                                          <p:val>
                                            <p:strVal val="#ppt_y"/>
                                          </p:val>
                                        </p:tav>
                                        <p:tav tm="100000">
                                          <p:val>
                                            <p:strVal val="#ppt_y"/>
                                          </p:val>
                                        </p:tav>
                                      </p:tavLst>
                                    </p:anim>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145"/>
                                        </p:tgtEl>
                                        <p:attrNameLst>
                                          <p:attrName>style.visibility</p:attrName>
                                        </p:attrNameLst>
                                      </p:cBhvr>
                                      <p:to>
                                        <p:strVal val="visible"/>
                                      </p:to>
                                    </p:set>
                                    <p:animEffect transition="in" filter="fade">
                                      <p:cBhvr>
                                        <p:cTn id="63"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38" grpId="0" animBg="1"/>
      <p:bldP spid="139" grpId="0"/>
      <p:bldP spid="140" grpId="0" animBg="1"/>
      <p:bldP spid="141" grpId="0"/>
      <p:bldP spid="142" grpId="0" animBg="1"/>
      <p:bldP spid="143" grpId="0"/>
      <p:bldP spid="144" grpId="0" animBg="1"/>
      <p:bldP spid="1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矩形 331"/>
          <p:cNvSpPr/>
          <p:nvPr/>
        </p:nvSpPr>
        <p:spPr>
          <a:xfrm>
            <a:off x="2382" y="1338"/>
            <a:ext cx="12873826" cy="724108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382" y="2176703"/>
            <a:ext cx="12861130" cy="2927578"/>
          </a:xfrm>
          <a:prstGeom prst="rect">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7" tIns="45702" rIns="91407" bIns="45702" numCol="1" spcCol="0" rtlCol="0" fromWordArt="0" anchor="ctr" anchorCtr="0" forceAA="0" compatLnSpc="1">
            <a:noAutofit/>
          </a:bodyPr>
          <a:lstStyle/>
          <a:p>
            <a:pPr algn="ctr"/>
            <a:endParaRPr lang="zh-CN" altLang="en-US"/>
          </a:p>
        </p:txBody>
      </p:sp>
      <p:grpSp>
        <p:nvGrpSpPr>
          <p:cNvPr id="16" name="组合 74"/>
          <p:cNvGrpSpPr/>
          <p:nvPr/>
        </p:nvGrpSpPr>
        <p:grpSpPr bwMode="auto">
          <a:xfrm>
            <a:off x="5774917" y="2662255"/>
            <a:ext cx="1315616" cy="1317289"/>
            <a:chOff x="0" y="0"/>
            <a:chExt cx="1248318" cy="1248318"/>
          </a:xfrm>
        </p:grpSpPr>
        <p:sp>
          <p:nvSpPr>
            <p:cNvPr id="17" name="椭圆 57"/>
            <p:cNvSpPr>
              <a:spLocks noChangeArrowheads="1"/>
            </p:cNvSpPr>
            <p:nvPr/>
          </p:nvSpPr>
          <p:spPr bwMode="auto">
            <a:xfrm>
              <a:off x="0" y="0"/>
              <a:ext cx="1248318" cy="1248318"/>
            </a:xfrm>
            <a:prstGeom prst="ellipse">
              <a:avLst/>
            </a:prstGeom>
            <a:solidFill>
              <a:schemeClr val="bg1">
                <a:alpha val="7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8" name="文本框 61"/>
            <p:cNvSpPr txBox="1">
              <a:spLocks noChangeArrowheads="1"/>
            </p:cNvSpPr>
            <p:nvPr/>
          </p:nvSpPr>
          <p:spPr bwMode="auto">
            <a:xfrm>
              <a:off x="169699" y="207807"/>
              <a:ext cx="924400" cy="82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marL="742950" indent="-285750"/>
              <a:lvl3pPr/>
              <a:lvl4pPr/>
              <a:lvl5pPr/>
              <a:lvl6pPr/>
              <a:lvl7pPr/>
              <a:lvl8pPr/>
              <a:lvl9pPr/>
            </a:lstStyle>
            <a:p>
              <a:pPr algn="ctr" eaLnBrk="1" hangingPunct="1"/>
              <a:r>
                <a:rPr lang="en-US" sz="5060" dirty="0">
                  <a:solidFill>
                    <a:schemeClr val="accent1"/>
                  </a:solidFill>
                  <a:latin typeface="华文细黑" panose="02010600040101010101" pitchFamily="2" charset="-122"/>
                  <a:ea typeface="华文细黑" panose="02010600040101010101" pitchFamily="2" charset="-122"/>
                </a:rPr>
                <a:t>02</a:t>
              </a:r>
              <a:endParaRPr lang="zh-CN" altLang="en-US" sz="5060" dirty="0">
                <a:solidFill>
                  <a:schemeClr val="accent1"/>
                </a:solidFill>
                <a:latin typeface="华文细黑" panose="02010600040101010101" pitchFamily="2" charset="-122"/>
                <a:ea typeface="华文细黑" panose="02010600040101010101" pitchFamily="2" charset="-122"/>
              </a:endParaRPr>
            </a:p>
          </p:txBody>
        </p:sp>
      </p:grpSp>
      <p:grpSp>
        <p:nvGrpSpPr>
          <p:cNvPr id="19" name="组合 4"/>
          <p:cNvGrpSpPr/>
          <p:nvPr/>
        </p:nvGrpSpPr>
        <p:grpSpPr bwMode="auto">
          <a:xfrm>
            <a:off x="5249339" y="4054865"/>
            <a:ext cx="2383508" cy="930989"/>
            <a:chOff x="0" y="0"/>
            <a:chExt cx="2261776" cy="883286"/>
          </a:xfrm>
        </p:grpSpPr>
        <p:sp>
          <p:nvSpPr>
            <p:cNvPr id="20" name="文本框 66"/>
            <p:cNvSpPr txBox="1">
              <a:spLocks noChangeArrowheads="1"/>
            </p:cNvSpPr>
            <p:nvPr/>
          </p:nvSpPr>
          <p:spPr bwMode="auto">
            <a:xfrm>
              <a:off x="0" y="0"/>
              <a:ext cx="2261776" cy="33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marL="742950" indent="-285750"/>
              <a:lvl3pPr/>
              <a:lvl4pPr/>
              <a:lvl5pPr/>
              <a:lvl6pPr/>
              <a:lvl7pPr/>
              <a:lvl8pPr/>
              <a:lvl9pPr/>
            </a:lstStyle>
            <a:p>
              <a:pPr algn="ctr" eaLnBrk="1" hangingPunct="1"/>
              <a:r>
                <a:rPr lang="en-US" sz="1685" b="1">
                  <a:solidFill>
                    <a:srgbClr val="FFFFFF"/>
                  </a:solidFill>
                  <a:latin typeface="Arial" panose="020B0604020202020204" pitchFamily="34" charset="0"/>
                  <a:cs typeface="Arial" panose="020B0604020202020204" pitchFamily="34" charset="0"/>
                </a:rPr>
                <a:t>ADD YOUR TITLE</a:t>
              </a:r>
              <a:endParaRPr lang="zh-CN" altLang="en-US" sz="1685" b="1">
                <a:solidFill>
                  <a:srgbClr val="FFFFFF"/>
                </a:solidFill>
                <a:latin typeface="Arial" panose="020B0604020202020204" pitchFamily="34" charset="0"/>
                <a:cs typeface="Arial" panose="020B0604020202020204" pitchFamily="34" charset="0"/>
              </a:endParaRPr>
            </a:p>
          </p:txBody>
        </p:sp>
        <p:sp>
          <p:nvSpPr>
            <p:cNvPr id="21" name="矩形 70"/>
            <p:cNvSpPr>
              <a:spLocks noChangeArrowheads="1"/>
            </p:cNvSpPr>
            <p:nvPr/>
          </p:nvSpPr>
          <p:spPr bwMode="auto">
            <a:xfrm>
              <a:off x="3892" y="333720"/>
              <a:ext cx="2242954" cy="5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sz="1055">
                  <a:solidFill>
                    <a:srgbClr val="FFFFFF"/>
                  </a:solidFill>
                  <a:latin typeface="Arial" panose="020B0604020202020204" pitchFamily="34" charset="0"/>
                </a:rPr>
                <a:t>Nothing we can do will change it. The future is before us and dynamic. Everything we do will affect it.</a:t>
              </a:r>
              <a:endParaRPr lang="zh-CN" altLang="en-US" sz="1055">
                <a:solidFill>
                  <a:srgbClr val="FFFFFF"/>
                </a:solidFill>
                <a:latin typeface="Arial" panose="020B0604020202020204" pitchFamily="34" charset="0"/>
                <a:cs typeface="Arial" panose="020B0604020202020204" pitchFamily="34" charset="0"/>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additive="base">
                                        <p:cTn id="7" dur="500" fill="hold"/>
                                        <p:tgtEl>
                                          <p:spTgt spid="332"/>
                                        </p:tgtEl>
                                        <p:attrNameLst>
                                          <p:attrName>ppt_x</p:attrName>
                                        </p:attrNameLst>
                                      </p:cBhvr>
                                      <p:tavLst>
                                        <p:tav tm="0">
                                          <p:val>
                                            <p:strVal val="0-#ppt_w/2"/>
                                          </p:val>
                                        </p:tav>
                                        <p:tav tm="100000">
                                          <p:val>
                                            <p:strVal val="#ppt_x"/>
                                          </p:val>
                                        </p:tav>
                                      </p:tavLst>
                                    </p:anim>
                                    <p:anim calcmode="lin" valueType="num">
                                      <p:cBhvr additive="base">
                                        <p:cTn id="8" dur="500" fill="hold"/>
                                        <p:tgtEl>
                                          <p:spTgt spid="3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childTnLst>
                                </p:cTn>
                              </p:par>
                              <p:par>
                                <p:cTn id="18" presetID="12" presetClass="entr" presetSubtype="1"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p:tgtEl>
                                          <p:spTgt spid="19"/>
                                        </p:tgtEl>
                                        <p:attrNameLst>
                                          <p:attrName>ppt_y</p:attrName>
                                        </p:attrNameLst>
                                      </p:cBhvr>
                                      <p:tavLst>
                                        <p:tav tm="0">
                                          <p:val>
                                            <p:strVal val="#ppt_y-#ppt_h*1.125000"/>
                                          </p:val>
                                        </p:tav>
                                        <p:tav tm="100000">
                                          <p:val>
                                            <p:strVal val="#ppt_y"/>
                                          </p:val>
                                        </p:tav>
                                      </p:tavLst>
                                    </p:anim>
                                    <p:animEffect transition="in" filter="wipe(down)">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61563" y="1636615"/>
            <a:ext cx="10601230" cy="4639424"/>
            <a:chOff x="1100786" y="1551735"/>
            <a:chExt cx="10052640" cy="4399344"/>
          </a:xfrm>
        </p:grpSpPr>
        <p:sp>
          <p:nvSpPr>
            <p:cNvPr id="22" name="Freeform 21"/>
            <p:cNvSpPr/>
            <p:nvPr/>
          </p:nvSpPr>
          <p:spPr>
            <a:xfrm rot="19805282">
              <a:off x="1456384" y="1551735"/>
              <a:ext cx="9350488" cy="4399344"/>
            </a:xfrm>
            <a:custGeom>
              <a:avLst/>
              <a:gdLst>
                <a:gd name="connsiteX0" fmla="*/ 9210674 w 9350488"/>
                <a:gd name="connsiteY0" fmla="*/ 3819266 h 4399344"/>
                <a:gd name="connsiteX1" fmla="*/ 9350488 w 9350488"/>
                <a:gd name="connsiteY1" fmla="*/ 4082226 h 4399344"/>
                <a:gd name="connsiteX2" fmla="*/ 9033370 w 9350488"/>
                <a:gd name="connsiteY2" fmla="*/ 4399344 h 4399344"/>
                <a:gd name="connsiteX3" fmla="*/ 6852320 w 9350488"/>
                <a:gd name="connsiteY3" fmla="*/ 4399344 h 4399344"/>
                <a:gd name="connsiteX4" fmla="*/ 6844759 w 9350488"/>
                <a:gd name="connsiteY4" fmla="*/ 4398581 h 4399344"/>
                <a:gd name="connsiteX5" fmla="*/ 6831730 w 9350488"/>
                <a:gd name="connsiteY5" fmla="*/ 4398964 h 4399344"/>
                <a:gd name="connsiteX6" fmla="*/ 6805150 w 9350488"/>
                <a:gd name="connsiteY6" fmla="*/ 4394589 h 4399344"/>
                <a:gd name="connsiteX7" fmla="*/ 6788410 w 9350488"/>
                <a:gd name="connsiteY7" fmla="*/ 4392901 h 4399344"/>
                <a:gd name="connsiteX8" fmla="*/ 6781081 w 9350488"/>
                <a:gd name="connsiteY8" fmla="*/ 4390626 h 4399344"/>
                <a:gd name="connsiteX9" fmla="*/ 6771692 w 9350488"/>
                <a:gd name="connsiteY9" fmla="*/ 4389080 h 4399344"/>
                <a:gd name="connsiteX10" fmla="*/ 6748678 w 9350488"/>
                <a:gd name="connsiteY10" fmla="*/ 4380567 h 4399344"/>
                <a:gd name="connsiteX11" fmla="*/ 6728884 w 9350488"/>
                <a:gd name="connsiteY11" fmla="*/ 4374423 h 4399344"/>
                <a:gd name="connsiteX12" fmla="*/ 6722076 w 9350488"/>
                <a:gd name="connsiteY12" fmla="*/ 4370728 h 4399344"/>
                <a:gd name="connsiteX13" fmla="*/ 6714626 w 9350488"/>
                <a:gd name="connsiteY13" fmla="*/ 4367972 h 4399344"/>
                <a:gd name="connsiteX14" fmla="*/ 6695104 w 9350488"/>
                <a:gd name="connsiteY14" fmla="*/ 4356088 h 4399344"/>
                <a:gd name="connsiteX15" fmla="*/ 6675017 w 9350488"/>
                <a:gd name="connsiteY15" fmla="*/ 4345185 h 4399344"/>
                <a:gd name="connsiteX16" fmla="*/ 6668890 w 9350488"/>
                <a:gd name="connsiteY16" fmla="*/ 4340130 h 4399344"/>
                <a:gd name="connsiteX17" fmla="*/ 6662274 w 9350488"/>
                <a:gd name="connsiteY17" fmla="*/ 4336102 h 4399344"/>
                <a:gd name="connsiteX18" fmla="*/ 6647012 w 9350488"/>
                <a:gd name="connsiteY18" fmla="*/ 4322079 h 4399344"/>
                <a:gd name="connsiteX19" fmla="*/ 6628085 w 9350488"/>
                <a:gd name="connsiteY19" fmla="*/ 4306462 h 4399344"/>
                <a:gd name="connsiteX20" fmla="*/ 6622029 w 9350488"/>
                <a:gd name="connsiteY20" fmla="*/ 4299122 h 4399344"/>
                <a:gd name="connsiteX21" fmla="*/ 6616378 w 9350488"/>
                <a:gd name="connsiteY21" fmla="*/ 4293931 h 4399344"/>
                <a:gd name="connsiteX22" fmla="*/ 6606505 w 9350488"/>
                <a:gd name="connsiteY22" fmla="*/ 4280307 h 4399344"/>
                <a:gd name="connsiteX23" fmla="*/ 6589361 w 9350488"/>
                <a:gd name="connsiteY23" fmla="*/ 4259529 h 4399344"/>
                <a:gd name="connsiteX24" fmla="*/ 6583143 w 9350488"/>
                <a:gd name="connsiteY24" fmla="*/ 4248073 h 4399344"/>
                <a:gd name="connsiteX25" fmla="*/ 6578683 w 9350488"/>
                <a:gd name="connsiteY25" fmla="*/ 4241920 h 4399344"/>
                <a:gd name="connsiteX26" fmla="*/ 5577164 w 9350488"/>
                <a:gd name="connsiteY26" fmla="*/ 2519482 h 4399344"/>
                <a:gd name="connsiteX27" fmla="*/ 3584720 w 9350488"/>
                <a:gd name="connsiteY27" fmla="*/ 2519482 h 4399344"/>
                <a:gd name="connsiteX28" fmla="*/ 3577151 w 9350488"/>
                <a:gd name="connsiteY28" fmla="*/ 2518719 h 4399344"/>
                <a:gd name="connsiteX29" fmla="*/ 3564128 w 9350488"/>
                <a:gd name="connsiteY29" fmla="*/ 2519102 h 4399344"/>
                <a:gd name="connsiteX30" fmla="*/ 3537559 w 9350488"/>
                <a:gd name="connsiteY30" fmla="*/ 2514728 h 4399344"/>
                <a:gd name="connsiteX31" fmla="*/ 3520810 w 9350488"/>
                <a:gd name="connsiteY31" fmla="*/ 2513039 h 4399344"/>
                <a:gd name="connsiteX32" fmla="*/ 3513476 w 9350488"/>
                <a:gd name="connsiteY32" fmla="*/ 2510763 h 4399344"/>
                <a:gd name="connsiteX33" fmla="*/ 3504091 w 9350488"/>
                <a:gd name="connsiteY33" fmla="*/ 2509217 h 4399344"/>
                <a:gd name="connsiteX34" fmla="*/ 3481082 w 9350488"/>
                <a:gd name="connsiteY34" fmla="*/ 2500707 h 4399344"/>
                <a:gd name="connsiteX35" fmla="*/ 3461284 w 9350488"/>
                <a:gd name="connsiteY35" fmla="*/ 2494561 h 4399344"/>
                <a:gd name="connsiteX36" fmla="*/ 3454474 w 9350488"/>
                <a:gd name="connsiteY36" fmla="*/ 2490865 h 4399344"/>
                <a:gd name="connsiteX37" fmla="*/ 3447024 w 9350488"/>
                <a:gd name="connsiteY37" fmla="*/ 2488109 h 4399344"/>
                <a:gd name="connsiteX38" fmla="*/ 3427503 w 9350488"/>
                <a:gd name="connsiteY38" fmla="*/ 2476226 h 4399344"/>
                <a:gd name="connsiteX39" fmla="*/ 3407416 w 9350488"/>
                <a:gd name="connsiteY39" fmla="*/ 2465323 h 4399344"/>
                <a:gd name="connsiteX40" fmla="*/ 3401290 w 9350488"/>
                <a:gd name="connsiteY40" fmla="*/ 2460268 h 4399344"/>
                <a:gd name="connsiteX41" fmla="*/ 3394672 w 9350488"/>
                <a:gd name="connsiteY41" fmla="*/ 2456239 h 4399344"/>
                <a:gd name="connsiteX42" fmla="*/ 3379407 w 9350488"/>
                <a:gd name="connsiteY42" fmla="*/ 2442213 h 4399344"/>
                <a:gd name="connsiteX43" fmla="*/ 3360484 w 9350488"/>
                <a:gd name="connsiteY43" fmla="*/ 2426600 h 4399344"/>
                <a:gd name="connsiteX44" fmla="*/ 3354430 w 9350488"/>
                <a:gd name="connsiteY44" fmla="*/ 2419263 h 4399344"/>
                <a:gd name="connsiteX45" fmla="*/ 3348776 w 9350488"/>
                <a:gd name="connsiteY45" fmla="*/ 2414068 h 4399344"/>
                <a:gd name="connsiteX46" fmla="*/ 3338897 w 9350488"/>
                <a:gd name="connsiteY46" fmla="*/ 2400437 h 4399344"/>
                <a:gd name="connsiteX47" fmla="*/ 3321761 w 9350488"/>
                <a:gd name="connsiteY47" fmla="*/ 2379667 h 4399344"/>
                <a:gd name="connsiteX48" fmla="*/ 3315545 w 9350488"/>
                <a:gd name="connsiteY48" fmla="*/ 2368216 h 4399344"/>
                <a:gd name="connsiteX49" fmla="*/ 3311081 w 9350488"/>
                <a:gd name="connsiteY49" fmla="*/ 2362057 h 4399344"/>
                <a:gd name="connsiteX50" fmla="*/ 2309562 w 9350488"/>
                <a:gd name="connsiteY50" fmla="*/ 639619 h 4399344"/>
                <a:gd name="connsiteX51" fmla="*/ 317118 w 9350488"/>
                <a:gd name="connsiteY51" fmla="*/ 639619 h 4399344"/>
                <a:gd name="connsiteX52" fmla="*/ 1 w 9350488"/>
                <a:gd name="connsiteY52" fmla="*/ 322501 h 4399344"/>
                <a:gd name="connsiteX53" fmla="*/ 317119 w 9350488"/>
                <a:gd name="connsiteY53" fmla="*/ 5383 h 4399344"/>
                <a:gd name="connsiteX54" fmla="*/ 2436279 w 9350488"/>
                <a:gd name="connsiteY54" fmla="*/ 5383 h 4399344"/>
                <a:gd name="connsiteX55" fmla="*/ 2448735 w 9350488"/>
                <a:gd name="connsiteY55" fmla="*/ 2523 h 4399344"/>
                <a:gd name="connsiteX56" fmla="*/ 2627103 w 9350488"/>
                <a:gd name="connsiteY56" fmla="*/ 31715 h 4399344"/>
                <a:gd name="connsiteX57" fmla="*/ 2650943 w 9350488"/>
                <a:gd name="connsiteY57" fmla="*/ 46228 h 4399344"/>
                <a:gd name="connsiteX58" fmla="*/ 2675472 w 9350488"/>
                <a:gd name="connsiteY58" fmla="*/ 59542 h 4399344"/>
                <a:gd name="connsiteX59" fmla="*/ 2790366 w 9350488"/>
                <a:gd name="connsiteY59" fmla="*/ 199065 h 4399344"/>
                <a:gd name="connsiteX60" fmla="*/ 2794154 w 9350488"/>
                <a:gd name="connsiteY60" fmla="*/ 211270 h 4399344"/>
                <a:gd name="connsiteX61" fmla="*/ 3767495 w 9350488"/>
                <a:gd name="connsiteY61" fmla="*/ 1885246 h 4399344"/>
                <a:gd name="connsiteX62" fmla="*/ 5703881 w 9350488"/>
                <a:gd name="connsiteY62" fmla="*/ 1885246 h 4399344"/>
                <a:gd name="connsiteX63" fmla="*/ 5716337 w 9350488"/>
                <a:gd name="connsiteY63" fmla="*/ 1882386 h 4399344"/>
                <a:gd name="connsiteX64" fmla="*/ 5894704 w 9350488"/>
                <a:gd name="connsiteY64" fmla="*/ 1911577 h 4399344"/>
                <a:gd name="connsiteX65" fmla="*/ 5930433 w 9350488"/>
                <a:gd name="connsiteY65" fmla="*/ 1933328 h 4399344"/>
                <a:gd name="connsiteX66" fmla="*/ 5943074 w 9350488"/>
                <a:gd name="connsiteY66" fmla="*/ 1939405 h 4399344"/>
                <a:gd name="connsiteX67" fmla="*/ 6044613 w 9350488"/>
                <a:gd name="connsiteY67" fmla="*/ 2051207 h 4399344"/>
                <a:gd name="connsiteX68" fmla="*/ 6057322 w 9350488"/>
                <a:gd name="connsiteY68" fmla="*/ 2083506 h 4399344"/>
                <a:gd name="connsiteX69" fmla="*/ 7035096 w 9350488"/>
                <a:gd name="connsiteY69" fmla="*/ 3765107 h 4399344"/>
                <a:gd name="connsiteX70" fmla="*/ 9033370 w 9350488"/>
                <a:gd name="connsiteY70" fmla="*/ 3765107 h 4399344"/>
                <a:gd name="connsiteX71" fmla="*/ 9210674 w 9350488"/>
                <a:gd name="connsiteY71" fmla="*/ 3819266 h 439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350488" h="4399344">
                  <a:moveTo>
                    <a:pt x="9210674" y="3819266"/>
                  </a:moveTo>
                  <a:cubicBezTo>
                    <a:pt x="9295028" y="3876255"/>
                    <a:pt x="9350488" y="3972763"/>
                    <a:pt x="9350488" y="4082226"/>
                  </a:cubicBezTo>
                  <a:cubicBezTo>
                    <a:pt x="9350488" y="4257365"/>
                    <a:pt x="9208509" y="4399344"/>
                    <a:pt x="9033370" y="4399344"/>
                  </a:cubicBezTo>
                  <a:lnTo>
                    <a:pt x="6852320" y="4399344"/>
                  </a:lnTo>
                  <a:lnTo>
                    <a:pt x="6844759" y="4398581"/>
                  </a:lnTo>
                  <a:lnTo>
                    <a:pt x="6831730" y="4398964"/>
                  </a:lnTo>
                  <a:lnTo>
                    <a:pt x="6805150" y="4394589"/>
                  </a:lnTo>
                  <a:lnTo>
                    <a:pt x="6788410" y="4392901"/>
                  </a:lnTo>
                  <a:lnTo>
                    <a:pt x="6781081" y="4390626"/>
                  </a:lnTo>
                  <a:lnTo>
                    <a:pt x="6771692" y="4389080"/>
                  </a:lnTo>
                  <a:lnTo>
                    <a:pt x="6748678" y="4380567"/>
                  </a:lnTo>
                  <a:lnTo>
                    <a:pt x="6728884" y="4374423"/>
                  </a:lnTo>
                  <a:lnTo>
                    <a:pt x="6722076" y="4370728"/>
                  </a:lnTo>
                  <a:lnTo>
                    <a:pt x="6714626" y="4367972"/>
                  </a:lnTo>
                  <a:lnTo>
                    <a:pt x="6695104" y="4356088"/>
                  </a:lnTo>
                  <a:lnTo>
                    <a:pt x="6675017" y="4345185"/>
                  </a:lnTo>
                  <a:lnTo>
                    <a:pt x="6668890" y="4340130"/>
                  </a:lnTo>
                  <a:lnTo>
                    <a:pt x="6662274" y="4336102"/>
                  </a:lnTo>
                  <a:lnTo>
                    <a:pt x="6647012" y="4322079"/>
                  </a:lnTo>
                  <a:lnTo>
                    <a:pt x="6628085" y="4306462"/>
                  </a:lnTo>
                  <a:lnTo>
                    <a:pt x="6622029" y="4299122"/>
                  </a:lnTo>
                  <a:lnTo>
                    <a:pt x="6616378" y="4293931"/>
                  </a:lnTo>
                  <a:lnTo>
                    <a:pt x="6606505" y="4280307"/>
                  </a:lnTo>
                  <a:lnTo>
                    <a:pt x="6589361" y="4259529"/>
                  </a:lnTo>
                  <a:lnTo>
                    <a:pt x="6583143" y="4248073"/>
                  </a:lnTo>
                  <a:lnTo>
                    <a:pt x="6578683" y="4241920"/>
                  </a:lnTo>
                  <a:lnTo>
                    <a:pt x="5577164" y="2519482"/>
                  </a:lnTo>
                  <a:lnTo>
                    <a:pt x="3584720" y="2519482"/>
                  </a:lnTo>
                  <a:lnTo>
                    <a:pt x="3577151" y="2518719"/>
                  </a:lnTo>
                  <a:lnTo>
                    <a:pt x="3564128" y="2519102"/>
                  </a:lnTo>
                  <a:lnTo>
                    <a:pt x="3537559" y="2514728"/>
                  </a:lnTo>
                  <a:lnTo>
                    <a:pt x="3520810" y="2513039"/>
                  </a:lnTo>
                  <a:lnTo>
                    <a:pt x="3513476" y="2510763"/>
                  </a:lnTo>
                  <a:lnTo>
                    <a:pt x="3504091" y="2509217"/>
                  </a:lnTo>
                  <a:lnTo>
                    <a:pt x="3481082" y="2500707"/>
                  </a:lnTo>
                  <a:lnTo>
                    <a:pt x="3461284" y="2494561"/>
                  </a:lnTo>
                  <a:lnTo>
                    <a:pt x="3454474" y="2490865"/>
                  </a:lnTo>
                  <a:lnTo>
                    <a:pt x="3447024" y="2488109"/>
                  </a:lnTo>
                  <a:lnTo>
                    <a:pt x="3427503" y="2476226"/>
                  </a:lnTo>
                  <a:lnTo>
                    <a:pt x="3407416" y="2465323"/>
                  </a:lnTo>
                  <a:lnTo>
                    <a:pt x="3401290" y="2460268"/>
                  </a:lnTo>
                  <a:lnTo>
                    <a:pt x="3394672" y="2456239"/>
                  </a:lnTo>
                  <a:lnTo>
                    <a:pt x="3379407" y="2442213"/>
                  </a:lnTo>
                  <a:lnTo>
                    <a:pt x="3360484" y="2426600"/>
                  </a:lnTo>
                  <a:lnTo>
                    <a:pt x="3354430" y="2419263"/>
                  </a:lnTo>
                  <a:lnTo>
                    <a:pt x="3348776" y="2414068"/>
                  </a:lnTo>
                  <a:lnTo>
                    <a:pt x="3338897" y="2400437"/>
                  </a:lnTo>
                  <a:lnTo>
                    <a:pt x="3321761" y="2379667"/>
                  </a:lnTo>
                  <a:lnTo>
                    <a:pt x="3315545" y="2368216"/>
                  </a:lnTo>
                  <a:lnTo>
                    <a:pt x="3311081" y="2362057"/>
                  </a:lnTo>
                  <a:lnTo>
                    <a:pt x="2309562" y="639619"/>
                  </a:lnTo>
                  <a:lnTo>
                    <a:pt x="317118" y="639619"/>
                  </a:lnTo>
                  <a:cubicBezTo>
                    <a:pt x="141979" y="639619"/>
                    <a:pt x="0" y="497640"/>
                    <a:pt x="1" y="322501"/>
                  </a:cubicBezTo>
                  <a:cubicBezTo>
                    <a:pt x="0" y="147362"/>
                    <a:pt x="141979" y="5383"/>
                    <a:pt x="317119" y="5383"/>
                  </a:cubicBezTo>
                  <a:lnTo>
                    <a:pt x="2436279" y="5383"/>
                  </a:lnTo>
                  <a:lnTo>
                    <a:pt x="2448735" y="2523"/>
                  </a:lnTo>
                  <a:cubicBezTo>
                    <a:pt x="2510031" y="-5274"/>
                    <a:pt x="2572102" y="5149"/>
                    <a:pt x="2627103" y="31715"/>
                  </a:cubicBezTo>
                  <a:lnTo>
                    <a:pt x="2650943" y="46228"/>
                  </a:lnTo>
                  <a:lnTo>
                    <a:pt x="2675472" y="59542"/>
                  </a:lnTo>
                  <a:cubicBezTo>
                    <a:pt x="2726084" y="93735"/>
                    <a:pt x="2766295" y="142156"/>
                    <a:pt x="2790366" y="199065"/>
                  </a:cubicBezTo>
                  <a:lnTo>
                    <a:pt x="2794154" y="211270"/>
                  </a:lnTo>
                  <a:lnTo>
                    <a:pt x="3767495" y="1885246"/>
                  </a:lnTo>
                  <a:lnTo>
                    <a:pt x="5703881" y="1885246"/>
                  </a:lnTo>
                  <a:lnTo>
                    <a:pt x="5716337" y="1882386"/>
                  </a:lnTo>
                  <a:cubicBezTo>
                    <a:pt x="5777633" y="1874589"/>
                    <a:pt x="5839704" y="1885011"/>
                    <a:pt x="5894704" y="1911577"/>
                  </a:cubicBezTo>
                  <a:lnTo>
                    <a:pt x="5930433" y="1933328"/>
                  </a:lnTo>
                  <a:lnTo>
                    <a:pt x="5943074" y="1939405"/>
                  </a:lnTo>
                  <a:cubicBezTo>
                    <a:pt x="5985251" y="1967899"/>
                    <a:pt x="6020204" y="2006273"/>
                    <a:pt x="6044613" y="2051207"/>
                  </a:cubicBezTo>
                  <a:lnTo>
                    <a:pt x="6057322" y="2083506"/>
                  </a:lnTo>
                  <a:lnTo>
                    <a:pt x="7035096" y="3765107"/>
                  </a:lnTo>
                  <a:lnTo>
                    <a:pt x="9033370" y="3765107"/>
                  </a:lnTo>
                  <a:cubicBezTo>
                    <a:pt x="9099047" y="3765107"/>
                    <a:pt x="9160061" y="3785073"/>
                    <a:pt x="9210674" y="381926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Rounded Rectangle 4"/>
            <p:cNvSpPr/>
            <p:nvPr/>
          </p:nvSpPr>
          <p:spPr>
            <a:xfrm rot="19805282">
              <a:off x="1100786" y="3962064"/>
              <a:ext cx="634909" cy="63423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ounded Rectangle 17"/>
            <p:cNvSpPr/>
            <p:nvPr/>
          </p:nvSpPr>
          <p:spPr>
            <a:xfrm rot="19805282">
              <a:off x="2976655" y="2907046"/>
              <a:ext cx="634909" cy="63423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ounded Rectangle 18"/>
            <p:cNvSpPr/>
            <p:nvPr/>
          </p:nvSpPr>
          <p:spPr>
            <a:xfrm rot="19805282">
              <a:off x="4856481" y="3966200"/>
              <a:ext cx="634909" cy="63423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ounded Rectangle 19"/>
            <p:cNvSpPr/>
            <p:nvPr/>
          </p:nvSpPr>
          <p:spPr>
            <a:xfrm rot="19805282">
              <a:off x="6750373" y="2907049"/>
              <a:ext cx="634909" cy="63423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ounded Rectangle 20"/>
            <p:cNvSpPr/>
            <p:nvPr/>
          </p:nvSpPr>
          <p:spPr>
            <a:xfrm rot="19805282">
              <a:off x="10518517" y="2907047"/>
              <a:ext cx="634909" cy="634236"/>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ounded Rectangle 22"/>
            <p:cNvSpPr/>
            <p:nvPr/>
          </p:nvSpPr>
          <p:spPr>
            <a:xfrm rot="19805282">
              <a:off x="8614859" y="3962065"/>
              <a:ext cx="634909" cy="634236"/>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a:spLocks noEditPoints="1"/>
            </p:cNvSpPr>
            <p:nvPr/>
          </p:nvSpPr>
          <p:spPr bwMode="auto">
            <a:xfrm>
              <a:off x="3100417" y="3031426"/>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a:spLocks noEditPoints="1"/>
            </p:cNvSpPr>
            <p:nvPr/>
          </p:nvSpPr>
          <p:spPr bwMode="auto">
            <a:xfrm>
              <a:off x="6878905" y="3031426"/>
              <a:ext cx="377843" cy="362576"/>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a:spLocks noEditPoints="1"/>
            </p:cNvSpPr>
            <p:nvPr/>
          </p:nvSpPr>
          <p:spPr bwMode="auto">
            <a:xfrm>
              <a:off x="5005051" y="4114114"/>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6"/>
            <p:cNvSpPr>
              <a:spLocks noEditPoints="1"/>
            </p:cNvSpPr>
            <p:nvPr/>
          </p:nvSpPr>
          <p:spPr bwMode="auto">
            <a:xfrm>
              <a:off x="8773924" y="4087398"/>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38" name="Straight Arrow Connector 37"/>
          <p:cNvCxnSpPr/>
          <p:nvPr/>
        </p:nvCxnSpPr>
        <p:spPr>
          <a:xfrm>
            <a:off x="3474579" y="3956327"/>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7454235" y="3956327"/>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9440759" y="2943490"/>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5476570" y="2943490"/>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205729" y="5176348"/>
            <a:ext cx="2537702" cy="824682"/>
            <a:chOff x="1929542" y="4908274"/>
            <a:chExt cx="2729132" cy="782003"/>
          </a:xfrm>
        </p:grpSpPr>
        <p:sp>
          <p:nvSpPr>
            <p:cNvPr id="44" name="TextBox 43"/>
            <p:cNvSpPr txBox="1"/>
            <p:nvPr/>
          </p:nvSpPr>
          <p:spPr>
            <a:xfrm>
              <a:off x="2519031" y="4908274"/>
              <a:ext cx="1550153" cy="311548"/>
            </a:xfrm>
            <a:prstGeom prst="rect">
              <a:avLst/>
            </a:prstGeom>
            <a:noFill/>
          </p:spPr>
          <p:txBody>
            <a:bodyPr wrap="none"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Rectangle 44"/>
            <p:cNvSpPr/>
            <p:nvPr/>
          </p:nvSpPr>
          <p:spPr>
            <a:xfrm>
              <a:off x="1929542" y="5195350"/>
              <a:ext cx="2729132" cy="494927"/>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6185385" y="5201374"/>
            <a:ext cx="2537702" cy="799656"/>
            <a:chOff x="5703260" y="4932005"/>
            <a:chExt cx="2729132" cy="758272"/>
          </a:xfrm>
        </p:grpSpPr>
        <p:sp>
          <p:nvSpPr>
            <p:cNvPr id="48" name="TextBox 47"/>
            <p:cNvSpPr txBox="1"/>
            <p:nvPr/>
          </p:nvSpPr>
          <p:spPr>
            <a:xfrm>
              <a:off x="6292750" y="4932005"/>
              <a:ext cx="1550153" cy="311548"/>
            </a:xfrm>
            <a:prstGeom prst="rect">
              <a:avLst/>
            </a:prstGeom>
            <a:noFill/>
          </p:spPr>
          <p:txBody>
            <a:bodyPr wrap="none"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Rectangle 48"/>
            <p:cNvSpPr/>
            <p:nvPr/>
          </p:nvSpPr>
          <p:spPr>
            <a:xfrm>
              <a:off x="5703260" y="5195350"/>
              <a:ext cx="2729132" cy="494927"/>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6"/>
          <p:cNvGrpSpPr/>
          <p:nvPr/>
        </p:nvGrpSpPr>
        <p:grpSpPr>
          <a:xfrm>
            <a:off x="4168723" y="1709795"/>
            <a:ext cx="2611174" cy="815016"/>
            <a:chOff x="4038291" y="1621125"/>
            <a:chExt cx="2304129" cy="772840"/>
          </a:xfrm>
        </p:grpSpPr>
        <p:sp>
          <p:nvSpPr>
            <p:cNvPr id="50" name="TextBox 49"/>
            <p:cNvSpPr txBox="1"/>
            <p:nvPr/>
          </p:nvSpPr>
          <p:spPr>
            <a:xfrm>
              <a:off x="4554393" y="1621125"/>
              <a:ext cx="1271925" cy="311549"/>
            </a:xfrm>
            <a:prstGeom prst="rect">
              <a:avLst/>
            </a:prstGeom>
            <a:noFill/>
          </p:spPr>
          <p:txBody>
            <a:bodyPr wrap="none"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Rectangle 50"/>
            <p:cNvSpPr/>
            <p:nvPr/>
          </p:nvSpPr>
          <p:spPr>
            <a:xfrm>
              <a:off x="4038291" y="1899037"/>
              <a:ext cx="2304129" cy="49492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7"/>
          <p:cNvGrpSpPr/>
          <p:nvPr/>
        </p:nvGrpSpPr>
        <p:grpSpPr>
          <a:xfrm>
            <a:off x="8114883" y="1721694"/>
            <a:ext cx="2611174" cy="803111"/>
            <a:chOff x="7780247" y="1632414"/>
            <a:chExt cx="2304129" cy="761553"/>
          </a:xfrm>
        </p:grpSpPr>
        <p:sp>
          <p:nvSpPr>
            <p:cNvPr id="52" name="TextBox 51"/>
            <p:cNvSpPr txBox="1"/>
            <p:nvPr/>
          </p:nvSpPr>
          <p:spPr>
            <a:xfrm>
              <a:off x="8296348" y="1632414"/>
              <a:ext cx="1271925" cy="311550"/>
            </a:xfrm>
            <a:prstGeom prst="rect">
              <a:avLst/>
            </a:prstGeom>
            <a:noFill/>
          </p:spPr>
          <p:txBody>
            <a:bodyPr wrap="none"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Rectangle 52"/>
            <p:cNvSpPr/>
            <p:nvPr/>
          </p:nvSpPr>
          <p:spPr>
            <a:xfrm>
              <a:off x="7780247" y="1899037"/>
              <a:ext cx="2304129" cy="494930"/>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0" name="文本框 29"/>
          <p:cNvSpPr txBox="1"/>
          <p:nvPr/>
        </p:nvSpPr>
        <p:spPr>
          <a:xfrm>
            <a:off x="372973" y="362225"/>
            <a:ext cx="2503076" cy="374375"/>
          </a:xfrm>
          <a:prstGeom prst="rect">
            <a:avLst/>
          </a:prstGeom>
          <a:noFill/>
        </p:spPr>
        <p:txBody>
          <a:bodyPr wrap="none" lIns="96434" tIns="48217" rIns="96434" bIns="48217" rtlCol="0">
            <a:spAutoFit/>
          </a:bodyPr>
          <a:lstStyle/>
          <a:p>
            <a:pPr defTabSz="963930"/>
            <a:r>
              <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31" name="文本框 30"/>
          <p:cNvSpPr txBox="1"/>
          <p:nvPr/>
        </p:nvSpPr>
        <p:spPr>
          <a:xfrm>
            <a:off x="372973" y="654957"/>
            <a:ext cx="2352650" cy="282042"/>
          </a:xfrm>
          <a:prstGeom prst="rect">
            <a:avLst/>
          </a:prstGeom>
          <a:noFill/>
        </p:spPr>
        <p:txBody>
          <a:bodyPr wrap="none" lIns="96434" tIns="48217" rIns="96434" bIns="48217" rtlCol="0">
            <a:spAutoFit/>
          </a:bodyPr>
          <a:lstStyle/>
          <a:p>
            <a:pPr defTabSz="963930"/>
            <a:r>
              <a:rPr lang="en-US" altLang="zh-CN" sz="1200" dirty="0">
                <a:solidFill>
                  <a:srgbClr val="E7E6E6">
                    <a:lumMod val="25000"/>
                  </a:srgbClr>
                </a:solidFill>
                <a:latin typeface="Arial" panose="020B0604020202020204" pitchFamily="34" charset="0"/>
                <a:cs typeface="Arial" panose="020B0604020202020204" pitchFamily="34" charset="0"/>
                <a:sym typeface="+mn-lt"/>
              </a:rPr>
              <a:t>ADD RELATED TITLE WORDS</a:t>
            </a:r>
            <a:endParaRPr lang="zh-CN" altLang="en-US" sz="1200" dirty="0">
              <a:solidFill>
                <a:srgbClr val="E7E6E6">
                  <a:lumMod val="25000"/>
                </a:srgbClr>
              </a:solidFill>
              <a:latin typeface="Arial" panose="020B0604020202020204" pitchFamily="34" charset="0"/>
              <a:cs typeface="Arial" panose="020B0604020202020204" pitchFamily="34" charset="0"/>
              <a:sym typeface="+mn-lt"/>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500"/>
                                        <p:tgtEl>
                                          <p:spTgt spid="3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down)">
                                      <p:cBhvr>
                                        <p:cTn id="19" dur="500"/>
                                        <p:tgtEl>
                                          <p:spTgt spid="4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up)">
                                      <p:cBhvr>
                                        <p:cTn id="27" dur="500"/>
                                        <p:tgtEl>
                                          <p:spTgt spid="4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down)">
                                      <p:cBhvr>
                                        <p:cTn id="35" dur="500"/>
                                        <p:tgtEl>
                                          <p:spTgt spid="4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自定义设计方案">
  <a:themeElements>
    <a:clrScheme name="自定义 334">
      <a:dk1>
        <a:sysClr val="windowText" lastClr="000000"/>
      </a:dk1>
      <a:lt1>
        <a:sysClr val="window" lastClr="FFFFFF"/>
      </a:lt1>
      <a:dk2>
        <a:srgbClr val="44546A"/>
      </a:dk2>
      <a:lt2>
        <a:srgbClr val="E7E6E6"/>
      </a:lt2>
      <a:accent1>
        <a:srgbClr val="E12A09"/>
      </a:accent1>
      <a:accent2>
        <a:srgbClr val="3E3E3E"/>
      </a:accent2>
      <a:accent3>
        <a:srgbClr val="E12A09"/>
      </a:accent3>
      <a:accent4>
        <a:srgbClr val="3E3E3E"/>
      </a:accent4>
      <a:accent5>
        <a:srgbClr val="E12A09"/>
      </a:accent5>
      <a:accent6>
        <a:srgbClr val="3E3E3E"/>
      </a:accent6>
      <a:hlink>
        <a:srgbClr val="E12A09"/>
      </a:hlink>
      <a:folHlink>
        <a:srgbClr val="3E3E3E"/>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2656</Words>
  <Application>Microsoft Office PowerPoint</Application>
  <PresentationFormat>自定义</PresentationFormat>
  <Paragraphs>249</Paragraphs>
  <Slides>22</Slides>
  <Notes>22</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22</vt:i4>
      </vt:variant>
    </vt:vector>
  </HeadingPairs>
  <TitlesOfParts>
    <vt:vector size="32" baseType="lpstr">
      <vt:lpstr>方正粗谭黑简体</vt:lpstr>
      <vt:lpstr>华文细黑</vt:lpstr>
      <vt:lpstr>微软雅黑</vt:lpstr>
      <vt:lpstr>Agency FB</vt:lpstr>
      <vt:lpstr>Arial</vt:lpstr>
      <vt:lpstr>Calibri</vt:lpstr>
      <vt:lpstr>Calibri Light</vt:lpstr>
      <vt:lpstr>Franklin Gothic Book</vt:lpstr>
      <vt:lpstr>Impact</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bt937.pptx</dc:title>
  <dc:creator/>
  <cp:lastModifiedBy/>
  <cp:revision>3</cp:revision>
  <dcterms:created xsi:type="dcterms:W3CDTF">2016-10-17T14:00:00Z</dcterms:created>
  <dcterms:modified xsi:type="dcterms:W3CDTF">2021-01-06T00:53:51Z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